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autoCompressPictures="0">
  <p:sldMasterIdLst>
    <p:sldMasterId id="2147483657" r:id="rId1"/>
  </p:sldMasterIdLst>
  <p:notesMasterIdLst>
    <p:notesMasterId r:id="rId55"/>
  </p:notesMasterIdLst>
  <p:sldIdLst>
    <p:sldId id="256" r:id="rId2"/>
    <p:sldId id="295" r:id="rId3"/>
    <p:sldId id="286" r:id="rId4"/>
    <p:sldId id="287" r:id="rId5"/>
    <p:sldId id="288" r:id="rId6"/>
    <p:sldId id="291" r:id="rId7"/>
    <p:sldId id="289" r:id="rId8"/>
    <p:sldId id="290" r:id="rId9"/>
    <p:sldId id="293" r:id="rId10"/>
    <p:sldId id="292" r:id="rId11"/>
    <p:sldId id="296" r:id="rId12"/>
    <p:sldId id="307" r:id="rId13"/>
    <p:sldId id="310" r:id="rId14"/>
    <p:sldId id="308" r:id="rId15"/>
    <p:sldId id="297" r:id="rId16"/>
    <p:sldId id="309" r:id="rId17"/>
    <p:sldId id="257" r:id="rId18"/>
    <p:sldId id="298" r:id="rId19"/>
    <p:sldId id="299" r:id="rId20"/>
    <p:sldId id="300" r:id="rId21"/>
    <p:sldId id="303" r:id="rId22"/>
    <p:sldId id="305" r:id="rId23"/>
    <p:sldId id="306" r:id="rId24"/>
    <p:sldId id="302" r:id="rId25"/>
    <p:sldId id="258" r:id="rId26"/>
    <p:sldId id="301" r:id="rId27"/>
    <p:sldId id="259" r:id="rId28"/>
    <p:sldId id="260" r:id="rId29"/>
    <p:sldId id="261" r:id="rId30"/>
    <p:sldId id="262" r:id="rId31"/>
    <p:sldId id="263" r:id="rId32"/>
    <p:sldId id="264" r:id="rId33"/>
    <p:sldId id="265" r:id="rId34"/>
    <p:sldId id="266" r:id="rId35"/>
    <p:sldId id="267" r:id="rId36"/>
    <p:sldId id="268" r:id="rId37"/>
    <p:sldId id="269" r:id="rId38"/>
    <p:sldId id="270" r:id="rId39"/>
    <p:sldId id="271" r:id="rId40"/>
    <p:sldId id="272" r:id="rId41"/>
    <p:sldId id="273" r:id="rId42"/>
    <p:sldId id="274" r:id="rId43"/>
    <p:sldId id="275" r:id="rId44"/>
    <p:sldId id="276" r:id="rId45"/>
    <p:sldId id="277" r:id="rId46"/>
    <p:sldId id="278" r:id="rId47"/>
    <p:sldId id="279" r:id="rId48"/>
    <p:sldId id="280" r:id="rId49"/>
    <p:sldId id="281" r:id="rId50"/>
    <p:sldId id="282" r:id="rId51"/>
    <p:sldId id="283" r:id="rId52"/>
    <p:sldId id="284" r:id="rId53"/>
    <p:sldId id="285" r:id="rId5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1E002A11-18BF-D644-AEF5-755CBC8328AC}">
          <p14:sldIdLst>
            <p14:sldId id="256"/>
            <p14:sldId id="295"/>
            <p14:sldId id="286"/>
            <p14:sldId id="287"/>
            <p14:sldId id="288"/>
            <p14:sldId id="291"/>
            <p14:sldId id="289"/>
            <p14:sldId id="290"/>
            <p14:sldId id="293"/>
            <p14:sldId id="292"/>
            <p14:sldId id="296"/>
            <p14:sldId id="307"/>
            <p14:sldId id="310"/>
            <p14:sldId id="308"/>
            <p14:sldId id="297"/>
            <p14:sldId id="309"/>
            <p14:sldId id="257"/>
            <p14:sldId id="298"/>
            <p14:sldId id="299"/>
            <p14:sldId id="300"/>
            <p14:sldId id="303"/>
            <p14:sldId id="305"/>
            <p14:sldId id="306"/>
            <p14:sldId id="302"/>
            <p14:sldId id="258"/>
          </p14:sldIdLst>
        </p14:section>
        <p14:section name="templates" id="{3C7C7687-FACB-9247-9F02-1279A99FF921}">
          <p14:sldIdLst>
            <p14:sldId id="301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300"/>
    <a:srgbClr val="FFFFFF"/>
    <a:srgbClr val="CDCDCD"/>
    <a:srgbClr val="A0B782"/>
    <a:srgbClr val="7EB734"/>
    <a:srgbClr val="76AB31"/>
    <a:srgbClr val="4B6C1F"/>
    <a:srgbClr val="9BE1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C47D525-7973-43D5-937F-014B81E019FB}">
  <a:tblStyle styleId="{4C47D525-7973-43D5-937F-014B81E019F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7"/>
    <p:restoredTop sz="94694"/>
  </p:normalViewPr>
  <p:slideViewPr>
    <p:cSldViewPr snapToGrid="0" snapToObjects="1">
      <p:cViewPr varScale="1">
        <p:scale>
          <a:sx n="136" d="100"/>
          <a:sy n="136" d="100"/>
        </p:scale>
        <p:origin x="208" y="282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1304065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49517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70126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67492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82232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66140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36375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734401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58024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607097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5" name="Google Shape;525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028863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g923c02a560_3_5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1" name="Google Shape;781;g923c02a560_3_5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4955533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8" name="Google Shape;488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5" name="Google Shape;525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0" name="Google Shape;560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7" name="Google Shape;567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g35ed75ccf_0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9" name="Google Shape;609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1" name="Google Shape;651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g923c02a560_3_15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3" name="Google Shape;693;g923c02a560_3_15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5" name="Google Shape;715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4" name="Google Shape;744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g923c02a560_3_5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1" name="Google Shape;781;g923c02a560_3_5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g35694cd56_01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6" name="Google Shape;866;g35694cd56_01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" name="Google Shape;956;g77ac4a4f4f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7" name="Google Shape;957;g77ac4a4f4f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6" name="Google Shape;1406;g134fb1cf8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7" name="Google Shape;1407;g134fb1cf8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4" name="Google Shape;1414;g41a98d525d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5" name="Google Shape;1415;g41a98d525d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89952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67139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07736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933357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gradFill>
          <a:gsLst>
            <a:gs pos="0">
              <a:schemeClr val="accent3"/>
            </a:gs>
            <a:gs pos="100000">
              <a:schemeClr val="accent2"/>
            </a:gs>
          </a:gsLst>
          <a:lin ang="0" scaled="0"/>
        </a:gra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855300" y="1016175"/>
            <a:ext cx="4548900" cy="3111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 i="0">
                <a:latin typeface="Arial Rounded MT Bold" panose="020F0704030504030204" pitchFamily="34" charset="77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gradFill>
          <a:gsLst>
            <a:gs pos="0">
              <a:schemeClr val="accent4"/>
            </a:gs>
            <a:gs pos="100000">
              <a:srgbClr val="FF6B4B"/>
            </a:gs>
          </a:gsLst>
          <a:lin ang="0" scaled="0"/>
        </a:gra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ctrTitle"/>
          </p:nvPr>
        </p:nvSpPr>
        <p:spPr>
          <a:xfrm>
            <a:off x="855300" y="1583350"/>
            <a:ext cx="45489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 b="1" i="0">
                <a:latin typeface="Arial Rounded MT Bold" panose="020F0704030504030204" pitchFamily="34" charset="77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 dirty="0"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855300" y="2840052"/>
            <a:ext cx="45489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gradFill>
          <a:gsLst>
            <a:gs pos="0">
              <a:schemeClr val="accent5"/>
            </a:gs>
            <a:gs pos="100000">
              <a:srgbClr val="FF4D82"/>
            </a:gs>
          </a:gsLst>
          <a:lin ang="0" scaled="0"/>
        </a:gra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1236300" y="1018800"/>
            <a:ext cx="4504500" cy="3369900"/>
          </a:xfrm>
          <a:prstGeom prst="rect">
            <a:avLst/>
          </a:prstGeom>
          <a:effectLst>
            <a:outerShdw blurRad="28575" dist="9525" dir="5400000" algn="bl" rotWithShape="0">
              <a:schemeClr val="dk1">
                <a:alpha val="40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431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Quicksand Light"/>
              <a:buChar char="➜"/>
              <a:defRPr sz="3200">
                <a:solidFill>
                  <a:schemeClr val="lt1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1pPr>
            <a:lvl2pPr marL="914400" lvl="1" indent="-431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Quicksand Light"/>
              <a:buChar char="○"/>
              <a:defRPr sz="3200">
                <a:solidFill>
                  <a:schemeClr val="lt1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2pPr>
            <a:lvl3pPr marL="1371600" lvl="2" indent="-431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Quicksand Light"/>
              <a:buChar char="■"/>
              <a:defRPr sz="3200">
                <a:solidFill>
                  <a:schemeClr val="lt1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3pPr>
            <a:lvl4pPr marL="1828800" lvl="3" indent="-431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Quicksand Light"/>
              <a:buChar char="●"/>
              <a:defRPr sz="3200">
                <a:solidFill>
                  <a:schemeClr val="lt1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4pPr>
            <a:lvl5pPr marL="2286000" lvl="4" indent="-431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Quicksand Light"/>
              <a:buChar char="○"/>
              <a:defRPr sz="3200">
                <a:solidFill>
                  <a:schemeClr val="lt1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5pPr>
            <a:lvl6pPr marL="2743200" lvl="5" indent="-431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Quicksand Light"/>
              <a:buChar char="■"/>
              <a:defRPr sz="3200">
                <a:solidFill>
                  <a:schemeClr val="lt1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6pPr>
            <a:lvl7pPr marL="3200400" lvl="6" indent="-431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Quicksand Light"/>
              <a:buChar char="●"/>
              <a:defRPr sz="3200">
                <a:solidFill>
                  <a:schemeClr val="lt1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7pPr>
            <a:lvl8pPr marL="3657600" lvl="7" indent="-431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Quicksand Light"/>
              <a:buChar char="○"/>
              <a:defRPr sz="3200">
                <a:solidFill>
                  <a:schemeClr val="lt1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8pPr>
            <a:lvl9pPr marL="4114800" lvl="8" indent="-431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Quicksand Light"/>
              <a:buChar char="■"/>
              <a:defRPr sz="3200">
                <a:solidFill>
                  <a:schemeClr val="lt1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9pPr>
          </a:lstStyle>
          <a:p>
            <a:endParaRPr/>
          </a:p>
        </p:txBody>
      </p:sp>
      <p:sp>
        <p:nvSpPr>
          <p:cNvPr id="17" name="Google Shape;17;p4"/>
          <p:cNvSpPr txBox="1"/>
          <p:nvPr/>
        </p:nvSpPr>
        <p:spPr>
          <a:xfrm>
            <a:off x="715275" y="901000"/>
            <a:ext cx="616500" cy="653700"/>
          </a:xfrm>
          <a:prstGeom prst="rect">
            <a:avLst/>
          </a:prstGeom>
          <a:noFill/>
          <a:ln>
            <a:noFill/>
          </a:ln>
          <a:effectLst>
            <a:outerShdw blurRad="28575" dist="9525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Font typeface="Atma"/>
              <a:buNone/>
            </a:pPr>
            <a:r>
              <a:rPr lang="en" sz="6500" b="1" i="0" dirty="0">
                <a:solidFill>
                  <a:schemeClr val="lt1"/>
                </a:solidFill>
                <a:latin typeface="Arial Rounded MT Bold" panose="020F0704030504030204" pitchFamily="34" charset="77"/>
                <a:ea typeface="Atma"/>
                <a:cs typeface="Atma"/>
                <a:sym typeface="Atma"/>
              </a:rPr>
              <a:t>“</a:t>
            </a:r>
            <a:endParaRPr sz="6500" b="1" i="0" dirty="0">
              <a:solidFill>
                <a:schemeClr val="lt1"/>
              </a:solidFill>
              <a:latin typeface="Arial Rounded MT Bold" panose="020F0704030504030204" pitchFamily="34" charset="77"/>
              <a:ea typeface="Atma"/>
              <a:cs typeface="Atma"/>
              <a:sym typeface="Atma"/>
            </a:endParaRPr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 b="1" i="0"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bg>
      <p:bgPr>
        <a:gradFill>
          <a:gsLst>
            <a:gs pos="0">
              <a:schemeClr val="accent5"/>
            </a:gs>
            <a:gs pos="100000">
              <a:schemeClr val="accent6"/>
            </a:gs>
          </a:gsLst>
          <a:lin ang="0" scaled="0"/>
        </a:gra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855300" y="991175"/>
            <a:ext cx="4693500" cy="396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b="1" i="0">
                <a:latin typeface="Arial Rounded MT Bold" panose="020F0704030504030204" pitchFamily="34" charset="77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 dirty="0"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855300" y="1509926"/>
            <a:ext cx="4693500" cy="2642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➜"/>
              <a:defRPr/>
            </a:lvl1pPr>
            <a:lvl2pPr marL="914400" lvl="1" indent="-368300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2pPr>
            <a:lvl3pPr marL="1371600" lvl="2" indent="-368300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3pPr>
            <a:lvl4pPr marL="1828800" lvl="3" indent="-368300" rtl="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4pPr>
            <a:lvl5pPr marL="2286000" lvl="4" indent="-368300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5pPr>
            <a:lvl6pPr marL="2743200" lvl="5" indent="-368300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6pPr>
            <a:lvl7pPr marL="3200400" lvl="6" indent="-368300" rtl="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7pPr>
            <a:lvl8pPr marL="3657600" lvl="7" indent="-368300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8pPr>
            <a:lvl9pPr marL="4114800" lvl="8" indent="-368300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 b="1" i="0"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bg>
      <p:bgPr>
        <a:gradFill>
          <a:gsLst>
            <a:gs pos="0">
              <a:schemeClr val="accent6"/>
            </a:gs>
            <a:gs pos="100000">
              <a:srgbClr val="95F163"/>
            </a:gs>
          </a:gsLst>
          <a:lin ang="0" scaled="0"/>
        </a:gra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855300" y="991175"/>
            <a:ext cx="5172600" cy="396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b="1" i="0">
                <a:latin typeface="Arial Rounded MT Bold" panose="020F0704030504030204" pitchFamily="34" charset="77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 dirty="0"/>
          </a:p>
        </p:txBody>
      </p:sp>
      <p:sp>
        <p:nvSpPr>
          <p:cNvPr id="25" name="Google Shape;25;p6"/>
          <p:cNvSpPr txBox="1">
            <a:spLocks noGrp="1"/>
          </p:cNvSpPr>
          <p:nvPr>
            <p:ph type="body" idx="1"/>
          </p:nvPr>
        </p:nvSpPr>
        <p:spPr>
          <a:xfrm>
            <a:off x="855275" y="1509925"/>
            <a:ext cx="2416800" cy="3106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➜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body" idx="2"/>
          </p:nvPr>
        </p:nvSpPr>
        <p:spPr>
          <a:xfrm>
            <a:off x="3610974" y="1509925"/>
            <a:ext cx="2416800" cy="3106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➜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 b="1" i="0"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bg>
      <p:bgPr>
        <a:gradFill>
          <a:gsLst>
            <a:gs pos="0">
              <a:schemeClr val="accent1"/>
            </a:gs>
            <a:gs pos="100000">
              <a:srgbClr val="BBFF45"/>
            </a:gs>
          </a:gsLst>
          <a:lin ang="0" scaled="0"/>
        </a:gradFill>
        <a:effectLst/>
      </p:bgPr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855300" y="991175"/>
            <a:ext cx="5828400" cy="396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b="1" i="0">
                <a:latin typeface="Arial Rounded MT Bold" panose="020F0704030504030204" pitchFamily="34" charset="77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 dirty="0"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855300" y="1509925"/>
            <a:ext cx="1815600" cy="3106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➜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2"/>
          </p:nvPr>
        </p:nvSpPr>
        <p:spPr>
          <a:xfrm>
            <a:off x="2861673" y="1509925"/>
            <a:ext cx="1815600" cy="3106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➜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body" idx="3"/>
          </p:nvPr>
        </p:nvSpPr>
        <p:spPr>
          <a:xfrm>
            <a:off x="4868047" y="1509925"/>
            <a:ext cx="1815600" cy="3106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➜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 b="1" i="0"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gradFill>
          <a:gsLst>
            <a:gs pos="0">
              <a:schemeClr val="accent3"/>
            </a:gs>
            <a:gs pos="100000">
              <a:schemeClr val="accent2"/>
            </a:gs>
          </a:gsLst>
          <a:lin ang="0" scaled="0"/>
        </a:gra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>
            <a:spLocks noGrp="1"/>
          </p:cNvSpPr>
          <p:nvPr>
            <p:ph type="title"/>
          </p:nvPr>
        </p:nvSpPr>
        <p:spPr>
          <a:xfrm>
            <a:off x="855300" y="991175"/>
            <a:ext cx="4693500" cy="396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b="1" i="0">
                <a:latin typeface="Arial Rounded MT Bold" panose="020F0704030504030204" pitchFamily="34" charset="77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 dirty="0"/>
          </a:p>
        </p:txBody>
      </p:sp>
      <p:sp>
        <p:nvSpPr>
          <p:cNvPr id="36" name="Google Shape;36;p8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 b="1" i="0"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gradFill>
          <a:gsLst>
            <a:gs pos="0">
              <a:schemeClr val="accent4"/>
            </a:gs>
            <a:gs pos="100000">
              <a:srgbClr val="FF6B4B"/>
            </a:gs>
          </a:gsLst>
          <a:lin ang="0" scaled="0"/>
        </a:gra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>
            <a:spLocks noGrp="1"/>
          </p:cNvSpPr>
          <p:nvPr>
            <p:ph type="body" idx="1"/>
          </p:nvPr>
        </p:nvSpPr>
        <p:spPr>
          <a:xfrm>
            <a:off x="855300" y="4101500"/>
            <a:ext cx="7433400" cy="51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 b="1" i="0"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gradFill>
          <a:gsLst>
            <a:gs pos="0">
              <a:schemeClr val="accent5"/>
            </a:gs>
            <a:gs pos="100000">
              <a:srgbClr val="FF4D82"/>
            </a:gs>
          </a:gsLst>
          <a:lin ang="0" scaled="0"/>
        </a:grad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 b="1" i="0"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accent1"/>
            </a:gs>
            <a:gs pos="100000">
              <a:srgbClr val="BBFF45"/>
            </a:gs>
          </a:gsLst>
          <a:lin ang="0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 rotWithShape="1">
          <a:blip r:embed="rId11">
            <a:alphaModFix amt="10000"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855300" y="991175"/>
            <a:ext cx="4693500" cy="396900"/>
          </a:xfrm>
          <a:prstGeom prst="rect">
            <a:avLst/>
          </a:prstGeom>
          <a:noFill/>
          <a:ln>
            <a:noFill/>
          </a:ln>
          <a:effectLst>
            <a:outerShdw blurRad="28575" dist="9525" dir="5400000" algn="bl" rotWithShape="0">
              <a:schemeClr val="dk1">
                <a:alpha val="40000"/>
              </a:schemeClr>
            </a:outerShdw>
          </a:effectLst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tma"/>
              <a:buNone/>
              <a:defRPr sz="3200" b="1">
                <a:solidFill>
                  <a:schemeClr val="lt1"/>
                </a:solidFill>
                <a:latin typeface="Atma"/>
                <a:ea typeface="Atma"/>
                <a:cs typeface="Atma"/>
                <a:sym typeface="Atma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tma"/>
              <a:buNone/>
              <a:defRPr sz="3200" b="1">
                <a:solidFill>
                  <a:schemeClr val="lt1"/>
                </a:solidFill>
                <a:latin typeface="Atma"/>
                <a:ea typeface="Atma"/>
                <a:cs typeface="Atma"/>
                <a:sym typeface="Atma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tma"/>
              <a:buNone/>
              <a:defRPr sz="3200" b="1">
                <a:solidFill>
                  <a:schemeClr val="lt1"/>
                </a:solidFill>
                <a:latin typeface="Atma"/>
                <a:ea typeface="Atma"/>
                <a:cs typeface="Atma"/>
                <a:sym typeface="Atma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tma"/>
              <a:buNone/>
              <a:defRPr sz="3200" b="1">
                <a:solidFill>
                  <a:schemeClr val="lt1"/>
                </a:solidFill>
                <a:latin typeface="Atma"/>
                <a:ea typeface="Atma"/>
                <a:cs typeface="Atma"/>
                <a:sym typeface="Atma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tma"/>
              <a:buNone/>
              <a:defRPr sz="3200" b="1">
                <a:solidFill>
                  <a:schemeClr val="lt1"/>
                </a:solidFill>
                <a:latin typeface="Atma"/>
                <a:ea typeface="Atma"/>
                <a:cs typeface="Atma"/>
                <a:sym typeface="Atma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tma"/>
              <a:buNone/>
              <a:defRPr sz="3200" b="1">
                <a:solidFill>
                  <a:schemeClr val="lt1"/>
                </a:solidFill>
                <a:latin typeface="Atma"/>
                <a:ea typeface="Atma"/>
                <a:cs typeface="Atma"/>
                <a:sym typeface="Atma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tma"/>
              <a:buNone/>
              <a:defRPr sz="3200" b="1">
                <a:solidFill>
                  <a:schemeClr val="lt1"/>
                </a:solidFill>
                <a:latin typeface="Atma"/>
                <a:ea typeface="Atma"/>
                <a:cs typeface="Atma"/>
                <a:sym typeface="Atma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tma"/>
              <a:buNone/>
              <a:defRPr sz="3200" b="1">
                <a:solidFill>
                  <a:schemeClr val="lt1"/>
                </a:solidFill>
                <a:latin typeface="Atma"/>
                <a:ea typeface="Atma"/>
                <a:cs typeface="Atma"/>
                <a:sym typeface="Atma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tma"/>
              <a:buNone/>
              <a:defRPr sz="3200" b="1">
                <a:solidFill>
                  <a:schemeClr val="lt1"/>
                </a:solidFill>
                <a:latin typeface="Atma"/>
                <a:ea typeface="Atma"/>
                <a:cs typeface="Atma"/>
                <a:sym typeface="Atma"/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855300" y="1509926"/>
            <a:ext cx="4693500" cy="2642400"/>
          </a:xfrm>
          <a:prstGeom prst="rect">
            <a:avLst/>
          </a:prstGeom>
          <a:noFill/>
          <a:ln>
            <a:noFill/>
          </a:ln>
          <a:effectLst>
            <a:outerShdw dist="9525" dir="16200000" algn="bl" rotWithShape="0">
              <a:schemeClr val="lt1">
                <a:alpha val="20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Quicksand Light"/>
              <a:buChar char="➜"/>
              <a:defRPr sz="2200">
                <a:solidFill>
                  <a:schemeClr val="dk1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1pPr>
            <a:lvl2pPr marL="914400" lvl="1" indent="-368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icksand Light"/>
              <a:buChar char="○"/>
              <a:defRPr sz="2200">
                <a:solidFill>
                  <a:schemeClr val="dk1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2pPr>
            <a:lvl3pPr marL="1371600" lvl="2" indent="-368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icksand Light"/>
              <a:buChar char="■"/>
              <a:defRPr sz="2200">
                <a:solidFill>
                  <a:schemeClr val="dk1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3pPr>
            <a:lvl4pPr marL="1828800" lvl="3" indent="-368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icksand Light"/>
              <a:buChar char="●"/>
              <a:defRPr sz="2200">
                <a:solidFill>
                  <a:schemeClr val="dk1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4pPr>
            <a:lvl5pPr marL="2286000" lvl="4" indent="-368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icksand Light"/>
              <a:buChar char="○"/>
              <a:defRPr sz="2200">
                <a:solidFill>
                  <a:schemeClr val="dk1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5pPr>
            <a:lvl6pPr marL="2743200" lvl="5" indent="-368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icksand Light"/>
              <a:buChar char="■"/>
              <a:defRPr sz="2200">
                <a:solidFill>
                  <a:schemeClr val="dk1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6pPr>
            <a:lvl7pPr marL="3200400" lvl="6" indent="-368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icksand Light"/>
              <a:buChar char="●"/>
              <a:defRPr sz="2200">
                <a:solidFill>
                  <a:schemeClr val="dk1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7pPr>
            <a:lvl8pPr marL="3657600" lvl="7" indent="-368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icksand Light"/>
              <a:buChar char="○"/>
              <a:defRPr sz="2200">
                <a:solidFill>
                  <a:schemeClr val="dk1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8pPr>
            <a:lvl9pPr marL="4114800" lvl="8" indent="-368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icksand Light"/>
              <a:buChar char="■"/>
              <a:defRPr sz="2200">
                <a:solidFill>
                  <a:schemeClr val="dk1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  <a:noFill/>
          <a:ln>
            <a:noFill/>
          </a:ln>
          <a:effectLst>
            <a:outerShdw blurRad="28575" dist="9525" dir="5400000" algn="bl" rotWithShape="0">
              <a:schemeClr val="dk1">
                <a:alpha val="40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500" b="1" i="0">
                <a:solidFill>
                  <a:schemeClr val="lt1"/>
                </a:solidFill>
                <a:latin typeface="Arial Rounded MT Bold" panose="020F0704030504030204" pitchFamily="34" charset="77"/>
                <a:ea typeface="Arial Rounded MT Bold" panose="020F0704030504030204" pitchFamily="34" charset="77"/>
                <a:cs typeface="Atma"/>
                <a:sym typeface="Atma"/>
              </a:defRPr>
            </a:lvl1pPr>
            <a:lvl2pPr lvl="1" algn="ctr" rtl="0">
              <a:buNone/>
              <a:defRPr sz="1500" b="1">
                <a:solidFill>
                  <a:schemeClr val="lt1"/>
                </a:solidFill>
                <a:latin typeface="Atma"/>
                <a:ea typeface="Atma"/>
                <a:cs typeface="Atma"/>
                <a:sym typeface="Atma"/>
              </a:defRPr>
            </a:lvl2pPr>
            <a:lvl3pPr lvl="2" algn="ctr" rtl="0">
              <a:buNone/>
              <a:defRPr sz="1500" b="1">
                <a:solidFill>
                  <a:schemeClr val="lt1"/>
                </a:solidFill>
                <a:latin typeface="Atma"/>
                <a:ea typeface="Atma"/>
                <a:cs typeface="Atma"/>
                <a:sym typeface="Atma"/>
              </a:defRPr>
            </a:lvl3pPr>
            <a:lvl4pPr lvl="3" algn="ctr" rtl="0">
              <a:buNone/>
              <a:defRPr sz="1500" b="1">
                <a:solidFill>
                  <a:schemeClr val="lt1"/>
                </a:solidFill>
                <a:latin typeface="Atma"/>
                <a:ea typeface="Atma"/>
                <a:cs typeface="Atma"/>
                <a:sym typeface="Atma"/>
              </a:defRPr>
            </a:lvl4pPr>
            <a:lvl5pPr lvl="4" algn="ctr" rtl="0">
              <a:buNone/>
              <a:defRPr sz="1500" b="1">
                <a:solidFill>
                  <a:schemeClr val="lt1"/>
                </a:solidFill>
                <a:latin typeface="Atma"/>
                <a:ea typeface="Atma"/>
                <a:cs typeface="Atma"/>
                <a:sym typeface="Atma"/>
              </a:defRPr>
            </a:lvl5pPr>
            <a:lvl6pPr lvl="5" algn="ctr" rtl="0">
              <a:buNone/>
              <a:defRPr sz="1500" b="1">
                <a:solidFill>
                  <a:schemeClr val="lt1"/>
                </a:solidFill>
                <a:latin typeface="Atma"/>
                <a:ea typeface="Atma"/>
                <a:cs typeface="Atma"/>
                <a:sym typeface="Atma"/>
              </a:defRPr>
            </a:lvl6pPr>
            <a:lvl7pPr lvl="6" algn="ctr" rtl="0">
              <a:buNone/>
              <a:defRPr sz="1500" b="1">
                <a:solidFill>
                  <a:schemeClr val="lt1"/>
                </a:solidFill>
                <a:latin typeface="Atma"/>
                <a:ea typeface="Atma"/>
                <a:cs typeface="Atma"/>
                <a:sym typeface="Atma"/>
              </a:defRPr>
            </a:lvl7pPr>
            <a:lvl8pPr lvl="7" algn="ctr" rtl="0">
              <a:buNone/>
              <a:defRPr sz="1500" b="1">
                <a:solidFill>
                  <a:schemeClr val="lt1"/>
                </a:solidFill>
                <a:latin typeface="Atma"/>
                <a:ea typeface="Atma"/>
                <a:cs typeface="Atma"/>
                <a:sym typeface="Atma"/>
              </a:defRPr>
            </a:lvl8pPr>
            <a:lvl9pPr lvl="8" algn="ctr" rtl="0">
              <a:buNone/>
              <a:defRPr sz="1500" b="1">
                <a:solidFill>
                  <a:schemeClr val="lt1"/>
                </a:solidFill>
                <a:latin typeface="Atma"/>
                <a:ea typeface="Atma"/>
                <a:cs typeface="Atma"/>
                <a:sym typeface="Atma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79B6BE3-4EE4-E741-9A83-24E941DFCE64}"/>
              </a:ext>
            </a:extLst>
          </p:cNvPr>
          <p:cNvSpPr txBox="1"/>
          <p:nvPr userDrawn="1"/>
        </p:nvSpPr>
        <p:spPr>
          <a:xfrm>
            <a:off x="5959682" y="4640925"/>
            <a:ext cx="32388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i="0" dirty="0">
                <a:solidFill>
                  <a:srgbClr val="A0B782">
                    <a:alpha val="56000"/>
                  </a:srgbClr>
                </a:solidFill>
                <a:latin typeface="Cooper Std Black" panose="0208090304030B020404" pitchFamily="18" charset="77"/>
              </a:rPr>
              <a:t>@</a:t>
            </a:r>
            <a:r>
              <a:rPr lang="en-US" sz="2400" b="1" i="0" dirty="0">
                <a:solidFill>
                  <a:srgbClr val="A0B782">
                    <a:alpha val="81000"/>
                  </a:srgbClr>
                </a:solidFill>
                <a:latin typeface="Cooper Std Black" panose="0208090304030B020404" pitchFamily="18" charset="77"/>
              </a:rPr>
              <a:t>LlewellynFalco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1" i="0" u="none" strike="noStrike" cap="none">
          <a:solidFill>
            <a:srgbClr val="000000"/>
          </a:solidFill>
          <a:latin typeface="Arial Rounded MT Bold" panose="020F0704030504030204" pitchFamily="34" charset="77"/>
          <a:ea typeface="Arial Rounded MT Bold" panose="020F0704030504030204" pitchFamily="34" charset="77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sv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Relationship Id="rId4" Type="http://schemas.openxmlformats.org/officeDocument/2006/relationships/hyperlink" Target="http://www.slidescarnival.com/?utm_source=template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carnival.com/extra-free-resources-icons-and-maps/?utm_source=template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9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8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9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9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9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9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?utm_source=template" TargetMode="External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unsplash.com/&amp;utm_source=slidescarnival" TargetMode="Externa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lackFoundryCom/Atma" TargetMode="External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fontsquirrel.com/fonts/quicksand" TargetMode="Externa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carnival.com/extra-free-resources-icons-and-maps/?utm_source=template" TargetMode="External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googledocs/status/730087240156643328" TargetMode="External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carnival.com/?utm_source=template" TargetMode="External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ctrTitle"/>
          </p:nvPr>
        </p:nvSpPr>
        <p:spPr>
          <a:xfrm>
            <a:off x="4519785" y="1022395"/>
            <a:ext cx="4548900" cy="3111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Pattern:</a:t>
            </a:r>
            <a:br>
              <a:rPr lang="en" dirty="0"/>
            </a:br>
            <a:r>
              <a:rPr lang="en" dirty="0"/>
              <a:t>Many of One</a:t>
            </a:r>
            <a:endParaRPr dirty="0"/>
          </a:p>
        </p:txBody>
      </p:sp>
      <p:grpSp>
        <p:nvGrpSpPr>
          <p:cNvPr id="5" name="Group 4"/>
          <p:cNvGrpSpPr/>
          <p:nvPr/>
        </p:nvGrpSpPr>
        <p:grpSpPr>
          <a:xfrm>
            <a:off x="115719" y="1875414"/>
            <a:ext cx="4566253" cy="2501644"/>
            <a:chOff x="85119" y="1484728"/>
            <a:chExt cx="5670404" cy="3106558"/>
          </a:xfrm>
        </p:grpSpPr>
        <p:pic>
          <p:nvPicPr>
            <p:cNvPr id="4" name="Picture 3" descr="download.png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119" y="1484728"/>
              <a:ext cx="5670404" cy="3106558"/>
            </a:xfrm>
            <a:prstGeom prst="rect">
              <a:avLst/>
            </a:prstGeom>
          </p:spPr>
        </p:pic>
        <p:grpSp>
          <p:nvGrpSpPr>
            <p:cNvPr id="47" name="Google Shape;47;p11"/>
            <p:cNvGrpSpPr/>
            <p:nvPr/>
          </p:nvGrpSpPr>
          <p:grpSpPr>
            <a:xfrm>
              <a:off x="2296062" y="2821214"/>
              <a:ext cx="823430" cy="639423"/>
              <a:chOff x="2860826" y="401530"/>
              <a:chExt cx="2115269" cy="1642581"/>
            </a:xfrm>
          </p:grpSpPr>
          <p:sp>
            <p:nvSpPr>
              <p:cNvPr id="48" name="Google Shape;48;p11"/>
              <p:cNvSpPr/>
              <p:nvPr/>
            </p:nvSpPr>
            <p:spPr>
              <a:xfrm>
                <a:off x="2860826" y="401530"/>
                <a:ext cx="2115269" cy="1642581"/>
              </a:xfrm>
              <a:custGeom>
                <a:avLst/>
                <a:gdLst/>
                <a:ahLst/>
                <a:cxnLst/>
                <a:rect l="l" t="t" r="r" b="b"/>
                <a:pathLst>
                  <a:path w="2115269" h="1642581" extrusionOk="0">
                    <a:moveTo>
                      <a:pt x="245052" y="1642582"/>
                    </a:moveTo>
                    <a:cubicBezTo>
                      <a:pt x="509714" y="1619636"/>
                      <a:pt x="782253" y="1607649"/>
                      <a:pt x="1060477" y="1607649"/>
                    </a:cubicBezTo>
                    <a:cubicBezTo>
                      <a:pt x="1331715" y="1607649"/>
                      <a:pt x="1597541" y="1619088"/>
                      <a:pt x="1855902" y="1640869"/>
                    </a:cubicBezTo>
                    <a:cubicBezTo>
                      <a:pt x="1868690" y="1627170"/>
                      <a:pt x="1881060" y="1612992"/>
                      <a:pt x="1893026" y="1598334"/>
                    </a:cubicBezTo>
                    <a:cubicBezTo>
                      <a:pt x="1980028" y="1493928"/>
                      <a:pt x="2044145" y="1372426"/>
                      <a:pt x="2081249" y="1241684"/>
                    </a:cubicBezTo>
                    <a:cubicBezTo>
                      <a:pt x="2119756" y="1105894"/>
                      <a:pt x="2125668" y="962926"/>
                      <a:pt x="2098509" y="824416"/>
                    </a:cubicBezTo>
                    <a:cubicBezTo>
                      <a:pt x="2049057" y="569754"/>
                      <a:pt x="1935630" y="368312"/>
                      <a:pt x="1761449" y="225501"/>
                    </a:cubicBezTo>
                    <a:cubicBezTo>
                      <a:pt x="1578980" y="75910"/>
                      <a:pt x="1339797" y="18"/>
                      <a:pt x="1050682" y="18"/>
                    </a:cubicBezTo>
                    <a:cubicBezTo>
                      <a:pt x="903988" y="-836"/>
                      <a:pt x="758732" y="28980"/>
                      <a:pt x="624236" y="87554"/>
                    </a:cubicBezTo>
                    <a:cubicBezTo>
                      <a:pt x="501508" y="141599"/>
                      <a:pt x="390609" y="219263"/>
                      <a:pt x="297861" y="316119"/>
                    </a:cubicBezTo>
                    <a:cubicBezTo>
                      <a:pt x="101419" y="520575"/>
                      <a:pt x="-9679" y="802772"/>
                      <a:pt x="663" y="1071749"/>
                    </a:cubicBezTo>
                    <a:cubicBezTo>
                      <a:pt x="9088" y="1284356"/>
                      <a:pt x="94775" y="1483332"/>
                      <a:pt x="245052" y="1642582"/>
                    </a:cubicBezTo>
                    <a:close/>
                  </a:path>
                </a:pathLst>
              </a:custGeom>
              <a:solidFill>
                <a:srgbClr val="09052E">
                  <a:alpha val="1173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" name="Google Shape;49;p11"/>
              <p:cNvSpPr/>
              <p:nvPr/>
            </p:nvSpPr>
            <p:spPr>
              <a:xfrm>
                <a:off x="2983792" y="475316"/>
                <a:ext cx="1869056" cy="1552082"/>
              </a:xfrm>
              <a:custGeom>
                <a:avLst/>
                <a:gdLst/>
                <a:ahLst/>
                <a:cxnLst/>
                <a:rect l="l" t="t" r="r" b="b"/>
                <a:pathLst>
                  <a:path w="1869056" h="1552082" extrusionOk="0">
                    <a:moveTo>
                      <a:pt x="347020" y="1552083"/>
                    </a:moveTo>
                    <a:cubicBezTo>
                      <a:pt x="540360" y="1540028"/>
                      <a:pt x="737185" y="1533952"/>
                      <a:pt x="937510" y="1533863"/>
                    </a:cubicBezTo>
                    <a:cubicBezTo>
                      <a:pt x="1132446" y="1533863"/>
                      <a:pt x="1324230" y="1539637"/>
                      <a:pt x="1512863" y="1551192"/>
                    </a:cubicBezTo>
                    <a:cubicBezTo>
                      <a:pt x="1766292" y="1362285"/>
                      <a:pt x="1918076" y="1051183"/>
                      <a:pt x="1854650" y="724876"/>
                    </a:cubicBezTo>
                    <a:cubicBezTo>
                      <a:pt x="1769717" y="285279"/>
                      <a:pt x="1464506" y="0"/>
                      <a:pt x="927716" y="0"/>
                    </a:cubicBezTo>
                    <a:cubicBezTo>
                      <a:pt x="337774" y="0"/>
                      <a:pt x="-16274" y="505694"/>
                      <a:pt x="576" y="943990"/>
                    </a:cubicBezTo>
                    <a:cubicBezTo>
                      <a:pt x="10028" y="1188583"/>
                      <a:pt x="140167" y="1406875"/>
                      <a:pt x="347020" y="155208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" name="Google Shape;50;p11"/>
              <p:cNvSpPr/>
              <p:nvPr/>
            </p:nvSpPr>
            <p:spPr>
              <a:xfrm>
                <a:off x="3539074" y="964575"/>
                <a:ext cx="758060" cy="758156"/>
              </a:xfrm>
              <a:custGeom>
                <a:avLst/>
                <a:gdLst/>
                <a:ahLst/>
                <a:cxnLst/>
                <a:rect l="l" t="t" r="r" b="b"/>
                <a:pathLst>
                  <a:path w="758060" h="758156" extrusionOk="0">
                    <a:moveTo>
                      <a:pt x="724496" y="223151"/>
                    </a:moveTo>
                    <a:cubicBezTo>
                      <a:pt x="687310" y="294289"/>
                      <a:pt x="599493" y="321817"/>
                      <a:pt x="528355" y="284631"/>
                    </a:cubicBezTo>
                    <a:cubicBezTo>
                      <a:pt x="457217" y="247446"/>
                      <a:pt x="429689" y="159629"/>
                      <a:pt x="466875" y="88491"/>
                    </a:cubicBezTo>
                    <a:cubicBezTo>
                      <a:pt x="479923" y="63532"/>
                      <a:pt x="499937" y="42901"/>
                      <a:pt x="524492" y="29106"/>
                    </a:cubicBezTo>
                    <a:cubicBezTo>
                      <a:pt x="331208" y="-51203"/>
                      <a:pt x="109416" y="40382"/>
                      <a:pt x="29107" y="233665"/>
                    </a:cubicBezTo>
                    <a:cubicBezTo>
                      <a:pt x="-51203" y="426949"/>
                      <a:pt x="40381" y="648740"/>
                      <a:pt x="233665" y="729050"/>
                    </a:cubicBezTo>
                    <a:cubicBezTo>
                      <a:pt x="426949" y="809360"/>
                      <a:pt x="648741" y="717776"/>
                      <a:pt x="729051" y="524492"/>
                    </a:cubicBezTo>
                    <a:cubicBezTo>
                      <a:pt x="769257" y="427730"/>
                      <a:pt x="767606" y="318645"/>
                      <a:pt x="724496" y="22315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rgbClr val="FF4D82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" name="Google Shape;51;p11"/>
              <p:cNvSpPr/>
              <p:nvPr/>
            </p:nvSpPr>
            <p:spPr>
              <a:xfrm>
                <a:off x="3712949" y="1137272"/>
                <a:ext cx="411706" cy="411763"/>
              </a:xfrm>
              <a:custGeom>
                <a:avLst/>
                <a:gdLst/>
                <a:ahLst/>
                <a:cxnLst/>
                <a:rect l="l" t="t" r="r" b="b"/>
                <a:pathLst>
                  <a:path w="411706" h="411763" extrusionOk="0">
                    <a:moveTo>
                      <a:pt x="279862" y="13810"/>
                    </a:moveTo>
                    <a:cubicBezTo>
                      <a:pt x="173784" y="-27047"/>
                      <a:pt x="54666" y="25824"/>
                      <a:pt x="13809" y="131901"/>
                    </a:cubicBezTo>
                    <a:cubicBezTo>
                      <a:pt x="-27048" y="237978"/>
                      <a:pt x="25830" y="357097"/>
                      <a:pt x="131907" y="397954"/>
                    </a:cubicBezTo>
                    <a:cubicBezTo>
                      <a:pt x="237984" y="438811"/>
                      <a:pt x="357096" y="385940"/>
                      <a:pt x="397953" y="279863"/>
                    </a:cubicBezTo>
                    <a:cubicBezTo>
                      <a:pt x="417090" y="230170"/>
                      <a:pt x="416227" y="174998"/>
                      <a:pt x="395549" y="125935"/>
                    </a:cubicBezTo>
                    <a:cubicBezTo>
                      <a:pt x="337897" y="115325"/>
                      <a:pt x="292273" y="71105"/>
                      <a:pt x="279862" y="1381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" name="Google Shape;52;p11"/>
              <p:cNvSpPr/>
              <p:nvPr/>
            </p:nvSpPr>
            <p:spPr>
              <a:xfrm>
                <a:off x="2983798" y="1299235"/>
                <a:ext cx="1868927" cy="728163"/>
              </a:xfrm>
              <a:custGeom>
                <a:avLst/>
                <a:gdLst/>
                <a:ahLst/>
                <a:cxnLst/>
                <a:rect l="l" t="t" r="r" b="b"/>
                <a:pathLst>
                  <a:path w="1868927" h="728163" extrusionOk="0">
                    <a:moveTo>
                      <a:pt x="347015" y="728164"/>
                    </a:moveTo>
                    <a:cubicBezTo>
                      <a:pt x="540354" y="716109"/>
                      <a:pt x="737179" y="710033"/>
                      <a:pt x="937505" y="709944"/>
                    </a:cubicBezTo>
                    <a:cubicBezTo>
                      <a:pt x="1132440" y="709944"/>
                      <a:pt x="1324224" y="715718"/>
                      <a:pt x="1512858" y="727273"/>
                    </a:cubicBezTo>
                    <a:cubicBezTo>
                      <a:pt x="1740396" y="557613"/>
                      <a:pt x="1886015" y="289457"/>
                      <a:pt x="1867316" y="0"/>
                    </a:cubicBezTo>
                    <a:cubicBezTo>
                      <a:pt x="1727793" y="347404"/>
                      <a:pt x="1367307" y="603915"/>
                      <a:pt x="963190" y="603915"/>
                    </a:cubicBezTo>
                    <a:cubicBezTo>
                      <a:pt x="507292" y="603915"/>
                      <a:pt x="141943" y="366308"/>
                      <a:pt x="1940" y="34795"/>
                    </a:cubicBezTo>
                    <a:cubicBezTo>
                      <a:pt x="-53" y="63172"/>
                      <a:pt x="-512" y="91639"/>
                      <a:pt x="570" y="120071"/>
                    </a:cubicBezTo>
                    <a:cubicBezTo>
                      <a:pt x="10022" y="364664"/>
                      <a:pt x="140162" y="582956"/>
                      <a:pt x="347015" y="728164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ctrTitle"/>
          </p:nvPr>
        </p:nvSpPr>
        <p:spPr>
          <a:xfrm>
            <a:off x="4519785" y="1022395"/>
            <a:ext cx="4548900" cy="3111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Pattern:</a:t>
            </a:r>
            <a:br>
              <a:rPr lang="en" dirty="0"/>
            </a:br>
            <a:r>
              <a:rPr lang="en" dirty="0"/>
              <a:t>Many of One</a:t>
            </a:r>
            <a:endParaRPr dirty="0"/>
          </a:p>
        </p:txBody>
      </p:sp>
      <p:grpSp>
        <p:nvGrpSpPr>
          <p:cNvPr id="5" name="Group 4"/>
          <p:cNvGrpSpPr/>
          <p:nvPr/>
        </p:nvGrpSpPr>
        <p:grpSpPr>
          <a:xfrm>
            <a:off x="115719" y="1875414"/>
            <a:ext cx="4566253" cy="2501644"/>
            <a:chOff x="85119" y="1484728"/>
            <a:chExt cx="5670404" cy="3106558"/>
          </a:xfrm>
        </p:grpSpPr>
        <p:pic>
          <p:nvPicPr>
            <p:cNvPr id="4" name="Picture 3" descr="download.png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119" y="1484728"/>
              <a:ext cx="5670404" cy="3106558"/>
            </a:xfrm>
            <a:prstGeom prst="rect">
              <a:avLst/>
            </a:prstGeom>
          </p:spPr>
        </p:pic>
        <p:grpSp>
          <p:nvGrpSpPr>
            <p:cNvPr id="47" name="Google Shape;47;p11"/>
            <p:cNvGrpSpPr/>
            <p:nvPr/>
          </p:nvGrpSpPr>
          <p:grpSpPr>
            <a:xfrm>
              <a:off x="2296062" y="2821214"/>
              <a:ext cx="823430" cy="639423"/>
              <a:chOff x="2860826" y="401530"/>
              <a:chExt cx="2115269" cy="1642581"/>
            </a:xfrm>
          </p:grpSpPr>
          <p:sp>
            <p:nvSpPr>
              <p:cNvPr id="48" name="Google Shape;48;p11"/>
              <p:cNvSpPr/>
              <p:nvPr/>
            </p:nvSpPr>
            <p:spPr>
              <a:xfrm>
                <a:off x="2860826" y="401530"/>
                <a:ext cx="2115269" cy="1642581"/>
              </a:xfrm>
              <a:custGeom>
                <a:avLst/>
                <a:gdLst/>
                <a:ahLst/>
                <a:cxnLst/>
                <a:rect l="l" t="t" r="r" b="b"/>
                <a:pathLst>
                  <a:path w="2115269" h="1642581" extrusionOk="0">
                    <a:moveTo>
                      <a:pt x="245052" y="1642582"/>
                    </a:moveTo>
                    <a:cubicBezTo>
                      <a:pt x="509714" y="1619636"/>
                      <a:pt x="782253" y="1607649"/>
                      <a:pt x="1060477" y="1607649"/>
                    </a:cubicBezTo>
                    <a:cubicBezTo>
                      <a:pt x="1331715" y="1607649"/>
                      <a:pt x="1597541" y="1619088"/>
                      <a:pt x="1855902" y="1640869"/>
                    </a:cubicBezTo>
                    <a:cubicBezTo>
                      <a:pt x="1868690" y="1627170"/>
                      <a:pt x="1881060" y="1612992"/>
                      <a:pt x="1893026" y="1598334"/>
                    </a:cubicBezTo>
                    <a:cubicBezTo>
                      <a:pt x="1980028" y="1493928"/>
                      <a:pt x="2044145" y="1372426"/>
                      <a:pt x="2081249" y="1241684"/>
                    </a:cubicBezTo>
                    <a:cubicBezTo>
                      <a:pt x="2119756" y="1105894"/>
                      <a:pt x="2125668" y="962926"/>
                      <a:pt x="2098509" y="824416"/>
                    </a:cubicBezTo>
                    <a:cubicBezTo>
                      <a:pt x="2049057" y="569754"/>
                      <a:pt x="1935630" y="368312"/>
                      <a:pt x="1761449" y="225501"/>
                    </a:cubicBezTo>
                    <a:cubicBezTo>
                      <a:pt x="1578980" y="75910"/>
                      <a:pt x="1339797" y="18"/>
                      <a:pt x="1050682" y="18"/>
                    </a:cubicBezTo>
                    <a:cubicBezTo>
                      <a:pt x="903988" y="-836"/>
                      <a:pt x="758732" y="28980"/>
                      <a:pt x="624236" y="87554"/>
                    </a:cubicBezTo>
                    <a:cubicBezTo>
                      <a:pt x="501508" y="141599"/>
                      <a:pt x="390609" y="219263"/>
                      <a:pt x="297861" y="316119"/>
                    </a:cubicBezTo>
                    <a:cubicBezTo>
                      <a:pt x="101419" y="520575"/>
                      <a:pt x="-9679" y="802772"/>
                      <a:pt x="663" y="1071749"/>
                    </a:cubicBezTo>
                    <a:cubicBezTo>
                      <a:pt x="9088" y="1284356"/>
                      <a:pt x="94775" y="1483332"/>
                      <a:pt x="245052" y="1642582"/>
                    </a:cubicBezTo>
                    <a:close/>
                  </a:path>
                </a:pathLst>
              </a:custGeom>
              <a:solidFill>
                <a:srgbClr val="09052E">
                  <a:alpha val="1173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" name="Google Shape;49;p11"/>
              <p:cNvSpPr/>
              <p:nvPr/>
            </p:nvSpPr>
            <p:spPr>
              <a:xfrm>
                <a:off x="2983792" y="475316"/>
                <a:ext cx="1869056" cy="1552082"/>
              </a:xfrm>
              <a:custGeom>
                <a:avLst/>
                <a:gdLst/>
                <a:ahLst/>
                <a:cxnLst/>
                <a:rect l="l" t="t" r="r" b="b"/>
                <a:pathLst>
                  <a:path w="1869056" h="1552082" extrusionOk="0">
                    <a:moveTo>
                      <a:pt x="347020" y="1552083"/>
                    </a:moveTo>
                    <a:cubicBezTo>
                      <a:pt x="540360" y="1540028"/>
                      <a:pt x="737185" y="1533952"/>
                      <a:pt x="937510" y="1533863"/>
                    </a:cubicBezTo>
                    <a:cubicBezTo>
                      <a:pt x="1132446" y="1533863"/>
                      <a:pt x="1324230" y="1539637"/>
                      <a:pt x="1512863" y="1551192"/>
                    </a:cubicBezTo>
                    <a:cubicBezTo>
                      <a:pt x="1766292" y="1362285"/>
                      <a:pt x="1918076" y="1051183"/>
                      <a:pt x="1854650" y="724876"/>
                    </a:cubicBezTo>
                    <a:cubicBezTo>
                      <a:pt x="1769717" y="285279"/>
                      <a:pt x="1464506" y="0"/>
                      <a:pt x="927716" y="0"/>
                    </a:cubicBezTo>
                    <a:cubicBezTo>
                      <a:pt x="337774" y="0"/>
                      <a:pt x="-16274" y="505694"/>
                      <a:pt x="576" y="943990"/>
                    </a:cubicBezTo>
                    <a:cubicBezTo>
                      <a:pt x="10028" y="1188583"/>
                      <a:pt x="140167" y="1406875"/>
                      <a:pt x="347020" y="155208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" name="Google Shape;50;p11"/>
              <p:cNvSpPr/>
              <p:nvPr/>
            </p:nvSpPr>
            <p:spPr>
              <a:xfrm>
                <a:off x="3539074" y="964575"/>
                <a:ext cx="758060" cy="758156"/>
              </a:xfrm>
              <a:custGeom>
                <a:avLst/>
                <a:gdLst/>
                <a:ahLst/>
                <a:cxnLst/>
                <a:rect l="l" t="t" r="r" b="b"/>
                <a:pathLst>
                  <a:path w="758060" h="758156" extrusionOk="0">
                    <a:moveTo>
                      <a:pt x="724496" y="223151"/>
                    </a:moveTo>
                    <a:cubicBezTo>
                      <a:pt x="687310" y="294289"/>
                      <a:pt x="599493" y="321817"/>
                      <a:pt x="528355" y="284631"/>
                    </a:cubicBezTo>
                    <a:cubicBezTo>
                      <a:pt x="457217" y="247446"/>
                      <a:pt x="429689" y="159629"/>
                      <a:pt x="466875" y="88491"/>
                    </a:cubicBezTo>
                    <a:cubicBezTo>
                      <a:pt x="479923" y="63532"/>
                      <a:pt x="499937" y="42901"/>
                      <a:pt x="524492" y="29106"/>
                    </a:cubicBezTo>
                    <a:cubicBezTo>
                      <a:pt x="331208" y="-51203"/>
                      <a:pt x="109416" y="40382"/>
                      <a:pt x="29107" y="233665"/>
                    </a:cubicBezTo>
                    <a:cubicBezTo>
                      <a:pt x="-51203" y="426949"/>
                      <a:pt x="40381" y="648740"/>
                      <a:pt x="233665" y="729050"/>
                    </a:cubicBezTo>
                    <a:cubicBezTo>
                      <a:pt x="426949" y="809360"/>
                      <a:pt x="648741" y="717776"/>
                      <a:pt x="729051" y="524492"/>
                    </a:cubicBezTo>
                    <a:cubicBezTo>
                      <a:pt x="769257" y="427730"/>
                      <a:pt x="767606" y="318645"/>
                      <a:pt x="724496" y="22315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rgbClr val="FF4D82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" name="Google Shape;51;p11"/>
              <p:cNvSpPr/>
              <p:nvPr/>
            </p:nvSpPr>
            <p:spPr>
              <a:xfrm>
                <a:off x="3712949" y="1137272"/>
                <a:ext cx="411706" cy="411763"/>
              </a:xfrm>
              <a:custGeom>
                <a:avLst/>
                <a:gdLst/>
                <a:ahLst/>
                <a:cxnLst/>
                <a:rect l="l" t="t" r="r" b="b"/>
                <a:pathLst>
                  <a:path w="411706" h="411763" extrusionOk="0">
                    <a:moveTo>
                      <a:pt x="279862" y="13810"/>
                    </a:moveTo>
                    <a:cubicBezTo>
                      <a:pt x="173784" y="-27047"/>
                      <a:pt x="54666" y="25824"/>
                      <a:pt x="13809" y="131901"/>
                    </a:cubicBezTo>
                    <a:cubicBezTo>
                      <a:pt x="-27048" y="237978"/>
                      <a:pt x="25830" y="357097"/>
                      <a:pt x="131907" y="397954"/>
                    </a:cubicBezTo>
                    <a:cubicBezTo>
                      <a:pt x="237984" y="438811"/>
                      <a:pt x="357096" y="385940"/>
                      <a:pt x="397953" y="279863"/>
                    </a:cubicBezTo>
                    <a:cubicBezTo>
                      <a:pt x="417090" y="230170"/>
                      <a:pt x="416227" y="174998"/>
                      <a:pt x="395549" y="125935"/>
                    </a:cubicBezTo>
                    <a:cubicBezTo>
                      <a:pt x="337897" y="115325"/>
                      <a:pt x="292273" y="71105"/>
                      <a:pt x="279862" y="1381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" name="Google Shape;52;p11"/>
              <p:cNvSpPr/>
              <p:nvPr/>
            </p:nvSpPr>
            <p:spPr>
              <a:xfrm>
                <a:off x="2983798" y="1299235"/>
                <a:ext cx="1868927" cy="728163"/>
              </a:xfrm>
              <a:custGeom>
                <a:avLst/>
                <a:gdLst/>
                <a:ahLst/>
                <a:cxnLst/>
                <a:rect l="l" t="t" r="r" b="b"/>
                <a:pathLst>
                  <a:path w="1868927" h="728163" extrusionOk="0">
                    <a:moveTo>
                      <a:pt x="347015" y="728164"/>
                    </a:moveTo>
                    <a:cubicBezTo>
                      <a:pt x="540354" y="716109"/>
                      <a:pt x="737179" y="710033"/>
                      <a:pt x="937505" y="709944"/>
                    </a:cubicBezTo>
                    <a:cubicBezTo>
                      <a:pt x="1132440" y="709944"/>
                      <a:pt x="1324224" y="715718"/>
                      <a:pt x="1512858" y="727273"/>
                    </a:cubicBezTo>
                    <a:cubicBezTo>
                      <a:pt x="1740396" y="557613"/>
                      <a:pt x="1886015" y="289457"/>
                      <a:pt x="1867316" y="0"/>
                    </a:cubicBezTo>
                    <a:cubicBezTo>
                      <a:pt x="1727793" y="347404"/>
                      <a:pt x="1367307" y="603915"/>
                      <a:pt x="963190" y="603915"/>
                    </a:cubicBezTo>
                    <a:cubicBezTo>
                      <a:pt x="507292" y="603915"/>
                      <a:pt x="141943" y="366308"/>
                      <a:pt x="1940" y="34795"/>
                    </a:cubicBezTo>
                    <a:cubicBezTo>
                      <a:pt x="-53" y="63172"/>
                      <a:pt x="-512" y="91639"/>
                      <a:pt x="570" y="120071"/>
                    </a:cubicBezTo>
                    <a:cubicBezTo>
                      <a:pt x="10022" y="364664"/>
                      <a:pt x="140162" y="582956"/>
                      <a:pt x="347015" y="728164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326436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159DE1-A4E6-C04F-8423-6362971EFB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5400" indent="0">
              <a:buNone/>
            </a:pPr>
            <a:r>
              <a:rPr lang="en-US" b="1" dirty="0"/>
              <a:t>Make the change easy, then make the easy change </a:t>
            </a:r>
          </a:p>
          <a:p>
            <a:pPr marL="25400" indent="0">
              <a:buNone/>
            </a:pPr>
            <a:r>
              <a:rPr lang="en-US" b="1" dirty="0"/>
              <a:t>(</a:t>
            </a:r>
            <a:r>
              <a:rPr lang="en-US" b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warning: </a:t>
            </a:r>
            <a:r>
              <a:rPr lang="en-US" b="1" dirty="0"/>
              <a:t>the first part might be hard) </a:t>
            </a:r>
          </a:p>
          <a:p>
            <a:pPr marL="25400" indent="0">
              <a:buNone/>
            </a:pPr>
            <a:endParaRPr lang="en-US" b="1" dirty="0"/>
          </a:p>
          <a:p>
            <a:pPr marL="25400" indent="0" algn="r">
              <a:buNone/>
            </a:pPr>
            <a:r>
              <a:rPr lang="en-US" b="1" dirty="0"/>
              <a:t>- Kent Beck</a:t>
            </a:r>
          </a:p>
        </p:txBody>
      </p:sp>
      <p:pic>
        <p:nvPicPr>
          <p:cNvPr id="7" name="Picture 6" descr="A close up of a person&#10;&#10;Description automatically generated">
            <a:extLst>
              <a:ext uri="{FF2B5EF4-FFF2-40B4-BE49-F238E27FC236}">
                <a16:creationId xmlns:a16="http://schemas.microsoft.com/office/drawing/2014/main" id="{900742DA-D416-974C-AB2C-2B1F4FE004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0800" y="2703750"/>
            <a:ext cx="1061054" cy="1627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6016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oogle Shape;84;p12">
            <a:extLst>
              <a:ext uri="{FF2B5EF4-FFF2-40B4-BE49-F238E27FC236}">
                <a16:creationId xmlns:a16="http://schemas.microsoft.com/office/drawing/2014/main" id="{6757FCA9-7571-A749-8FAF-8DAB714FD813}"/>
              </a:ext>
            </a:extLst>
          </p:cNvPr>
          <p:cNvGrpSpPr/>
          <p:nvPr/>
        </p:nvGrpSpPr>
        <p:grpSpPr>
          <a:xfrm>
            <a:off x="1574166" y="1920882"/>
            <a:ext cx="2192762" cy="2054546"/>
            <a:chOff x="175906" y="401530"/>
            <a:chExt cx="2115209" cy="1982245"/>
          </a:xfrm>
        </p:grpSpPr>
        <p:sp>
          <p:nvSpPr>
            <p:cNvPr id="67" name="Google Shape;85;p12">
              <a:extLst>
                <a:ext uri="{FF2B5EF4-FFF2-40B4-BE49-F238E27FC236}">
                  <a16:creationId xmlns:a16="http://schemas.microsoft.com/office/drawing/2014/main" id="{37833B5E-D08B-0247-8E21-9A034EF2AD33}"/>
                </a:ext>
              </a:extLst>
            </p:cNvPr>
            <p:cNvSpPr/>
            <p:nvPr/>
          </p:nvSpPr>
          <p:spPr>
            <a:xfrm>
              <a:off x="175906" y="401530"/>
              <a:ext cx="2115209" cy="1982245"/>
            </a:xfrm>
            <a:custGeom>
              <a:avLst/>
              <a:gdLst/>
              <a:ahLst/>
              <a:cxnLst/>
              <a:rect l="l" t="t" r="r" b="b"/>
              <a:pathLst>
                <a:path w="2115209" h="1982245" extrusionOk="0">
                  <a:moveTo>
                    <a:pt x="1084390" y="1982245"/>
                  </a:moveTo>
                  <a:cubicBezTo>
                    <a:pt x="797399" y="1982245"/>
                    <a:pt x="529106" y="1889709"/>
                    <a:pt x="328897" y="1721967"/>
                  </a:cubicBezTo>
                  <a:cubicBezTo>
                    <a:pt x="126839" y="1552306"/>
                    <a:pt x="10261" y="1321480"/>
                    <a:pt x="672" y="1072023"/>
                  </a:cubicBezTo>
                  <a:cubicBezTo>
                    <a:pt x="-9739" y="802772"/>
                    <a:pt x="101359" y="520575"/>
                    <a:pt x="297801" y="316119"/>
                  </a:cubicBezTo>
                  <a:cubicBezTo>
                    <a:pt x="390549" y="219263"/>
                    <a:pt x="501447" y="141599"/>
                    <a:pt x="624176" y="87554"/>
                  </a:cubicBezTo>
                  <a:cubicBezTo>
                    <a:pt x="758672" y="28980"/>
                    <a:pt x="903928" y="-836"/>
                    <a:pt x="1050622" y="18"/>
                  </a:cubicBezTo>
                  <a:cubicBezTo>
                    <a:pt x="1339737" y="18"/>
                    <a:pt x="1578920" y="75910"/>
                    <a:pt x="1761389" y="225501"/>
                  </a:cubicBezTo>
                  <a:cubicBezTo>
                    <a:pt x="1935570" y="368312"/>
                    <a:pt x="2049065" y="569754"/>
                    <a:pt x="2098449" y="824416"/>
                  </a:cubicBezTo>
                  <a:cubicBezTo>
                    <a:pt x="2125608" y="962926"/>
                    <a:pt x="2119696" y="1105894"/>
                    <a:pt x="2081189" y="1241684"/>
                  </a:cubicBezTo>
                  <a:cubicBezTo>
                    <a:pt x="2044085" y="1372426"/>
                    <a:pt x="1979968" y="1493928"/>
                    <a:pt x="1892966" y="1598334"/>
                  </a:cubicBezTo>
                  <a:cubicBezTo>
                    <a:pt x="1795930" y="1715323"/>
                    <a:pt x="1675038" y="1810249"/>
                    <a:pt x="1538371" y="1876764"/>
                  </a:cubicBezTo>
                  <a:cubicBezTo>
                    <a:pt x="1396903" y="1945628"/>
                    <a:pt x="1241722" y="1981683"/>
                    <a:pt x="1084390" y="1982245"/>
                  </a:cubicBezTo>
                  <a:close/>
                </a:path>
              </a:pathLst>
            </a:custGeom>
            <a:solidFill>
              <a:srgbClr val="09052E">
                <a:alpha val="11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86;p12">
              <a:extLst>
                <a:ext uri="{FF2B5EF4-FFF2-40B4-BE49-F238E27FC236}">
                  <a16:creationId xmlns:a16="http://schemas.microsoft.com/office/drawing/2014/main" id="{2558C264-A78C-0749-8446-EFB224B089CE}"/>
                </a:ext>
              </a:extLst>
            </p:cNvPr>
            <p:cNvSpPr/>
            <p:nvPr/>
          </p:nvSpPr>
          <p:spPr>
            <a:xfrm>
              <a:off x="298813" y="475316"/>
              <a:ext cx="1869339" cy="1736332"/>
            </a:xfrm>
            <a:custGeom>
              <a:avLst/>
              <a:gdLst/>
              <a:ahLst/>
              <a:cxnLst/>
              <a:rect l="l" t="t" r="r" b="b"/>
              <a:pathLst>
                <a:path w="1869339" h="1736332" extrusionOk="0">
                  <a:moveTo>
                    <a:pt x="927716" y="0"/>
                  </a:moveTo>
                  <a:cubicBezTo>
                    <a:pt x="337774" y="0"/>
                    <a:pt x="-16274" y="505694"/>
                    <a:pt x="576" y="943990"/>
                  </a:cubicBezTo>
                  <a:cubicBezTo>
                    <a:pt x="17425" y="1382285"/>
                    <a:pt x="422022" y="1736332"/>
                    <a:pt x="961483" y="1736332"/>
                  </a:cubicBezTo>
                  <a:cubicBezTo>
                    <a:pt x="1500945" y="1736332"/>
                    <a:pt x="1957118" y="1250776"/>
                    <a:pt x="1854924" y="724876"/>
                  </a:cubicBezTo>
                  <a:cubicBezTo>
                    <a:pt x="1769717" y="285279"/>
                    <a:pt x="1464506" y="0"/>
                    <a:pt x="9277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87;p12">
              <a:extLst>
                <a:ext uri="{FF2B5EF4-FFF2-40B4-BE49-F238E27FC236}">
                  <a16:creationId xmlns:a16="http://schemas.microsoft.com/office/drawing/2014/main" id="{AA7FA992-9956-D649-A588-42848B8763B7}"/>
                </a:ext>
              </a:extLst>
            </p:cNvPr>
            <p:cNvSpPr/>
            <p:nvPr/>
          </p:nvSpPr>
          <p:spPr>
            <a:xfrm>
              <a:off x="298819" y="1299235"/>
              <a:ext cx="1869272" cy="912413"/>
            </a:xfrm>
            <a:custGeom>
              <a:avLst/>
              <a:gdLst/>
              <a:ahLst/>
              <a:cxnLst/>
              <a:rect l="l" t="t" r="r" b="b"/>
              <a:pathLst>
                <a:path w="1869272" h="912413" extrusionOk="0">
                  <a:moveTo>
                    <a:pt x="963190" y="603915"/>
                  </a:moveTo>
                  <a:cubicBezTo>
                    <a:pt x="507291" y="603915"/>
                    <a:pt x="141942" y="366308"/>
                    <a:pt x="1940" y="34795"/>
                  </a:cubicBezTo>
                  <a:cubicBezTo>
                    <a:pt x="-54" y="63172"/>
                    <a:pt x="-511" y="91639"/>
                    <a:pt x="570" y="120071"/>
                  </a:cubicBezTo>
                  <a:cubicBezTo>
                    <a:pt x="17419" y="558435"/>
                    <a:pt x="422016" y="912414"/>
                    <a:pt x="961477" y="912414"/>
                  </a:cubicBezTo>
                  <a:cubicBezTo>
                    <a:pt x="1466829" y="912414"/>
                    <a:pt x="1899097" y="486242"/>
                    <a:pt x="1867658" y="0"/>
                  </a:cubicBezTo>
                  <a:cubicBezTo>
                    <a:pt x="1728135" y="347404"/>
                    <a:pt x="1367649" y="603915"/>
                    <a:pt x="963190" y="60391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88;p12">
              <a:extLst>
                <a:ext uri="{FF2B5EF4-FFF2-40B4-BE49-F238E27FC236}">
                  <a16:creationId xmlns:a16="http://schemas.microsoft.com/office/drawing/2014/main" id="{47F3254D-CF84-C443-A4AF-B3664627CD7B}"/>
                </a:ext>
              </a:extLst>
            </p:cNvPr>
            <p:cNvSpPr/>
            <p:nvPr/>
          </p:nvSpPr>
          <p:spPr>
            <a:xfrm>
              <a:off x="599840" y="837427"/>
              <a:ext cx="758060" cy="758156"/>
            </a:xfrm>
            <a:custGeom>
              <a:avLst/>
              <a:gdLst/>
              <a:ahLst/>
              <a:cxnLst/>
              <a:rect l="l" t="t" r="r" b="b"/>
              <a:pathLst>
                <a:path w="758060" h="758156" extrusionOk="0">
                  <a:moveTo>
                    <a:pt x="724496" y="223151"/>
                  </a:moveTo>
                  <a:cubicBezTo>
                    <a:pt x="687310" y="294289"/>
                    <a:pt x="599494" y="321817"/>
                    <a:pt x="528355" y="284631"/>
                  </a:cubicBezTo>
                  <a:cubicBezTo>
                    <a:pt x="457217" y="247446"/>
                    <a:pt x="429689" y="159629"/>
                    <a:pt x="466875" y="88491"/>
                  </a:cubicBezTo>
                  <a:cubicBezTo>
                    <a:pt x="479923" y="63532"/>
                    <a:pt x="499937" y="42901"/>
                    <a:pt x="524492" y="29106"/>
                  </a:cubicBezTo>
                  <a:cubicBezTo>
                    <a:pt x="331208" y="-51203"/>
                    <a:pt x="109416" y="40382"/>
                    <a:pt x="29107" y="233665"/>
                  </a:cubicBezTo>
                  <a:cubicBezTo>
                    <a:pt x="-51203" y="426949"/>
                    <a:pt x="40381" y="648740"/>
                    <a:pt x="233665" y="729050"/>
                  </a:cubicBezTo>
                  <a:cubicBezTo>
                    <a:pt x="426956" y="809360"/>
                    <a:pt x="648741" y="717776"/>
                    <a:pt x="729051" y="524492"/>
                  </a:cubicBezTo>
                  <a:cubicBezTo>
                    <a:pt x="769257" y="427730"/>
                    <a:pt x="767606" y="318645"/>
                    <a:pt x="724496" y="22315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89;p12">
              <a:extLst>
                <a:ext uri="{FF2B5EF4-FFF2-40B4-BE49-F238E27FC236}">
                  <a16:creationId xmlns:a16="http://schemas.microsoft.com/office/drawing/2014/main" id="{2E077EF6-D85D-E449-B4C5-41DFB1756600}"/>
                </a:ext>
              </a:extLst>
            </p:cNvPr>
            <p:cNvSpPr/>
            <p:nvPr/>
          </p:nvSpPr>
          <p:spPr>
            <a:xfrm>
              <a:off x="773716" y="1010124"/>
              <a:ext cx="411706" cy="411763"/>
            </a:xfrm>
            <a:custGeom>
              <a:avLst/>
              <a:gdLst/>
              <a:ahLst/>
              <a:cxnLst/>
              <a:rect l="l" t="t" r="r" b="b"/>
              <a:pathLst>
                <a:path w="411706" h="411763" extrusionOk="0">
                  <a:moveTo>
                    <a:pt x="279862" y="13810"/>
                  </a:moveTo>
                  <a:cubicBezTo>
                    <a:pt x="173784" y="-27047"/>
                    <a:pt x="54666" y="25824"/>
                    <a:pt x="13809" y="131901"/>
                  </a:cubicBezTo>
                  <a:cubicBezTo>
                    <a:pt x="-27048" y="237978"/>
                    <a:pt x="25830" y="357097"/>
                    <a:pt x="131907" y="397954"/>
                  </a:cubicBezTo>
                  <a:cubicBezTo>
                    <a:pt x="237984" y="438811"/>
                    <a:pt x="357096" y="385940"/>
                    <a:pt x="397953" y="279863"/>
                  </a:cubicBezTo>
                  <a:cubicBezTo>
                    <a:pt x="417090" y="230170"/>
                    <a:pt x="416227" y="174998"/>
                    <a:pt x="395549" y="125935"/>
                  </a:cubicBezTo>
                  <a:cubicBezTo>
                    <a:pt x="337897" y="115325"/>
                    <a:pt x="292273" y="71105"/>
                    <a:pt x="279862" y="138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05" name="Google Shape;305;p22"/>
          <p:cNvSpPr txBox="1">
            <a:spLocks noGrp="1"/>
          </p:cNvSpPr>
          <p:nvPr>
            <p:ph type="title"/>
          </p:nvPr>
        </p:nvSpPr>
        <p:spPr>
          <a:xfrm>
            <a:off x="855300" y="991175"/>
            <a:ext cx="4693500" cy="396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The Value of </a:t>
            </a:r>
            <a:br>
              <a:rPr lang="en" dirty="0"/>
            </a:br>
            <a:r>
              <a:rPr lang="en" dirty="0"/>
              <a:t>Small Steps</a:t>
            </a:r>
            <a:endParaRPr dirty="0"/>
          </a:p>
        </p:txBody>
      </p:sp>
      <p:sp>
        <p:nvSpPr>
          <p:cNvPr id="306" name="Google Shape;306;p22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 dirty="0"/>
          </a:p>
        </p:txBody>
      </p:sp>
      <p:grpSp>
        <p:nvGrpSpPr>
          <p:cNvPr id="307" name="Google Shape;307;p22"/>
          <p:cNvGrpSpPr/>
          <p:nvPr/>
        </p:nvGrpSpPr>
        <p:grpSpPr>
          <a:xfrm>
            <a:off x="5575395" y="878971"/>
            <a:ext cx="3157483" cy="3233149"/>
            <a:chOff x="5575395" y="955171"/>
            <a:chExt cx="3157483" cy="3233149"/>
          </a:xfrm>
        </p:grpSpPr>
        <p:grpSp>
          <p:nvGrpSpPr>
            <p:cNvPr id="308" name="Google Shape;308;p22"/>
            <p:cNvGrpSpPr/>
            <p:nvPr/>
          </p:nvGrpSpPr>
          <p:grpSpPr>
            <a:xfrm>
              <a:off x="6169433" y="3369626"/>
              <a:ext cx="1969582" cy="818694"/>
              <a:chOff x="6169433" y="3369626"/>
              <a:chExt cx="1969582" cy="818694"/>
            </a:xfrm>
          </p:grpSpPr>
          <p:sp>
            <p:nvSpPr>
              <p:cNvPr id="309" name="Google Shape;309;p22"/>
              <p:cNvSpPr/>
              <p:nvPr/>
            </p:nvSpPr>
            <p:spPr>
              <a:xfrm rot="10800000">
                <a:off x="6169433" y="3369626"/>
                <a:ext cx="1969582" cy="818694"/>
              </a:xfrm>
              <a:custGeom>
                <a:avLst/>
                <a:gdLst/>
                <a:ahLst/>
                <a:cxnLst/>
                <a:rect l="l" t="t" r="r" b="b"/>
                <a:pathLst>
                  <a:path w="2365864" h="983416" extrusionOk="0">
                    <a:moveTo>
                      <a:pt x="0" y="791179"/>
                    </a:moveTo>
                    <a:cubicBezTo>
                      <a:pt x="0" y="354253"/>
                      <a:pt x="529598" y="0"/>
                      <a:pt x="1182898" y="0"/>
                    </a:cubicBezTo>
                    <a:cubicBezTo>
                      <a:pt x="1836197" y="0"/>
                      <a:pt x="2365865" y="354253"/>
                      <a:pt x="2365865" y="791179"/>
                    </a:cubicBezTo>
                    <a:cubicBezTo>
                      <a:pt x="2365865" y="1228104"/>
                      <a:pt x="1836197" y="783576"/>
                      <a:pt x="1182898" y="783576"/>
                    </a:cubicBezTo>
                    <a:cubicBezTo>
                      <a:pt x="529598" y="783576"/>
                      <a:pt x="0" y="1228104"/>
                      <a:pt x="0" y="791179"/>
                    </a:cubicBezTo>
                    <a:close/>
                  </a:path>
                </a:pathLst>
              </a:custGeom>
              <a:solidFill>
                <a:srgbClr val="5B0F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accent4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0" name="Google Shape;310;p22"/>
              <p:cNvSpPr/>
              <p:nvPr/>
            </p:nvSpPr>
            <p:spPr>
              <a:xfrm rot="10800000">
                <a:off x="7520552" y="3422053"/>
                <a:ext cx="237495" cy="379430"/>
              </a:xfrm>
              <a:custGeom>
                <a:avLst/>
                <a:gdLst/>
                <a:ahLst/>
                <a:cxnLst/>
                <a:rect l="l" t="t" r="r" b="b"/>
                <a:pathLst>
                  <a:path w="285279" h="455772" extrusionOk="0">
                    <a:moveTo>
                      <a:pt x="0" y="455773"/>
                    </a:moveTo>
                    <a:cubicBezTo>
                      <a:pt x="86303" y="430567"/>
                      <a:pt x="182195" y="401799"/>
                      <a:pt x="285279" y="377141"/>
                    </a:cubicBezTo>
                    <a:cubicBezTo>
                      <a:pt x="275279" y="230837"/>
                      <a:pt x="245005" y="11450"/>
                      <a:pt x="153838" y="422"/>
                    </a:cubicBezTo>
                    <a:cubicBezTo>
                      <a:pt x="44316" y="-13482"/>
                      <a:pt x="9589" y="320085"/>
                      <a:pt x="0" y="455773"/>
                    </a:cubicBezTo>
                    <a:close/>
                  </a:path>
                </a:pathLst>
              </a:custGeom>
              <a:gradFill>
                <a:gsLst>
                  <a:gs pos="0">
                    <a:srgbClr val="F0E0C7"/>
                  </a:gs>
                  <a:gs pos="50000">
                    <a:srgbClr val="F8F1E4"/>
                  </a:gs>
                  <a:gs pos="100000">
                    <a:schemeClr val="lt1"/>
                  </a:gs>
                </a:gsLst>
                <a:lin ang="16200038" scaled="0"/>
              </a:gradFill>
              <a:ln>
                <a:noFill/>
              </a:ln>
              <a:effectLst>
                <a:outerShdw blurRad="14288" dist="28575" dir="5400000" algn="bl" rotWithShape="0">
                  <a:schemeClr val="dk1">
                    <a:alpha val="30000"/>
                  </a:scheme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" name="Google Shape;311;p22"/>
              <p:cNvSpPr/>
              <p:nvPr/>
            </p:nvSpPr>
            <p:spPr>
              <a:xfrm rot="10800000">
                <a:off x="6546927" y="3421483"/>
                <a:ext cx="235328" cy="380217"/>
              </a:xfrm>
              <a:custGeom>
                <a:avLst/>
                <a:gdLst/>
                <a:ahLst/>
                <a:cxnLst/>
                <a:rect l="l" t="t" r="r" b="b"/>
                <a:pathLst>
                  <a:path w="282676" h="456717" extrusionOk="0">
                    <a:moveTo>
                      <a:pt x="282676" y="456718"/>
                    </a:moveTo>
                    <a:cubicBezTo>
                      <a:pt x="278567" y="331510"/>
                      <a:pt x="257333" y="14107"/>
                      <a:pt x="147194" y="408"/>
                    </a:cubicBezTo>
                    <a:cubicBezTo>
                      <a:pt x="55070" y="-11099"/>
                      <a:pt x="15823" y="223152"/>
                      <a:pt x="0" y="378566"/>
                    </a:cubicBezTo>
                    <a:cubicBezTo>
                      <a:pt x="102125" y="403155"/>
                      <a:pt x="197127" y="431718"/>
                      <a:pt x="282676" y="456718"/>
                    </a:cubicBezTo>
                    <a:close/>
                  </a:path>
                </a:pathLst>
              </a:custGeom>
              <a:gradFill>
                <a:gsLst>
                  <a:gs pos="0">
                    <a:srgbClr val="F0E0C7"/>
                  </a:gs>
                  <a:gs pos="50000">
                    <a:srgbClr val="F8F1E4"/>
                  </a:gs>
                  <a:gs pos="100000">
                    <a:schemeClr val="lt1"/>
                  </a:gs>
                </a:gsLst>
                <a:lin ang="16200038" scaled="0"/>
              </a:gradFill>
              <a:ln>
                <a:noFill/>
              </a:ln>
              <a:effectLst>
                <a:outerShdw blurRad="14288" dist="28575" dir="5400000" algn="bl" rotWithShape="0">
                  <a:schemeClr val="dk1">
                    <a:alpha val="30000"/>
                  </a:scheme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12" name="Google Shape;312;p22"/>
            <p:cNvGrpSpPr/>
            <p:nvPr/>
          </p:nvGrpSpPr>
          <p:grpSpPr>
            <a:xfrm>
              <a:off x="8241903" y="1453229"/>
              <a:ext cx="490975" cy="773870"/>
              <a:chOff x="1620532" y="2740711"/>
              <a:chExt cx="745257" cy="1174666"/>
            </a:xfrm>
          </p:grpSpPr>
          <p:sp>
            <p:nvSpPr>
              <p:cNvPr id="313" name="Google Shape;313;p22"/>
              <p:cNvSpPr/>
              <p:nvPr/>
            </p:nvSpPr>
            <p:spPr>
              <a:xfrm>
                <a:off x="1620532" y="2740711"/>
                <a:ext cx="745257" cy="1174666"/>
              </a:xfrm>
              <a:custGeom>
                <a:avLst/>
                <a:gdLst/>
                <a:ahLst/>
                <a:cxnLst/>
                <a:rect l="l" t="t" r="r" b="b"/>
                <a:pathLst>
                  <a:path w="745257" h="1174666" extrusionOk="0">
                    <a:moveTo>
                      <a:pt x="105526" y="385886"/>
                    </a:moveTo>
                    <a:cubicBezTo>
                      <a:pt x="105526" y="385886"/>
                      <a:pt x="389709" y="456640"/>
                      <a:pt x="547452" y="114511"/>
                    </a:cubicBezTo>
                    <a:cubicBezTo>
                      <a:pt x="625124" y="-53848"/>
                      <a:pt x="678481" y="-1313"/>
                      <a:pt x="704989" y="51359"/>
                    </a:cubicBezTo>
                    <a:cubicBezTo>
                      <a:pt x="763894" y="169032"/>
                      <a:pt x="825744" y="770550"/>
                      <a:pt x="360393" y="1174667"/>
                    </a:cubicBezTo>
                    <a:cubicBezTo>
                      <a:pt x="360257" y="1174598"/>
                      <a:pt x="-235850" y="1027952"/>
                      <a:pt x="105526" y="385886"/>
                    </a:cubicBezTo>
                    <a:close/>
                  </a:path>
                </a:pathLst>
              </a:custGeom>
              <a:solidFill>
                <a:srgbClr val="F8F1E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" name="Google Shape;314;p22"/>
              <p:cNvSpPr/>
              <p:nvPr/>
            </p:nvSpPr>
            <p:spPr>
              <a:xfrm>
                <a:off x="1763362" y="3112760"/>
                <a:ext cx="446402" cy="667683"/>
              </a:xfrm>
              <a:custGeom>
                <a:avLst/>
                <a:gdLst/>
                <a:ahLst/>
                <a:cxnLst/>
                <a:rect l="l" t="t" r="r" b="b"/>
                <a:pathLst>
                  <a:path w="446402" h="667683" extrusionOk="0">
                    <a:moveTo>
                      <a:pt x="446403" y="526996"/>
                    </a:moveTo>
                    <a:cubicBezTo>
                      <a:pt x="278523" y="500214"/>
                      <a:pt x="48382" y="393843"/>
                      <a:pt x="145028" y="0"/>
                    </a:cubicBezTo>
                    <a:cubicBezTo>
                      <a:pt x="115342" y="10103"/>
                      <a:pt x="84506" y="16432"/>
                      <a:pt x="53245" y="18836"/>
                    </a:cubicBezTo>
                    <a:cubicBezTo>
                      <a:pt x="-14085" y="183222"/>
                      <a:pt x="-95456" y="533023"/>
                      <a:pt x="348456" y="667683"/>
                    </a:cubicBezTo>
                    <a:cubicBezTo>
                      <a:pt x="384785" y="623463"/>
                      <a:pt x="417539" y="576414"/>
                      <a:pt x="446403" y="526996"/>
                    </a:cubicBezTo>
                    <a:close/>
                  </a:path>
                </a:pathLst>
              </a:custGeom>
              <a:solidFill>
                <a:srgbClr val="F0E0C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" name="Google Shape;315;p22"/>
              <p:cNvSpPr/>
              <p:nvPr/>
            </p:nvSpPr>
            <p:spPr>
              <a:xfrm>
                <a:off x="1980517" y="3061527"/>
                <a:ext cx="341579" cy="420075"/>
              </a:xfrm>
              <a:custGeom>
                <a:avLst/>
                <a:gdLst/>
                <a:ahLst/>
                <a:cxnLst/>
                <a:rect l="l" t="t" r="r" b="b"/>
                <a:pathLst>
                  <a:path w="341579" h="420075" extrusionOk="0">
                    <a:moveTo>
                      <a:pt x="26848" y="0"/>
                    </a:moveTo>
                    <a:cubicBezTo>
                      <a:pt x="18170" y="6301"/>
                      <a:pt x="9430" y="12103"/>
                      <a:pt x="614" y="17398"/>
                    </a:cubicBezTo>
                    <a:cubicBezTo>
                      <a:pt x="-5002" y="131783"/>
                      <a:pt x="22670" y="353020"/>
                      <a:pt x="305346" y="420076"/>
                    </a:cubicBezTo>
                    <a:cubicBezTo>
                      <a:pt x="319593" y="383294"/>
                      <a:pt x="331579" y="346719"/>
                      <a:pt x="341579" y="310485"/>
                    </a:cubicBezTo>
                    <a:cubicBezTo>
                      <a:pt x="258016" y="305280"/>
                      <a:pt x="119795" y="254114"/>
                      <a:pt x="26848" y="0"/>
                    </a:cubicBezTo>
                    <a:close/>
                  </a:path>
                </a:pathLst>
              </a:custGeom>
              <a:solidFill>
                <a:srgbClr val="F0E0C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" name="Google Shape;316;p22"/>
              <p:cNvSpPr/>
              <p:nvPr/>
            </p:nvSpPr>
            <p:spPr>
              <a:xfrm>
                <a:off x="2085517" y="2976457"/>
                <a:ext cx="278498" cy="208133"/>
              </a:xfrm>
              <a:custGeom>
                <a:avLst/>
                <a:gdLst/>
                <a:ahLst/>
                <a:cxnLst/>
                <a:rect l="l" t="t" r="r" b="b"/>
                <a:pathLst>
                  <a:path w="278498" h="208133" extrusionOk="0">
                    <a:moveTo>
                      <a:pt x="9521" y="0"/>
                    </a:moveTo>
                    <a:cubicBezTo>
                      <a:pt x="6370" y="4041"/>
                      <a:pt x="3219" y="7877"/>
                      <a:pt x="0" y="11713"/>
                    </a:cubicBezTo>
                    <a:cubicBezTo>
                      <a:pt x="34795" y="89522"/>
                      <a:pt x="117468" y="221785"/>
                      <a:pt x="272744" y="206990"/>
                    </a:cubicBezTo>
                    <a:cubicBezTo>
                      <a:pt x="275416" y="182812"/>
                      <a:pt x="277334" y="159044"/>
                      <a:pt x="278498" y="136441"/>
                    </a:cubicBezTo>
                    <a:cubicBezTo>
                      <a:pt x="201168" y="146578"/>
                      <a:pt x="103906" y="122947"/>
                      <a:pt x="9521" y="0"/>
                    </a:cubicBezTo>
                    <a:close/>
                  </a:path>
                </a:pathLst>
              </a:custGeom>
              <a:solidFill>
                <a:srgbClr val="F0E0C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7" name="Google Shape;317;p22"/>
              <p:cNvSpPr/>
              <p:nvPr/>
            </p:nvSpPr>
            <p:spPr>
              <a:xfrm>
                <a:off x="1623727" y="2881337"/>
                <a:ext cx="606150" cy="548531"/>
              </a:xfrm>
              <a:custGeom>
                <a:avLst/>
                <a:gdLst/>
                <a:ahLst/>
                <a:cxnLst/>
                <a:rect l="l" t="t" r="r" b="b"/>
                <a:pathLst>
                  <a:path w="606150" h="548531" extrusionOk="0">
                    <a:moveTo>
                      <a:pt x="43768" y="373549"/>
                    </a:moveTo>
                    <a:cubicBezTo>
                      <a:pt x="21822" y="429769"/>
                      <a:pt x="7110" y="488551"/>
                      <a:pt x="0" y="548483"/>
                    </a:cubicBezTo>
                    <a:cubicBezTo>
                      <a:pt x="270142" y="552525"/>
                      <a:pt x="564668" y="299095"/>
                      <a:pt x="602340" y="72447"/>
                    </a:cubicBezTo>
                    <a:cubicBezTo>
                      <a:pt x="620217" y="-35089"/>
                      <a:pt x="570627" y="-3855"/>
                      <a:pt x="548161" y="44433"/>
                    </a:cubicBezTo>
                    <a:cubicBezTo>
                      <a:pt x="413980" y="333343"/>
                      <a:pt x="151099" y="356905"/>
                      <a:pt x="43768" y="373549"/>
                    </a:cubicBezTo>
                    <a:close/>
                  </a:path>
                </a:pathLst>
              </a:custGeom>
              <a:solidFill>
                <a:srgbClr val="FFFFFF">
                  <a:alpha val="5475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18" name="Google Shape;318;p22"/>
            <p:cNvGrpSpPr/>
            <p:nvPr/>
          </p:nvGrpSpPr>
          <p:grpSpPr>
            <a:xfrm>
              <a:off x="5575395" y="1453229"/>
              <a:ext cx="490950" cy="773870"/>
              <a:chOff x="188982" y="2740711"/>
              <a:chExt cx="745218" cy="1174666"/>
            </a:xfrm>
          </p:grpSpPr>
          <p:sp>
            <p:nvSpPr>
              <p:cNvPr id="319" name="Google Shape;319;p22"/>
              <p:cNvSpPr/>
              <p:nvPr/>
            </p:nvSpPr>
            <p:spPr>
              <a:xfrm>
                <a:off x="188982" y="2740711"/>
                <a:ext cx="745218" cy="1174666"/>
              </a:xfrm>
              <a:custGeom>
                <a:avLst/>
                <a:gdLst/>
                <a:ahLst/>
                <a:cxnLst/>
                <a:rect l="l" t="t" r="r" b="b"/>
                <a:pathLst>
                  <a:path w="745218" h="1174666" extrusionOk="0">
                    <a:moveTo>
                      <a:pt x="639800" y="385886"/>
                    </a:moveTo>
                    <a:cubicBezTo>
                      <a:pt x="639800" y="385886"/>
                      <a:pt x="355617" y="456640"/>
                      <a:pt x="197806" y="114511"/>
                    </a:cubicBezTo>
                    <a:cubicBezTo>
                      <a:pt x="120133" y="-53848"/>
                      <a:pt x="66844" y="-1313"/>
                      <a:pt x="40268" y="51359"/>
                    </a:cubicBezTo>
                    <a:cubicBezTo>
                      <a:pt x="-18637" y="169032"/>
                      <a:pt x="-80487" y="770550"/>
                      <a:pt x="384864" y="1174667"/>
                    </a:cubicBezTo>
                    <a:cubicBezTo>
                      <a:pt x="384864" y="1174598"/>
                      <a:pt x="980970" y="1027952"/>
                      <a:pt x="639800" y="385886"/>
                    </a:cubicBezTo>
                    <a:close/>
                  </a:path>
                </a:pathLst>
              </a:custGeom>
              <a:solidFill>
                <a:srgbClr val="F8F1E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" name="Google Shape;320;p22"/>
              <p:cNvSpPr/>
              <p:nvPr/>
            </p:nvSpPr>
            <p:spPr>
              <a:xfrm>
                <a:off x="344800" y="3112760"/>
                <a:ext cx="446368" cy="667683"/>
              </a:xfrm>
              <a:custGeom>
                <a:avLst/>
                <a:gdLst/>
                <a:ahLst/>
                <a:cxnLst/>
                <a:rect l="l" t="t" r="r" b="b"/>
                <a:pathLst>
                  <a:path w="446368" h="667683" extrusionOk="0">
                    <a:moveTo>
                      <a:pt x="0" y="526996"/>
                    </a:moveTo>
                    <a:cubicBezTo>
                      <a:pt x="167948" y="500214"/>
                      <a:pt x="398021" y="393843"/>
                      <a:pt x="301375" y="0"/>
                    </a:cubicBezTo>
                    <a:cubicBezTo>
                      <a:pt x="331033" y="10110"/>
                      <a:pt x="361849" y="16439"/>
                      <a:pt x="393089" y="18836"/>
                    </a:cubicBezTo>
                    <a:cubicBezTo>
                      <a:pt x="460488" y="183222"/>
                      <a:pt x="541791" y="533023"/>
                      <a:pt x="97947" y="667683"/>
                    </a:cubicBezTo>
                    <a:cubicBezTo>
                      <a:pt x="61639" y="623443"/>
                      <a:pt x="28888" y="576401"/>
                      <a:pt x="0" y="526996"/>
                    </a:cubicBezTo>
                    <a:close/>
                  </a:path>
                </a:pathLst>
              </a:custGeom>
              <a:solidFill>
                <a:srgbClr val="F0E0C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" name="Google Shape;321;p22"/>
              <p:cNvSpPr/>
              <p:nvPr/>
            </p:nvSpPr>
            <p:spPr>
              <a:xfrm>
                <a:off x="232538" y="3061527"/>
                <a:ext cx="341567" cy="420075"/>
              </a:xfrm>
              <a:custGeom>
                <a:avLst/>
                <a:gdLst/>
                <a:ahLst/>
                <a:cxnLst/>
                <a:rect l="l" t="t" r="r" b="b"/>
                <a:pathLst>
                  <a:path w="341567" h="420075" extrusionOk="0">
                    <a:moveTo>
                      <a:pt x="314663" y="0"/>
                    </a:moveTo>
                    <a:cubicBezTo>
                      <a:pt x="323430" y="6301"/>
                      <a:pt x="332198" y="12103"/>
                      <a:pt x="340965" y="17398"/>
                    </a:cubicBezTo>
                    <a:cubicBezTo>
                      <a:pt x="346513" y="131783"/>
                      <a:pt x="318910" y="353020"/>
                      <a:pt x="36234" y="420076"/>
                    </a:cubicBezTo>
                    <a:cubicBezTo>
                      <a:pt x="21987" y="383294"/>
                      <a:pt x="10000" y="346719"/>
                      <a:pt x="0" y="310485"/>
                    </a:cubicBezTo>
                    <a:cubicBezTo>
                      <a:pt x="83495" y="305280"/>
                      <a:pt x="221785" y="254114"/>
                      <a:pt x="314663" y="0"/>
                    </a:cubicBezTo>
                    <a:close/>
                  </a:path>
                </a:pathLst>
              </a:custGeom>
              <a:solidFill>
                <a:srgbClr val="F0E0C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" name="Google Shape;322;p22"/>
              <p:cNvSpPr/>
              <p:nvPr/>
            </p:nvSpPr>
            <p:spPr>
              <a:xfrm>
                <a:off x="190551" y="2976457"/>
                <a:ext cx="278498" cy="208133"/>
              </a:xfrm>
              <a:custGeom>
                <a:avLst/>
                <a:gdLst/>
                <a:ahLst/>
                <a:cxnLst/>
                <a:rect l="l" t="t" r="r" b="b"/>
                <a:pathLst>
                  <a:path w="278498" h="208133" extrusionOk="0">
                    <a:moveTo>
                      <a:pt x="268977" y="0"/>
                    </a:moveTo>
                    <a:cubicBezTo>
                      <a:pt x="272128" y="4041"/>
                      <a:pt x="275347" y="7877"/>
                      <a:pt x="278498" y="11713"/>
                    </a:cubicBezTo>
                    <a:cubicBezTo>
                      <a:pt x="243703" y="89522"/>
                      <a:pt x="161099" y="221785"/>
                      <a:pt x="5754" y="206990"/>
                    </a:cubicBezTo>
                    <a:cubicBezTo>
                      <a:pt x="3082" y="182812"/>
                      <a:pt x="1233" y="159044"/>
                      <a:pt x="0" y="136441"/>
                    </a:cubicBezTo>
                    <a:cubicBezTo>
                      <a:pt x="77399" y="146578"/>
                      <a:pt x="174661" y="122947"/>
                      <a:pt x="268977" y="0"/>
                    </a:cubicBezTo>
                    <a:close/>
                  </a:path>
                </a:pathLst>
              </a:custGeom>
              <a:solidFill>
                <a:srgbClr val="F0E0C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" name="Google Shape;323;p22"/>
              <p:cNvSpPr/>
              <p:nvPr/>
            </p:nvSpPr>
            <p:spPr>
              <a:xfrm>
                <a:off x="324756" y="2881337"/>
                <a:ext cx="606150" cy="548531"/>
              </a:xfrm>
              <a:custGeom>
                <a:avLst/>
                <a:gdLst/>
                <a:ahLst/>
                <a:cxnLst/>
                <a:rect l="l" t="t" r="r" b="b"/>
                <a:pathLst>
                  <a:path w="606150" h="548531" extrusionOk="0">
                    <a:moveTo>
                      <a:pt x="562383" y="373549"/>
                    </a:moveTo>
                    <a:cubicBezTo>
                      <a:pt x="584328" y="429769"/>
                      <a:pt x="599041" y="488551"/>
                      <a:pt x="606151" y="548483"/>
                    </a:cubicBezTo>
                    <a:cubicBezTo>
                      <a:pt x="336009" y="552525"/>
                      <a:pt x="41483" y="299095"/>
                      <a:pt x="3811" y="72447"/>
                    </a:cubicBezTo>
                    <a:cubicBezTo>
                      <a:pt x="-14066" y="-35089"/>
                      <a:pt x="35524" y="-3855"/>
                      <a:pt x="57921" y="44433"/>
                    </a:cubicBezTo>
                    <a:cubicBezTo>
                      <a:pt x="192170" y="333343"/>
                      <a:pt x="455052" y="356905"/>
                      <a:pt x="562383" y="373549"/>
                    </a:cubicBezTo>
                    <a:close/>
                  </a:path>
                </a:pathLst>
              </a:custGeom>
              <a:solidFill>
                <a:srgbClr val="FFFFFF">
                  <a:alpha val="5475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24" name="Google Shape;324;p22"/>
            <p:cNvSpPr/>
            <p:nvPr/>
          </p:nvSpPr>
          <p:spPr>
            <a:xfrm rot="10800000">
              <a:off x="6297810" y="955171"/>
              <a:ext cx="1808990" cy="1572953"/>
            </a:xfrm>
            <a:custGeom>
              <a:avLst/>
              <a:gdLst/>
              <a:ahLst/>
              <a:cxnLst/>
              <a:rect l="l" t="t" r="r" b="b"/>
              <a:pathLst>
                <a:path w="1256243" h="1404422" extrusionOk="0">
                  <a:moveTo>
                    <a:pt x="136989" y="466050"/>
                  </a:moveTo>
                  <a:cubicBezTo>
                    <a:pt x="136989" y="466050"/>
                    <a:pt x="267128" y="-13411"/>
                    <a:pt x="705492" y="288"/>
                  </a:cubicBezTo>
                  <a:cubicBezTo>
                    <a:pt x="1198652" y="15699"/>
                    <a:pt x="1243790" y="411254"/>
                    <a:pt x="1253447" y="589340"/>
                  </a:cubicBezTo>
                  <a:cubicBezTo>
                    <a:pt x="1267146" y="842769"/>
                    <a:pt x="1239748" y="1020854"/>
                    <a:pt x="958921" y="1150994"/>
                  </a:cubicBezTo>
                  <a:cubicBezTo>
                    <a:pt x="958921" y="1150994"/>
                    <a:pt x="1137007" y="911263"/>
                    <a:pt x="1013717" y="719479"/>
                  </a:cubicBezTo>
                  <a:cubicBezTo>
                    <a:pt x="1013717" y="719479"/>
                    <a:pt x="965771" y="1301681"/>
                    <a:pt x="404117" y="1404423"/>
                  </a:cubicBezTo>
                  <a:cubicBezTo>
                    <a:pt x="404117" y="1404423"/>
                    <a:pt x="657546" y="1157843"/>
                    <a:pt x="506858" y="801672"/>
                  </a:cubicBezTo>
                  <a:cubicBezTo>
                    <a:pt x="506858" y="801672"/>
                    <a:pt x="520557" y="1144144"/>
                    <a:pt x="123290" y="1130445"/>
                  </a:cubicBezTo>
                  <a:cubicBezTo>
                    <a:pt x="123290" y="1130445"/>
                    <a:pt x="363020" y="993457"/>
                    <a:pt x="294526" y="746877"/>
                  </a:cubicBezTo>
                  <a:cubicBezTo>
                    <a:pt x="253429" y="842769"/>
                    <a:pt x="157537" y="904414"/>
                    <a:pt x="0" y="870167"/>
                  </a:cubicBezTo>
                  <a:cubicBezTo>
                    <a:pt x="116440" y="801672"/>
                    <a:pt x="116440" y="561942"/>
                    <a:pt x="136989" y="46605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65000">
                  <a:srgbClr val="FF4D6A"/>
                </a:gs>
                <a:gs pos="100000">
                  <a:srgbClr val="FF4D6A"/>
                </a:gs>
              </a:gsLst>
              <a:lin ang="5400012" scaled="0"/>
            </a:gradFill>
            <a:ln>
              <a:noFill/>
            </a:ln>
            <a:effectLst>
              <a:outerShdw blurRad="28575" dist="38100" dir="54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25" name="Google Shape;325;p22"/>
            <p:cNvGrpSpPr/>
            <p:nvPr/>
          </p:nvGrpSpPr>
          <p:grpSpPr>
            <a:xfrm>
              <a:off x="5738625" y="2150990"/>
              <a:ext cx="1316755" cy="1022671"/>
              <a:chOff x="2860826" y="401530"/>
              <a:chExt cx="2115269" cy="1642581"/>
            </a:xfrm>
          </p:grpSpPr>
          <p:sp>
            <p:nvSpPr>
              <p:cNvPr id="326" name="Google Shape;326;p22"/>
              <p:cNvSpPr/>
              <p:nvPr/>
            </p:nvSpPr>
            <p:spPr>
              <a:xfrm>
                <a:off x="2860826" y="401530"/>
                <a:ext cx="2115269" cy="1642581"/>
              </a:xfrm>
              <a:custGeom>
                <a:avLst/>
                <a:gdLst/>
                <a:ahLst/>
                <a:cxnLst/>
                <a:rect l="l" t="t" r="r" b="b"/>
                <a:pathLst>
                  <a:path w="2115269" h="1642581" extrusionOk="0">
                    <a:moveTo>
                      <a:pt x="245052" y="1642582"/>
                    </a:moveTo>
                    <a:cubicBezTo>
                      <a:pt x="509714" y="1619636"/>
                      <a:pt x="782253" y="1607649"/>
                      <a:pt x="1060477" y="1607649"/>
                    </a:cubicBezTo>
                    <a:cubicBezTo>
                      <a:pt x="1331715" y="1607649"/>
                      <a:pt x="1597541" y="1619088"/>
                      <a:pt x="1855902" y="1640869"/>
                    </a:cubicBezTo>
                    <a:cubicBezTo>
                      <a:pt x="1868690" y="1627170"/>
                      <a:pt x="1881060" y="1612992"/>
                      <a:pt x="1893026" y="1598334"/>
                    </a:cubicBezTo>
                    <a:cubicBezTo>
                      <a:pt x="1980028" y="1493928"/>
                      <a:pt x="2044145" y="1372426"/>
                      <a:pt x="2081249" y="1241684"/>
                    </a:cubicBezTo>
                    <a:cubicBezTo>
                      <a:pt x="2119756" y="1105894"/>
                      <a:pt x="2125668" y="962926"/>
                      <a:pt x="2098509" y="824416"/>
                    </a:cubicBezTo>
                    <a:cubicBezTo>
                      <a:pt x="2049057" y="569754"/>
                      <a:pt x="1935630" y="368312"/>
                      <a:pt x="1761449" y="225501"/>
                    </a:cubicBezTo>
                    <a:cubicBezTo>
                      <a:pt x="1578980" y="75910"/>
                      <a:pt x="1339797" y="18"/>
                      <a:pt x="1050682" y="18"/>
                    </a:cubicBezTo>
                    <a:cubicBezTo>
                      <a:pt x="903988" y="-836"/>
                      <a:pt x="758732" y="28980"/>
                      <a:pt x="624236" y="87554"/>
                    </a:cubicBezTo>
                    <a:cubicBezTo>
                      <a:pt x="501508" y="141599"/>
                      <a:pt x="390609" y="219263"/>
                      <a:pt x="297861" y="316119"/>
                    </a:cubicBezTo>
                    <a:cubicBezTo>
                      <a:pt x="101419" y="520575"/>
                      <a:pt x="-9679" y="802772"/>
                      <a:pt x="663" y="1071749"/>
                    </a:cubicBezTo>
                    <a:cubicBezTo>
                      <a:pt x="9088" y="1284356"/>
                      <a:pt x="94775" y="1483332"/>
                      <a:pt x="245052" y="1642582"/>
                    </a:cubicBezTo>
                    <a:close/>
                  </a:path>
                </a:pathLst>
              </a:custGeom>
              <a:solidFill>
                <a:srgbClr val="09052E">
                  <a:alpha val="1173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" name="Google Shape;327;p22"/>
              <p:cNvSpPr/>
              <p:nvPr/>
            </p:nvSpPr>
            <p:spPr>
              <a:xfrm>
                <a:off x="2983792" y="475316"/>
                <a:ext cx="1869056" cy="1552082"/>
              </a:xfrm>
              <a:custGeom>
                <a:avLst/>
                <a:gdLst/>
                <a:ahLst/>
                <a:cxnLst/>
                <a:rect l="l" t="t" r="r" b="b"/>
                <a:pathLst>
                  <a:path w="1869056" h="1552082" extrusionOk="0">
                    <a:moveTo>
                      <a:pt x="347020" y="1552083"/>
                    </a:moveTo>
                    <a:cubicBezTo>
                      <a:pt x="540360" y="1540028"/>
                      <a:pt x="737185" y="1533952"/>
                      <a:pt x="937510" y="1533863"/>
                    </a:cubicBezTo>
                    <a:cubicBezTo>
                      <a:pt x="1132446" y="1533863"/>
                      <a:pt x="1324230" y="1539637"/>
                      <a:pt x="1512863" y="1551192"/>
                    </a:cubicBezTo>
                    <a:cubicBezTo>
                      <a:pt x="1766292" y="1362285"/>
                      <a:pt x="1918076" y="1051183"/>
                      <a:pt x="1854650" y="724876"/>
                    </a:cubicBezTo>
                    <a:cubicBezTo>
                      <a:pt x="1769717" y="285279"/>
                      <a:pt x="1464506" y="0"/>
                      <a:pt x="927716" y="0"/>
                    </a:cubicBezTo>
                    <a:cubicBezTo>
                      <a:pt x="337774" y="0"/>
                      <a:pt x="-16274" y="505694"/>
                      <a:pt x="576" y="943990"/>
                    </a:cubicBezTo>
                    <a:cubicBezTo>
                      <a:pt x="10028" y="1188583"/>
                      <a:pt x="140167" y="1406875"/>
                      <a:pt x="347020" y="155208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" name="Google Shape;328;p22"/>
              <p:cNvSpPr/>
              <p:nvPr/>
            </p:nvSpPr>
            <p:spPr>
              <a:xfrm>
                <a:off x="3347496" y="964575"/>
                <a:ext cx="758060" cy="758156"/>
              </a:xfrm>
              <a:custGeom>
                <a:avLst/>
                <a:gdLst/>
                <a:ahLst/>
                <a:cxnLst/>
                <a:rect l="l" t="t" r="r" b="b"/>
                <a:pathLst>
                  <a:path w="758060" h="758156" extrusionOk="0">
                    <a:moveTo>
                      <a:pt x="724496" y="223151"/>
                    </a:moveTo>
                    <a:cubicBezTo>
                      <a:pt x="687310" y="294289"/>
                      <a:pt x="599493" y="321817"/>
                      <a:pt x="528355" y="284631"/>
                    </a:cubicBezTo>
                    <a:cubicBezTo>
                      <a:pt x="457217" y="247446"/>
                      <a:pt x="429689" y="159629"/>
                      <a:pt x="466875" y="88491"/>
                    </a:cubicBezTo>
                    <a:cubicBezTo>
                      <a:pt x="479923" y="63532"/>
                      <a:pt x="499937" y="42901"/>
                      <a:pt x="524492" y="29106"/>
                    </a:cubicBezTo>
                    <a:cubicBezTo>
                      <a:pt x="331208" y="-51203"/>
                      <a:pt x="109416" y="40382"/>
                      <a:pt x="29107" y="233665"/>
                    </a:cubicBezTo>
                    <a:cubicBezTo>
                      <a:pt x="-51203" y="426949"/>
                      <a:pt x="40381" y="648740"/>
                      <a:pt x="233665" y="729050"/>
                    </a:cubicBezTo>
                    <a:cubicBezTo>
                      <a:pt x="426949" y="809360"/>
                      <a:pt x="648741" y="717776"/>
                      <a:pt x="729051" y="524492"/>
                    </a:cubicBezTo>
                    <a:cubicBezTo>
                      <a:pt x="769257" y="427730"/>
                      <a:pt x="767606" y="318645"/>
                      <a:pt x="724496" y="22315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100000">
                    <a:srgbClr val="95F163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9" name="Google Shape;329;p22"/>
              <p:cNvSpPr/>
              <p:nvPr/>
            </p:nvSpPr>
            <p:spPr>
              <a:xfrm>
                <a:off x="3521371" y="1137272"/>
                <a:ext cx="411706" cy="411763"/>
              </a:xfrm>
              <a:custGeom>
                <a:avLst/>
                <a:gdLst/>
                <a:ahLst/>
                <a:cxnLst/>
                <a:rect l="l" t="t" r="r" b="b"/>
                <a:pathLst>
                  <a:path w="411706" h="411763" extrusionOk="0">
                    <a:moveTo>
                      <a:pt x="279862" y="13810"/>
                    </a:moveTo>
                    <a:cubicBezTo>
                      <a:pt x="173784" y="-27047"/>
                      <a:pt x="54666" y="25824"/>
                      <a:pt x="13809" y="131901"/>
                    </a:cubicBezTo>
                    <a:cubicBezTo>
                      <a:pt x="-27048" y="237978"/>
                      <a:pt x="25830" y="357097"/>
                      <a:pt x="131907" y="397954"/>
                    </a:cubicBezTo>
                    <a:cubicBezTo>
                      <a:pt x="237984" y="438811"/>
                      <a:pt x="357096" y="385940"/>
                      <a:pt x="397953" y="279863"/>
                    </a:cubicBezTo>
                    <a:cubicBezTo>
                      <a:pt x="417090" y="230170"/>
                      <a:pt x="416227" y="174998"/>
                      <a:pt x="395549" y="125935"/>
                    </a:cubicBezTo>
                    <a:cubicBezTo>
                      <a:pt x="337897" y="115325"/>
                      <a:pt x="292273" y="71105"/>
                      <a:pt x="279862" y="1381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0" name="Google Shape;330;p22"/>
              <p:cNvSpPr/>
              <p:nvPr/>
            </p:nvSpPr>
            <p:spPr>
              <a:xfrm>
                <a:off x="2983798" y="1299235"/>
                <a:ext cx="1868927" cy="728163"/>
              </a:xfrm>
              <a:custGeom>
                <a:avLst/>
                <a:gdLst/>
                <a:ahLst/>
                <a:cxnLst/>
                <a:rect l="l" t="t" r="r" b="b"/>
                <a:pathLst>
                  <a:path w="1868927" h="728163" extrusionOk="0">
                    <a:moveTo>
                      <a:pt x="347015" y="728164"/>
                    </a:moveTo>
                    <a:cubicBezTo>
                      <a:pt x="540354" y="716109"/>
                      <a:pt x="737179" y="710033"/>
                      <a:pt x="937505" y="709944"/>
                    </a:cubicBezTo>
                    <a:cubicBezTo>
                      <a:pt x="1132440" y="709944"/>
                      <a:pt x="1324224" y="715718"/>
                      <a:pt x="1512858" y="727273"/>
                    </a:cubicBezTo>
                    <a:cubicBezTo>
                      <a:pt x="1740396" y="557613"/>
                      <a:pt x="1886015" y="289457"/>
                      <a:pt x="1867316" y="0"/>
                    </a:cubicBezTo>
                    <a:cubicBezTo>
                      <a:pt x="1727793" y="347404"/>
                      <a:pt x="1367307" y="603915"/>
                      <a:pt x="963190" y="603915"/>
                    </a:cubicBezTo>
                    <a:cubicBezTo>
                      <a:pt x="507292" y="603915"/>
                      <a:pt x="141943" y="366308"/>
                      <a:pt x="1940" y="34795"/>
                    </a:cubicBezTo>
                    <a:cubicBezTo>
                      <a:pt x="-53" y="63172"/>
                      <a:pt x="-512" y="91639"/>
                      <a:pt x="570" y="120071"/>
                    </a:cubicBezTo>
                    <a:cubicBezTo>
                      <a:pt x="10022" y="364664"/>
                      <a:pt x="140162" y="582956"/>
                      <a:pt x="347015" y="728164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31" name="Google Shape;331;p22"/>
            <p:cNvGrpSpPr/>
            <p:nvPr/>
          </p:nvGrpSpPr>
          <p:grpSpPr>
            <a:xfrm>
              <a:off x="7270325" y="2150990"/>
              <a:ext cx="1316755" cy="1022671"/>
              <a:chOff x="2860826" y="401530"/>
              <a:chExt cx="2115269" cy="1642581"/>
            </a:xfrm>
          </p:grpSpPr>
          <p:sp>
            <p:nvSpPr>
              <p:cNvPr id="332" name="Google Shape;332;p22"/>
              <p:cNvSpPr/>
              <p:nvPr/>
            </p:nvSpPr>
            <p:spPr>
              <a:xfrm>
                <a:off x="2860826" y="401530"/>
                <a:ext cx="2115269" cy="1642581"/>
              </a:xfrm>
              <a:custGeom>
                <a:avLst/>
                <a:gdLst/>
                <a:ahLst/>
                <a:cxnLst/>
                <a:rect l="l" t="t" r="r" b="b"/>
                <a:pathLst>
                  <a:path w="2115269" h="1642581" extrusionOk="0">
                    <a:moveTo>
                      <a:pt x="245052" y="1642582"/>
                    </a:moveTo>
                    <a:cubicBezTo>
                      <a:pt x="509714" y="1619636"/>
                      <a:pt x="782253" y="1607649"/>
                      <a:pt x="1060477" y="1607649"/>
                    </a:cubicBezTo>
                    <a:cubicBezTo>
                      <a:pt x="1331715" y="1607649"/>
                      <a:pt x="1597541" y="1619088"/>
                      <a:pt x="1855902" y="1640869"/>
                    </a:cubicBezTo>
                    <a:cubicBezTo>
                      <a:pt x="1868690" y="1627170"/>
                      <a:pt x="1881060" y="1612992"/>
                      <a:pt x="1893026" y="1598334"/>
                    </a:cubicBezTo>
                    <a:cubicBezTo>
                      <a:pt x="1980028" y="1493928"/>
                      <a:pt x="2044145" y="1372426"/>
                      <a:pt x="2081249" y="1241684"/>
                    </a:cubicBezTo>
                    <a:cubicBezTo>
                      <a:pt x="2119756" y="1105894"/>
                      <a:pt x="2125668" y="962926"/>
                      <a:pt x="2098509" y="824416"/>
                    </a:cubicBezTo>
                    <a:cubicBezTo>
                      <a:pt x="2049057" y="569754"/>
                      <a:pt x="1935630" y="368312"/>
                      <a:pt x="1761449" y="225501"/>
                    </a:cubicBezTo>
                    <a:cubicBezTo>
                      <a:pt x="1578980" y="75910"/>
                      <a:pt x="1339797" y="18"/>
                      <a:pt x="1050682" y="18"/>
                    </a:cubicBezTo>
                    <a:cubicBezTo>
                      <a:pt x="903988" y="-836"/>
                      <a:pt x="758732" y="28980"/>
                      <a:pt x="624236" y="87554"/>
                    </a:cubicBezTo>
                    <a:cubicBezTo>
                      <a:pt x="501508" y="141599"/>
                      <a:pt x="390609" y="219263"/>
                      <a:pt x="297861" y="316119"/>
                    </a:cubicBezTo>
                    <a:cubicBezTo>
                      <a:pt x="101419" y="520575"/>
                      <a:pt x="-9679" y="802772"/>
                      <a:pt x="663" y="1071749"/>
                    </a:cubicBezTo>
                    <a:cubicBezTo>
                      <a:pt x="9088" y="1284356"/>
                      <a:pt x="94775" y="1483332"/>
                      <a:pt x="245052" y="1642582"/>
                    </a:cubicBezTo>
                    <a:close/>
                  </a:path>
                </a:pathLst>
              </a:custGeom>
              <a:solidFill>
                <a:srgbClr val="09052E">
                  <a:alpha val="1173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3" name="Google Shape;333;p22"/>
              <p:cNvSpPr/>
              <p:nvPr/>
            </p:nvSpPr>
            <p:spPr>
              <a:xfrm>
                <a:off x="2983792" y="475316"/>
                <a:ext cx="1869056" cy="1552082"/>
              </a:xfrm>
              <a:custGeom>
                <a:avLst/>
                <a:gdLst/>
                <a:ahLst/>
                <a:cxnLst/>
                <a:rect l="l" t="t" r="r" b="b"/>
                <a:pathLst>
                  <a:path w="1869056" h="1552082" extrusionOk="0">
                    <a:moveTo>
                      <a:pt x="347020" y="1552083"/>
                    </a:moveTo>
                    <a:cubicBezTo>
                      <a:pt x="540360" y="1540028"/>
                      <a:pt x="737185" y="1533952"/>
                      <a:pt x="937510" y="1533863"/>
                    </a:cubicBezTo>
                    <a:cubicBezTo>
                      <a:pt x="1132446" y="1533863"/>
                      <a:pt x="1324230" y="1539637"/>
                      <a:pt x="1512863" y="1551192"/>
                    </a:cubicBezTo>
                    <a:cubicBezTo>
                      <a:pt x="1766292" y="1362285"/>
                      <a:pt x="1918076" y="1051183"/>
                      <a:pt x="1854650" y="724876"/>
                    </a:cubicBezTo>
                    <a:cubicBezTo>
                      <a:pt x="1769717" y="285279"/>
                      <a:pt x="1464506" y="0"/>
                      <a:pt x="927716" y="0"/>
                    </a:cubicBezTo>
                    <a:cubicBezTo>
                      <a:pt x="337774" y="0"/>
                      <a:pt x="-16274" y="505694"/>
                      <a:pt x="576" y="943990"/>
                    </a:cubicBezTo>
                    <a:cubicBezTo>
                      <a:pt x="10028" y="1188583"/>
                      <a:pt x="140167" y="1406875"/>
                      <a:pt x="347020" y="155208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4" name="Google Shape;334;p22"/>
              <p:cNvSpPr/>
              <p:nvPr/>
            </p:nvSpPr>
            <p:spPr>
              <a:xfrm>
                <a:off x="3347496" y="964575"/>
                <a:ext cx="758060" cy="758156"/>
              </a:xfrm>
              <a:custGeom>
                <a:avLst/>
                <a:gdLst/>
                <a:ahLst/>
                <a:cxnLst/>
                <a:rect l="l" t="t" r="r" b="b"/>
                <a:pathLst>
                  <a:path w="758060" h="758156" extrusionOk="0">
                    <a:moveTo>
                      <a:pt x="724496" y="223151"/>
                    </a:moveTo>
                    <a:cubicBezTo>
                      <a:pt x="687310" y="294289"/>
                      <a:pt x="599493" y="321817"/>
                      <a:pt x="528355" y="284631"/>
                    </a:cubicBezTo>
                    <a:cubicBezTo>
                      <a:pt x="457217" y="247446"/>
                      <a:pt x="429689" y="159629"/>
                      <a:pt x="466875" y="88491"/>
                    </a:cubicBezTo>
                    <a:cubicBezTo>
                      <a:pt x="479923" y="63532"/>
                      <a:pt x="499937" y="42901"/>
                      <a:pt x="524492" y="29106"/>
                    </a:cubicBezTo>
                    <a:cubicBezTo>
                      <a:pt x="331208" y="-51203"/>
                      <a:pt x="109416" y="40382"/>
                      <a:pt x="29107" y="233665"/>
                    </a:cubicBezTo>
                    <a:cubicBezTo>
                      <a:pt x="-51203" y="426949"/>
                      <a:pt x="40381" y="648740"/>
                      <a:pt x="233665" y="729050"/>
                    </a:cubicBezTo>
                    <a:cubicBezTo>
                      <a:pt x="426949" y="809360"/>
                      <a:pt x="648741" y="717776"/>
                      <a:pt x="729051" y="524492"/>
                    </a:cubicBezTo>
                    <a:cubicBezTo>
                      <a:pt x="769257" y="427730"/>
                      <a:pt x="767606" y="318645"/>
                      <a:pt x="724496" y="22315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100000">
                    <a:srgbClr val="95F163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5" name="Google Shape;335;p22"/>
              <p:cNvSpPr/>
              <p:nvPr/>
            </p:nvSpPr>
            <p:spPr>
              <a:xfrm>
                <a:off x="3521371" y="1137272"/>
                <a:ext cx="411706" cy="411763"/>
              </a:xfrm>
              <a:custGeom>
                <a:avLst/>
                <a:gdLst/>
                <a:ahLst/>
                <a:cxnLst/>
                <a:rect l="l" t="t" r="r" b="b"/>
                <a:pathLst>
                  <a:path w="411706" h="411763" extrusionOk="0">
                    <a:moveTo>
                      <a:pt x="279862" y="13810"/>
                    </a:moveTo>
                    <a:cubicBezTo>
                      <a:pt x="173784" y="-27047"/>
                      <a:pt x="54666" y="25824"/>
                      <a:pt x="13809" y="131901"/>
                    </a:cubicBezTo>
                    <a:cubicBezTo>
                      <a:pt x="-27048" y="237978"/>
                      <a:pt x="25830" y="357097"/>
                      <a:pt x="131907" y="397954"/>
                    </a:cubicBezTo>
                    <a:cubicBezTo>
                      <a:pt x="237984" y="438811"/>
                      <a:pt x="357096" y="385940"/>
                      <a:pt x="397953" y="279863"/>
                    </a:cubicBezTo>
                    <a:cubicBezTo>
                      <a:pt x="417090" y="230170"/>
                      <a:pt x="416227" y="174998"/>
                      <a:pt x="395549" y="125935"/>
                    </a:cubicBezTo>
                    <a:cubicBezTo>
                      <a:pt x="337897" y="115325"/>
                      <a:pt x="292273" y="71105"/>
                      <a:pt x="279862" y="1381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6" name="Google Shape;336;p22"/>
              <p:cNvSpPr/>
              <p:nvPr/>
            </p:nvSpPr>
            <p:spPr>
              <a:xfrm>
                <a:off x="2983798" y="1299235"/>
                <a:ext cx="1868927" cy="728163"/>
              </a:xfrm>
              <a:custGeom>
                <a:avLst/>
                <a:gdLst/>
                <a:ahLst/>
                <a:cxnLst/>
                <a:rect l="l" t="t" r="r" b="b"/>
                <a:pathLst>
                  <a:path w="1868927" h="728163" extrusionOk="0">
                    <a:moveTo>
                      <a:pt x="347015" y="728164"/>
                    </a:moveTo>
                    <a:cubicBezTo>
                      <a:pt x="540354" y="716109"/>
                      <a:pt x="737179" y="710033"/>
                      <a:pt x="937505" y="709944"/>
                    </a:cubicBezTo>
                    <a:cubicBezTo>
                      <a:pt x="1132440" y="709944"/>
                      <a:pt x="1324224" y="715718"/>
                      <a:pt x="1512858" y="727273"/>
                    </a:cubicBezTo>
                    <a:cubicBezTo>
                      <a:pt x="1740396" y="557613"/>
                      <a:pt x="1886015" y="289457"/>
                      <a:pt x="1867316" y="0"/>
                    </a:cubicBezTo>
                    <a:cubicBezTo>
                      <a:pt x="1727793" y="347404"/>
                      <a:pt x="1367307" y="603915"/>
                      <a:pt x="963190" y="603915"/>
                    </a:cubicBezTo>
                    <a:cubicBezTo>
                      <a:pt x="507292" y="603915"/>
                      <a:pt x="141943" y="366308"/>
                      <a:pt x="1940" y="34795"/>
                    </a:cubicBezTo>
                    <a:cubicBezTo>
                      <a:pt x="-53" y="63172"/>
                      <a:pt x="-512" y="91639"/>
                      <a:pt x="570" y="120071"/>
                    </a:cubicBezTo>
                    <a:cubicBezTo>
                      <a:pt x="10022" y="364664"/>
                      <a:pt x="140162" y="582956"/>
                      <a:pt x="347015" y="728164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60" name="Google Shape;84;p12">
            <a:extLst>
              <a:ext uri="{FF2B5EF4-FFF2-40B4-BE49-F238E27FC236}">
                <a16:creationId xmlns:a16="http://schemas.microsoft.com/office/drawing/2014/main" id="{57426E19-D610-B942-9F2A-3B8B7CAF597E}"/>
              </a:ext>
            </a:extLst>
          </p:cNvPr>
          <p:cNvGrpSpPr/>
          <p:nvPr/>
        </p:nvGrpSpPr>
        <p:grpSpPr>
          <a:xfrm>
            <a:off x="1723351" y="2161989"/>
            <a:ext cx="1937877" cy="1799663"/>
            <a:chOff x="298813" y="475316"/>
            <a:chExt cx="1869339" cy="1736332"/>
          </a:xfrm>
        </p:grpSpPr>
        <p:sp>
          <p:nvSpPr>
            <p:cNvPr id="62" name="Google Shape;86;p12">
              <a:extLst>
                <a:ext uri="{FF2B5EF4-FFF2-40B4-BE49-F238E27FC236}">
                  <a16:creationId xmlns:a16="http://schemas.microsoft.com/office/drawing/2014/main" id="{73931E8A-484D-EF4F-BD4B-F19F004C45C9}"/>
                </a:ext>
              </a:extLst>
            </p:cNvPr>
            <p:cNvSpPr/>
            <p:nvPr/>
          </p:nvSpPr>
          <p:spPr>
            <a:xfrm>
              <a:off x="298813" y="475316"/>
              <a:ext cx="1869339" cy="1736332"/>
            </a:xfrm>
            <a:custGeom>
              <a:avLst/>
              <a:gdLst/>
              <a:ahLst/>
              <a:cxnLst/>
              <a:rect l="l" t="t" r="r" b="b"/>
              <a:pathLst>
                <a:path w="1869339" h="1736332" extrusionOk="0">
                  <a:moveTo>
                    <a:pt x="927716" y="0"/>
                  </a:moveTo>
                  <a:cubicBezTo>
                    <a:pt x="337774" y="0"/>
                    <a:pt x="-16274" y="505694"/>
                    <a:pt x="576" y="943990"/>
                  </a:cubicBezTo>
                  <a:cubicBezTo>
                    <a:pt x="17425" y="1382285"/>
                    <a:pt x="422022" y="1736332"/>
                    <a:pt x="961483" y="1736332"/>
                  </a:cubicBezTo>
                  <a:cubicBezTo>
                    <a:pt x="1500945" y="1736332"/>
                    <a:pt x="1957118" y="1250776"/>
                    <a:pt x="1854924" y="724876"/>
                  </a:cubicBezTo>
                  <a:cubicBezTo>
                    <a:pt x="1769717" y="285279"/>
                    <a:pt x="1464506" y="0"/>
                    <a:pt x="9277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87;p12">
              <a:extLst>
                <a:ext uri="{FF2B5EF4-FFF2-40B4-BE49-F238E27FC236}">
                  <a16:creationId xmlns:a16="http://schemas.microsoft.com/office/drawing/2014/main" id="{BB693637-F63F-E543-82E3-6E82DE84D258}"/>
                </a:ext>
              </a:extLst>
            </p:cNvPr>
            <p:cNvSpPr/>
            <p:nvPr/>
          </p:nvSpPr>
          <p:spPr>
            <a:xfrm>
              <a:off x="298819" y="1299235"/>
              <a:ext cx="1869272" cy="912413"/>
            </a:xfrm>
            <a:custGeom>
              <a:avLst/>
              <a:gdLst/>
              <a:ahLst/>
              <a:cxnLst/>
              <a:rect l="l" t="t" r="r" b="b"/>
              <a:pathLst>
                <a:path w="1869272" h="912413" extrusionOk="0">
                  <a:moveTo>
                    <a:pt x="963190" y="603915"/>
                  </a:moveTo>
                  <a:cubicBezTo>
                    <a:pt x="507291" y="603915"/>
                    <a:pt x="141942" y="366308"/>
                    <a:pt x="1940" y="34795"/>
                  </a:cubicBezTo>
                  <a:cubicBezTo>
                    <a:pt x="-54" y="63172"/>
                    <a:pt x="-511" y="91639"/>
                    <a:pt x="570" y="120071"/>
                  </a:cubicBezTo>
                  <a:cubicBezTo>
                    <a:pt x="17419" y="558435"/>
                    <a:pt x="422016" y="912414"/>
                    <a:pt x="961477" y="912414"/>
                  </a:cubicBezTo>
                  <a:cubicBezTo>
                    <a:pt x="1466829" y="912414"/>
                    <a:pt x="1899097" y="486242"/>
                    <a:pt x="1867658" y="0"/>
                  </a:cubicBezTo>
                  <a:cubicBezTo>
                    <a:pt x="1728135" y="347404"/>
                    <a:pt x="1367649" y="603915"/>
                    <a:pt x="963190" y="60391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88;p12">
              <a:extLst>
                <a:ext uri="{FF2B5EF4-FFF2-40B4-BE49-F238E27FC236}">
                  <a16:creationId xmlns:a16="http://schemas.microsoft.com/office/drawing/2014/main" id="{67BC9E95-67E0-5244-8D5F-00AD402A9D8D}"/>
                </a:ext>
              </a:extLst>
            </p:cNvPr>
            <p:cNvSpPr/>
            <p:nvPr/>
          </p:nvSpPr>
          <p:spPr>
            <a:xfrm rot="15654029">
              <a:off x="1141221" y="741630"/>
              <a:ext cx="758199" cy="758017"/>
            </a:xfrm>
            <a:custGeom>
              <a:avLst/>
              <a:gdLst/>
              <a:ahLst/>
              <a:cxnLst/>
              <a:rect l="l" t="t" r="r" b="b"/>
              <a:pathLst>
                <a:path w="758060" h="758156" extrusionOk="0">
                  <a:moveTo>
                    <a:pt x="724496" y="223151"/>
                  </a:moveTo>
                  <a:cubicBezTo>
                    <a:pt x="687310" y="294289"/>
                    <a:pt x="599494" y="321817"/>
                    <a:pt x="528355" y="284631"/>
                  </a:cubicBezTo>
                  <a:cubicBezTo>
                    <a:pt x="457217" y="247446"/>
                    <a:pt x="429689" y="159629"/>
                    <a:pt x="466875" y="88491"/>
                  </a:cubicBezTo>
                  <a:cubicBezTo>
                    <a:pt x="479923" y="63532"/>
                    <a:pt x="499937" y="42901"/>
                    <a:pt x="524492" y="29106"/>
                  </a:cubicBezTo>
                  <a:cubicBezTo>
                    <a:pt x="331208" y="-51203"/>
                    <a:pt x="109416" y="40382"/>
                    <a:pt x="29107" y="233665"/>
                  </a:cubicBezTo>
                  <a:cubicBezTo>
                    <a:pt x="-51203" y="426949"/>
                    <a:pt x="40381" y="648740"/>
                    <a:pt x="233665" y="729050"/>
                  </a:cubicBezTo>
                  <a:cubicBezTo>
                    <a:pt x="426956" y="809360"/>
                    <a:pt x="648741" y="717776"/>
                    <a:pt x="729051" y="524492"/>
                  </a:cubicBezTo>
                  <a:cubicBezTo>
                    <a:pt x="769257" y="427730"/>
                    <a:pt x="767606" y="318645"/>
                    <a:pt x="724496" y="22315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89;p12">
              <a:extLst>
                <a:ext uri="{FF2B5EF4-FFF2-40B4-BE49-F238E27FC236}">
                  <a16:creationId xmlns:a16="http://schemas.microsoft.com/office/drawing/2014/main" id="{DCBC4246-C4BB-F04D-9584-87C4E71A85AA}"/>
                </a:ext>
              </a:extLst>
            </p:cNvPr>
            <p:cNvSpPr/>
            <p:nvPr/>
          </p:nvSpPr>
          <p:spPr>
            <a:xfrm rot="15654029">
              <a:off x="1315129" y="914296"/>
              <a:ext cx="411782" cy="411688"/>
            </a:xfrm>
            <a:custGeom>
              <a:avLst/>
              <a:gdLst/>
              <a:ahLst/>
              <a:cxnLst/>
              <a:rect l="l" t="t" r="r" b="b"/>
              <a:pathLst>
                <a:path w="411706" h="411763" extrusionOk="0">
                  <a:moveTo>
                    <a:pt x="279862" y="13810"/>
                  </a:moveTo>
                  <a:cubicBezTo>
                    <a:pt x="173784" y="-27047"/>
                    <a:pt x="54666" y="25824"/>
                    <a:pt x="13809" y="131901"/>
                  </a:cubicBezTo>
                  <a:cubicBezTo>
                    <a:pt x="-27048" y="237978"/>
                    <a:pt x="25830" y="357097"/>
                    <a:pt x="131907" y="397954"/>
                  </a:cubicBezTo>
                  <a:cubicBezTo>
                    <a:pt x="237984" y="438811"/>
                    <a:pt x="357096" y="385940"/>
                    <a:pt x="397953" y="279863"/>
                  </a:cubicBezTo>
                  <a:cubicBezTo>
                    <a:pt x="417090" y="230170"/>
                    <a:pt x="416227" y="174998"/>
                    <a:pt x="395549" y="125935"/>
                  </a:cubicBezTo>
                  <a:cubicBezTo>
                    <a:pt x="337897" y="115325"/>
                    <a:pt x="292273" y="71105"/>
                    <a:pt x="279862" y="138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" name="Frame 2">
            <a:extLst>
              <a:ext uri="{FF2B5EF4-FFF2-40B4-BE49-F238E27FC236}">
                <a16:creationId xmlns:a16="http://schemas.microsoft.com/office/drawing/2014/main" id="{EAB64DAB-299D-834A-AAD9-41646C97739A}"/>
              </a:ext>
            </a:extLst>
          </p:cNvPr>
          <p:cNvSpPr/>
          <p:nvPr/>
        </p:nvSpPr>
        <p:spPr>
          <a:xfrm>
            <a:off x="1257301" y="1526895"/>
            <a:ext cx="2913941" cy="2836528"/>
          </a:xfrm>
          <a:prstGeom prst="frame">
            <a:avLst>
              <a:gd name="adj1" fmla="val 25740"/>
            </a:avLst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7" name="Google Shape;1237;p38">
            <a:extLst>
              <a:ext uri="{FF2B5EF4-FFF2-40B4-BE49-F238E27FC236}">
                <a16:creationId xmlns:a16="http://schemas.microsoft.com/office/drawing/2014/main" id="{6FBF0FA3-9C89-2E42-AB9D-FB084891AA11}"/>
              </a:ext>
            </a:extLst>
          </p:cNvPr>
          <p:cNvGrpSpPr/>
          <p:nvPr/>
        </p:nvGrpSpPr>
        <p:grpSpPr>
          <a:xfrm>
            <a:off x="1296155" y="1532338"/>
            <a:ext cx="2836990" cy="2836532"/>
            <a:chOff x="1674084" y="3214987"/>
            <a:chExt cx="720142" cy="720027"/>
          </a:xfrm>
        </p:grpSpPr>
        <p:sp>
          <p:nvSpPr>
            <p:cNvPr id="48" name="Google Shape;1238;p38">
              <a:extLst>
                <a:ext uri="{FF2B5EF4-FFF2-40B4-BE49-F238E27FC236}">
                  <a16:creationId xmlns:a16="http://schemas.microsoft.com/office/drawing/2014/main" id="{68FAE661-8BB3-2A46-AC41-9F6593247A87}"/>
                </a:ext>
              </a:extLst>
            </p:cNvPr>
            <p:cNvSpPr/>
            <p:nvPr/>
          </p:nvSpPr>
          <p:spPr>
            <a:xfrm>
              <a:off x="1674084" y="3354958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5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2"/>
                    <a:pt x="190" y="52"/>
                  </a:cubicBezTo>
                  <a:cubicBezTo>
                    <a:pt x="120" y="52"/>
                    <a:pt x="120" y="52"/>
                    <a:pt x="120" y="52"/>
                  </a:cubicBezTo>
                  <a:cubicBezTo>
                    <a:pt x="118" y="51"/>
                    <a:pt x="115" y="50"/>
                    <a:pt x="115" y="47"/>
                  </a:cubicBezTo>
                  <a:cubicBezTo>
                    <a:pt x="115" y="42"/>
                    <a:pt x="115" y="37"/>
                    <a:pt x="120" y="34"/>
                  </a:cubicBezTo>
                  <a:cubicBezTo>
                    <a:pt x="122" y="32"/>
                    <a:pt x="125" y="31"/>
                    <a:pt x="128" y="30"/>
                  </a:cubicBezTo>
                  <a:cubicBezTo>
                    <a:pt x="136" y="25"/>
                    <a:pt x="137" y="14"/>
                    <a:pt x="129" y="8"/>
                  </a:cubicBezTo>
                  <a:cubicBezTo>
                    <a:pt x="122" y="2"/>
                    <a:pt x="112" y="0"/>
                    <a:pt x="102" y="0"/>
                  </a:cubicBezTo>
                  <a:cubicBezTo>
                    <a:pt x="93" y="0"/>
                    <a:pt x="82" y="2"/>
                    <a:pt x="75" y="8"/>
                  </a:cubicBezTo>
                  <a:cubicBezTo>
                    <a:pt x="68" y="14"/>
                    <a:pt x="69" y="25"/>
                    <a:pt x="77" y="30"/>
                  </a:cubicBezTo>
                  <a:cubicBezTo>
                    <a:pt x="80" y="31"/>
                    <a:pt x="82" y="32"/>
                    <a:pt x="85" y="34"/>
                  </a:cubicBezTo>
                  <a:cubicBezTo>
                    <a:pt x="89" y="37"/>
                    <a:pt x="90" y="42"/>
                    <a:pt x="89" y="47"/>
                  </a:cubicBezTo>
                  <a:cubicBezTo>
                    <a:pt x="89" y="50"/>
                    <a:pt x="87" y="51"/>
                    <a:pt x="85" y="52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7" y="52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5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1239;p38">
              <a:extLst>
                <a:ext uri="{FF2B5EF4-FFF2-40B4-BE49-F238E27FC236}">
                  <a16:creationId xmlns:a16="http://schemas.microsoft.com/office/drawing/2014/main" id="{E15C07E3-13C7-454B-A04F-D24326B1D4E1}"/>
                </a:ext>
              </a:extLst>
            </p:cNvPr>
            <p:cNvSpPr/>
            <p:nvPr/>
          </p:nvSpPr>
          <p:spPr>
            <a:xfrm>
              <a:off x="1674084" y="3534654"/>
              <a:ext cx="179880" cy="21352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6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3"/>
                    <a:pt x="190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4"/>
                  </a:cubicBezTo>
                  <a:cubicBezTo>
                    <a:pt x="122" y="33"/>
                    <a:pt x="125" y="31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1"/>
                    <a:pt x="82" y="33"/>
                    <a:pt x="85" y="34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6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1240;p38">
              <a:extLst>
                <a:ext uri="{FF2B5EF4-FFF2-40B4-BE49-F238E27FC236}">
                  <a16:creationId xmlns:a16="http://schemas.microsoft.com/office/drawing/2014/main" id="{2DA94217-3458-1742-94CC-1CF0130E05E4}"/>
                </a:ext>
              </a:extLst>
            </p:cNvPr>
            <p:cNvSpPr/>
            <p:nvPr/>
          </p:nvSpPr>
          <p:spPr>
            <a:xfrm>
              <a:off x="1861110" y="3214987"/>
              <a:ext cx="212190" cy="179696"/>
            </a:xfrm>
            <a:custGeom>
              <a:avLst/>
              <a:gdLst/>
              <a:ahLst/>
              <a:cxnLst/>
              <a:rect l="l" t="t" r="r" b="b"/>
              <a:pathLst>
                <a:path w="241" h="204" extrusionOk="0">
                  <a:moveTo>
                    <a:pt x="20" y="57"/>
                  </a:moveTo>
                  <a:cubicBezTo>
                    <a:pt x="27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7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7" y="119"/>
                  </a:cubicBezTo>
                  <a:cubicBezTo>
                    <a:pt x="209" y="122"/>
                    <a:pt x="210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1" y="112"/>
                    <a:pt x="241" y="102"/>
                  </a:cubicBezTo>
                  <a:cubicBezTo>
                    <a:pt x="241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0" y="79"/>
                    <a:pt x="209" y="82"/>
                    <a:pt x="207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1241;p38">
              <a:extLst>
                <a:ext uri="{FF2B5EF4-FFF2-40B4-BE49-F238E27FC236}">
                  <a16:creationId xmlns:a16="http://schemas.microsoft.com/office/drawing/2014/main" id="{399B38B7-0FC2-5040-9F79-F178CAD6945D}"/>
                </a:ext>
              </a:extLst>
            </p:cNvPr>
            <p:cNvSpPr/>
            <p:nvPr/>
          </p:nvSpPr>
          <p:spPr>
            <a:xfrm>
              <a:off x="2040679" y="3214987"/>
              <a:ext cx="213433" cy="179696"/>
            </a:xfrm>
            <a:custGeom>
              <a:avLst/>
              <a:gdLst/>
              <a:ahLst/>
              <a:cxnLst/>
              <a:rect l="l" t="t" r="r" b="b"/>
              <a:pathLst>
                <a:path w="242" h="204" extrusionOk="0">
                  <a:moveTo>
                    <a:pt x="20" y="57"/>
                  </a:move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8" y="119"/>
                  </a:cubicBezTo>
                  <a:cubicBezTo>
                    <a:pt x="209" y="122"/>
                    <a:pt x="211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2" y="112"/>
                    <a:pt x="241" y="102"/>
                  </a:cubicBezTo>
                  <a:cubicBezTo>
                    <a:pt x="242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1" y="79"/>
                    <a:pt x="209" y="82"/>
                    <a:pt x="208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FF93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1242;p38">
              <a:extLst>
                <a:ext uri="{FF2B5EF4-FFF2-40B4-BE49-F238E27FC236}">
                  <a16:creationId xmlns:a16="http://schemas.microsoft.com/office/drawing/2014/main" id="{301BD5EB-EB0E-5644-9828-62DB25B4F39E}"/>
                </a:ext>
              </a:extLst>
            </p:cNvPr>
            <p:cNvSpPr/>
            <p:nvPr/>
          </p:nvSpPr>
          <p:spPr>
            <a:xfrm>
              <a:off x="1674084" y="3714660"/>
              <a:ext cx="173666" cy="220353"/>
            </a:xfrm>
            <a:custGeom>
              <a:avLst/>
              <a:gdLst/>
              <a:ahLst/>
              <a:cxnLst/>
              <a:rect l="l" t="t" r="r" b="b"/>
              <a:pathLst>
                <a:path w="197" h="250" extrusionOk="0">
                  <a:moveTo>
                    <a:pt x="177" y="192"/>
                  </a:moveTo>
                  <a:cubicBezTo>
                    <a:pt x="169" y="192"/>
                    <a:pt x="162" y="189"/>
                    <a:pt x="157" y="183"/>
                  </a:cubicBezTo>
                  <a:cubicBezTo>
                    <a:pt x="150" y="174"/>
                    <a:pt x="146" y="161"/>
                    <a:pt x="146" y="147"/>
                  </a:cubicBezTo>
                  <a:cubicBezTo>
                    <a:pt x="146" y="134"/>
                    <a:pt x="150" y="121"/>
                    <a:pt x="157" y="112"/>
                  </a:cubicBezTo>
                  <a:cubicBezTo>
                    <a:pt x="162" y="106"/>
                    <a:pt x="169" y="103"/>
                    <a:pt x="177" y="103"/>
                  </a:cubicBezTo>
                  <a:cubicBezTo>
                    <a:pt x="185" y="103"/>
                    <a:pt x="192" y="106"/>
                    <a:pt x="197" y="113"/>
                  </a:cubicBezTo>
                  <a:cubicBezTo>
                    <a:pt x="197" y="67"/>
                    <a:pt x="197" y="67"/>
                    <a:pt x="197" y="67"/>
                  </a:cubicBezTo>
                  <a:cubicBezTo>
                    <a:pt x="197" y="59"/>
                    <a:pt x="191" y="53"/>
                    <a:pt x="182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5"/>
                  </a:cubicBezTo>
                  <a:cubicBezTo>
                    <a:pt x="122" y="33"/>
                    <a:pt x="125" y="32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2"/>
                    <a:pt x="82" y="33"/>
                    <a:pt x="85" y="35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35"/>
                    <a:pt x="0" y="235"/>
                    <a:pt x="0" y="235"/>
                  </a:cubicBezTo>
                  <a:cubicBezTo>
                    <a:pt x="0" y="243"/>
                    <a:pt x="7" y="250"/>
                    <a:pt x="15" y="250"/>
                  </a:cubicBezTo>
                  <a:cubicBezTo>
                    <a:pt x="182" y="250"/>
                    <a:pt x="182" y="250"/>
                    <a:pt x="182" y="250"/>
                  </a:cubicBezTo>
                  <a:cubicBezTo>
                    <a:pt x="191" y="250"/>
                    <a:pt x="197" y="243"/>
                    <a:pt x="197" y="235"/>
                  </a:cubicBezTo>
                  <a:cubicBezTo>
                    <a:pt x="197" y="182"/>
                    <a:pt x="197" y="182"/>
                    <a:pt x="197" y="182"/>
                  </a:cubicBezTo>
                  <a:cubicBezTo>
                    <a:pt x="192" y="189"/>
                    <a:pt x="185" y="192"/>
                    <a:pt x="177" y="192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1243;p38">
              <a:extLst>
                <a:ext uri="{FF2B5EF4-FFF2-40B4-BE49-F238E27FC236}">
                  <a16:creationId xmlns:a16="http://schemas.microsoft.com/office/drawing/2014/main" id="{73989FFB-7E5B-F245-A7E4-A7E7F601B179}"/>
                </a:ext>
              </a:extLst>
            </p:cNvPr>
            <p:cNvSpPr/>
            <p:nvPr/>
          </p:nvSpPr>
          <p:spPr>
            <a:xfrm>
              <a:off x="1674084" y="3214987"/>
              <a:ext cx="219646" cy="173489"/>
            </a:xfrm>
            <a:custGeom>
              <a:avLst/>
              <a:gdLst/>
              <a:ahLst/>
              <a:cxnLst/>
              <a:rect l="l" t="t" r="r" b="b"/>
              <a:pathLst>
                <a:path w="249" h="197" extrusionOk="0">
                  <a:moveTo>
                    <a:pt x="57" y="177"/>
                  </a:moveTo>
                  <a:cubicBezTo>
                    <a:pt x="57" y="169"/>
                    <a:pt x="61" y="162"/>
                    <a:pt x="67" y="157"/>
                  </a:cubicBezTo>
                  <a:cubicBezTo>
                    <a:pt x="76" y="149"/>
                    <a:pt x="88" y="146"/>
                    <a:pt x="102" y="146"/>
                  </a:cubicBezTo>
                  <a:cubicBezTo>
                    <a:pt x="116" y="146"/>
                    <a:pt x="129" y="149"/>
                    <a:pt x="137" y="157"/>
                  </a:cubicBezTo>
                  <a:cubicBezTo>
                    <a:pt x="144" y="162"/>
                    <a:pt x="147" y="169"/>
                    <a:pt x="147" y="177"/>
                  </a:cubicBezTo>
                  <a:cubicBezTo>
                    <a:pt x="147" y="185"/>
                    <a:pt x="143" y="192"/>
                    <a:pt x="137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1" y="197"/>
                    <a:pt x="197" y="190"/>
                    <a:pt x="197" y="182"/>
                  </a:cubicBezTo>
                  <a:cubicBezTo>
                    <a:pt x="197" y="119"/>
                    <a:pt x="197" y="119"/>
                    <a:pt x="197" y="119"/>
                  </a:cubicBezTo>
                  <a:cubicBezTo>
                    <a:pt x="198" y="117"/>
                    <a:pt x="200" y="115"/>
                    <a:pt x="202" y="115"/>
                  </a:cubicBezTo>
                  <a:cubicBezTo>
                    <a:pt x="207" y="115"/>
                    <a:pt x="212" y="115"/>
                    <a:pt x="215" y="119"/>
                  </a:cubicBezTo>
                  <a:cubicBezTo>
                    <a:pt x="217" y="122"/>
                    <a:pt x="218" y="125"/>
                    <a:pt x="220" y="127"/>
                  </a:cubicBezTo>
                  <a:cubicBezTo>
                    <a:pt x="225" y="135"/>
                    <a:pt x="235" y="136"/>
                    <a:pt x="241" y="129"/>
                  </a:cubicBezTo>
                  <a:cubicBezTo>
                    <a:pt x="247" y="122"/>
                    <a:pt x="249" y="112"/>
                    <a:pt x="249" y="102"/>
                  </a:cubicBezTo>
                  <a:cubicBezTo>
                    <a:pt x="249" y="92"/>
                    <a:pt x="247" y="82"/>
                    <a:pt x="241" y="75"/>
                  </a:cubicBezTo>
                  <a:cubicBezTo>
                    <a:pt x="235" y="68"/>
                    <a:pt x="225" y="69"/>
                    <a:pt x="220" y="77"/>
                  </a:cubicBezTo>
                  <a:cubicBezTo>
                    <a:pt x="218" y="79"/>
                    <a:pt x="217" y="82"/>
                    <a:pt x="215" y="85"/>
                  </a:cubicBezTo>
                  <a:cubicBezTo>
                    <a:pt x="212" y="89"/>
                    <a:pt x="207" y="89"/>
                    <a:pt x="202" y="89"/>
                  </a:cubicBezTo>
                  <a:cubicBezTo>
                    <a:pt x="200" y="89"/>
                    <a:pt x="198" y="87"/>
                    <a:pt x="197" y="85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1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5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7" y="197"/>
                    <a:pt x="15" y="197"/>
                  </a:cubicBezTo>
                  <a:cubicBezTo>
                    <a:pt x="68" y="197"/>
                    <a:pt x="68" y="197"/>
                    <a:pt x="68" y="197"/>
                  </a:cubicBezTo>
                  <a:cubicBezTo>
                    <a:pt x="61" y="192"/>
                    <a:pt x="57" y="185"/>
                    <a:pt x="57" y="177"/>
                  </a:cubicBez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1244;p38">
              <a:extLst>
                <a:ext uri="{FF2B5EF4-FFF2-40B4-BE49-F238E27FC236}">
                  <a16:creationId xmlns:a16="http://schemas.microsoft.com/office/drawing/2014/main" id="{B994AB93-F436-7445-BB1C-E2CBB6417E4B}"/>
                </a:ext>
              </a:extLst>
            </p:cNvPr>
            <p:cNvSpPr/>
            <p:nvPr/>
          </p:nvSpPr>
          <p:spPr>
            <a:xfrm>
              <a:off x="1995010" y="3754076"/>
              <a:ext cx="212501" cy="180938"/>
            </a:xfrm>
            <a:custGeom>
              <a:avLst/>
              <a:gdLst/>
              <a:ahLst/>
              <a:cxnLst/>
              <a:rect l="l" t="t" r="r" b="b"/>
              <a:pathLst>
                <a:path w="241" h="205" extrusionOk="0">
                  <a:moveTo>
                    <a:pt x="221" y="147"/>
                  </a:moveTo>
                  <a:cubicBezTo>
                    <a:pt x="214" y="147"/>
                    <a:pt x="206" y="144"/>
                    <a:pt x="201" y="138"/>
                  </a:cubicBezTo>
                  <a:cubicBezTo>
                    <a:pt x="194" y="129"/>
                    <a:pt x="190" y="116"/>
                    <a:pt x="190" y="102"/>
                  </a:cubicBezTo>
                  <a:cubicBezTo>
                    <a:pt x="190" y="89"/>
                    <a:pt x="194" y="76"/>
                    <a:pt x="201" y="67"/>
                  </a:cubicBezTo>
                  <a:cubicBezTo>
                    <a:pt x="206" y="61"/>
                    <a:pt x="214" y="58"/>
                    <a:pt x="221" y="58"/>
                  </a:cubicBezTo>
                  <a:cubicBezTo>
                    <a:pt x="229" y="58"/>
                    <a:pt x="236" y="61"/>
                    <a:pt x="241" y="68"/>
                  </a:cubicBezTo>
                  <a:cubicBezTo>
                    <a:pt x="241" y="15"/>
                    <a:pt x="241" y="15"/>
                    <a:pt x="241" y="15"/>
                  </a:cubicBezTo>
                  <a:cubicBezTo>
                    <a:pt x="241" y="7"/>
                    <a:pt x="235" y="0"/>
                    <a:pt x="227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8" y="0"/>
                    <a:pt x="52" y="7"/>
                    <a:pt x="52" y="15"/>
                  </a:cubicBezTo>
                  <a:cubicBezTo>
                    <a:pt x="52" y="85"/>
                    <a:pt x="52" y="85"/>
                    <a:pt x="52" y="85"/>
                  </a:cubicBezTo>
                  <a:cubicBezTo>
                    <a:pt x="51" y="87"/>
                    <a:pt x="49" y="89"/>
                    <a:pt x="46" y="90"/>
                  </a:cubicBezTo>
                  <a:cubicBezTo>
                    <a:pt x="41" y="90"/>
                    <a:pt x="37" y="90"/>
                    <a:pt x="34" y="85"/>
                  </a:cubicBezTo>
                  <a:cubicBezTo>
                    <a:pt x="32" y="83"/>
                    <a:pt x="31" y="80"/>
                    <a:pt x="29" y="77"/>
                  </a:cubicBezTo>
                  <a:cubicBezTo>
                    <a:pt x="24" y="69"/>
                    <a:pt x="14" y="68"/>
                    <a:pt x="8" y="75"/>
                  </a:cubicBezTo>
                  <a:cubicBezTo>
                    <a:pt x="2" y="83"/>
                    <a:pt x="0" y="93"/>
                    <a:pt x="0" y="102"/>
                  </a:cubicBezTo>
                  <a:cubicBezTo>
                    <a:pt x="0" y="112"/>
                    <a:pt x="2" y="122"/>
                    <a:pt x="8" y="129"/>
                  </a:cubicBezTo>
                  <a:cubicBezTo>
                    <a:pt x="14" y="137"/>
                    <a:pt x="24" y="136"/>
                    <a:pt x="29" y="128"/>
                  </a:cubicBezTo>
                  <a:cubicBezTo>
                    <a:pt x="31" y="125"/>
                    <a:pt x="32" y="122"/>
                    <a:pt x="34" y="120"/>
                  </a:cubicBezTo>
                  <a:cubicBezTo>
                    <a:pt x="37" y="115"/>
                    <a:pt x="41" y="115"/>
                    <a:pt x="46" y="115"/>
                  </a:cubicBezTo>
                  <a:cubicBezTo>
                    <a:pt x="49" y="115"/>
                    <a:pt x="51" y="118"/>
                    <a:pt x="52" y="120"/>
                  </a:cubicBezTo>
                  <a:cubicBezTo>
                    <a:pt x="52" y="190"/>
                    <a:pt x="52" y="190"/>
                    <a:pt x="52" y="190"/>
                  </a:cubicBezTo>
                  <a:cubicBezTo>
                    <a:pt x="52" y="198"/>
                    <a:pt x="58" y="205"/>
                    <a:pt x="67" y="205"/>
                  </a:cubicBezTo>
                  <a:cubicBezTo>
                    <a:pt x="227" y="205"/>
                    <a:pt x="227" y="205"/>
                    <a:pt x="227" y="205"/>
                  </a:cubicBezTo>
                  <a:cubicBezTo>
                    <a:pt x="235" y="205"/>
                    <a:pt x="241" y="198"/>
                    <a:pt x="241" y="190"/>
                  </a:cubicBezTo>
                  <a:cubicBezTo>
                    <a:pt x="241" y="137"/>
                    <a:pt x="241" y="137"/>
                    <a:pt x="241" y="137"/>
                  </a:cubicBezTo>
                  <a:cubicBezTo>
                    <a:pt x="236" y="144"/>
                    <a:pt x="229" y="147"/>
                    <a:pt x="221" y="147"/>
                  </a:cubicBez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1245;p38">
              <a:extLst>
                <a:ext uri="{FF2B5EF4-FFF2-40B4-BE49-F238E27FC236}">
                  <a16:creationId xmlns:a16="http://schemas.microsoft.com/office/drawing/2014/main" id="{3A6B57D1-F36C-3845-8E8F-C115E99A5FCC}"/>
                </a:ext>
              </a:extLst>
            </p:cNvPr>
            <p:cNvSpPr/>
            <p:nvPr/>
          </p:nvSpPr>
          <p:spPr>
            <a:xfrm>
              <a:off x="2220560" y="3214987"/>
              <a:ext cx="173666" cy="219422"/>
            </a:xfrm>
            <a:custGeom>
              <a:avLst/>
              <a:gdLst/>
              <a:ahLst/>
              <a:cxnLst/>
              <a:rect l="l" t="t" r="r" b="b"/>
              <a:pathLst>
                <a:path w="197" h="249" extrusionOk="0">
                  <a:moveTo>
                    <a:pt x="0" y="15"/>
                  </a:move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6" y="197"/>
                    <a:pt x="15" y="197"/>
                  </a:cubicBezTo>
                  <a:cubicBezTo>
                    <a:pt x="77" y="197"/>
                    <a:pt x="77" y="197"/>
                    <a:pt x="77" y="197"/>
                  </a:cubicBezTo>
                  <a:cubicBezTo>
                    <a:pt x="80" y="198"/>
                    <a:pt x="82" y="199"/>
                    <a:pt x="82" y="202"/>
                  </a:cubicBezTo>
                  <a:cubicBezTo>
                    <a:pt x="82" y="207"/>
                    <a:pt x="82" y="212"/>
                    <a:pt x="77" y="215"/>
                  </a:cubicBezTo>
                  <a:cubicBezTo>
                    <a:pt x="75" y="217"/>
                    <a:pt x="72" y="218"/>
                    <a:pt x="69" y="219"/>
                  </a:cubicBezTo>
                  <a:cubicBezTo>
                    <a:pt x="61" y="224"/>
                    <a:pt x="60" y="235"/>
                    <a:pt x="68" y="241"/>
                  </a:cubicBezTo>
                  <a:cubicBezTo>
                    <a:pt x="75" y="247"/>
                    <a:pt x="85" y="249"/>
                    <a:pt x="95" y="249"/>
                  </a:cubicBezTo>
                  <a:cubicBezTo>
                    <a:pt x="104" y="249"/>
                    <a:pt x="115" y="247"/>
                    <a:pt x="122" y="241"/>
                  </a:cubicBezTo>
                  <a:cubicBezTo>
                    <a:pt x="129" y="235"/>
                    <a:pt x="128" y="224"/>
                    <a:pt x="120" y="219"/>
                  </a:cubicBezTo>
                  <a:cubicBezTo>
                    <a:pt x="118" y="218"/>
                    <a:pt x="115" y="217"/>
                    <a:pt x="112" y="215"/>
                  </a:cubicBezTo>
                  <a:cubicBezTo>
                    <a:pt x="108" y="212"/>
                    <a:pt x="107" y="207"/>
                    <a:pt x="108" y="202"/>
                  </a:cubicBezTo>
                  <a:cubicBezTo>
                    <a:pt x="108" y="199"/>
                    <a:pt x="110" y="198"/>
                    <a:pt x="112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0" y="197"/>
                    <a:pt x="197" y="190"/>
                    <a:pt x="197" y="182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0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6" y="0"/>
                    <a:pt x="0" y="6"/>
                    <a:pt x="0" y="15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1246;p38">
              <a:extLst>
                <a:ext uri="{FF2B5EF4-FFF2-40B4-BE49-F238E27FC236}">
                  <a16:creationId xmlns:a16="http://schemas.microsoft.com/office/drawing/2014/main" id="{1D6CB606-8B13-C644-A31C-CDE23F09D165}"/>
                </a:ext>
              </a:extLst>
            </p:cNvPr>
            <p:cNvSpPr/>
            <p:nvPr/>
          </p:nvSpPr>
          <p:spPr>
            <a:xfrm>
              <a:off x="2214346" y="3400890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1"/>
                    <a:pt x="102" y="51"/>
                  </a:cubicBezTo>
                  <a:cubicBezTo>
                    <a:pt x="88" y="51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2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2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2"/>
                  </a:cubicBezTo>
                  <a:cubicBezTo>
                    <a:pt x="68" y="217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7"/>
                    <a:pt x="127" y="212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2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2"/>
                    <a:pt x="147" y="2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1247;p38">
              <a:extLst>
                <a:ext uri="{FF2B5EF4-FFF2-40B4-BE49-F238E27FC236}">
                  <a16:creationId xmlns:a16="http://schemas.microsoft.com/office/drawing/2014/main" id="{07B5E9F2-D44B-5846-A335-46DD05E5BE88}"/>
                </a:ext>
              </a:extLst>
            </p:cNvPr>
            <p:cNvSpPr/>
            <p:nvPr/>
          </p:nvSpPr>
          <p:spPr>
            <a:xfrm>
              <a:off x="1814198" y="3754076"/>
              <a:ext cx="213433" cy="180938"/>
            </a:xfrm>
            <a:custGeom>
              <a:avLst/>
              <a:gdLst/>
              <a:ahLst/>
              <a:cxnLst/>
              <a:rect l="l" t="t" r="r" b="b"/>
              <a:pathLst>
                <a:path w="242" h="205" extrusionOk="0">
                  <a:moveTo>
                    <a:pt x="222" y="147"/>
                  </a:moveTo>
                  <a:cubicBezTo>
                    <a:pt x="214" y="147"/>
                    <a:pt x="207" y="144"/>
                    <a:pt x="202" y="138"/>
                  </a:cubicBezTo>
                  <a:cubicBezTo>
                    <a:pt x="195" y="129"/>
                    <a:pt x="191" y="116"/>
                    <a:pt x="191" y="102"/>
                  </a:cubicBezTo>
                  <a:cubicBezTo>
                    <a:pt x="191" y="89"/>
                    <a:pt x="195" y="76"/>
                    <a:pt x="202" y="67"/>
                  </a:cubicBezTo>
                  <a:cubicBezTo>
                    <a:pt x="207" y="61"/>
                    <a:pt x="214" y="58"/>
                    <a:pt x="222" y="58"/>
                  </a:cubicBezTo>
                  <a:cubicBezTo>
                    <a:pt x="230" y="58"/>
                    <a:pt x="237" y="61"/>
                    <a:pt x="242" y="68"/>
                  </a:cubicBezTo>
                  <a:cubicBezTo>
                    <a:pt x="242" y="15"/>
                    <a:pt x="242" y="15"/>
                    <a:pt x="242" y="15"/>
                  </a:cubicBezTo>
                  <a:cubicBezTo>
                    <a:pt x="242" y="7"/>
                    <a:pt x="236" y="0"/>
                    <a:pt x="228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3" y="7"/>
                    <a:pt x="53" y="15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52" y="87"/>
                    <a:pt x="50" y="89"/>
                    <a:pt x="47" y="90"/>
                  </a:cubicBezTo>
                  <a:cubicBezTo>
                    <a:pt x="42" y="90"/>
                    <a:pt x="38" y="90"/>
                    <a:pt x="34" y="85"/>
                  </a:cubicBezTo>
                  <a:cubicBezTo>
                    <a:pt x="33" y="83"/>
                    <a:pt x="32" y="80"/>
                    <a:pt x="30" y="77"/>
                  </a:cubicBezTo>
                  <a:cubicBezTo>
                    <a:pt x="25" y="69"/>
                    <a:pt x="15" y="68"/>
                    <a:pt x="9" y="75"/>
                  </a:cubicBezTo>
                  <a:cubicBezTo>
                    <a:pt x="3" y="83"/>
                    <a:pt x="0" y="93"/>
                    <a:pt x="1" y="102"/>
                  </a:cubicBezTo>
                  <a:cubicBezTo>
                    <a:pt x="0" y="112"/>
                    <a:pt x="3" y="122"/>
                    <a:pt x="9" y="129"/>
                  </a:cubicBezTo>
                  <a:cubicBezTo>
                    <a:pt x="15" y="137"/>
                    <a:pt x="25" y="136"/>
                    <a:pt x="30" y="128"/>
                  </a:cubicBezTo>
                  <a:cubicBezTo>
                    <a:pt x="32" y="125"/>
                    <a:pt x="33" y="122"/>
                    <a:pt x="34" y="120"/>
                  </a:cubicBezTo>
                  <a:cubicBezTo>
                    <a:pt x="38" y="115"/>
                    <a:pt x="42" y="115"/>
                    <a:pt x="47" y="115"/>
                  </a:cubicBezTo>
                  <a:cubicBezTo>
                    <a:pt x="50" y="115"/>
                    <a:pt x="52" y="118"/>
                    <a:pt x="53" y="120"/>
                  </a:cubicBezTo>
                  <a:cubicBezTo>
                    <a:pt x="53" y="190"/>
                    <a:pt x="53" y="190"/>
                    <a:pt x="53" y="190"/>
                  </a:cubicBezTo>
                  <a:cubicBezTo>
                    <a:pt x="53" y="198"/>
                    <a:pt x="59" y="205"/>
                    <a:pt x="67" y="205"/>
                  </a:cubicBezTo>
                  <a:cubicBezTo>
                    <a:pt x="228" y="205"/>
                    <a:pt x="228" y="205"/>
                    <a:pt x="228" y="205"/>
                  </a:cubicBezTo>
                  <a:cubicBezTo>
                    <a:pt x="236" y="205"/>
                    <a:pt x="242" y="198"/>
                    <a:pt x="242" y="190"/>
                  </a:cubicBezTo>
                  <a:cubicBezTo>
                    <a:pt x="242" y="137"/>
                    <a:pt x="242" y="137"/>
                    <a:pt x="242" y="137"/>
                  </a:cubicBezTo>
                  <a:cubicBezTo>
                    <a:pt x="237" y="144"/>
                    <a:pt x="230" y="147"/>
                    <a:pt x="222" y="147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1248;p38">
              <a:extLst>
                <a:ext uri="{FF2B5EF4-FFF2-40B4-BE49-F238E27FC236}">
                  <a16:creationId xmlns:a16="http://schemas.microsoft.com/office/drawing/2014/main" id="{61317A78-E2F4-3644-8087-3B2C4DA74D99}"/>
                </a:ext>
              </a:extLst>
            </p:cNvPr>
            <p:cNvSpPr/>
            <p:nvPr/>
          </p:nvSpPr>
          <p:spPr>
            <a:xfrm>
              <a:off x="2214346" y="3580587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2"/>
                    <a:pt x="102" y="51"/>
                  </a:cubicBezTo>
                  <a:cubicBezTo>
                    <a:pt x="88" y="52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3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3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3"/>
                  </a:cubicBezTo>
                  <a:cubicBezTo>
                    <a:pt x="68" y="218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8"/>
                    <a:pt x="127" y="213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3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3"/>
                    <a:pt x="147" y="2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1249;p38">
              <a:extLst>
                <a:ext uri="{FF2B5EF4-FFF2-40B4-BE49-F238E27FC236}">
                  <a16:creationId xmlns:a16="http://schemas.microsoft.com/office/drawing/2014/main" id="{44D34FA2-AFB4-6346-80C8-70EB2682D5CF}"/>
                </a:ext>
              </a:extLst>
            </p:cNvPr>
            <p:cNvSpPr/>
            <p:nvPr/>
          </p:nvSpPr>
          <p:spPr>
            <a:xfrm>
              <a:off x="2174890" y="3760283"/>
              <a:ext cx="219335" cy="174731"/>
            </a:xfrm>
            <a:custGeom>
              <a:avLst/>
              <a:gdLst/>
              <a:ahLst/>
              <a:cxnLst/>
              <a:rect l="l" t="t" r="r" b="b"/>
              <a:pathLst>
                <a:path w="249" h="198" extrusionOk="0">
                  <a:moveTo>
                    <a:pt x="192" y="21"/>
                  </a:moveTo>
                  <a:cubicBezTo>
                    <a:pt x="192" y="28"/>
                    <a:pt x="188" y="35"/>
                    <a:pt x="182" y="41"/>
                  </a:cubicBezTo>
                  <a:cubicBezTo>
                    <a:pt x="173" y="48"/>
                    <a:pt x="161" y="52"/>
                    <a:pt x="147" y="52"/>
                  </a:cubicBezTo>
                  <a:cubicBezTo>
                    <a:pt x="133" y="52"/>
                    <a:pt x="120" y="48"/>
                    <a:pt x="112" y="41"/>
                  </a:cubicBezTo>
                  <a:cubicBezTo>
                    <a:pt x="105" y="35"/>
                    <a:pt x="102" y="28"/>
                    <a:pt x="102" y="21"/>
                  </a:cubicBezTo>
                  <a:cubicBezTo>
                    <a:pt x="102" y="13"/>
                    <a:pt x="106" y="5"/>
                    <a:pt x="112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2" y="7"/>
                    <a:pt x="52" y="15"/>
                  </a:cubicBezTo>
                  <a:cubicBezTo>
                    <a:pt x="52" y="78"/>
                    <a:pt x="52" y="78"/>
                    <a:pt x="52" y="78"/>
                  </a:cubicBezTo>
                  <a:cubicBezTo>
                    <a:pt x="51" y="80"/>
                    <a:pt x="49" y="82"/>
                    <a:pt x="47" y="83"/>
                  </a:cubicBezTo>
                  <a:cubicBezTo>
                    <a:pt x="42" y="83"/>
                    <a:pt x="37" y="83"/>
                    <a:pt x="34" y="78"/>
                  </a:cubicBezTo>
                  <a:cubicBezTo>
                    <a:pt x="32" y="76"/>
                    <a:pt x="31" y="73"/>
                    <a:pt x="29" y="70"/>
                  </a:cubicBezTo>
                  <a:cubicBezTo>
                    <a:pt x="24" y="62"/>
                    <a:pt x="14" y="61"/>
                    <a:pt x="8" y="68"/>
                  </a:cubicBezTo>
                  <a:cubicBezTo>
                    <a:pt x="2" y="76"/>
                    <a:pt x="0" y="86"/>
                    <a:pt x="0" y="95"/>
                  </a:cubicBezTo>
                  <a:cubicBezTo>
                    <a:pt x="0" y="105"/>
                    <a:pt x="2" y="115"/>
                    <a:pt x="8" y="122"/>
                  </a:cubicBezTo>
                  <a:cubicBezTo>
                    <a:pt x="14" y="130"/>
                    <a:pt x="24" y="129"/>
                    <a:pt x="29" y="121"/>
                  </a:cubicBezTo>
                  <a:cubicBezTo>
                    <a:pt x="31" y="118"/>
                    <a:pt x="32" y="115"/>
                    <a:pt x="34" y="113"/>
                  </a:cubicBezTo>
                  <a:cubicBezTo>
                    <a:pt x="37" y="108"/>
                    <a:pt x="42" y="108"/>
                    <a:pt x="47" y="108"/>
                  </a:cubicBezTo>
                  <a:cubicBezTo>
                    <a:pt x="49" y="108"/>
                    <a:pt x="51" y="111"/>
                    <a:pt x="52" y="113"/>
                  </a:cubicBezTo>
                  <a:cubicBezTo>
                    <a:pt x="52" y="183"/>
                    <a:pt x="52" y="183"/>
                    <a:pt x="52" y="183"/>
                  </a:cubicBezTo>
                  <a:cubicBezTo>
                    <a:pt x="52" y="191"/>
                    <a:pt x="59" y="198"/>
                    <a:pt x="67" y="198"/>
                  </a:cubicBezTo>
                  <a:cubicBezTo>
                    <a:pt x="234" y="198"/>
                    <a:pt x="234" y="198"/>
                    <a:pt x="234" y="198"/>
                  </a:cubicBezTo>
                  <a:cubicBezTo>
                    <a:pt x="242" y="198"/>
                    <a:pt x="249" y="191"/>
                    <a:pt x="249" y="183"/>
                  </a:cubicBezTo>
                  <a:cubicBezTo>
                    <a:pt x="249" y="15"/>
                    <a:pt x="249" y="15"/>
                    <a:pt x="249" y="15"/>
                  </a:cubicBezTo>
                  <a:cubicBezTo>
                    <a:pt x="249" y="7"/>
                    <a:pt x="242" y="0"/>
                    <a:pt x="234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188" y="5"/>
                    <a:pt x="192" y="13"/>
                    <a:pt x="192" y="21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909050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9"/>
          <p:cNvSpPr/>
          <p:nvPr/>
        </p:nvSpPr>
        <p:spPr>
          <a:xfrm>
            <a:off x="6935015" y="3459039"/>
            <a:ext cx="1548319" cy="1207803"/>
          </a:xfrm>
          <a:custGeom>
            <a:avLst/>
            <a:gdLst/>
            <a:ahLst/>
            <a:cxnLst/>
            <a:rect l="l" t="t" r="r" b="b"/>
            <a:pathLst>
              <a:path w="1256243" h="1404422" extrusionOk="0">
                <a:moveTo>
                  <a:pt x="136989" y="466050"/>
                </a:moveTo>
                <a:cubicBezTo>
                  <a:pt x="136989" y="466050"/>
                  <a:pt x="267128" y="-13411"/>
                  <a:pt x="705492" y="288"/>
                </a:cubicBezTo>
                <a:cubicBezTo>
                  <a:pt x="1198652" y="15699"/>
                  <a:pt x="1243790" y="411254"/>
                  <a:pt x="1253447" y="589340"/>
                </a:cubicBezTo>
                <a:cubicBezTo>
                  <a:pt x="1267146" y="842769"/>
                  <a:pt x="1239748" y="1020854"/>
                  <a:pt x="958921" y="1150994"/>
                </a:cubicBezTo>
                <a:cubicBezTo>
                  <a:pt x="958921" y="1150994"/>
                  <a:pt x="1137007" y="911263"/>
                  <a:pt x="1013717" y="719479"/>
                </a:cubicBezTo>
                <a:cubicBezTo>
                  <a:pt x="1013717" y="719479"/>
                  <a:pt x="965771" y="1301681"/>
                  <a:pt x="404117" y="1404423"/>
                </a:cubicBezTo>
                <a:cubicBezTo>
                  <a:pt x="404117" y="1404423"/>
                  <a:pt x="657546" y="1157843"/>
                  <a:pt x="506858" y="801672"/>
                </a:cubicBezTo>
                <a:cubicBezTo>
                  <a:pt x="506858" y="801672"/>
                  <a:pt x="520557" y="1144144"/>
                  <a:pt x="123290" y="1130445"/>
                </a:cubicBezTo>
                <a:cubicBezTo>
                  <a:pt x="123290" y="1130445"/>
                  <a:pt x="363020" y="993457"/>
                  <a:pt x="294526" y="746877"/>
                </a:cubicBezTo>
                <a:cubicBezTo>
                  <a:pt x="253429" y="842769"/>
                  <a:pt x="157537" y="904414"/>
                  <a:pt x="0" y="870167"/>
                </a:cubicBezTo>
                <a:cubicBezTo>
                  <a:pt x="116440" y="801672"/>
                  <a:pt x="116440" y="561942"/>
                  <a:pt x="136989" y="466050"/>
                </a:cubicBezTo>
                <a:close/>
              </a:path>
            </a:pathLst>
          </a:custGeom>
          <a:gradFill>
            <a:gsLst>
              <a:gs pos="0">
                <a:srgbClr val="BBFF45">
                  <a:alpha val="0"/>
                </a:srgbClr>
              </a:gs>
              <a:gs pos="65000">
                <a:schemeClr val="accent4">
                  <a:lumMod val="75000"/>
                </a:schemeClr>
              </a:gs>
              <a:gs pos="100000">
                <a:schemeClr val="accent3">
                  <a:lumMod val="50000"/>
                </a:schemeClr>
              </a:gs>
            </a:gsLst>
            <a:lin ang="5400012" scaled="0"/>
          </a:gradFill>
          <a:ln>
            <a:noFill/>
          </a:ln>
          <a:effectLst>
            <a:outerShdw blurRad="28575" dist="38100" dir="5400000" algn="bl" rotWithShape="0">
              <a:schemeClr val="dk1">
                <a:alpha val="20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p19"/>
          <p:cNvSpPr txBox="1">
            <a:spLocks noGrp="1"/>
          </p:cNvSpPr>
          <p:nvPr>
            <p:ph type="title"/>
          </p:nvPr>
        </p:nvSpPr>
        <p:spPr>
          <a:xfrm>
            <a:off x="383961" y="2057512"/>
            <a:ext cx="5828400" cy="1401527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Failures </a:t>
            </a:r>
            <a:br>
              <a:rPr lang="en" sz="4400" dirty="0"/>
            </a:br>
            <a:r>
              <a:rPr lang="en" sz="4400" dirty="0"/>
              <a:t>in</a:t>
            </a:r>
            <a:br>
              <a:rPr lang="en" sz="4400" dirty="0"/>
            </a:br>
            <a:r>
              <a:rPr lang="en" sz="4400" dirty="0"/>
              <a:t>Refactoring</a:t>
            </a:r>
            <a:endParaRPr sz="4400" dirty="0"/>
          </a:p>
        </p:txBody>
      </p:sp>
      <p:grpSp>
        <p:nvGrpSpPr>
          <p:cNvPr id="263" name="Google Shape;263;p19"/>
          <p:cNvGrpSpPr/>
          <p:nvPr/>
        </p:nvGrpSpPr>
        <p:grpSpPr>
          <a:xfrm>
            <a:off x="7142484" y="1495299"/>
            <a:ext cx="1286132" cy="1205203"/>
            <a:chOff x="8438871" y="401534"/>
            <a:chExt cx="2115348" cy="1982241"/>
          </a:xfrm>
        </p:grpSpPr>
        <p:sp>
          <p:nvSpPr>
            <p:cNvPr id="264" name="Google Shape;264;p19"/>
            <p:cNvSpPr/>
            <p:nvPr/>
          </p:nvSpPr>
          <p:spPr>
            <a:xfrm>
              <a:off x="8438871" y="401534"/>
              <a:ext cx="2115348" cy="1982241"/>
            </a:xfrm>
            <a:custGeom>
              <a:avLst/>
              <a:gdLst/>
              <a:ahLst/>
              <a:cxnLst/>
              <a:rect l="l" t="t" r="r" b="b"/>
              <a:pathLst>
                <a:path w="2115348" h="1982241" extrusionOk="0">
                  <a:moveTo>
                    <a:pt x="1084381" y="1982241"/>
                  </a:moveTo>
                  <a:cubicBezTo>
                    <a:pt x="797390" y="1982241"/>
                    <a:pt x="529098" y="1889705"/>
                    <a:pt x="328957" y="1721963"/>
                  </a:cubicBezTo>
                  <a:cubicBezTo>
                    <a:pt x="126830" y="1552302"/>
                    <a:pt x="10253" y="1321476"/>
                    <a:pt x="663" y="1072019"/>
                  </a:cubicBezTo>
                  <a:cubicBezTo>
                    <a:pt x="-9679" y="803042"/>
                    <a:pt x="101418" y="520571"/>
                    <a:pt x="297929" y="316389"/>
                  </a:cubicBezTo>
                  <a:cubicBezTo>
                    <a:pt x="390670" y="219534"/>
                    <a:pt x="501494" y="141871"/>
                    <a:pt x="624236" y="87824"/>
                  </a:cubicBezTo>
                  <a:cubicBezTo>
                    <a:pt x="758690" y="29170"/>
                    <a:pt x="903967" y="-739"/>
                    <a:pt x="1050682" y="14"/>
                  </a:cubicBezTo>
                  <a:cubicBezTo>
                    <a:pt x="1339866" y="14"/>
                    <a:pt x="1578979" y="75906"/>
                    <a:pt x="1761448" y="225497"/>
                  </a:cubicBezTo>
                  <a:cubicBezTo>
                    <a:pt x="1935630" y="368308"/>
                    <a:pt x="2049125" y="569750"/>
                    <a:pt x="2098577" y="824412"/>
                  </a:cubicBezTo>
                  <a:cubicBezTo>
                    <a:pt x="2125770" y="962922"/>
                    <a:pt x="2119811" y="1105890"/>
                    <a:pt x="2081317" y="1241680"/>
                  </a:cubicBezTo>
                  <a:cubicBezTo>
                    <a:pt x="2044193" y="1372408"/>
                    <a:pt x="1980083" y="1493904"/>
                    <a:pt x="1893094" y="1598330"/>
                  </a:cubicBezTo>
                  <a:cubicBezTo>
                    <a:pt x="1796038" y="1715326"/>
                    <a:pt x="1675145" y="1810252"/>
                    <a:pt x="1538431" y="1876760"/>
                  </a:cubicBezTo>
                  <a:cubicBezTo>
                    <a:pt x="1396921" y="1945638"/>
                    <a:pt x="1241713" y="1981693"/>
                    <a:pt x="1084381" y="1982241"/>
                  </a:cubicBezTo>
                  <a:close/>
                </a:path>
              </a:pathLst>
            </a:custGeom>
            <a:solidFill>
              <a:srgbClr val="09052E">
                <a:alpha val="11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19"/>
            <p:cNvSpPr/>
            <p:nvPr/>
          </p:nvSpPr>
          <p:spPr>
            <a:xfrm>
              <a:off x="8561906" y="475316"/>
              <a:ext cx="1869268" cy="1736332"/>
            </a:xfrm>
            <a:custGeom>
              <a:avLst/>
              <a:gdLst/>
              <a:ahLst/>
              <a:cxnLst/>
              <a:rect l="l" t="t" r="r" b="b"/>
              <a:pathLst>
                <a:path w="1869268" h="1736332" extrusionOk="0">
                  <a:moveTo>
                    <a:pt x="927716" y="0"/>
                  </a:moveTo>
                  <a:cubicBezTo>
                    <a:pt x="337705" y="0"/>
                    <a:pt x="-16274" y="505694"/>
                    <a:pt x="576" y="943990"/>
                  </a:cubicBezTo>
                  <a:cubicBezTo>
                    <a:pt x="17426" y="1382285"/>
                    <a:pt x="422022" y="1736332"/>
                    <a:pt x="961415" y="1736332"/>
                  </a:cubicBezTo>
                  <a:cubicBezTo>
                    <a:pt x="1500808" y="1736332"/>
                    <a:pt x="1957049" y="1250776"/>
                    <a:pt x="1854856" y="724876"/>
                  </a:cubicBezTo>
                  <a:cubicBezTo>
                    <a:pt x="1769443" y="285279"/>
                    <a:pt x="1464438" y="0"/>
                    <a:pt x="9277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19"/>
            <p:cNvSpPr/>
            <p:nvPr/>
          </p:nvSpPr>
          <p:spPr>
            <a:xfrm>
              <a:off x="8561904" y="1299235"/>
              <a:ext cx="1869279" cy="912413"/>
            </a:xfrm>
            <a:custGeom>
              <a:avLst/>
              <a:gdLst/>
              <a:ahLst/>
              <a:cxnLst/>
              <a:rect l="l" t="t" r="r" b="b"/>
              <a:pathLst>
                <a:path w="1869279" h="912413" extrusionOk="0">
                  <a:moveTo>
                    <a:pt x="963129" y="603915"/>
                  </a:moveTo>
                  <a:cubicBezTo>
                    <a:pt x="507230" y="603915"/>
                    <a:pt x="141882" y="366308"/>
                    <a:pt x="1880" y="34795"/>
                  </a:cubicBezTo>
                  <a:cubicBezTo>
                    <a:pt x="-39" y="63179"/>
                    <a:pt x="-518" y="91646"/>
                    <a:pt x="578" y="120071"/>
                  </a:cubicBezTo>
                  <a:cubicBezTo>
                    <a:pt x="17428" y="558435"/>
                    <a:pt x="422024" y="912414"/>
                    <a:pt x="961417" y="912414"/>
                  </a:cubicBezTo>
                  <a:cubicBezTo>
                    <a:pt x="1466769" y="912414"/>
                    <a:pt x="1899105" y="486242"/>
                    <a:pt x="1867666" y="0"/>
                  </a:cubicBezTo>
                  <a:cubicBezTo>
                    <a:pt x="1728075" y="347404"/>
                    <a:pt x="1367589" y="603915"/>
                    <a:pt x="963129" y="60391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19"/>
            <p:cNvSpPr/>
            <p:nvPr/>
          </p:nvSpPr>
          <p:spPr>
            <a:xfrm>
              <a:off x="9177188" y="748882"/>
              <a:ext cx="387480" cy="1272283"/>
            </a:xfrm>
            <a:custGeom>
              <a:avLst/>
              <a:gdLst/>
              <a:ahLst/>
              <a:cxnLst/>
              <a:rect l="l" t="t" r="r" b="b"/>
              <a:pathLst>
                <a:path w="387480" h="1272283" extrusionOk="0">
                  <a:moveTo>
                    <a:pt x="341492" y="318088"/>
                  </a:moveTo>
                  <a:cubicBezTo>
                    <a:pt x="290600" y="318070"/>
                    <a:pt x="249367" y="276810"/>
                    <a:pt x="249367" y="225931"/>
                  </a:cubicBezTo>
                  <a:cubicBezTo>
                    <a:pt x="249436" y="192269"/>
                    <a:pt x="267792" y="161294"/>
                    <a:pt x="297313" y="145140"/>
                  </a:cubicBezTo>
                  <a:cubicBezTo>
                    <a:pt x="267860" y="90372"/>
                    <a:pt x="228955" y="41237"/>
                    <a:pt x="182448" y="0"/>
                  </a:cubicBezTo>
                  <a:cubicBezTo>
                    <a:pt x="182448" y="0"/>
                    <a:pt x="-269615" y="719876"/>
                    <a:pt x="249436" y="1272283"/>
                  </a:cubicBezTo>
                  <a:cubicBezTo>
                    <a:pt x="249436" y="1272283"/>
                    <a:pt x="459713" y="731178"/>
                    <a:pt x="361218" y="315896"/>
                  </a:cubicBezTo>
                  <a:cubicBezTo>
                    <a:pt x="354712" y="317324"/>
                    <a:pt x="348136" y="318059"/>
                    <a:pt x="341492" y="318088"/>
                  </a:cubicBezTo>
                  <a:close/>
                </a:path>
              </a:pathLst>
            </a:custGeom>
            <a:gradFill>
              <a:gsLst>
                <a:gs pos="0">
                  <a:srgbClr val="000985"/>
                </a:gs>
                <a:gs pos="100000">
                  <a:srgbClr val="01010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68" name="Google Shape;268;p19"/>
          <p:cNvGrpSpPr/>
          <p:nvPr/>
        </p:nvGrpSpPr>
        <p:grpSpPr>
          <a:xfrm>
            <a:off x="7490520" y="704648"/>
            <a:ext cx="590051" cy="591263"/>
            <a:chOff x="2893887" y="2547824"/>
            <a:chExt cx="1212350" cy="1214840"/>
          </a:xfrm>
        </p:grpSpPr>
        <p:sp>
          <p:nvSpPr>
            <p:cNvPr id="269" name="Google Shape;269;p19"/>
            <p:cNvSpPr/>
            <p:nvPr/>
          </p:nvSpPr>
          <p:spPr>
            <a:xfrm>
              <a:off x="2893887" y="2547824"/>
              <a:ext cx="1212350" cy="1214840"/>
            </a:xfrm>
            <a:custGeom>
              <a:avLst/>
              <a:gdLst/>
              <a:ahLst/>
              <a:cxnLst/>
              <a:rect l="l" t="t" r="r" b="b"/>
              <a:pathLst>
                <a:path w="1212350" h="1214840" extrusionOk="0">
                  <a:moveTo>
                    <a:pt x="0" y="1070973"/>
                  </a:moveTo>
                  <a:cubicBezTo>
                    <a:pt x="0" y="1070973"/>
                    <a:pt x="650697" y="1447692"/>
                    <a:pt x="1212351" y="981930"/>
                  </a:cubicBezTo>
                  <a:lnTo>
                    <a:pt x="549325" y="40612"/>
                  </a:lnTo>
                  <a:cubicBezTo>
                    <a:pt x="518790" y="-2656"/>
                    <a:pt x="458960" y="-12985"/>
                    <a:pt x="415686" y="17550"/>
                  </a:cubicBezTo>
                  <a:cubicBezTo>
                    <a:pt x="400062" y="28578"/>
                    <a:pt x="388089" y="44030"/>
                    <a:pt x="381308" y="619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19"/>
            <p:cNvSpPr/>
            <p:nvPr/>
          </p:nvSpPr>
          <p:spPr>
            <a:xfrm>
              <a:off x="2996697" y="3186871"/>
              <a:ext cx="951250" cy="244546"/>
            </a:xfrm>
            <a:custGeom>
              <a:avLst/>
              <a:gdLst/>
              <a:ahLst/>
              <a:cxnLst/>
              <a:rect l="l" t="t" r="r" b="b"/>
              <a:pathLst>
                <a:path w="951250" h="244546" extrusionOk="0">
                  <a:moveTo>
                    <a:pt x="43357" y="45138"/>
                  </a:moveTo>
                  <a:lnTo>
                    <a:pt x="0" y="159934"/>
                  </a:lnTo>
                  <a:cubicBezTo>
                    <a:pt x="152674" y="234319"/>
                    <a:pt x="473639" y="323156"/>
                    <a:pt x="951250" y="118221"/>
                  </a:cubicBezTo>
                  <a:lnTo>
                    <a:pt x="867961" y="0"/>
                  </a:lnTo>
                  <a:cubicBezTo>
                    <a:pt x="691177" y="94111"/>
                    <a:pt x="402815" y="180483"/>
                    <a:pt x="43357" y="45138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19"/>
            <p:cNvSpPr/>
            <p:nvPr/>
          </p:nvSpPr>
          <p:spPr>
            <a:xfrm>
              <a:off x="3140056" y="2892620"/>
              <a:ext cx="568503" cy="125416"/>
            </a:xfrm>
            <a:custGeom>
              <a:avLst/>
              <a:gdLst/>
              <a:ahLst/>
              <a:cxnLst/>
              <a:rect l="l" t="t" r="r" b="b"/>
              <a:pathLst>
                <a:path w="568503" h="125416" extrusionOk="0">
                  <a:moveTo>
                    <a:pt x="27398" y="2123"/>
                  </a:moveTo>
                  <a:lnTo>
                    <a:pt x="0" y="74179"/>
                  </a:lnTo>
                  <a:cubicBezTo>
                    <a:pt x="118016" y="119317"/>
                    <a:pt x="322540" y="163222"/>
                    <a:pt x="568503" y="72261"/>
                  </a:cubicBezTo>
                  <a:lnTo>
                    <a:pt x="517544" y="0"/>
                  </a:lnTo>
                  <a:cubicBezTo>
                    <a:pt x="405281" y="47467"/>
                    <a:pt x="236717" y="79796"/>
                    <a:pt x="27398" y="2123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19"/>
            <p:cNvSpPr/>
            <p:nvPr/>
          </p:nvSpPr>
          <p:spPr>
            <a:xfrm>
              <a:off x="3404162" y="2647161"/>
              <a:ext cx="524058" cy="1084446"/>
            </a:xfrm>
            <a:custGeom>
              <a:avLst/>
              <a:gdLst/>
              <a:ahLst/>
              <a:cxnLst/>
              <a:rect l="l" t="t" r="r" b="b"/>
              <a:pathLst>
                <a:path w="524058" h="1084446" extrusionOk="0">
                  <a:moveTo>
                    <a:pt x="524059" y="1002185"/>
                  </a:moveTo>
                  <a:lnTo>
                    <a:pt x="18570" y="4084"/>
                  </a:lnTo>
                  <a:cubicBezTo>
                    <a:pt x="13844" y="-5299"/>
                    <a:pt x="-2595" y="3057"/>
                    <a:pt x="351" y="13331"/>
                  </a:cubicBezTo>
                  <a:lnTo>
                    <a:pt x="311452" y="1084446"/>
                  </a:lnTo>
                  <a:cubicBezTo>
                    <a:pt x="385337" y="1065562"/>
                    <a:pt x="456708" y="1037952"/>
                    <a:pt x="524059" y="1002185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73" name="Google Shape;273;p19"/>
          <p:cNvGrpSpPr/>
          <p:nvPr/>
        </p:nvGrpSpPr>
        <p:grpSpPr>
          <a:xfrm>
            <a:off x="7066322" y="2899898"/>
            <a:ext cx="1437262" cy="597425"/>
            <a:chOff x="7066322" y="2899898"/>
            <a:chExt cx="1437262" cy="597425"/>
          </a:xfrm>
        </p:grpSpPr>
        <p:sp>
          <p:nvSpPr>
            <p:cNvPr id="274" name="Google Shape;274;p19"/>
            <p:cNvSpPr/>
            <p:nvPr/>
          </p:nvSpPr>
          <p:spPr>
            <a:xfrm>
              <a:off x="7066322" y="2899898"/>
              <a:ext cx="1437262" cy="597425"/>
            </a:xfrm>
            <a:custGeom>
              <a:avLst/>
              <a:gdLst/>
              <a:ahLst/>
              <a:cxnLst/>
              <a:rect l="l" t="t" r="r" b="b"/>
              <a:pathLst>
                <a:path w="2365864" h="983416" extrusionOk="0">
                  <a:moveTo>
                    <a:pt x="0" y="791179"/>
                  </a:moveTo>
                  <a:cubicBezTo>
                    <a:pt x="0" y="354253"/>
                    <a:pt x="529598" y="0"/>
                    <a:pt x="1182898" y="0"/>
                  </a:cubicBezTo>
                  <a:cubicBezTo>
                    <a:pt x="1836197" y="0"/>
                    <a:pt x="2365865" y="354253"/>
                    <a:pt x="2365865" y="791179"/>
                  </a:cubicBezTo>
                  <a:cubicBezTo>
                    <a:pt x="2365865" y="1228104"/>
                    <a:pt x="1836197" y="783576"/>
                    <a:pt x="1182898" y="783576"/>
                  </a:cubicBezTo>
                  <a:cubicBezTo>
                    <a:pt x="529598" y="783576"/>
                    <a:pt x="0" y="1228104"/>
                    <a:pt x="0" y="791179"/>
                  </a:cubicBezTo>
                  <a:close/>
                </a:path>
              </a:pathLst>
            </a:custGeom>
            <a:solidFill>
              <a:srgbClr val="4C11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19"/>
            <p:cNvSpPr/>
            <p:nvPr/>
          </p:nvSpPr>
          <p:spPr>
            <a:xfrm>
              <a:off x="7344300" y="3182158"/>
              <a:ext cx="173307" cy="276881"/>
            </a:xfrm>
            <a:custGeom>
              <a:avLst/>
              <a:gdLst/>
              <a:ahLst/>
              <a:cxnLst/>
              <a:rect l="l" t="t" r="r" b="b"/>
              <a:pathLst>
                <a:path w="285279" h="455772" extrusionOk="0">
                  <a:moveTo>
                    <a:pt x="0" y="455773"/>
                  </a:moveTo>
                  <a:cubicBezTo>
                    <a:pt x="86303" y="430567"/>
                    <a:pt x="182195" y="401799"/>
                    <a:pt x="285279" y="377141"/>
                  </a:cubicBezTo>
                  <a:cubicBezTo>
                    <a:pt x="275279" y="230837"/>
                    <a:pt x="245005" y="11450"/>
                    <a:pt x="153838" y="422"/>
                  </a:cubicBezTo>
                  <a:cubicBezTo>
                    <a:pt x="44316" y="-13482"/>
                    <a:pt x="9589" y="320085"/>
                    <a:pt x="0" y="455773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16200038" scaled="0"/>
            </a:gradFill>
            <a:ln>
              <a:noFill/>
            </a:ln>
            <a:effectLst>
              <a:outerShdw blurRad="14288" dist="28575" dir="162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19"/>
            <p:cNvSpPr/>
            <p:nvPr/>
          </p:nvSpPr>
          <p:spPr>
            <a:xfrm>
              <a:off x="8056297" y="3181999"/>
              <a:ext cx="171726" cy="277456"/>
            </a:xfrm>
            <a:custGeom>
              <a:avLst/>
              <a:gdLst/>
              <a:ahLst/>
              <a:cxnLst/>
              <a:rect l="l" t="t" r="r" b="b"/>
              <a:pathLst>
                <a:path w="282676" h="456717" extrusionOk="0">
                  <a:moveTo>
                    <a:pt x="282676" y="456718"/>
                  </a:moveTo>
                  <a:cubicBezTo>
                    <a:pt x="278567" y="331510"/>
                    <a:pt x="257333" y="14107"/>
                    <a:pt x="147194" y="408"/>
                  </a:cubicBezTo>
                  <a:cubicBezTo>
                    <a:pt x="55070" y="-11099"/>
                    <a:pt x="15823" y="223152"/>
                    <a:pt x="0" y="378566"/>
                  </a:cubicBezTo>
                  <a:cubicBezTo>
                    <a:pt x="102125" y="403155"/>
                    <a:pt x="197127" y="431718"/>
                    <a:pt x="282676" y="456718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16200038" scaled="0"/>
            </a:gradFill>
            <a:ln>
              <a:noFill/>
            </a:ln>
            <a:effectLst>
              <a:outerShdw blurRad="14288" dist="28575" dir="162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82513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2"/>
          <p:cNvSpPr txBox="1">
            <a:spLocks noGrp="1"/>
          </p:cNvSpPr>
          <p:nvPr>
            <p:ph type="title"/>
          </p:nvPr>
        </p:nvSpPr>
        <p:spPr>
          <a:xfrm>
            <a:off x="855300" y="991175"/>
            <a:ext cx="4693500" cy="396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The Value of </a:t>
            </a:r>
            <a:br>
              <a:rPr lang="en" dirty="0"/>
            </a:br>
            <a:r>
              <a:rPr lang="en" dirty="0"/>
              <a:t>Small Steps</a:t>
            </a:r>
            <a:endParaRPr dirty="0"/>
          </a:p>
        </p:txBody>
      </p:sp>
      <p:sp>
        <p:nvSpPr>
          <p:cNvPr id="306" name="Google Shape;306;p22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8F342FF-84EB-C244-94A7-F940279C49FE}"/>
              </a:ext>
            </a:extLst>
          </p:cNvPr>
          <p:cNvGrpSpPr/>
          <p:nvPr/>
        </p:nvGrpSpPr>
        <p:grpSpPr>
          <a:xfrm>
            <a:off x="4893129" y="1252071"/>
            <a:ext cx="2913941" cy="2884212"/>
            <a:chOff x="1257301" y="1507885"/>
            <a:chExt cx="2913941" cy="2884212"/>
          </a:xfrm>
        </p:grpSpPr>
        <p:grpSp>
          <p:nvGrpSpPr>
            <p:cNvPr id="66" name="Google Shape;84;p12">
              <a:extLst>
                <a:ext uri="{FF2B5EF4-FFF2-40B4-BE49-F238E27FC236}">
                  <a16:creationId xmlns:a16="http://schemas.microsoft.com/office/drawing/2014/main" id="{6757FCA9-7571-A749-8FAF-8DAB714FD813}"/>
                </a:ext>
              </a:extLst>
            </p:cNvPr>
            <p:cNvGrpSpPr/>
            <p:nvPr/>
          </p:nvGrpSpPr>
          <p:grpSpPr>
            <a:xfrm>
              <a:off x="1574166" y="1920882"/>
              <a:ext cx="2192762" cy="2054546"/>
              <a:chOff x="175906" y="401530"/>
              <a:chExt cx="2115209" cy="1982245"/>
            </a:xfrm>
          </p:grpSpPr>
          <p:sp>
            <p:nvSpPr>
              <p:cNvPr id="67" name="Google Shape;85;p12">
                <a:extLst>
                  <a:ext uri="{FF2B5EF4-FFF2-40B4-BE49-F238E27FC236}">
                    <a16:creationId xmlns:a16="http://schemas.microsoft.com/office/drawing/2014/main" id="{37833B5E-D08B-0247-8E21-9A034EF2AD33}"/>
                  </a:ext>
                </a:extLst>
              </p:cNvPr>
              <p:cNvSpPr/>
              <p:nvPr/>
            </p:nvSpPr>
            <p:spPr>
              <a:xfrm>
                <a:off x="175906" y="401530"/>
                <a:ext cx="2115209" cy="1982245"/>
              </a:xfrm>
              <a:custGeom>
                <a:avLst/>
                <a:gdLst/>
                <a:ahLst/>
                <a:cxnLst/>
                <a:rect l="l" t="t" r="r" b="b"/>
                <a:pathLst>
                  <a:path w="2115209" h="1982245" extrusionOk="0">
                    <a:moveTo>
                      <a:pt x="1084390" y="1982245"/>
                    </a:moveTo>
                    <a:cubicBezTo>
                      <a:pt x="797399" y="1982245"/>
                      <a:pt x="529106" y="1889709"/>
                      <a:pt x="328897" y="1721967"/>
                    </a:cubicBezTo>
                    <a:cubicBezTo>
                      <a:pt x="126839" y="1552306"/>
                      <a:pt x="10261" y="1321480"/>
                      <a:pt x="672" y="1072023"/>
                    </a:cubicBezTo>
                    <a:cubicBezTo>
                      <a:pt x="-9739" y="802772"/>
                      <a:pt x="101359" y="520575"/>
                      <a:pt x="297801" y="316119"/>
                    </a:cubicBezTo>
                    <a:cubicBezTo>
                      <a:pt x="390549" y="219263"/>
                      <a:pt x="501447" y="141599"/>
                      <a:pt x="624176" y="87554"/>
                    </a:cubicBezTo>
                    <a:cubicBezTo>
                      <a:pt x="758672" y="28980"/>
                      <a:pt x="903928" y="-836"/>
                      <a:pt x="1050622" y="18"/>
                    </a:cubicBezTo>
                    <a:cubicBezTo>
                      <a:pt x="1339737" y="18"/>
                      <a:pt x="1578920" y="75910"/>
                      <a:pt x="1761389" y="225501"/>
                    </a:cubicBezTo>
                    <a:cubicBezTo>
                      <a:pt x="1935570" y="368312"/>
                      <a:pt x="2049065" y="569754"/>
                      <a:pt x="2098449" y="824416"/>
                    </a:cubicBezTo>
                    <a:cubicBezTo>
                      <a:pt x="2125608" y="962926"/>
                      <a:pt x="2119696" y="1105894"/>
                      <a:pt x="2081189" y="1241684"/>
                    </a:cubicBezTo>
                    <a:cubicBezTo>
                      <a:pt x="2044085" y="1372426"/>
                      <a:pt x="1979968" y="1493928"/>
                      <a:pt x="1892966" y="1598334"/>
                    </a:cubicBezTo>
                    <a:cubicBezTo>
                      <a:pt x="1795930" y="1715323"/>
                      <a:pt x="1675038" y="1810249"/>
                      <a:pt x="1538371" y="1876764"/>
                    </a:cubicBezTo>
                    <a:cubicBezTo>
                      <a:pt x="1396903" y="1945628"/>
                      <a:pt x="1241722" y="1981683"/>
                      <a:pt x="1084390" y="1982245"/>
                    </a:cubicBezTo>
                    <a:close/>
                  </a:path>
                </a:pathLst>
              </a:custGeom>
              <a:solidFill>
                <a:srgbClr val="09052E">
                  <a:alpha val="1173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" name="Google Shape;86;p12">
                <a:extLst>
                  <a:ext uri="{FF2B5EF4-FFF2-40B4-BE49-F238E27FC236}">
                    <a16:creationId xmlns:a16="http://schemas.microsoft.com/office/drawing/2014/main" id="{2558C264-A78C-0749-8446-EFB224B089CE}"/>
                  </a:ext>
                </a:extLst>
              </p:cNvPr>
              <p:cNvSpPr/>
              <p:nvPr/>
            </p:nvSpPr>
            <p:spPr>
              <a:xfrm>
                <a:off x="298813" y="475316"/>
                <a:ext cx="1869339" cy="1736332"/>
              </a:xfrm>
              <a:custGeom>
                <a:avLst/>
                <a:gdLst/>
                <a:ahLst/>
                <a:cxnLst/>
                <a:rect l="l" t="t" r="r" b="b"/>
                <a:pathLst>
                  <a:path w="1869339" h="1736332" extrusionOk="0">
                    <a:moveTo>
                      <a:pt x="927716" y="0"/>
                    </a:moveTo>
                    <a:cubicBezTo>
                      <a:pt x="337774" y="0"/>
                      <a:pt x="-16274" y="505694"/>
                      <a:pt x="576" y="943990"/>
                    </a:cubicBezTo>
                    <a:cubicBezTo>
                      <a:pt x="17425" y="1382285"/>
                      <a:pt x="422022" y="1736332"/>
                      <a:pt x="961483" y="1736332"/>
                    </a:cubicBezTo>
                    <a:cubicBezTo>
                      <a:pt x="1500945" y="1736332"/>
                      <a:pt x="1957118" y="1250776"/>
                      <a:pt x="1854924" y="724876"/>
                    </a:cubicBezTo>
                    <a:cubicBezTo>
                      <a:pt x="1769717" y="285279"/>
                      <a:pt x="1464506" y="0"/>
                      <a:pt x="92771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" name="Google Shape;87;p12">
                <a:extLst>
                  <a:ext uri="{FF2B5EF4-FFF2-40B4-BE49-F238E27FC236}">
                    <a16:creationId xmlns:a16="http://schemas.microsoft.com/office/drawing/2014/main" id="{AA7FA992-9956-D649-A588-42848B8763B7}"/>
                  </a:ext>
                </a:extLst>
              </p:cNvPr>
              <p:cNvSpPr/>
              <p:nvPr/>
            </p:nvSpPr>
            <p:spPr>
              <a:xfrm>
                <a:off x="298819" y="1299235"/>
                <a:ext cx="1869272" cy="912413"/>
              </a:xfrm>
              <a:custGeom>
                <a:avLst/>
                <a:gdLst/>
                <a:ahLst/>
                <a:cxnLst/>
                <a:rect l="l" t="t" r="r" b="b"/>
                <a:pathLst>
                  <a:path w="1869272" h="912413" extrusionOk="0">
                    <a:moveTo>
                      <a:pt x="963190" y="603915"/>
                    </a:moveTo>
                    <a:cubicBezTo>
                      <a:pt x="507291" y="603915"/>
                      <a:pt x="141942" y="366308"/>
                      <a:pt x="1940" y="34795"/>
                    </a:cubicBezTo>
                    <a:cubicBezTo>
                      <a:pt x="-54" y="63172"/>
                      <a:pt x="-511" y="91639"/>
                      <a:pt x="570" y="120071"/>
                    </a:cubicBezTo>
                    <a:cubicBezTo>
                      <a:pt x="17419" y="558435"/>
                      <a:pt x="422016" y="912414"/>
                      <a:pt x="961477" y="912414"/>
                    </a:cubicBezTo>
                    <a:cubicBezTo>
                      <a:pt x="1466829" y="912414"/>
                      <a:pt x="1899097" y="486242"/>
                      <a:pt x="1867658" y="0"/>
                    </a:cubicBezTo>
                    <a:cubicBezTo>
                      <a:pt x="1728135" y="347404"/>
                      <a:pt x="1367649" y="603915"/>
                      <a:pt x="963190" y="60391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" name="Google Shape;88;p12">
                <a:extLst>
                  <a:ext uri="{FF2B5EF4-FFF2-40B4-BE49-F238E27FC236}">
                    <a16:creationId xmlns:a16="http://schemas.microsoft.com/office/drawing/2014/main" id="{47F3254D-CF84-C443-A4AF-B3664627CD7B}"/>
                  </a:ext>
                </a:extLst>
              </p:cNvPr>
              <p:cNvSpPr/>
              <p:nvPr/>
            </p:nvSpPr>
            <p:spPr>
              <a:xfrm>
                <a:off x="599840" y="837427"/>
                <a:ext cx="758060" cy="758156"/>
              </a:xfrm>
              <a:custGeom>
                <a:avLst/>
                <a:gdLst/>
                <a:ahLst/>
                <a:cxnLst/>
                <a:rect l="l" t="t" r="r" b="b"/>
                <a:pathLst>
                  <a:path w="758060" h="758156" extrusionOk="0">
                    <a:moveTo>
                      <a:pt x="724496" y="223151"/>
                    </a:moveTo>
                    <a:cubicBezTo>
                      <a:pt x="687310" y="294289"/>
                      <a:pt x="599494" y="321817"/>
                      <a:pt x="528355" y="284631"/>
                    </a:cubicBezTo>
                    <a:cubicBezTo>
                      <a:pt x="457217" y="247446"/>
                      <a:pt x="429689" y="159629"/>
                      <a:pt x="466875" y="88491"/>
                    </a:cubicBezTo>
                    <a:cubicBezTo>
                      <a:pt x="479923" y="63532"/>
                      <a:pt x="499937" y="42901"/>
                      <a:pt x="524492" y="29106"/>
                    </a:cubicBezTo>
                    <a:cubicBezTo>
                      <a:pt x="331208" y="-51203"/>
                      <a:pt x="109416" y="40382"/>
                      <a:pt x="29107" y="233665"/>
                    </a:cubicBezTo>
                    <a:cubicBezTo>
                      <a:pt x="-51203" y="426949"/>
                      <a:pt x="40381" y="648740"/>
                      <a:pt x="233665" y="729050"/>
                    </a:cubicBezTo>
                    <a:cubicBezTo>
                      <a:pt x="426956" y="809360"/>
                      <a:pt x="648741" y="717776"/>
                      <a:pt x="729051" y="524492"/>
                    </a:cubicBezTo>
                    <a:cubicBezTo>
                      <a:pt x="769257" y="427730"/>
                      <a:pt x="767606" y="318645"/>
                      <a:pt x="724496" y="22315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2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" name="Google Shape;89;p12">
                <a:extLst>
                  <a:ext uri="{FF2B5EF4-FFF2-40B4-BE49-F238E27FC236}">
                    <a16:creationId xmlns:a16="http://schemas.microsoft.com/office/drawing/2014/main" id="{2E077EF6-D85D-E449-B4C5-41DFB1756600}"/>
                  </a:ext>
                </a:extLst>
              </p:cNvPr>
              <p:cNvSpPr/>
              <p:nvPr/>
            </p:nvSpPr>
            <p:spPr>
              <a:xfrm>
                <a:off x="773716" y="1010124"/>
                <a:ext cx="411706" cy="411763"/>
              </a:xfrm>
              <a:custGeom>
                <a:avLst/>
                <a:gdLst/>
                <a:ahLst/>
                <a:cxnLst/>
                <a:rect l="l" t="t" r="r" b="b"/>
                <a:pathLst>
                  <a:path w="411706" h="411763" extrusionOk="0">
                    <a:moveTo>
                      <a:pt x="279862" y="13810"/>
                    </a:moveTo>
                    <a:cubicBezTo>
                      <a:pt x="173784" y="-27047"/>
                      <a:pt x="54666" y="25824"/>
                      <a:pt x="13809" y="131901"/>
                    </a:cubicBezTo>
                    <a:cubicBezTo>
                      <a:pt x="-27048" y="237978"/>
                      <a:pt x="25830" y="357097"/>
                      <a:pt x="131907" y="397954"/>
                    </a:cubicBezTo>
                    <a:cubicBezTo>
                      <a:pt x="237984" y="438811"/>
                      <a:pt x="357096" y="385940"/>
                      <a:pt x="397953" y="279863"/>
                    </a:cubicBezTo>
                    <a:cubicBezTo>
                      <a:pt x="417090" y="230170"/>
                      <a:pt x="416227" y="174998"/>
                      <a:pt x="395549" y="125935"/>
                    </a:cubicBezTo>
                    <a:cubicBezTo>
                      <a:pt x="337897" y="115325"/>
                      <a:pt x="292273" y="71105"/>
                      <a:pt x="279862" y="1381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0" name="Google Shape;84;p12">
              <a:extLst>
                <a:ext uri="{FF2B5EF4-FFF2-40B4-BE49-F238E27FC236}">
                  <a16:creationId xmlns:a16="http://schemas.microsoft.com/office/drawing/2014/main" id="{57426E19-D610-B942-9F2A-3B8B7CAF597E}"/>
                </a:ext>
              </a:extLst>
            </p:cNvPr>
            <p:cNvGrpSpPr/>
            <p:nvPr/>
          </p:nvGrpSpPr>
          <p:grpSpPr>
            <a:xfrm>
              <a:off x="1723351" y="2161989"/>
              <a:ext cx="1937877" cy="1799663"/>
              <a:chOff x="298813" y="475316"/>
              <a:chExt cx="1869339" cy="1736332"/>
            </a:xfrm>
          </p:grpSpPr>
          <p:sp>
            <p:nvSpPr>
              <p:cNvPr id="62" name="Google Shape;86;p12">
                <a:extLst>
                  <a:ext uri="{FF2B5EF4-FFF2-40B4-BE49-F238E27FC236}">
                    <a16:creationId xmlns:a16="http://schemas.microsoft.com/office/drawing/2014/main" id="{73931E8A-484D-EF4F-BD4B-F19F004C45C9}"/>
                  </a:ext>
                </a:extLst>
              </p:cNvPr>
              <p:cNvSpPr/>
              <p:nvPr/>
            </p:nvSpPr>
            <p:spPr>
              <a:xfrm>
                <a:off x="298813" y="475316"/>
                <a:ext cx="1869339" cy="1736332"/>
              </a:xfrm>
              <a:custGeom>
                <a:avLst/>
                <a:gdLst/>
                <a:ahLst/>
                <a:cxnLst/>
                <a:rect l="l" t="t" r="r" b="b"/>
                <a:pathLst>
                  <a:path w="1869339" h="1736332" extrusionOk="0">
                    <a:moveTo>
                      <a:pt x="927716" y="0"/>
                    </a:moveTo>
                    <a:cubicBezTo>
                      <a:pt x="337774" y="0"/>
                      <a:pt x="-16274" y="505694"/>
                      <a:pt x="576" y="943990"/>
                    </a:cubicBezTo>
                    <a:cubicBezTo>
                      <a:pt x="17425" y="1382285"/>
                      <a:pt x="422022" y="1736332"/>
                      <a:pt x="961483" y="1736332"/>
                    </a:cubicBezTo>
                    <a:cubicBezTo>
                      <a:pt x="1500945" y="1736332"/>
                      <a:pt x="1957118" y="1250776"/>
                      <a:pt x="1854924" y="724876"/>
                    </a:cubicBezTo>
                    <a:cubicBezTo>
                      <a:pt x="1769717" y="285279"/>
                      <a:pt x="1464506" y="0"/>
                      <a:pt x="92771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" name="Google Shape;87;p12">
                <a:extLst>
                  <a:ext uri="{FF2B5EF4-FFF2-40B4-BE49-F238E27FC236}">
                    <a16:creationId xmlns:a16="http://schemas.microsoft.com/office/drawing/2014/main" id="{BB693637-F63F-E543-82E3-6E82DE84D258}"/>
                  </a:ext>
                </a:extLst>
              </p:cNvPr>
              <p:cNvSpPr/>
              <p:nvPr/>
            </p:nvSpPr>
            <p:spPr>
              <a:xfrm>
                <a:off x="298819" y="1299235"/>
                <a:ext cx="1869272" cy="912413"/>
              </a:xfrm>
              <a:custGeom>
                <a:avLst/>
                <a:gdLst/>
                <a:ahLst/>
                <a:cxnLst/>
                <a:rect l="l" t="t" r="r" b="b"/>
                <a:pathLst>
                  <a:path w="1869272" h="912413" extrusionOk="0">
                    <a:moveTo>
                      <a:pt x="963190" y="603915"/>
                    </a:moveTo>
                    <a:cubicBezTo>
                      <a:pt x="507291" y="603915"/>
                      <a:pt x="141942" y="366308"/>
                      <a:pt x="1940" y="34795"/>
                    </a:cubicBezTo>
                    <a:cubicBezTo>
                      <a:pt x="-54" y="63172"/>
                      <a:pt x="-511" y="91639"/>
                      <a:pt x="570" y="120071"/>
                    </a:cubicBezTo>
                    <a:cubicBezTo>
                      <a:pt x="17419" y="558435"/>
                      <a:pt x="422016" y="912414"/>
                      <a:pt x="961477" y="912414"/>
                    </a:cubicBezTo>
                    <a:cubicBezTo>
                      <a:pt x="1466829" y="912414"/>
                      <a:pt x="1899097" y="486242"/>
                      <a:pt x="1867658" y="0"/>
                    </a:cubicBezTo>
                    <a:cubicBezTo>
                      <a:pt x="1728135" y="347404"/>
                      <a:pt x="1367649" y="603915"/>
                      <a:pt x="963190" y="60391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" name="Google Shape;88;p12">
                <a:extLst>
                  <a:ext uri="{FF2B5EF4-FFF2-40B4-BE49-F238E27FC236}">
                    <a16:creationId xmlns:a16="http://schemas.microsoft.com/office/drawing/2014/main" id="{67BC9E95-67E0-5244-8D5F-00AD402A9D8D}"/>
                  </a:ext>
                </a:extLst>
              </p:cNvPr>
              <p:cNvSpPr/>
              <p:nvPr/>
            </p:nvSpPr>
            <p:spPr>
              <a:xfrm rot="538517">
                <a:off x="624786" y="675068"/>
                <a:ext cx="758060" cy="758156"/>
              </a:xfrm>
              <a:custGeom>
                <a:avLst/>
                <a:gdLst/>
                <a:ahLst/>
                <a:cxnLst/>
                <a:rect l="l" t="t" r="r" b="b"/>
                <a:pathLst>
                  <a:path w="758060" h="758156" extrusionOk="0">
                    <a:moveTo>
                      <a:pt x="724496" y="223151"/>
                    </a:moveTo>
                    <a:cubicBezTo>
                      <a:pt x="687310" y="294289"/>
                      <a:pt x="599494" y="321817"/>
                      <a:pt x="528355" y="284631"/>
                    </a:cubicBezTo>
                    <a:cubicBezTo>
                      <a:pt x="457217" y="247446"/>
                      <a:pt x="429689" y="159629"/>
                      <a:pt x="466875" y="88491"/>
                    </a:cubicBezTo>
                    <a:cubicBezTo>
                      <a:pt x="479923" y="63532"/>
                      <a:pt x="499937" y="42901"/>
                      <a:pt x="524492" y="29106"/>
                    </a:cubicBezTo>
                    <a:cubicBezTo>
                      <a:pt x="331208" y="-51203"/>
                      <a:pt x="109416" y="40382"/>
                      <a:pt x="29107" y="233665"/>
                    </a:cubicBezTo>
                    <a:cubicBezTo>
                      <a:pt x="-51203" y="426949"/>
                      <a:pt x="40381" y="648740"/>
                      <a:pt x="233665" y="729050"/>
                    </a:cubicBezTo>
                    <a:cubicBezTo>
                      <a:pt x="426956" y="809360"/>
                      <a:pt x="648741" y="717776"/>
                      <a:pt x="729051" y="524492"/>
                    </a:cubicBezTo>
                    <a:cubicBezTo>
                      <a:pt x="769257" y="427730"/>
                      <a:pt x="767606" y="318645"/>
                      <a:pt x="724496" y="22315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2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" name="Google Shape;89;p12">
                <a:extLst>
                  <a:ext uri="{FF2B5EF4-FFF2-40B4-BE49-F238E27FC236}">
                    <a16:creationId xmlns:a16="http://schemas.microsoft.com/office/drawing/2014/main" id="{DCBC4246-C4BB-F04D-9584-87C4E71A85AA}"/>
                  </a:ext>
                </a:extLst>
              </p:cNvPr>
              <p:cNvSpPr/>
              <p:nvPr/>
            </p:nvSpPr>
            <p:spPr>
              <a:xfrm rot="538517">
                <a:off x="798663" y="847766"/>
                <a:ext cx="411706" cy="411763"/>
              </a:xfrm>
              <a:custGeom>
                <a:avLst/>
                <a:gdLst/>
                <a:ahLst/>
                <a:cxnLst/>
                <a:rect l="l" t="t" r="r" b="b"/>
                <a:pathLst>
                  <a:path w="411706" h="411763" extrusionOk="0">
                    <a:moveTo>
                      <a:pt x="279862" y="13810"/>
                    </a:moveTo>
                    <a:cubicBezTo>
                      <a:pt x="173784" y="-27047"/>
                      <a:pt x="54666" y="25824"/>
                      <a:pt x="13809" y="131901"/>
                    </a:cubicBezTo>
                    <a:cubicBezTo>
                      <a:pt x="-27048" y="237978"/>
                      <a:pt x="25830" y="357097"/>
                      <a:pt x="131907" y="397954"/>
                    </a:cubicBezTo>
                    <a:cubicBezTo>
                      <a:pt x="237984" y="438811"/>
                      <a:pt x="357096" y="385940"/>
                      <a:pt x="397953" y="279863"/>
                    </a:cubicBezTo>
                    <a:cubicBezTo>
                      <a:pt x="417090" y="230170"/>
                      <a:pt x="416227" y="174998"/>
                      <a:pt x="395549" y="125935"/>
                    </a:cubicBezTo>
                    <a:cubicBezTo>
                      <a:pt x="337897" y="115325"/>
                      <a:pt x="292273" y="71105"/>
                      <a:pt x="279862" y="1381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" name="Frame 2">
              <a:extLst>
                <a:ext uri="{FF2B5EF4-FFF2-40B4-BE49-F238E27FC236}">
                  <a16:creationId xmlns:a16="http://schemas.microsoft.com/office/drawing/2014/main" id="{EAB64DAB-299D-834A-AAD9-41646C97739A}"/>
                </a:ext>
              </a:extLst>
            </p:cNvPr>
            <p:cNvSpPr/>
            <p:nvPr/>
          </p:nvSpPr>
          <p:spPr>
            <a:xfrm>
              <a:off x="1257301" y="1507885"/>
              <a:ext cx="2913941" cy="2884212"/>
            </a:xfrm>
            <a:prstGeom prst="frame">
              <a:avLst>
                <a:gd name="adj1" fmla="val 25740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47" name="Google Shape;1237;p38">
              <a:extLst>
                <a:ext uri="{FF2B5EF4-FFF2-40B4-BE49-F238E27FC236}">
                  <a16:creationId xmlns:a16="http://schemas.microsoft.com/office/drawing/2014/main" id="{6FBF0FA3-9C89-2E42-AB9D-FB084891AA11}"/>
                </a:ext>
              </a:extLst>
            </p:cNvPr>
            <p:cNvGrpSpPr/>
            <p:nvPr/>
          </p:nvGrpSpPr>
          <p:grpSpPr>
            <a:xfrm>
              <a:off x="1296155" y="1532338"/>
              <a:ext cx="2836990" cy="2836532"/>
              <a:chOff x="1674084" y="3214987"/>
              <a:chExt cx="720142" cy="720027"/>
            </a:xfrm>
          </p:grpSpPr>
          <p:sp>
            <p:nvSpPr>
              <p:cNvPr id="48" name="Google Shape;1238;p38">
                <a:extLst>
                  <a:ext uri="{FF2B5EF4-FFF2-40B4-BE49-F238E27FC236}">
                    <a16:creationId xmlns:a16="http://schemas.microsoft.com/office/drawing/2014/main" id="{68FAE661-8BB3-2A46-AC41-9F6593247A87}"/>
                  </a:ext>
                </a:extLst>
              </p:cNvPr>
              <p:cNvSpPr/>
              <p:nvPr/>
            </p:nvSpPr>
            <p:spPr>
              <a:xfrm>
                <a:off x="1674084" y="3354958"/>
                <a:ext cx="179880" cy="213215"/>
              </a:xfrm>
              <a:custGeom>
                <a:avLst/>
                <a:gdLst/>
                <a:ahLst/>
                <a:cxnLst/>
                <a:rect l="l" t="t" r="r" b="b"/>
                <a:pathLst>
                  <a:path w="204" h="242" extrusionOk="0">
                    <a:moveTo>
                      <a:pt x="57" y="222"/>
                    </a:moveTo>
                    <a:cubicBezTo>
                      <a:pt x="57" y="214"/>
                      <a:pt x="61" y="207"/>
                      <a:pt x="67" y="202"/>
                    </a:cubicBezTo>
                    <a:cubicBezTo>
                      <a:pt x="76" y="195"/>
                      <a:pt x="88" y="191"/>
                      <a:pt x="102" y="191"/>
                    </a:cubicBezTo>
                    <a:cubicBezTo>
                      <a:pt x="116" y="191"/>
                      <a:pt x="129" y="195"/>
                      <a:pt x="137" y="202"/>
                    </a:cubicBezTo>
                    <a:cubicBezTo>
                      <a:pt x="144" y="207"/>
                      <a:pt x="147" y="214"/>
                      <a:pt x="147" y="222"/>
                    </a:cubicBezTo>
                    <a:cubicBezTo>
                      <a:pt x="147" y="230"/>
                      <a:pt x="143" y="237"/>
                      <a:pt x="137" y="242"/>
                    </a:cubicBezTo>
                    <a:cubicBezTo>
                      <a:pt x="190" y="242"/>
                      <a:pt x="190" y="242"/>
                      <a:pt x="190" y="242"/>
                    </a:cubicBezTo>
                    <a:cubicBezTo>
                      <a:pt x="198" y="242"/>
                      <a:pt x="204" y="235"/>
                      <a:pt x="204" y="227"/>
                    </a:cubicBezTo>
                    <a:cubicBezTo>
                      <a:pt x="204" y="67"/>
                      <a:pt x="204" y="67"/>
                      <a:pt x="204" y="67"/>
                    </a:cubicBezTo>
                    <a:cubicBezTo>
                      <a:pt x="204" y="59"/>
                      <a:pt x="198" y="52"/>
                      <a:pt x="190" y="52"/>
                    </a:cubicBezTo>
                    <a:cubicBezTo>
                      <a:pt x="120" y="52"/>
                      <a:pt x="120" y="52"/>
                      <a:pt x="120" y="52"/>
                    </a:cubicBezTo>
                    <a:cubicBezTo>
                      <a:pt x="118" y="51"/>
                      <a:pt x="115" y="50"/>
                      <a:pt x="115" y="47"/>
                    </a:cubicBezTo>
                    <a:cubicBezTo>
                      <a:pt x="115" y="42"/>
                      <a:pt x="115" y="37"/>
                      <a:pt x="120" y="34"/>
                    </a:cubicBezTo>
                    <a:cubicBezTo>
                      <a:pt x="122" y="32"/>
                      <a:pt x="125" y="31"/>
                      <a:pt x="128" y="30"/>
                    </a:cubicBezTo>
                    <a:cubicBezTo>
                      <a:pt x="136" y="25"/>
                      <a:pt x="137" y="14"/>
                      <a:pt x="129" y="8"/>
                    </a:cubicBezTo>
                    <a:cubicBezTo>
                      <a:pt x="122" y="2"/>
                      <a:pt x="112" y="0"/>
                      <a:pt x="102" y="0"/>
                    </a:cubicBezTo>
                    <a:cubicBezTo>
                      <a:pt x="93" y="0"/>
                      <a:pt x="82" y="2"/>
                      <a:pt x="75" y="8"/>
                    </a:cubicBezTo>
                    <a:cubicBezTo>
                      <a:pt x="68" y="14"/>
                      <a:pt x="69" y="25"/>
                      <a:pt x="77" y="30"/>
                    </a:cubicBezTo>
                    <a:cubicBezTo>
                      <a:pt x="80" y="31"/>
                      <a:pt x="82" y="32"/>
                      <a:pt x="85" y="34"/>
                    </a:cubicBezTo>
                    <a:cubicBezTo>
                      <a:pt x="89" y="37"/>
                      <a:pt x="90" y="42"/>
                      <a:pt x="89" y="47"/>
                    </a:cubicBezTo>
                    <a:cubicBezTo>
                      <a:pt x="89" y="50"/>
                      <a:pt x="87" y="51"/>
                      <a:pt x="85" y="52"/>
                    </a:cubicBezTo>
                    <a:cubicBezTo>
                      <a:pt x="15" y="52"/>
                      <a:pt x="15" y="52"/>
                      <a:pt x="15" y="52"/>
                    </a:cubicBezTo>
                    <a:cubicBezTo>
                      <a:pt x="7" y="52"/>
                      <a:pt x="0" y="59"/>
                      <a:pt x="0" y="67"/>
                    </a:cubicBezTo>
                    <a:cubicBezTo>
                      <a:pt x="0" y="227"/>
                      <a:pt x="0" y="227"/>
                      <a:pt x="0" y="227"/>
                    </a:cubicBezTo>
                    <a:cubicBezTo>
                      <a:pt x="0" y="235"/>
                      <a:pt x="7" y="242"/>
                      <a:pt x="15" y="242"/>
                    </a:cubicBezTo>
                    <a:cubicBezTo>
                      <a:pt x="68" y="242"/>
                      <a:pt x="68" y="242"/>
                      <a:pt x="68" y="242"/>
                    </a:cubicBezTo>
                    <a:cubicBezTo>
                      <a:pt x="61" y="237"/>
                      <a:pt x="57" y="230"/>
                      <a:pt x="57" y="222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" name="Google Shape;1239;p38">
                <a:extLst>
                  <a:ext uri="{FF2B5EF4-FFF2-40B4-BE49-F238E27FC236}">
                    <a16:creationId xmlns:a16="http://schemas.microsoft.com/office/drawing/2014/main" id="{E15C07E3-13C7-454B-A04F-D24326B1D4E1}"/>
                  </a:ext>
                </a:extLst>
              </p:cNvPr>
              <p:cNvSpPr/>
              <p:nvPr/>
            </p:nvSpPr>
            <p:spPr>
              <a:xfrm>
                <a:off x="1674084" y="3534654"/>
                <a:ext cx="179880" cy="213525"/>
              </a:xfrm>
              <a:custGeom>
                <a:avLst/>
                <a:gdLst/>
                <a:ahLst/>
                <a:cxnLst/>
                <a:rect l="l" t="t" r="r" b="b"/>
                <a:pathLst>
                  <a:path w="204" h="242" extrusionOk="0">
                    <a:moveTo>
                      <a:pt x="57" y="222"/>
                    </a:moveTo>
                    <a:cubicBezTo>
                      <a:pt x="57" y="214"/>
                      <a:pt x="61" y="207"/>
                      <a:pt x="67" y="202"/>
                    </a:cubicBezTo>
                    <a:cubicBezTo>
                      <a:pt x="76" y="195"/>
                      <a:pt x="88" y="191"/>
                      <a:pt x="102" y="191"/>
                    </a:cubicBezTo>
                    <a:cubicBezTo>
                      <a:pt x="116" y="191"/>
                      <a:pt x="129" y="195"/>
                      <a:pt x="137" y="202"/>
                    </a:cubicBezTo>
                    <a:cubicBezTo>
                      <a:pt x="144" y="207"/>
                      <a:pt x="147" y="214"/>
                      <a:pt x="147" y="222"/>
                    </a:cubicBezTo>
                    <a:cubicBezTo>
                      <a:pt x="147" y="230"/>
                      <a:pt x="143" y="237"/>
                      <a:pt x="137" y="242"/>
                    </a:cubicBezTo>
                    <a:cubicBezTo>
                      <a:pt x="190" y="242"/>
                      <a:pt x="190" y="242"/>
                      <a:pt x="190" y="242"/>
                    </a:cubicBezTo>
                    <a:cubicBezTo>
                      <a:pt x="198" y="242"/>
                      <a:pt x="204" y="236"/>
                      <a:pt x="204" y="227"/>
                    </a:cubicBezTo>
                    <a:cubicBezTo>
                      <a:pt x="204" y="67"/>
                      <a:pt x="204" y="67"/>
                      <a:pt x="204" y="67"/>
                    </a:cubicBezTo>
                    <a:cubicBezTo>
                      <a:pt x="204" y="59"/>
                      <a:pt x="198" y="53"/>
                      <a:pt x="190" y="53"/>
                    </a:cubicBezTo>
                    <a:cubicBezTo>
                      <a:pt x="120" y="53"/>
                      <a:pt x="120" y="53"/>
                      <a:pt x="120" y="53"/>
                    </a:cubicBezTo>
                    <a:cubicBezTo>
                      <a:pt x="118" y="52"/>
                      <a:pt x="115" y="50"/>
                      <a:pt x="115" y="47"/>
                    </a:cubicBezTo>
                    <a:cubicBezTo>
                      <a:pt x="115" y="42"/>
                      <a:pt x="115" y="38"/>
                      <a:pt x="120" y="34"/>
                    </a:cubicBezTo>
                    <a:cubicBezTo>
                      <a:pt x="122" y="33"/>
                      <a:pt x="125" y="31"/>
                      <a:pt x="128" y="30"/>
                    </a:cubicBezTo>
                    <a:cubicBezTo>
                      <a:pt x="136" y="25"/>
                      <a:pt x="137" y="15"/>
                      <a:pt x="129" y="9"/>
                    </a:cubicBezTo>
                    <a:cubicBezTo>
                      <a:pt x="122" y="3"/>
                      <a:pt x="112" y="0"/>
                      <a:pt x="102" y="1"/>
                    </a:cubicBezTo>
                    <a:cubicBezTo>
                      <a:pt x="93" y="0"/>
                      <a:pt x="82" y="3"/>
                      <a:pt x="75" y="9"/>
                    </a:cubicBezTo>
                    <a:cubicBezTo>
                      <a:pt x="68" y="15"/>
                      <a:pt x="69" y="25"/>
                      <a:pt x="77" y="30"/>
                    </a:cubicBezTo>
                    <a:cubicBezTo>
                      <a:pt x="80" y="31"/>
                      <a:pt x="82" y="33"/>
                      <a:pt x="85" y="34"/>
                    </a:cubicBezTo>
                    <a:cubicBezTo>
                      <a:pt x="89" y="38"/>
                      <a:pt x="90" y="42"/>
                      <a:pt x="89" y="47"/>
                    </a:cubicBezTo>
                    <a:cubicBezTo>
                      <a:pt x="89" y="50"/>
                      <a:pt x="87" y="52"/>
                      <a:pt x="85" y="53"/>
                    </a:cubicBezTo>
                    <a:cubicBezTo>
                      <a:pt x="15" y="53"/>
                      <a:pt x="15" y="53"/>
                      <a:pt x="15" y="53"/>
                    </a:cubicBezTo>
                    <a:cubicBezTo>
                      <a:pt x="7" y="53"/>
                      <a:pt x="0" y="59"/>
                      <a:pt x="0" y="67"/>
                    </a:cubicBezTo>
                    <a:cubicBezTo>
                      <a:pt x="0" y="227"/>
                      <a:pt x="0" y="227"/>
                      <a:pt x="0" y="227"/>
                    </a:cubicBezTo>
                    <a:cubicBezTo>
                      <a:pt x="0" y="236"/>
                      <a:pt x="7" y="242"/>
                      <a:pt x="15" y="242"/>
                    </a:cubicBezTo>
                    <a:cubicBezTo>
                      <a:pt x="68" y="242"/>
                      <a:pt x="68" y="242"/>
                      <a:pt x="68" y="242"/>
                    </a:cubicBezTo>
                    <a:cubicBezTo>
                      <a:pt x="61" y="237"/>
                      <a:pt x="57" y="230"/>
                      <a:pt x="57" y="222"/>
                    </a:cubicBez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" name="Google Shape;1240;p38">
                <a:extLst>
                  <a:ext uri="{FF2B5EF4-FFF2-40B4-BE49-F238E27FC236}">
                    <a16:creationId xmlns:a16="http://schemas.microsoft.com/office/drawing/2014/main" id="{2DA94217-3458-1742-94CC-1CF0130E05E4}"/>
                  </a:ext>
                </a:extLst>
              </p:cNvPr>
              <p:cNvSpPr/>
              <p:nvPr/>
            </p:nvSpPr>
            <p:spPr>
              <a:xfrm>
                <a:off x="1861110" y="3214987"/>
                <a:ext cx="212190" cy="179696"/>
              </a:xfrm>
              <a:custGeom>
                <a:avLst/>
                <a:gdLst/>
                <a:ahLst/>
                <a:cxnLst/>
                <a:rect l="l" t="t" r="r" b="b"/>
                <a:pathLst>
                  <a:path w="241" h="204" extrusionOk="0">
                    <a:moveTo>
                      <a:pt x="20" y="57"/>
                    </a:moveTo>
                    <a:cubicBezTo>
                      <a:pt x="27" y="57"/>
                      <a:pt x="35" y="61"/>
                      <a:pt x="40" y="67"/>
                    </a:cubicBezTo>
                    <a:cubicBezTo>
                      <a:pt x="47" y="76"/>
                      <a:pt x="51" y="88"/>
                      <a:pt x="51" y="102"/>
                    </a:cubicBezTo>
                    <a:cubicBezTo>
                      <a:pt x="51" y="116"/>
                      <a:pt x="47" y="128"/>
                      <a:pt x="40" y="137"/>
                    </a:cubicBezTo>
                    <a:cubicBezTo>
                      <a:pt x="35" y="143"/>
                      <a:pt x="27" y="147"/>
                      <a:pt x="20" y="147"/>
                    </a:cubicBezTo>
                    <a:cubicBezTo>
                      <a:pt x="12" y="147"/>
                      <a:pt x="5" y="143"/>
                      <a:pt x="0" y="137"/>
                    </a:cubicBezTo>
                    <a:cubicBezTo>
                      <a:pt x="0" y="189"/>
                      <a:pt x="0" y="189"/>
                      <a:pt x="0" y="189"/>
                    </a:cubicBezTo>
                    <a:cubicBezTo>
                      <a:pt x="0" y="197"/>
                      <a:pt x="6" y="204"/>
                      <a:pt x="14" y="204"/>
                    </a:cubicBezTo>
                    <a:cubicBezTo>
                      <a:pt x="175" y="204"/>
                      <a:pt x="175" y="204"/>
                      <a:pt x="175" y="204"/>
                    </a:cubicBezTo>
                    <a:cubicBezTo>
                      <a:pt x="183" y="204"/>
                      <a:pt x="189" y="197"/>
                      <a:pt x="189" y="189"/>
                    </a:cubicBezTo>
                    <a:cubicBezTo>
                      <a:pt x="189" y="119"/>
                      <a:pt x="189" y="119"/>
                      <a:pt x="189" y="119"/>
                    </a:cubicBezTo>
                    <a:cubicBezTo>
                      <a:pt x="190" y="117"/>
                      <a:pt x="192" y="115"/>
                      <a:pt x="195" y="115"/>
                    </a:cubicBezTo>
                    <a:cubicBezTo>
                      <a:pt x="200" y="115"/>
                      <a:pt x="204" y="115"/>
                      <a:pt x="207" y="119"/>
                    </a:cubicBezTo>
                    <a:cubicBezTo>
                      <a:pt x="209" y="122"/>
                      <a:pt x="210" y="125"/>
                      <a:pt x="212" y="127"/>
                    </a:cubicBezTo>
                    <a:cubicBezTo>
                      <a:pt x="217" y="135"/>
                      <a:pt x="227" y="136"/>
                      <a:pt x="233" y="129"/>
                    </a:cubicBezTo>
                    <a:cubicBezTo>
                      <a:pt x="239" y="122"/>
                      <a:pt x="241" y="112"/>
                      <a:pt x="241" y="102"/>
                    </a:cubicBezTo>
                    <a:cubicBezTo>
                      <a:pt x="241" y="92"/>
                      <a:pt x="239" y="82"/>
                      <a:pt x="233" y="75"/>
                    </a:cubicBezTo>
                    <a:cubicBezTo>
                      <a:pt x="227" y="68"/>
                      <a:pt x="217" y="69"/>
                      <a:pt x="212" y="77"/>
                    </a:cubicBezTo>
                    <a:cubicBezTo>
                      <a:pt x="210" y="79"/>
                      <a:pt x="209" y="82"/>
                      <a:pt x="207" y="85"/>
                    </a:cubicBezTo>
                    <a:cubicBezTo>
                      <a:pt x="204" y="89"/>
                      <a:pt x="200" y="89"/>
                      <a:pt x="195" y="89"/>
                    </a:cubicBezTo>
                    <a:cubicBezTo>
                      <a:pt x="192" y="89"/>
                      <a:pt x="190" y="87"/>
                      <a:pt x="189" y="85"/>
                    </a:cubicBezTo>
                    <a:cubicBezTo>
                      <a:pt x="189" y="15"/>
                      <a:pt x="189" y="15"/>
                      <a:pt x="189" y="15"/>
                    </a:cubicBezTo>
                    <a:cubicBezTo>
                      <a:pt x="189" y="6"/>
                      <a:pt x="183" y="0"/>
                      <a:pt x="175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6" y="0"/>
                      <a:pt x="0" y="6"/>
                      <a:pt x="0" y="15"/>
                    </a:cubicBezTo>
                    <a:cubicBezTo>
                      <a:pt x="0" y="67"/>
                      <a:pt x="0" y="67"/>
                      <a:pt x="0" y="67"/>
                    </a:cubicBezTo>
                    <a:cubicBezTo>
                      <a:pt x="5" y="61"/>
                      <a:pt x="12" y="57"/>
                      <a:pt x="20" y="57"/>
                    </a:cubicBezTo>
                    <a:close/>
                  </a:path>
                </a:pathLst>
              </a:custGeom>
              <a:solidFill>
                <a:srgbClr val="CC0000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" name="Google Shape;1241;p38">
                <a:extLst>
                  <a:ext uri="{FF2B5EF4-FFF2-40B4-BE49-F238E27FC236}">
                    <a16:creationId xmlns:a16="http://schemas.microsoft.com/office/drawing/2014/main" id="{399B38B7-0FC2-5040-9F79-F178CAD6945D}"/>
                  </a:ext>
                </a:extLst>
              </p:cNvPr>
              <p:cNvSpPr/>
              <p:nvPr/>
            </p:nvSpPr>
            <p:spPr>
              <a:xfrm>
                <a:off x="2040679" y="3214987"/>
                <a:ext cx="213433" cy="179696"/>
              </a:xfrm>
              <a:custGeom>
                <a:avLst/>
                <a:gdLst/>
                <a:ahLst/>
                <a:cxnLst/>
                <a:rect l="l" t="t" r="r" b="b"/>
                <a:pathLst>
                  <a:path w="242" h="204" extrusionOk="0">
                    <a:moveTo>
                      <a:pt x="20" y="57"/>
                    </a:moveTo>
                    <a:cubicBezTo>
                      <a:pt x="28" y="57"/>
                      <a:pt x="35" y="61"/>
                      <a:pt x="40" y="67"/>
                    </a:cubicBezTo>
                    <a:cubicBezTo>
                      <a:pt x="47" y="76"/>
                      <a:pt x="51" y="88"/>
                      <a:pt x="51" y="102"/>
                    </a:cubicBezTo>
                    <a:cubicBezTo>
                      <a:pt x="51" y="116"/>
                      <a:pt x="47" y="128"/>
                      <a:pt x="40" y="137"/>
                    </a:cubicBezTo>
                    <a:cubicBezTo>
                      <a:pt x="35" y="143"/>
                      <a:pt x="28" y="147"/>
                      <a:pt x="20" y="147"/>
                    </a:cubicBezTo>
                    <a:cubicBezTo>
                      <a:pt x="12" y="147"/>
                      <a:pt x="5" y="143"/>
                      <a:pt x="0" y="137"/>
                    </a:cubicBezTo>
                    <a:cubicBezTo>
                      <a:pt x="0" y="189"/>
                      <a:pt x="0" y="189"/>
                      <a:pt x="0" y="189"/>
                    </a:cubicBezTo>
                    <a:cubicBezTo>
                      <a:pt x="0" y="197"/>
                      <a:pt x="6" y="204"/>
                      <a:pt x="14" y="204"/>
                    </a:cubicBezTo>
                    <a:cubicBezTo>
                      <a:pt x="175" y="204"/>
                      <a:pt x="175" y="204"/>
                      <a:pt x="175" y="204"/>
                    </a:cubicBezTo>
                    <a:cubicBezTo>
                      <a:pt x="183" y="204"/>
                      <a:pt x="189" y="197"/>
                      <a:pt x="189" y="189"/>
                    </a:cubicBezTo>
                    <a:cubicBezTo>
                      <a:pt x="189" y="119"/>
                      <a:pt x="189" y="119"/>
                      <a:pt x="189" y="119"/>
                    </a:cubicBezTo>
                    <a:cubicBezTo>
                      <a:pt x="190" y="117"/>
                      <a:pt x="192" y="115"/>
                      <a:pt x="195" y="115"/>
                    </a:cubicBezTo>
                    <a:cubicBezTo>
                      <a:pt x="200" y="115"/>
                      <a:pt x="204" y="115"/>
                      <a:pt x="208" y="119"/>
                    </a:cubicBezTo>
                    <a:cubicBezTo>
                      <a:pt x="209" y="122"/>
                      <a:pt x="211" y="125"/>
                      <a:pt x="212" y="127"/>
                    </a:cubicBezTo>
                    <a:cubicBezTo>
                      <a:pt x="217" y="135"/>
                      <a:pt x="227" y="136"/>
                      <a:pt x="233" y="129"/>
                    </a:cubicBezTo>
                    <a:cubicBezTo>
                      <a:pt x="239" y="122"/>
                      <a:pt x="242" y="112"/>
                      <a:pt x="241" y="102"/>
                    </a:cubicBezTo>
                    <a:cubicBezTo>
                      <a:pt x="242" y="92"/>
                      <a:pt x="239" y="82"/>
                      <a:pt x="233" y="75"/>
                    </a:cubicBezTo>
                    <a:cubicBezTo>
                      <a:pt x="227" y="68"/>
                      <a:pt x="217" y="69"/>
                      <a:pt x="212" y="77"/>
                    </a:cubicBezTo>
                    <a:cubicBezTo>
                      <a:pt x="211" y="79"/>
                      <a:pt x="209" y="82"/>
                      <a:pt x="208" y="85"/>
                    </a:cubicBezTo>
                    <a:cubicBezTo>
                      <a:pt x="204" y="89"/>
                      <a:pt x="200" y="89"/>
                      <a:pt x="195" y="89"/>
                    </a:cubicBezTo>
                    <a:cubicBezTo>
                      <a:pt x="192" y="89"/>
                      <a:pt x="190" y="87"/>
                      <a:pt x="189" y="85"/>
                    </a:cubicBezTo>
                    <a:cubicBezTo>
                      <a:pt x="189" y="15"/>
                      <a:pt x="189" y="15"/>
                      <a:pt x="189" y="15"/>
                    </a:cubicBezTo>
                    <a:cubicBezTo>
                      <a:pt x="189" y="6"/>
                      <a:pt x="183" y="0"/>
                      <a:pt x="175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6" y="0"/>
                      <a:pt x="0" y="6"/>
                      <a:pt x="0" y="15"/>
                    </a:cubicBezTo>
                    <a:cubicBezTo>
                      <a:pt x="0" y="67"/>
                      <a:pt x="0" y="67"/>
                      <a:pt x="0" y="67"/>
                    </a:cubicBezTo>
                    <a:cubicBezTo>
                      <a:pt x="5" y="61"/>
                      <a:pt x="12" y="57"/>
                      <a:pt x="20" y="57"/>
                    </a:cubicBezTo>
                    <a:close/>
                  </a:path>
                </a:pathLst>
              </a:custGeom>
              <a:solidFill>
                <a:srgbClr val="FF9300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" name="Google Shape;1242;p38">
                <a:extLst>
                  <a:ext uri="{FF2B5EF4-FFF2-40B4-BE49-F238E27FC236}">
                    <a16:creationId xmlns:a16="http://schemas.microsoft.com/office/drawing/2014/main" id="{301BD5EB-EB0E-5644-9828-62DB25B4F39E}"/>
                  </a:ext>
                </a:extLst>
              </p:cNvPr>
              <p:cNvSpPr/>
              <p:nvPr/>
            </p:nvSpPr>
            <p:spPr>
              <a:xfrm>
                <a:off x="1674084" y="3714660"/>
                <a:ext cx="173666" cy="220353"/>
              </a:xfrm>
              <a:custGeom>
                <a:avLst/>
                <a:gdLst/>
                <a:ahLst/>
                <a:cxnLst/>
                <a:rect l="l" t="t" r="r" b="b"/>
                <a:pathLst>
                  <a:path w="197" h="250" extrusionOk="0">
                    <a:moveTo>
                      <a:pt x="177" y="192"/>
                    </a:moveTo>
                    <a:cubicBezTo>
                      <a:pt x="169" y="192"/>
                      <a:pt x="162" y="189"/>
                      <a:pt x="157" y="183"/>
                    </a:cubicBezTo>
                    <a:cubicBezTo>
                      <a:pt x="150" y="174"/>
                      <a:pt x="146" y="161"/>
                      <a:pt x="146" y="147"/>
                    </a:cubicBezTo>
                    <a:cubicBezTo>
                      <a:pt x="146" y="134"/>
                      <a:pt x="150" y="121"/>
                      <a:pt x="157" y="112"/>
                    </a:cubicBezTo>
                    <a:cubicBezTo>
                      <a:pt x="162" y="106"/>
                      <a:pt x="169" y="103"/>
                      <a:pt x="177" y="103"/>
                    </a:cubicBezTo>
                    <a:cubicBezTo>
                      <a:pt x="185" y="103"/>
                      <a:pt x="192" y="106"/>
                      <a:pt x="197" y="113"/>
                    </a:cubicBezTo>
                    <a:cubicBezTo>
                      <a:pt x="197" y="67"/>
                      <a:pt x="197" y="67"/>
                      <a:pt x="197" y="67"/>
                    </a:cubicBezTo>
                    <a:cubicBezTo>
                      <a:pt x="197" y="59"/>
                      <a:pt x="191" y="53"/>
                      <a:pt x="182" y="53"/>
                    </a:cubicBezTo>
                    <a:cubicBezTo>
                      <a:pt x="120" y="53"/>
                      <a:pt x="120" y="53"/>
                      <a:pt x="120" y="53"/>
                    </a:cubicBezTo>
                    <a:cubicBezTo>
                      <a:pt x="118" y="52"/>
                      <a:pt x="115" y="50"/>
                      <a:pt x="115" y="47"/>
                    </a:cubicBezTo>
                    <a:cubicBezTo>
                      <a:pt x="115" y="42"/>
                      <a:pt x="115" y="38"/>
                      <a:pt x="120" y="35"/>
                    </a:cubicBezTo>
                    <a:cubicBezTo>
                      <a:pt x="122" y="33"/>
                      <a:pt x="125" y="32"/>
                      <a:pt x="128" y="30"/>
                    </a:cubicBezTo>
                    <a:cubicBezTo>
                      <a:pt x="136" y="25"/>
                      <a:pt x="137" y="15"/>
                      <a:pt x="129" y="9"/>
                    </a:cubicBezTo>
                    <a:cubicBezTo>
                      <a:pt x="122" y="3"/>
                      <a:pt x="112" y="0"/>
                      <a:pt x="102" y="1"/>
                    </a:cubicBezTo>
                    <a:cubicBezTo>
                      <a:pt x="93" y="0"/>
                      <a:pt x="82" y="3"/>
                      <a:pt x="75" y="9"/>
                    </a:cubicBezTo>
                    <a:cubicBezTo>
                      <a:pt x="68" y="15"/>
                      <a:pt x="69" y="25"/>
                      <a:pt x="77" y="30"/>
                    </a:cubicBezTo>
                    <a:cubicBezTo>
                      <a:pt x="80" y="32"/>
                      <a:pt x="82" y="33"/>
                      <a:pt x="85" y="35"/>
                    </a:cubicBezTo>
                    <a:cubicBezTo>
                      <a:pt x="89" y="38"/>
                      <a:pt x="90" y="42"/>
                      <a:pt x="89" y="47"/>
                    </a:cubicBezTo>
                    <a:cubicBezTo>
                      <a:pt x="89" y="50"/>
                      <a:pt x="87" y="52"/>
                      <a:pt x="85" y="53"/>
                    </a:cubicBezTo>
                    <a:cubicBezTo>
                      <a:pt x="15" y="53"/>
                      <a:pt x="15" y="53"/>
                      <a:pt x="15" y="53"/>
                    </a:cubicBezTo>
                    <a:cubicBezTo>
                      <a:pt x="7" y="53"/>
                      <a:pt x="0" y="59"/>
                      <a:pt x="0" y="67"/>
                    </a:cubicBezTo>
                    <a:cubicBezTo>
                      <a:pt x="0" y="235"/>
                      <a:pt x="0" y="235"/>
                      <a:pt x="0" y="235"/>
                    </a:cubicBezTo>
                    <a:cubicBezTo>
                      <a:pt x="0" y="243"/>
                      <a:pt x="7" y="250"/>
                      <a:pt x="15" y="250"/>
                    </a:cubicBezTo>
                    <a:cubicBezTo>
                      <a:pt x="182" y="250"/>
                      <a:pt x="182" y="250"/>
                      <a:pt x="182" y="250"/>
                    </a:cubicBezTo>
                    <a:cubicBezTo>
                      <a:pt x="191" y="250"/>
                      <a:pt x="197" y="243"/>
                      <a:pt x="197" y="235"/>
                    </a:cubicBezTo>
                    <a:cubicBezTo>
                      <a:pt x="197" y="182"/>
                      <a:pt x="197" y="182"/>
                      <a:pt x="197" y="182"/>
                    </a:cubicBezTo>
                    <a:cubicBezTo>
                      <a:pt x="192" y="189"/>
                      <a:pt x="185" y="192"/>
                      <a:pt x="177" y="192"/>
                    </a:cubicBezTo>
                    <a:close/>
                  </a:path>
                </a:pathLst>
              </a:custGeom>
              <a:solidFill>
                <a:srgbClr val="A64D79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" name="Google Shape;1243;p38">
                <a:extLst>
                  <a:ext uri="{FF2B5EF4-FFF2-40B4-BE49-F238E27FC236}">
                    <a16:creationId xmlns:a16="http://schemas.microsoft.com/office/drawing/2014/main" id="{73989FFB-7E5B-F245-A7E4-A7E7F601B179}"/>
                  </a:ext>
                </a:extLst>
              </p:cNvPr>
              <p:cNvSpPr/>
              <p:nvPr/>
            </p:nvSpPr>
            <p:spPr>
              <a:xfrm>
                <a:off x="1674084" y="3214987"/>
                <a:ext cx="219646" cy="173489"/>
              </a:xfrm>
              <a:custGeom>
                <a:avLst/>
                <a:gdLst/>
                <a:ahLst/>
                <a:cxnLst/>
                <a:rect l="l" t="t" r="r" b="b"/>
                <a:pathLst>
                  <a:path w="249" h="197" extrusionOk="0">
                    <a:moveTo>
                      <a:pt x="57" y="177"/>
                    </a:moveTo>
                    <a:cubicBezTo>
                      <a:pt x="57" y="169"/>
                      <a:pt x="61" y="162"/>
                      <a:pt x="67" y="157"/>
                    </a:cubicBezTo>
                    <a:cubicBezTo>
                      <a:pt x="76" y="149"/>
                      <a:pt x="88" y="146"/>
                      <a:pt x="102" y="146"/>
                    </a:cubicBezTo>
                    <a:cubicBezTo>
                      <a:pt x="116" y="146"/>
                      <a:pt x="129" y="149"/>
                      <a:pt x="137" y="157"/>
                    </a:cubicBezTo>
                    <a:cubicBezTo>
                      <a:pt x="144" y="162"/>
                      <a:pt x="147" y="169"/>
                      <a:pt x="147" y="177"/>
                    </a:cubicBezTo>
                    <a:cubicBezTo>
                      <a:pt x="147" y="185"/>
                      <a:pt x="143" y="192"/>
                      <a:pt x="137" y="197"/>
                    </a:cubicBezTo>
                    <a:cubicBezTo>
                      <a:pt x="182" y="197"/>
                      <a:pt x="182" y="197"/>
                      <a:pt x="182" y="197"/>
                    </a:cubicBezTo>
                    <a:cubicBezTo>
                      <a:pt x="191" y="197"/>
                      <a:pt x="197" y="190"/>
                      <a:pt x="197" y="182"/>
                    </a:cubicBezTo>
                    <a:cubicBezTo>
                      <a:pt x="197" y="119"/>
                      <a:pt x="197" y="119"/>
                      <a:pt x="197" y="119"/>
                    </a:cubicBezTo>
                    <a:cubicBezTo>
                      <a:pt x="198" y="117"/>
                      <a:pt x="200" y="115"/>
                      <a:pt x="202" y="115"/>
                    </a:cubicBezTo>
                    <a:cubicBezTo>
                      <a:pt x="207" y="115"/>
                      <a:pt x="212" y="115"/>
                      <a:pt x="215" y="119"/>
                    </a:cubicBezTo>
                    <a:cubicBezTo>
                      <a:pt x="217" y="122"/>
                      <a:pt x="218" y="125"/>
                      <a:pt x="220" y="127"/>
                    </a:cubicBezTo>
                    <a:cubicBezTo>
                      <a:pt x="225" y="135"/>
                      <a:pt x="235" y="136"/>
                      <a:pt x="241" y="129"/>
                    </a:cubicBezTo>
                    <a:cubicBezTo>
                      <a:pt x="247" y="122"/>
                      <a:pt x="249" y="112"/>
                      <a:pt x="249" y="102"/>
                    </a:cubicBezTo>
                    <a:cubicBezTo>
                      <a:pt x="249" y="92"/>
                      <a:pt x="247" y="82"/>
                      <a:pt x="241" y="75"/>
                    </a:cubicBezTo>
                    <a:cubicBezTo>
                      <a:pt x="235" y="68"/>
                      <a:pt x="225" y="69"/>
                      <a:pt x="220" y="77"/>
                    </a:cubicBezTo>
                    <a:cubicBezTo>
                      <a:pt x="218" y="79"/>
                      <a:pt x="217" y="82"/>
                      <a:pt x="215" y="85"/>
                    </a:cubicBezTo>
                    <a:cubicBezTo>
                      <a:pt x="212" y="89"/>
                      <a:pt x="207" y="89"/>
                      <a:pt x="202" y="89"/>
                    </a:cubicBezTo>
                    <a:cubicBezTo>
                      <a:pt x="200" y="89"/>
                      <a:pt x="198" y="87"/>
                      <a:pt x="197" y="85"/>
                    </a:cubicBezTo>
                    <a:cubicBezTo>
                      <a:pt x="197" y="15"/>
                      <a:pt x="197" y="15"/>
                      <a:pt x="197" y="15"/>
                    </a:cubicBezTo>
                    <a:cubicBezTo>
                      <a:pt x="197" y="6"/>
                      <a:pt x="191" y="0"/>
                      <a:pt x="182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7" y="0"/>
                      <a:pt x="0" y="6"/>
                      <a:pt x="0" y="15"/>
                    </a:cubicBezTo>
                    <a:cubicBezTo>
                      <a:pt x="0" y="182"/>
                      <a:pt x="0" y="182"/>
                      <a:pt x="0" y="182"/>
                    </a:cubicBezTo>
                    <a:cubicBezTo>
                      <a:pt x="0" y="190"/>
                      <a:pt x="7" y="197"/>
                      <a:pt x="15" y="197"/>
                    </a:cubicBezTo>
                    <a:cubicBezTo>
                      <a:pt x="68" y="197"/>
                      <a:pt x="68" y="197"/>
                      <a:pt x="68" y="197"/>
                    </a:cubicBezTo>
                    <a:cubicBezTo>
                      <a:pt x="61" y="192"/>
                      <a:pt x="57" y="185"/>
                      <a:pt x="57" y="177"/>
                    </a:cubicBezTo>
                    <a:close/>
                  </a:path>
                </a:pathLst>
              </a:custGeom>
              <a:solidFill>
                <a:srgbClr val="A61C00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" name="Google Shape;1244;p38">
                <a:extLst>
                  <a:ext uri="{FF2B5EF4-FFF2-40B4-BE49-F238E27FC236}">
                    <a16:creationId xmlns:a16="http://schemas.microsoft.com/office/drawing/2014/main" id="{B994AB93-F436-7445-BB1C-E2CBB6417E4B}"/>
                  </a:ext>
                </a:extLst>
              </p:cNvPr>
              <p:cNvSpPr/>
              <p:nvPr/>
            </p:nvSpPr>
            <p:spPr>
              <a:xfrm>
                <a:off x="1995010" y="3754076"/>
                <a:ext cx="212501" cy="180938"/>
              </a:xfrm>
              <a:custGeom>
                <a:avLst/>
                <a:gdLst/>
                <a:ahLst/>
                <a:cxnLst/>
                <a:rect l="l" t="t" r="r" b="b"/>
                <a:pathLst>
                  <a:path w="241" h="205" extrusionOk="0">
                    <a:moveTo>
                      <a:pt x="221" y="147"/>
                    </a:moveTo>
                    <a:cubicBezTo>
                      <a:pt x="214" y="147"/>
                      <a:pt x="206" y="144"/>
                      <a:pt x="201" y="138"/>
                    </a:cubicBezTo>
                    <a:cubicBezTo>
                      <a:pt x="194" y="129"/>
                      <a:pt x="190" y="116"/>
                      <a:pt x="190" y="102"/>
                    </a:cubicBezTo>
                    <a:cubicBezTo>
                      <a:pt x="190" y="89"/>
                      <a:pt x="194" y="76"/>
                      <a:pt x="201" y="67"/>
                    </a:cubicBezTo>
                    <a:cubicBezTo>
                      <a:pt x="206" y="61"/>
                      <a:pt x="214" y="58"/>
                      <a:pt x="221" y="58"/>
                    </a:cubicBezTo>
                    <a:cubicBezTo>
                      <a:pt x="229" y="58"/>
                      <a:pt x="236" y="61"/>
                      <a:pt x="241" y="68"/>
                    </a:cubicBezTo>
                    <a:cubicBezTo>
                      <a:pt x="241" y="15"/>
                      <a:pt x="241" y="15"/>
                      <a:pt x="241" y="15"/>
                    </a:cubicBezTo>
                    <a:cubicBezTo>
                      <a:pt x="241" y="7"/>
                      <a:pt x="235" y="0"/>
                      <a:pt x="227" y="0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58" y="0"/>
                      <a:pt x="52" y="7"/>
                      <a:pt x="52" y="15"/>
                    </a:cubicBezTo>
                    <a:cubicBezTo>
                      <a:pt x="52" y="85"/>
                      <a:pt x="52" y="85"/>
                      <a:pt x="52" y="85"/>
                    </a:cubicBezTo>
                    <a:cubicBezTo>
                      <a:pt x="51" y="87"/>
                      <a:pt x="49" y="89"/>
                      <a:pt x="46" y="90"/>
                    </a:cubicBezTo>
                    <a:cubicBezTo>
                      <a:pt x="41" y="90"/>
                      <a:pt x="37" y="90"/>
                      <a:pt x="34" y="85"/>
                    </a:cubicBezTo>
                    <a:cubicBezTo>
                      <a:pt x="32" y="83"/>
                      <a:pt x="31" y="80"/>
                      <a:pt x="29" y="77"/>
                    </a:cubicBezTo>
                    <a:cubicBezTo>
                      <a:pt x="24" y="69"/>
                      <a:pt x="14" y="68"/>
                      <a:pt x="8" y="75"/>
                    </a:cubicBezTo>
                    <a:cubicBezTo>
                      <a:pt x="2" y="83"/>
                      <a:pt x="0" y="93"/>
                      <a:pt x="0" y="102"/>
                    </a:cubicBezTo>
                    <a:cubicBezTo>
                      <a:pt x="0" y="112"/>
                      <a:pt x="2" y="122"/>
                      <a:pt x="8" y="129"/>
                    </a:cubicBezTo>
                    <a:cubicBezTo>
                      <a:pt x="14" y="137"/>
                      <a:pt x="24" y="136"/>
                      <a:pt x="29" y="128"/>
                    </a:cubicBezTo>
                    <a:cubicBezTo>
                      <a:pt x="31" y="125"/>
                      <a:pt x="32" y="122"/>
                      <a:pt x="34" y="120"/>
                    </a:cubicBezTo>
                    <a:cubicBezTo>
                      <a:pt x="37" y="115"/>
                      <a:pt x="41" y="115"/>
                      <a:pt x="46" y="115"/>
                    </a:cubicBezTo>
                    <a:cubicBezTo>
                      <a:pt x="49" y="115"/>
                      <a:pt x="51" y="118"/>
                      <a:pt x="52" y="120"/>
                    </a:cubicBezTo>
                    <a:cubicBezTo>
                      <a:pt x="52" y="190"/>
                      <a:pt x="52" y="190"/>
                      <a:pt x="52" y="190"/>
                    </a:cubicBezTo>
                    <a:cubicBezTo>
                      <a:pt x="52" y="198"/>
                      <a:pt x="58" y="205"/>
                      <a:pt x="67" y="205"/>
                    </a:cubicBezTo>
                    <a:cubicBezTo>
                      <a:pt x="227" y="205"/>
                      <a:pt x="227" y="205"/>
                      <a:pt x="227" y="205"/>
                    </a:cubicBezTo>
                    <a:cubicBezTo>
                      <a:pt x="235" y="205"/>
                      <a:pt x="241" y="198"/>
                      <a:pt x="241" y="190"/>
                    </a:cubicBezTo>
                    <a:cubicBezTo>
                      <a:pt x="241" y="137"/>
                      <a:pt x="241" y="137"/>
                      <a:pt x="241" y="137"/>
                    </a:cubicBezTo>
                    <a:cubicBezTo>
                      <a:pt x="236" y="144"/>
                      <a:pt x="229" y="147"/>
                      <a:pt x="221" y="147"/>
                    </a:cubicBezTo>
                    <a:close/>
                  </a:path>
                </a:pathLst>
              </a:custGeom>
              <a:solidFill>
                <a:srgbClr val="3D85C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" name="Google Shape;1245;p38">
                <a:extLst>
                  <a:ext uri="{FF2B5EF4-FFF2-40B4-BE49-F238E27FC236}">
                    <a16:creationId xmlns:a16="http://schemas.microsoft.com/office/drawing/2014/main" id="{3A6B57D1-F36C-3845-8E8F-C115E99A5FCC}"/>
                  </a:ext>
                </a:extLst>
              </p:cNvPr>
              <p:cNvSpPr/>
              <p:nvPr/>
            </p:nvSpPr>
            <p:spPr>
              <a:xfrm>
                <a:off x="2220560" y="3214987"/>
                <a:ext cx="173666" cy="219422"/>
              </a:xfrm>
              <a:custGeom>
                <a:avLst/>
                <a:gdLst/>
                <a:ahLst/>
                <a:cxnLst/>
                <a:rect l="l" t="t" r="r" b="b"/>
                <a:pathLst>
                  <a:path w="197" h="249" extrusionOk="0">
                    <a:moveTo>
                      <a:pt x="0" y="15"/>
                    </a:moveTo>
                    <a:cubicBezTo>
                      <a:pt x="0" y="67"/>
                      <a:pt x="0" y="67"/>
                      <a:pt x="0" y="67"/>
                    </a:cubicBezTo>
                    <a:cubicBezTo>
                      <a:pt x="5" y="61"/>
                      <a:pt x="12" y="57"/>
                      <a:pt x="20" y="57"/>
                    </a:cubicBezTo>
                    <a:cubicBezTo>
                      <a:pt x="28" y="57"/>
                      <a:pt x="35" y="61"/>
                      <a:pt x="40" y="67"/>
                    </a:cubicBezTo>
                    <a:cubicBezTo>
                      <a:pt x="47" y="76"/>
                      <a:pt x="51" y="88"/>
                      <a:pt x="51" y="102"/>
                    </a:cubicBezTo>
                    <a:cubicBezTo>
                      <a:pt x="51" y="116"/>
                      <a:pt x="47" y="128"/>
                      <a:pt x="40" y="137"/>
                    </a:cubicBezTo>
                    <a:cubicBezTo>
                      <a:pt x="35" y="143"/>
                      <a:pt x="28" y="147"/>
                      <a:pt x="20" y="147"/>
                    </a:cubicBezTo>
                    <a:cubicBezTo>
                      <a:pt x="12" y="147"/>
                      <a:pt x="5" y="143"/>
                      <a:pt x="0" y="137"/>
                    </a:cubicBezTo>
                    <a:cubicBezTo>
                      <a:pt x="0" y="182"/>
                      <a:pt x="0" y="182"/>
                      <a:pt x="0" y="182"/>
                    </a:cubicBezTo>
                    <a:cubicBezTo>
                      <a:pt x="0" y="190"/>
                      <a:pt x="6" y="197"/>
                      <a:pt x="15" y="197"/>
                    </a:cubicBezTo>
                    <a:cubicBezTo>
                      <a:pt x="77" y="197"/>
                      <a:pt x="77" y="197"/>
                      <a:pt x="77" y="197"/>
                    </a:cubicBezTo>
                    <a:cubicBezTo>
                      <a:pt x="80" y="198"/>
                      <a:pt x="82" y="199"/>
                      <a:pt x="82" y="202"/>
                    </a:cubicBezTo>
                    <a:cubicBezTo>
                      <a:pt x="82" y="207"/>
                      <a:pt x="82" y="212"/>
                      <a:pt x="77" y="215"/>
                    </a:cubicBezTo>
                    <a:cubicBezTo>
                      <a:pt x="75" y="217"/>
                      <a:pt x="72" y="218"/>
                      <a:pt x="69" y="219"/>
                    </a:cubicBezTo>
                    <a:cubicBezTo>
                      <a:pt x="61" y="224"/>
                      <a:pt x="60" y="235"/>
                      <a:pt x="68" y="241"/>
                    </a:cubicBezTo>
                    <a:cubicBezTo>
                      <a:pt x="75" y="247"/>
                      <a:pt x="85" y="249"/>
                      <a:pt x="95" y="249"/>
                    </a:cubicBezTo>
                    <a:cubicBezTo>
                      <a:pt x="104" y="249"/>
                      <a:pt x="115" y="247"/>
                      <a:pt x="122" y="241"/>
                    </a:cubicBezTo>
                    <a:cubicBezTo>
                      <a:pt x="129" y="235"/>
                      <a:pt x="128" y="224"/>
                      <a:pt x="120" y="219"/>
                    </a:cubicBezTo>
                    <a:cubicBezTo>
                      <a:pt x="118" y="218"/>
                      <a:pt x="115" y="217"/>
                      <a:pt x="112" y="215"/>
                    </a:cubicBezTo>
                    <a:cubicBezTo>
                      <a:pt x="108" y="212"/>
                      <a:pt x="107" y="207"/>
                      <a:pt x="108" y="202"/>
                    </a:cubicBezTo>
                    <a:cubicBezTo>
                      <a:pt x="108" y="199"/>
                      <a:pt x="110" y="198"/>
                      <a:pt x="112" y="197"/>
                    </a:cubicBezTo>
                    <a:cubicBezTo>
                      <a:pt x="182" y="197"/>
                      <a:pt x="182" y="197"/>
                      <a:pt x="182" y="197"/>
                    </a:cubicBezTo>
                    <a:cubicBezTo>
                      <a:pt x="190" y="197"/>
                      <a:pt x="197" y="190"/>
                      <a:pt x="197" y="182"/>
                    </a:cubicBezTo>
                    <a:cubicBezTo>
                      <a:pt x="197" y="15"/>
                      <a:pt x="197" y="15"/>
                      <a:pt x="197" y="15"/>
                    </a:cubicBezTo>
                    <a:cubicBezTo>
                      <a:pt x="197" y="6"/>
                      <a:pt x="190" y="0"/>
                      <a:pt x="182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6" y="0"/>
                      <a:pt x="0" y="6"/>
                      <a:pt x="0" y="15"/>
                    </a:cubicBez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" name="Google Shape;1246;p38">
                <a:extLst>
                  <a:ext uri="{FF2B5EF4-FFF2-40B4-BE49-F238E27FC236}">
                    <a16:creationId xmlns:a16="http://schemas.microsoft.com/office/drawing/2014/main" id="{1D6CB606-8B13-C644-A31C-CDE23F09D165}"/>
                  </a:ext>
                </a:extLst>
              </p:cNvPr>
              <p:cNvSpPr/>
              <p:nvPr/>
            </p:nvSpPr>
            <p:spPr>
              <a:xfrm>
                <a:off x="2214346" y="3400890"/>
                <a:ext cx="179880" cy="213215"/>
              </a:xfrm>
              <a:custGeom>
                <a:avLst/>
                <a:gdLst/>
                <a:ahLst/>
                <a:cxnLst/>
                <a:rect l="l" t="t" r="r" b="b"/>
                <a:pathLst>
                  <a:path w="204" h="242" extrusionOk="0">
                    <a:moveTo>
                      <a:pt x="147" y="20"/>
                    </a:moveTo>
                    <a:cubicBezTo>
                      <a:pt x="147" y="28"/>
                      <a:pt x="143" y="35"/>
                      <a:pt x="137" y="40"/>
                    </a:cubicBezTo>
                    <a:cubicBezTo>
                      <a:pt x="128" y="48"/>
                      <a:pt x="116" y="51"/>
                      <a:pt x="102" y="51"/>
                    </a:cubicBezTo>
                    <a:cubicBezTo>
                      <a:pt x="88" y="51"/>
                      <a:pt x="75" y="48"/>
                      <a:pt x="67" y="40"/>
                    </a:cubicBezTo>
                    <a:cubicBezTo>
                      <a:pt x="60" y="35"/>
                      <a:pt x="57" y="28"/>
                      <a:pt x="57" y="20"/>
                    </a:cubicBezTo>
                    <a:cubicBezTo>
                      <a:pt x="57" y="12"/>
                      <a:pt x="61" y="5"/>
                      <a:pt x="67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6" y="0"/>
                      <a:pt x="0" y="7"/>
                      <a:pt x="0" y="15"/>
                    </a:cubicBezTo>
                    <a:cubicBezTo>
                      <a:pt x="0" y="175"/>
                      <a:pt x="0" y="175"/>
                      <a:pt x="0" y="175"/>
                    </a:cubicBezTo>
                    <a:cubicBezTo>
                      <a:pt x="0" y="183"/>
                      <a:pt x="6" y="190"/>
                      <a:pt x="14" y="190"/>
                    </a:cubicBezTo>
                    <a:cubicBezTo>
                      <a:pt x="84" y="190"/>
                      <a:pt x="84" y="190"/>
                      <a:pt x="84" y="190"/>
                    </a:cubicBezTo>
                    <a:cubicBezTo>
                      <a:pt x="87" y="191"/>
                      <a:pt x="89" y="192"/>
                      <a:pt x="89" y="195"/>
                    </a:cubicBezTo>
                    <a:cubicBezTo>
                      <a:pt x="89" y="200"/>
                      <a:pt x="89" y="205"/>
                      <a:pt x="84" y="208"/>
                    </a:cubicBezTo>
                    <a:cubicBezTo>
                      <a:pt x="82" y="210"/>
                      <a:pt x="79" y="211"/>
                      <a:pt x="76" y="212"/>
                    </a:cubicBezTo>
                    <a:cubicBezTo>
                      <a:pt x="68" y="217"/>
                      <a:pt x="67" y="228"/>
                      <a:pt x="75" y="234"/>
                    </a:cubicBezTo>
                    <a:cubicBezTo>
                      <a:pt x="82" y="240"/>
                      <a:pt x="92" y="242"/>
                      <a:pt x="102" y="242"/>
                    </a:cubicBezTo>
                    <a:cubicBezTo>
                      <a:pt x="111" y="242"/>
                      <a:pt x="122" y="240"/>
                      <a:pt x="129" y="234"/>
                    </a:cubicBezTo>
                    <a:cubicBezTo>
                      <a:pt x="136" y="228"/>
                      <a:pt x="135" y="217"/>
                      <a:pt x="127" y="212"/>
                    </a:cubicBezTo>
                    <a:cubicBezTo>
                      <a:pt x="125" y="211"/>
                      <a:pt x="122" y="210"/>
                      <a:pt x="119" y="208"/>
                    </a:cubicBezTo>
                    <a:cubicBezTo>
                      <a:pt x="115" y="205"/>
                      <a:pt x="114" y="200"/>
                      <a:pt x="115" y="195"/>
                    </a:cubicBezTo>
                    <a:cubicBezTo>
                      <a:pt x="115" y="192"/>
                      <a:pt x="117" y="191"/>
                      <a:pt x="119" y="190"/>
                    </a:cubicBezTo>
                    <a:cubicBezTo>
                      <a:pt x="189" y="190"/>
                      <a:pt x="189" y="190"/>
                      <a:pt x="189" y="190"/>
                    </a:cubicBezTo>
                    <a:cubicBezTo>
                      <a:pt x="197" y="190"/>
                      <a:pt x="204" y="183"/>
                      <a:pt x="204" y="175"/>
                    </a:cubicBezTo>
                    <a:cubicBezTo>
                      <a:pt x="204" y="15"/>
                      <a:pt x="204" y="15"/>
                      <a:pt x="204" y="15"/>
                    </a:cubicBezTo>
                    <a:cubicBezTo>
                      <a:pt x="204" y="7"/>
                      <a:pt x="197" y="0"/>
                      <a:pt x="189" y="0"/>
                    </a:cubicBezTo>
                    <a:cubicBezTo>
                      <a:pt x="137" y="0"/>
                      <a:pt x="137" y="0"/>
                      <a:pt x="137" y="0"/>
                    </a:cubicBezTo>
                    <a:cubicBezTo>
                      <a:pt x="143" y="5"/>
                      <a:pt x="147" y="12"/>
                      <a:pt x="147" y="20"/>
                    </a:cubicBez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" name="Google Shape;1247;p38">
                <a:extLst>
                  <a:ext uri="{FF2B5EF4-FFF2-40B4-BE49-F238E27FC236}">
                    <a16:creationId xmlns:a16="http://schemas.microsoft.com/office/drawing/2014/main" id="{07B5E9F2-D44B-5846-A335-46DD05E5BE88}"/>
                  </a:ext>
                </a:extLst>
              </p:cNvPr>
              <p:cNvSpPr/>
              <p:nvPr/>
            </p:nvSpPr>
            <p:spPr>
              <a:xfrm>
                <a:off x="1814198" y="3754076"/>
                <a:ext cx="213433" cy="180938"/>
              </a:xfrm>
              <a:custGeom>
                <a:avLst/>
                <a:gdLst/>
                <a:ahLst/>
                <a:cxnLst/>
                <a:rect l="l" t="t" r="r" b="b"/>
                <a:pathLst>
                  <a:path w="242" h="205" extrusionOk="0">
                    <a:moveTo>
                      <a:pt x="222" y="147"/>
                    </a:moveTo>
                    <a:cubicBezTo>
                      <a:pt x="214" y="147"/>
                      <a:pt x="207" y="144"/>
                      <a:pt x="202" y="138"/>
                    </a:cubicBezTo>
                    <a:cubicBezTo>
                      <a:pt x="195" y="129"/>
                      <a:pt x="191" y="116"/>
                      <a:pt x="191" y="102"/>
                    </a:cubicBezTo>
                    <a:cubicBezTo>
                      <a:pt x="191" y="89"/>
                      <a:pt x="195" y="76"/>
                      <a:pt x="202" y="67"/>
                    </a:cubicBezTo>
                    <a:cubicBezTo>
                      <a:pt x="207" y="61"/>
                      <a:pt x="214" y="58"/>
                      <a:pt x="222" y="58"/>
                    </a:cubicBezTo>
                    <a:cubicBezTo>
                      <a:pt x="230" y="58"/>
                      <a:pt x="237" y="61"/>
                      <a:pt x="242" y="68"/>
                    </a:cubicBezTo>
                    <a:cubicBezTo>
                      <a:pt x="242" y="15"/>
                      <a:pt x="242" y="15"/>
                      <a:pt x="242" y="15"/>
                    </a:cubicBezTo>
                    <a:cubicBezTo>
                      <a:pt x="242" y="7"/>
                      <a:pt x="236" y="0"/>
                      <a:pt x="228" y="0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59" y="0"/>
                      <a:pt x="53" y="7"/>
                      <a:pt x="53" y="15"/>
                    </a:cubicBezTo>
                    <a:cubicBezTo>
                      <a:pt x="53" y="85"/>
                      <a:pt x="53" y="85"/>
                      <a:pt x="53" y="85"/>
                    </a:cubicBezTo>
                    <a:cubicBezTo>
                      <a:pt x="52" y="87"/>
                      <a:pt x="50" y="89"/>
                      <a:pt x="47" y="90"/>
                    </a:cubicBezTo>
                    <a:cubicBezTo>
                      <a:pt x="42" y="90"/>
                      <a:pt x="38" y="90"/>
                      <a:pt x="34" y="85"/>
                    </a:cubicBezTo>
                    <a:cubicBezTo>
                      <a:pt x="33" y="83"/>
                      <a:pt x="32" y="80"/>
                      <a:pt x="30" y="77"/>
                    </a:cubicBezTo>
                    <a:cubicBezTo>
                      <a:pt x="25" y="69"/>
                      <a:pt x="15" y="68"/>
                      <a:pt x="9" y="75"/>
                    </a:cubicBezTo>
                    <a:cubicBezTo>
                      <a:pt x="3" y="83"/>
                      <a:pt x="0" y="93"/>
                      <a:pt x="1" y="102"/>
                    </a:cubicBezTo>
                    <a:cubicBezTo>
                      <a:pt x="0" y="112"/>
                      <a:pt x="3" y="122"/>
                      <a:pt x="9" y="129"/>
                    </a:cubicBezTo>
                    <a:cubicBezTo>
                      <a:pt x="15" y="137"/>
                      <a:pt x="25" y="136"/>
                      <a:pt x="30" y="128"/>
                    </a:cubicBezTo>
                    <a:cubicBezTo>
                      <a:pt x="32" y="125"/>
                      <a:pt x="33" y="122"/>
                      <a:pt x="34" y="120"/>
                    </a:cubicBezTo>
                    <a:cubicBezTo>
                      <a:pt x="38" y="115"/>
                      <a:pt x="42" y="115"/>
                      <a:pt x="47" y="115"/>
                    </a:cubicBezTo>
                    <a:cubicBezTo>
                      <a:pt x="50" y="115"/>
                      <a:pt x="52" y="118"/>
                      <a:pt x="53" y="120"/>
                    </a:cubicBezTo>
                    <a:cubicBezTo>
                      <a:pt x="53" y="190"/>
                      <a:pt x="53" y="190"/>
                      <a:pt x="53" y="190"/>
                    </a:cubicBezTo>
                    <a:cubicBezTo>
                      <a:pt x="53" y="198"/>
                      <a:pt x="59" y="205"/>
                      <a:pt x="67" y="205"/>
                    </a:cubicBezTo>
                    <a:cubicBezTo>
                      <a:pt x="228" y="205"/>
                      <a:pt x="228" y="205"/>
                      <a:pt x="228" y="205"/>
                    </a:cubicBezTo>
                    <a:cubicBezTo>
                      <a:pt x="236" y="205"/>
                      <a:pt x="242" y="198"/>
                      <a:pt x="242" y="190"/>
                    </a:cubicBezTo>
                    <a:cubicBezTo>
                      <a:pt x="242" y="137"/>
                      <a:pt x="242" y="137"/>
                      <a:pt x="242" y="137"/>
                    </a:cubicBezTo>
                    <a:cubicBezTo>
                      <a:pt x="237" y="144"/>
                      <a:pt x="230" y="147"/>
                      <a:pt x="222" y="147"/>
                    </a:cubicBezTo>
                    <a:close/>
                  </a:path>
                </a:pathLst>
              </a:custGeom>
              <a:solidFill>
                <a:srgbClr val="674EA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" name="Google Shape;1248;p38">
                <a:extLst>
                  <a:ext uri="{FF2B5EF4-FFF2-40B4-BE49-F238E27FC236}">
                    <a16:creationId xmlns:a16="http://schemas.microsoft.com/office/drawing/2014/main" id="{61317A78-E2F4-3644-8087-3B2C4DA74D99}"/>
                  </a:ext>
                </a:extLst>
              </p:cNvPr>
              <p:cNvSpPr/>
              <p:nvPr/>
            </p:nvSpPr>
            <p:spPr>
              <a:xfrm>
                <a:off x="2214346" y="3580587"/>
                <a:ext cx="179880" cy="213215"/>
              </a:xfrm>
              <a:custGeom>
                <a:avLst/>
                <a:gdLst/>
                <a:ahLst/>
                <a:cxnLst/>
                <a:rect l="l" t="t" r="r" b="b"/>
                <a:pathLst>
                  <a:path w="204" h="242" extrusionOk="0">
                    <a:moveTo>
                      <a:pt x="147" y="20"/>
                    </a:moveTo>
                    <a:cubicBezTo>
                      <a:pt x="147" y="28"/>
                      <a:pt x="143" y="35"/>
                      <a:pt x="137" y="40"/>
                    </a:cubicBezTo>
                    <a:cubicBezTo>
                      <a:pt x="128" y="48"/>
                      <a:pt x="116" y="52"/>
                      <a:pt x="102" y="51"/>
                    </a:cubicBezTo>
                    <a:cubicBezTo>
                      <a:pt x="88" y="52"/>
                      <a:pt x="75" y="48"/>
                      <a:pt x="67" y="40"/>
                    </a:cubicBezTo>
                    <a:cubicBezTo>
                      <a:pt x="60" y="35"/>
                      <a:pt x="57" y="28"/>
                      <a:pt x="57" y="20"/>
                    </a:cubicBezTo>
                    <a:cubicBezTo>
                      <a:pt x="57" y="13"/>
                      <a:pt x="61" y="5"/>
                      <a:pt x="67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6" y="0"/>
                      <a:pt x="0" y="7"/>
                      <a:pt x="0" y="15"/>
                    </a:cubicBezTo>
                    <a:cubicBezTo>
                      <a:pt x="0" y="175"/>
                      <a:pt x="0" y="175"/>
                      <a:pt x="0" y="175"/>
                    </a:cubicBezTo>
                    <a:cubicBezTo>
                      <a:pt x="0" y="183"/>
                      <a:pt x="6" y="190"/>
                      <a:pt x="14" y="190"/>
                    </a:cubicBezTo>
                    <a:cubicBezTo>
                      <a:pt x="84" y="190"/>
                      <a:pt x="84" y="190"/>
                      <a:pt x="84" y="190"/>
                    </a:cubicBezTo>
                    <a:cubicBezTo>
                      <a:pt x="87" y="191"/>
                      <a:pt x="89" y="193"/>
                      <a:pt x="89" y="195"/>
                    </a:cubicBezTo>
                    <a:cubicBezTo>
                      <a:pt x="89" y="200"/>
                      <a:pt x="89" y="205"/>
                      <a:pt x="84" y="208"/>
                    </a:cubicBezTo>
                    <a:cubicBezTo>
                      <a:pt x="82" y="210"/>
                      <a:pt x="79" y="211"/>
                      <a:pt x="76" y="213"/>
                    </a:cubicBezTo>
                    <a:cubicBezTo>
                      <a:pt x="68" y="218"/>
                      <a:pt x="67" y="228"/>
                      <a:pt x="75" y="234"/>
                    </a:cubicBezTo>
                    <a:cubicBezTo>
                      <a:pt x="82" y="240"/>
                      <a:pt x="92" y="242"/>
                      <a:pt x="102" y="242"/>
                    </a:cubicBezTo>
                    <a:cubicBezTo>
                      <a:pt x="111" y="242"/>
                      <a:pt x="122" y="240"/>
                      <a:pt x="129" y="234"/>
                    </a:cubicBezTo>
                    <a:cubicBezTo>
                      <a:pt x="136" y="228"/>
                      <a:pt x="135" y="218"/>
                      <a:pt x="127" y="213"/>
                    </a:cubicBezTo>
                    <a:cubicBezTo>
                      <a:pt x="125" y="211"/>
                      <a:pt x="122" y="210"/>
                      <a:pt x="119" y="208"/>
                    </a:cubicBezTo>
                    <a:cubicBezTo>
                      <a:pt x="115" y="205"/>
                      <a:pt x="114" y="200"/>
                      <a:pt x="115" y="195"/>
                    </a:cubicBezTo>
                    <a:cubicBezTo>
                      <a:pt x="115" y="193"/>
                      <a:pt x="117" y="191"/>
                      <a:pt x="119" y="190"/>
                    </a:cubicBezTo>
                    <a:cubicBezTo>
                      <a:pt x="189" y="190"/>
                      <a:pt x="189" y="190"/>
                      <a:pt x="189" y="190"/>
                    </a:cubicBezTo>
                    <a:cubicBezTo>
                      <a:pt x="197" y="190"/>
                      <a:pt x="204" y="183"/>
                      <a:pt x="204" y="175"/>
                    </a:cubicBezTo>
                    <a:cubicBezTo>
                      <a:pt x="204" y="15"/>
                      <a:pt x="204" y="15"/>
                      <a:pt x="204" y="15"/>
                    </a:cubicBezTo>
                    <a:cubicBezTo>
                      <a:pt x="204" y="7"/>
                      <a:pt x="197" y="0"/>
                      <a:pt x="189" y="0"/>
                    </a:cubicBezTo>
                    <a:cubicBezTo>
                      <a:pt x="137" y="0"/>
                      <a:pt x="137" y="0"/>
                      <a:pt x="137" y="0"/>
                    </a:cubicBezTo>
                    <a:cubicBezTo>
                      <a:pt x="143" y="5"/>
                      <a:pt x="147" y="13"/>
                      <a:pt x="147" y="20"/>
                    </a:cubicBezTo>
                    <a:close/>
                  </a:path>
                </a:pathLst>
              </a:custGeom>
              <a:solidFill>
                <a:srgbClr val="45818E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" name="Google Shape;1249;p38">
                <a:extLst>
                  <a:ext uri="{FF2B5EF4-FFF2-40B4-BE49-F238E27FC236}">
                    <a16:creationId xmlns:a16="http://schemas.microsoft.com/office/drawing/2014/main" id="{44D34FA2-AFB4-6346-80C8-70EB2682D5CF}"/>
                  </a:ext>
                </a:extLst>
              </p:cNvPr>
              <p:cNvSpPr/>
              <p:nvPr/>
            </p:nvSpPr>
            <p:spPr>
              <a:xfrm>
                <a:off x="2174890" y="3760283"/>
                <a:ext cx="219335" cy="174731"/>
              </a:xfrm>
              <a:custGeom>
                <a:avLst/>
                <a:gdLst/>
                <a:ahLst/>
                <a:cxnLst/>
                <a:rect l="l" t="t" r="r" b="b"/>
                <a:pathLst>
                  <a:path w="249" h="198" extrusionOk="0">
                    <a:moveTo>
                      <a:pt x="192" y="21"/>
                    </a:moveTo>
                    <a:cubicBezTo>
                      <a:pt x="192" y="28"/>
                      <a:pt x="188" y="35"/>
                      <a:pt x="182" y="41"/>
                    </a:cubicBezTo>
                    <a:cubicBezTo>
                      <a:pt x="173" y="48"/>
                      <a:pt x="161" y="52"/>
                      <a:pt x="147" y="52"/>
                    </a:cubicBezTo>
                    <a:cubicBezTo>
                      <a:pt x="133" y="52"/>
                      <a:pt x="120" y="48"/>
                      <a:pt x="112" y="41"/>
                    </a:cubicBezTo>
                    <a:cubicBezTo>
                      <a:pt x="105" y="35"/>
                      <a:pt x="102" y="28"/>
                      <a:pt x="102" y="21"/>
                    </a:cubicBezTo>
                    <a:cubicBezTo>
                      <a:pt x="102" y="13"/>
                      <a:pt x="106" y="5"/>
                      <a:pt x="112" y="0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59" y="0"/>
                      <a:pt x="52" y="7"/>
                      <a:pt x="52" y="15"/>
                    </a:cubicBezTo>
                    <a:cubicBezTo>
                      <a:pt x="52" y="78"/>
                      <a:pt x="52" y="78"/>
                      <a:pt x="52" y="78"/>
                    </a:cubicBezTo>
                    <a:cubicBezTo>
                      <a:pt x="51" y="80"/>
                      <a:pt x="49" y="82"/>
                      <a:pt x="47" y="83"/>
                    </a:cubicBezTo>
                    <a:cubicBezTo>
                      <a:pt x="42" y="83"/>
                      <a:pt x="37" y="83"/>
                      <a:pt x="34" y="78"/>
                    </a:cubicBezTo>
                    <a:cubicBezTo>
                      <a:pt x="32" y="76"/>
                      <a:pt x="31" y="73"/>
                      <a:pt x="29" y="70"/>
                    </a:cubicBezTo>
                    <a:cubicBezTo>
                      <a:pt x="24" y="62"/>
                      <a:pt x="14" y="61"/>
                      <a:pt x="8" y="68"/>
                    </a:cubicBezTo>
                    <a:cubicBezTo>
                      <a:pt x="2" y="76"/>
                      <a:pt x="0" y="86"/>
                      <a:pt x="0" y="95"/>
                    </a:cubicBezTo>
                    <a:cubicBezTo>
                      <a:pt x="0" y="105"/>
                      <a:pt x="2" y="115"/>
                      <a:pt x="8" y="122"/>
                    </a:cubicBezTo>
                    <a:cubicBezTo>
                      <a:pt x="14" y="130"/>
                      <a:pt x="24" y="129"/>
                      <a:pt x="29" y="121"/>
                    </a:cubicBezTo>
                    <a:cubicBezTo>
                      <a:pt x="31" y="118"/>
                      <a:pt x="32" y="115"/>
                      <a:pt x="34" y="113"/>
                    </a:cubicBezTo>
                    <a:cubicBezTo>
                      <a:pt x="37" y="108"/>
                      <a:pt x="42" y="108"/>
                      <a:pt x="47" y="108"/>
                    </a:cubicBezTo>
                    <a:cubicBezTo>
                      <a:pt x="49" y="108"/>
                      <a:pt x="51" y="111"/>
                      <a:pt x="52" y="113"/>
                    </a:cubicBezTo>
                    <a:cubicBezTo>
                      <a:pt x="52" y="183"/>
                      <a:pt x="52" y="183"/>
                      <a:pt x="52" y="183"/>
                    </a:cubicBezTo>
                    <a:cubicBezTo>
                      <a:pt x="52" y="191"/>
                      <a:pt x="59" y="198"/>
                      <a:pt x="67" y="198"/>
                    </a:cubicBezTo>
                    <a:cubicBezTo>
                      <a:pt x="234" y="198"/>
                      <a:pt x="234" y="198"/>
                      <a:pt x="234" y="198"/>
                    </a:cubicBezTo>
                    <a:cubicBezTo>
                      <a:pt x="242" y="198"/>
                      <a:pt x="249" y="191"/>
                      <a:pt x="249" y="183"/>
                    </a:cubicBezTo>
                    <a:cubicBezTo>
                      <a:pt x="249" y="15"/>
                      <a:pt x="249" y="15"/>
                      <a:pt x="249" y="15"/>
                    </a:cubicBezTo>
                    <a:cubicBezTo>
                      <a:pt x="249" y="7"/>
                      <a:pt x="242" y="0"/>
                      <a:pt x="234" y="0"/>
                    </a:cubicBezTo>
                    <a:cubicBezTo>
                      <a:pt x="182" y="0"/>
                      <a:pt x="182" y="0"/>
                      <a:pt x="182" y="0"/>
                    </a:cubicBezTo>
                    <a:cubicBezTo>
                      <a:pt x="188" y="5"/>
                      <a:pt x="192" y="13"/>
                      <a:pt x="192" y="21"/>
                    </a:cubicBez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344735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" name="Google Shape;194;p16"/>
          <p:cNvGrpSpPr/>
          <p:nvPr/>
        </p:nvGrpSpPr>
        <p:grpSpPr>
          <a:xfrm>
            <a:off x="6583953" y="2917211"/>
            <a:ext cx="1510417" cy="757338"/>
            <a:chOff x="2819969" y="4365386"/>
            <a:chExt cx="1694813" cy="849700"/>
          </a:xfrm>
        </p:grpSpPr>
        <p:sp>
          <p:nvSpPr>
            <p:cNvPr id="195" name="Google Shape;195;p16"/>
            <p:cNvSpPr/>
            <p:nvPr/>
          </p:nvSpPr>
          <p:spPr>
            <a:xfrm>
              <a:off x="2819969" y="4365386"/>
              <a:ext cx="1694813" cy="767412"/>
            </a:xfrm>
            <a:custGeom>
              <a:avLst/>
              <a:gdLst/>
              <a:ahLst/>
              <a:cxnLst/>
              <a:rect l="l" t="t" r="r" b="b"/>
              <a:pathLst>
                <a:path w="1694813" h="767412" extrusionOk="0">
                  <a:moveTo>
                    <a:pt x="1693331" y="0"/>
                  </a:moveTo>
                  <a:cubicBezTo>
                    <a:pt x="1724222" y="449254"/>
                    <a:pt x="1266748" y="778027"/>
                    <a:pt x="847425" y="767137"/>
                  </a:cubicBezTo>
                  <a:cubicBezTo>
                    <a:pt x="428171" y="778302"/>
                    <a:pt x="-29782" y="449254"/>
                    <a:pt x="1520" y="0"/>
                  </a:cubicBezTo>
                  <a:cubicBezTo>
                    <a:pt x="92960" y="926660"/>
                    <a:pt x="1602234" y="926660"/>
                    <a:pt x="1693331" y="0"/>
                  </a:cubicBez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  <a:effectLst>
              <a:outerShdw blurRad="28575" dist="38100" dir="54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16"/>
            <p:cNvSpPr/>
            <p:nvPr/>
          </p:nvSpPr>
          <p:spPr>
            <a:xfrm>
              <a:off x="4100210" y="4889162"/>
              <a:ext cx="195071" cy="325922"/>
            </a:xfrm>
            <a:custGeom>
              <a:avLst/>
              <a:gdLst/>
              <a:ahLst/>
              <a:cxnLst/>
              <a:rect l="l" t="t" r="r" b="b"/>
              <a:pathLst>
                <a:path w="195071" h="325922" extrusionOk="0">
                  <a:moveTo>
                    <a:pt x="0" y="138701"/>
                  </a:moveTo>
                  <a:cubicBezTo>
                    <a:pt x="10069" y="227196"/>
                    <a:pt x="32330" y="318567"/>
                    <a:pt x="80892" y="325554"/>
                  </a:cubicBezTo>
                  <a:cubicBezTo>
                    <a:pt x="160140" y="336787"/>
                    <a:pt x="187538" y="88426"/>
                    <a:pt x="195072" y="0"/>
                  </a:cubicBezTo>
                  <a:cubicBezTo>
                    <a:pt x="136660" y="54898"/>
                    <a:pt x="71036" y="101557"/>
                    <a:pt x="0" y="138701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  <a:effectLst>
              <a:outerShdw blurRad="14288" dist="28575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16"/>
            <p:cNvSpPr/>
            <p:nvPr/>
          </p:nvSpPr>
          <p:spPr>
            <a:xfrm>
              <a:off x="3037246" y="4887244"/>
              <a:ext cx="186715" cy="327842"/>
            </a:xfrm>
            <a:custGeom>
              <a:avLst/>
              <a:gdLst/>
              <a:ahLst/>
              <a:cxnLst/>
              <a:rect l="l" t="t" r="r" b="b"/>
              <a:pathLst>
                <a:path w="186715" h="327842" extrusionOk="0">
                  <a:moveTo>
                    <a:pt x="0" y="0"/>
                  </a:moveTo>
                  <a:cubicBezTo>
                    <a:pt x="822" y="82672"/>
                    <a:pt x="10206" y="316170"/>
                    <a:pt x="89043" y="327472"/>
                  </a:cubicBezTo>
                  <a:cubicBezTo>
                    <a:pt x="140413" y="334801"/>
                    <a:pt x="170140" y="232127"/>
                    <a:pt x="186716" y="135139"/>
                  </a:cubicBezTo>
                  <a:cubicBezTo>
                    <a:pt x="118797" y="98508"/>
                    <a:pt x="56015" y="53069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  <a:effectLst>
              <a:outerShdw blurRad="14288" dist="28575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8" name="Google Shape;198;p16"/>
          <p:cNvSpPr txBox="1">
            <a:spLocks noGrp="1"/>
          </p:cNvSpPr>
          <p:nvPr>
            <p:ph type="title"/>
          </p:nvPr>
        </p:nvSpPr>
        <p:spPr>
          <a:xfrm>
            <a:off x="517217" y="991175"/>
            <a:ext cx="5421809" cy="396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Many of One:</a:t>
            </a:r>
            <a:br>
              <a:rPr lang="en" dirty="0"/>
            </a:br>
            <a:r>
              <a:rPr lang="en" sz="2400" dirty="0"/>
              <a:t>The smallest step between </a:t>
            </a:r>
            <a:r>
              <a:rPr lang="en" dirty="0"/>
              <a:t>1</a:t>
            </a:r>
            <a:r>
              <a:rPr lang="en" sz="2400" dirty="0"/>
              <a:t> and </a:t>
            </a:r>
            <a:r>
              <a:rPr lang="en" dirty="0"/>
              <a:t>2</a:t>
            </a:r>
            <a:endParaRPr dirty="0"/>
          </a:p>
        </p:txBody>
      </p:sp>
      <p:sp>
        <p:nvSpPr>
          <p:cNvPr id="200" name="Google Shape;200;p16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 dirty="0"/>
          </a:p>
        </p:txBody>
      </p:sp>
      <p:grpSp>
        <p:nvGrpSpPr>
          <p:cNvPr id="201" name="Google Shape;201;p16"/>
          <p:cNvGrpSpPr/>
          <p:nvPr/>
        </p:nvGrpSpPr>
        <p:grpSpPr>
          <a:xfrm>
            <a:off x="5936742" y="2037464"/>
            <a:ext cx="1101462" cy="1032153"/>
            <a:chOff x="8438871" y="401534"/>
            <a:chExt cx="2115348" cy="1982241"/>
          </a:xfrm>
        </p:grpSpPr>
        <p:sp>
          <p:nvSpPr>
            <p:cNvPr id="202" name="Google Shape;202;p16"/>
            <p:cNvSpPr/>
            <p:nvPr/>
          </p:nvSpPr>
          <p:spPr>
            <a:xfrm>
              <a:off x="8438871" y="401534"/>
              <a:ext cx="2115348" cy="1982241"/>
            </a:xfrm>
            <a:custGeom>
              <a:avLst/>
              <a:gdLst/>
              <a:ahLst/>
              <a:cxnLst/>
              <a:rect l="l" t="t" r="r" b="b"/>
              <a:pathLst>
                <a:path w="2115348" h="1982241" extrusionOk="0">
                  <a:moveTo>
                    <a:pt x="1084381" y="1982241"/>
                  </a:moveTo>
                  <a:cubicBezTo>
                    <a:pt x="797390" y="1982241"/>
                    <a:pt x="529098" y="1889705"/>
                    <a:pt x="328957" y="1721963"/>
                  </a:cubicBezTo>
                  <a:cubicBezTo>
                    <a:pt x="126830" y="1552302"/>
                    <a:pt x="10253" y="1321476"/>
                    <a:pt x="663" y="1072019"/>
                  </a:cubicBezTo>
                  <a:cubicBezTo>
                    <a:pt x="-9679" y="803042"/>
                    <a:pt x="101418" y="520571"/>
                    <a:pt x="297929" y="316389"/>
                  </a:cubicBezTo>
                  <a:cubicBezTo>
                    <a:pt x="390670" y="219534"/>
                    <a:pt x="501494" y="141871"/>
                    <a:pt x="624236" y="87824"/>
                  </a:cubicBezTo>
                  <a:cubicBezTo>
                    <a:pt x="758690" y="29170"/>
                    <a:pt x="903967" y="-739"/>
                    <a:pt x="1050682" y="14"/>
                  </a:cubicBezTo>
                  <a:cubicBezTo>
                    <a:pt x="1339866" y="14"/>
                    <a:pt x="1578979" y="75906"/>
                    <a:pt x="1761448" y="225497"/>
                  </a:cubicBezTo>
                  <a:cubicBezTo>
                    <a:pt x="1935630" y="368308"/>
                    <a:pt x="2049125" y="569750"/>
                    <a:pt x="2098577" y="824412"/>
                  </a:cubicBezTo>
                  <a:cubicBezTo>
                    <a:pt x="2125770" y="962922"/>
                    <a:pt x="2119811" y="1105890"/>
                    <a:pt x="2081317" y="1241680"/>
                  </a:cubicBezTo>
                  <a:cubicBezTo>
                    <a:pt x="2044193" y="1372408"/>
                    <a:pt x="1980083" y="1493904"/>
                    <a:pt x="1893094" y="1598330"/>
                  </a:cubicBezTo>
                  <a:cubicBezTo>
                    <a:pt x="1796038" y="1715326"/>
                    <a:pt x="1675145" y="1810252"/>
                    <a:pt x="1538431" y="1876760"/>
                  </a:cubicBezTo>
                  <a:cubicBezTo>
                    <a:pt x="1396921" y="1945638"/>
                    <a:pt x="1241713" y="1981693"/>
                    <a:pt x="1084381" y="1982241"/>
                  </a:cubicBezTo>
                  <a:close/>
                </a:path>
              </a:pathLst>
            </a:custGeom>
            <a:solidFill>
              <a:srgbClr val="09052E">
                <a:alpha val="11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16"/>
            <p:cNvSpPr/>
            <p:nvPr/>
          </p:nvSpPr>
          <p:spPr>
            <a:xfrm>
              <a:off x="8561906" y="475316"/>
              <a:ext cx="1869268" cy="1736332"/>
            </a:xfrm>
            <a:custGeom>
              <a:avLst/>
              <a:gdLst/>
              <a:ahLst/>
              <a:cxnLst/>
              <a:rect l="l" t="t" r="r" b="b"/>
              <a:pathLst>
                <a:path w="1869268" h="1736332" extrusionOk="0">
                  <a:moveTo>
                    <a:pt x="927716" y="0"/>
                  </a:moveTo>
                  <a:cubicBezTo>
                    <a:pt x="337705" y="0"/>
                    <a:pt x="-16274" y="505694"/>
                    <a:pt x="576" y="943990"/>
                  </a:cubicBezTo>
                  <a:cubicBezTo>
                    <a:pt x="17426" y="1382285"/>
                    <a:pt x="422022" y="1736332"/>
                    <a:pt x="961415" y="1736332"/>
                  </a:cubicBezTo>
                  <a:cubicBezTo>
                    <a:pt x="1500808" y="1736332"/>
                    <a:pt x="1957049" y="1250776"/>
                    <a:pt x="1854856" y="724876"/>
                  </a:cubicBezTo>
                  <a:cubicBezTo>
                    <a:pt x="1769443" y="285279"/>
                    <a:pt x="1464438" y="0"/>
                    <a:pt x="9277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16"/>
            <p:cNvSpPr/>
            <p:nvPr/>
          </p:nvSpPr>
          <p:spPr>
            <a:xfrm>
              <a:off x="8561904" y="1299235"/>
              <a:ext cx="1869279" cy="912413"/>
            </a:xfrm>
            <a:custGeom>
              <a:avLst/>
              <a:gdLst/>
              <a:ahLst/>
              <a:cxnLst/>
              <a:rect l="l" t="t" r="r" b="b"/>
              <a:pathLst>
                <a:path w="1869279" h="912413" extrusionOk="0">
                  <a:moveTo>
                    <a:pt x="963129" y="603915"/>
                  </a:moveTo>
                  <a:cubicBezTo>
                    <a:pt x="507230" y="603915"/>
                    <a:pt x="141882" y="366308"/>
                    <a:pt x="1880" y="34795"/>
                  </a:cubicBezTo>
                  <a:cubicBezTo>
                    <a:pt x="-39" y="63179"/>
                    <a:pt x="-518" y="91646"/>
                    <a:pt x="578" y="120071"/>
                  </a:cubicBezTo>
                  <a:cubicBezTo>
                    <a:pt x="17428" y="558435"/>
                    <a:pt x="422024" y="912414"/>
                    <a:pt x="961417" y="912414"/>
                  </a:cubicBezTo>
                  <a:cubicBezTo>
                    <a:pt x="1466769" y="912414"/>
                    <a:pt x="1899105" y="486242"/>
                    <a:pt x="1867666" y="0"/>
                  </a:cubicBezTo>
                  <a:cubicBezTo>
                    <a:pt x="1728075" y="347404"/>
                    <a:pt x="1367589" y="603915"/>
                    <a:pt x="963129" y="60391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16"/>
            <p:cNvSpPr/>
            <p:nvPr/>
          </p:nvSpPr>
          <p:spPr>
            <a:xfrm>
              <a:off x="9302517" y="748882"/>
              <a:ext cx="387480" cy="1272283"/>
            </a:xfrm>
            <a:custGeom>
              <a:avLst/>
              <a:gdLst/>
              <a:ahLst/>
              <a:cxnLst/>
              <a:rect l="l" t="t" r="r" b="b"/>
              <a:pathLst>
                <a:path w="387480" h="1272283" extrusionOk="0">
                  <a:moveTo>
                    <a:pt x="341492" y="318088"/>
                  </a:moveTo>
                  <a:cubicBezTo>
                    <a:pt x="290600" y="318070"/>
                    <a:pt x="249367" y="276810"/>
                    <a:pt x="249367" y="225931"/>
                  </a:cubicBezTo>
                  <a:cubicBezTo>
                    <a:pt x="249436" y="192269"/>
                    <a:pt x="267792" y="161294"/>
                    <a:pt x="297313" y="145140"/>
                  </a:cubicBezTo>
                  <a:cubicBezTo>
                    <a:pt x="267860" y="90372"/>
                    <a:pt x="228955" y="41237"/>
                    <a:pt x="182448" y="0"/>
                  </a:cubicBezTo>
                  <a:cubicBezTo>
                    <a:pt x="182448" y="0"/>
                    <a:pt x="-269615" y="719876"/>
                    <a:pt x="249436" y="1272283"/>
                  </a:cubicBezTo>
                  <a:cubicBezTo>
                    <a:pt x="249436" y="1272283"/>
                    <a:pt x="459713" y="731178"/>
                    <a:pt x="361218" y="315896"/>
                  </a:cubicBezTo>
                  <a:cubicBezTo>
                    <a:pt x="354712" y="317324"/>
                    <a:pt x="348136" y="318059"/>
                    <a:pt x="341492" y="318088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rgbClr val="FF6B4B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6" name="Google Shape;206;p16"/>
          <p:cNvGrpSpPr/>
          <p:nvPr/>
        </p:nvGrpSpPr>
        <p:grpSpPr>
          <a:xfrm>
            <a:off x="7595347" y="2037464"/>
            <a:ext cx="1101462" cy="1032153"/>
            <a:chOff x="8438871" y="401534"/>
            <a:chExt cx="2115348" cy="1982241"/>
          </a:xfrm>
        </p:grpSpPr>
        <p:sp>
          <p:nvSpPr>
            <p:cNvPr id="207" name="Google Shape;207;p16"/>
            <p:cNvSpPr/>
            <p:nvPr/>
          </p:nvSpPr>
          <p:spPr>
            <a:xfrm>
              <a:off x="8438871" y="401534"/>
              <a:ext cx="2115348" cy="1982241"/>
            </a:xfrm>
            <a:custGeom>
              <a:avLst/>
              <a:gdLst/>
              <a:ahLst/>
              <a:cxnLst/>
              <a:rect l="l" t="t" r="r" b="b"/>
              <a:pathLst>
                <a:path w="2115348" h="1982241" extrusionOk="0">
                  <a:moveTo>
                    <a:pt x="1084381" y="1982241"/>
                  </a:moveTo>
                  <a:cubicBezTo>
                    <a:pt x="797390" y="1982241"/>
                    <a:pt x="529098" y="1889705"/>
                    <a:pt x="328957" y="1721963"/>
                  </a:cubicBezTo>
                  <a:cubicBezTo>
                    <a:pt x="126830" y="1552302"/>
                    <a:pt x="10253" y="1321476"/>
                    <a:pt x="663" y="1072019"/>
                  </a:cubicBezTo>
                  <a:cubicBezTo>
                    <a:pt x="-9679" y="803042"/>
                    <a:pt x="101418" y="520571"/>
                    <a:pt x="297929" y="316389"/>
                  </a:cubicBezTo>
                  <a:cubicBezTo>
                    <a:pt x="390670" y="219534"/>
                    <a:pt x="501494" y="141871"/>
                    <a:pt x="624236" y="87824"/>
                  </a:cubicBezTo>
                  <a:cubicBezTo>
                    <a:pt x="758690" y="29170"/>
                    <a:pt x="903967" y="-739"/>
                    <a:pt x="1050682" y="14"/>
                  </a:cubicBezTo>
                  <a:cubicBezTo>
                    <a:pt x="1339866" y="14"/>
                    <a:pt x="1578979" y="75906"/>
                    <a:pt x="1761448" y="225497"/>
                  </a:cubicBezTo>
                  <a:cubicBezTo>
                    <a:pt x="1935630" y="368308"/>
                    <a:pt x="2049125" y="569750"/>
                    <a:pt x="2098577" y="824412"/>
                  </a:cubicBezTo>
                  <a:cubicBezTo>
                    <a:pt x="2125770" y="962922"/>
                    <a:pt x="2119811" y="1105890"/>
                    <a:pt x="2081317" y="1241680"/>
                  </a:cubicBezTo>
                  <a:cubicBezTo>
                    <a:pt x="2044193" y="1372408"/>
                    <a:pt x="1980083" y="1493904"/>
                    <a:pt x="1893094" y="1598330"/>
                  </a:cubicBezTo>
                  <a:cubicBezTo>
                    <a:pt x="1796038" y="1715326"/>
                    <a:pt x="1675145" y="1810252"/>
                    <a:pt x="1538431" y="1876760"/>
                  </a:cubicBezTo>
                  <a:cubicBezTo>
                    <a:pt x="1396921" y="1945638"/>
                    <a:pt x="1241713" y="1981693"/>
                    <a:pt x="1084381" y="1982241"/>
                  </a:cubicBezTo>
                  <a:close/>
                </a:path>
              </a:pathLst>
            </a:custGeom>
            <a:solidFill>
              <a:srgbClr val="09052E">
                <a:alpha val="11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08;p16"/>
            <p:cNvSpPr/>
            <p:nvPr/>
          </p:nvSpPr>
          <p:spPr>
            <a:xfrm>
              <a:off x="8561906" y="475316"/>
              <a:ext cx="1869268" cy="1736332"/>
            </a:xfrm>
            <a:custGeom>
              <a:avLst/>
              <a:gdLst/>
              <a:ahLst/>
              <a:cxnLst/>
              <a:rect l="l" t="t" r="r" b="b"/>
              <a:pathLst>
                <a:path w="1869268" h="1736332" extrusionOk="0">
                  <a:moveTo>
                    <a:pt x="927716" y="0"/>
                  </a:moveTo>
                  <a:cubicBezTo>
                    <a:pt x="337705" y="0"/>
                    <a:pt x="-16274" y="505694"/>
                    <a:pt x="576" y="943990"/>
                  </a:cubicBezTo>
                  <a:cubicBezTo>
                    <a:pt x="17426" y="1382285"/>
                    <a:pt x="422022" y="1736332"/>
                    <a:pt x="961415" y="1736332"/>
                  </a:cubicBezTo>
                  <a:cubicBezTo>
                    <a:pt x="1500808" y="1736332"/>
                    <a:pt x="1957049" y="1250776"/>
                    <a:pt x="1854856" y="724876"/>
                  </a:cubicBezTo>
                  <a:cubicBezTo>
                    <a:pt x="1769443" y="285279"/>
                    <a:pt x="1464438" y="0"/>
                    <a:pt x="9277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16"/>
            <p:cNvSpPr/>
            <p:nvPr/>
          </p:nvSpPr>
          <p:spPr>
            <a:xfrm>
              <a:off x="8561904" y="1299235"/>
              <a:ext cx="1869279" cy="912413"/>
            </a:xfrm>
            <a:custGeom>
              <a:avLst/>
              <a:gdLst/>
              <a:ahLst/>
              <a:cxnLst/>
              <a:rect l="l" t="t" r="r" b="b"/>
              <a:pathLst>
                <a:path w="1869279" h="912413" extrusionOk="0">
                  <a:moveTo>
                    <a:pt x="963129" y="603915"/>
                  </a:moveTo>
                  <a:cubicBezTo>
                    <a:pt x="507230" y="603915"/>
                    <a:pt x="141882" y="366308"/>
                    <a:pt x="1880" y="34795"/>
                  </a:cubicBezTo>
                  <a:cubicBezTo>
                    <a:pt x="-39" y="63179"/>
                    <a:pt x="-518" y="91646"/>
                    <a:pt x="578" y="120071"/>
                  </a:cubicBezTo>
                  <a:cubicBezTo>
                    <a:pt x="17428" y="558435"/>
                    <a:pt x="422024" y="912414"/>
                    <a:pt x="961417" y="912414"/>
                  </a:cubicBezTo>
                  <a:cubicBezTo>
                    <a:pt x="1466769" y="912414"/>
                    <a:pt x="1899105" y="486242"/>
                    <a:pt x="1867666" y="0"/>
                  </a:cubicBezTo>
                  <a:cubicBezTo>
                    <a:pt x="1728075" y="347404"/>
                    <a:pt x="1367589" y="603915"/>
                    <a:pt x="963129" y="60391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16"/>
            <p:cNvSpPr/>
            <p:nvPr/>
          </p:nvSpPr>
          <p:spPr>
            <a:xfrm>
              <a:off x="9302517" y="748882"/>
              <a:ext cx="387480" cy="1272283"/>
            </a:xfrm>
            <a:custGeom>
              <a:avLst/>
              <a:gdLst/>
              <a:ahLst/>
              <a:cxnLst/>
              <a:rect l="l" t="t" r="r" b="b"/>
              <a:pathLst>
                <a:path w="387480" h="1272283" extrusionOk="0">
                  <a:moveTo>
                    <a:pt x="341492" y="318088"/>
                  </a:moveTo>
                  <a:cubicBezTo>
                    <a:pt x="290600" y="318070"/>
                    <a:pt x="249367" y="276810"/>
                    <a:pt x="249367" y="225931"/>
                  </a:cubicBezTo>
                  <a:cubicBezTo>
                    <a:pt x="249436" y="192269"/>
                    <a:pt x="267792" y="161294"/>
                    <a:pt x="297313" y="145140"/>
                  </a:cubicBezTo>
                  <a:cubicBezTo>
                    <a:pt x="267860" y="90372"/>
                    <a:pt x="228955" y="41237"/>
                    <a:pt x="182448" y="0"/>
                  </a:cubicBezTo>
                  <a:cubicBezTo>
                    <a:pt x="182448" y="0"/>
                    <a:pt x="-269615" y="719876"/>
                    <a:pt x="249436" y="1272283"/>
                  </a:cubicBezTo>
                  <a:cubicBezTo>
                    <a:pt x="249436" y="1272283"/>
                    <a:pt x="459713" y="731178"/>
                    <a:pt x="361218" y="315896"/>
                  </a:cubicBezTo>
                  <a:cubicBezTo>
                    <a:pt x="354712" y="317324"/>
                    <a:pt x="348136" y="318059"/>
                    <a:pt x="341492" y="318088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rgbClr val="FF6B4B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1" name="Google Shape;211;p16"/>
          <p:cNvGrpSpPr/>
          <p:nvPr/>
        </p:nvGrpSpPr>
        <p:grpSpPr>
          <a:xfrm>
            <a:off x="5712265" y="1759100"/>
            <a:ext cx="3222023" cy="517515"/>
            <a:chOff x="5712265" y="930863"/>
            <a:chExt cx="3222023" cy="517515"/>
          </a:xfrm>
        </p:grpSpPr>
        <p:sp>
          <p:nvSpPr>
            <p:cNvPr id="212" name="Google Shape;212;p16"/>
            <p:cNvSpPr/>
            <p:nvPr/>
          </p:nvSpPr>
          <p:spPr>
            <a:xfrm>
              <a:off x="7536277" y="930863"/>
              <a:ext cx="1398011" cy="517515"/>
            </a:xfrm>
            <a:custGeom>
              <a:avLst/>
              <a:gdLst/>
              <a:ahLst/>
              <a:cxnLst/>
              <a:rect l="l" t="t" r="r" b="b"/>
              <a:pathLst>
                <a:path w="2301252" h="851877" extrusionOk="0">
                  <a:moveTo>
                    <a:pt x="9833" y="801529"/>
                  </a:moveTo>
                  <a:cubicBezTo>
                    <a:pt x="9833" y="801529"/>
                    <a:pt x="156479" y="507003"/>
                    <a:pt x="492924" y="317205"/>
                  </a:cubicBezTo>
                  <a:cubicBezTo>
                    <a:pt x="1075126" y="-11568"/>
                    <a:pt x="1738768" y="-119035"/>
                    <a:pt x="1353487" y="159668"/>
                  </a:cubicBezTo>
                  <a:cubicBezTo>
                    <a:pt x="1353487" y="159668"/>
                    <a:pt x="2116241" y="8981"/>
                    <a:pt x="2136789" y="255560"/>
                  </a:cubicBezTo>
                  <a:cubicBezTo>
                    <a:pt x="2147200" y="380083"/>
                    <a:pt x="1774591" y="392549"/>
                    <a:pt x="1774591" y="392549"/>
                  </a:cubicBezTo>
                  <a:cubicBezTo>
                    <a:pt x="1774591" y="392549"/>
                    <a:pt x="2292066" y="471044"/>
                    <a:pt x="2301176" y="735021"/>
                  </a:cubicBezTo>
                  <a:cubicBezTo>
                    <a:pt x="2308025" y="933655"/>
                    <a:pt x="1855962" y="515839"/>
                    <a:pt x="890191" y="673376"/>
                  </a:cubicBezTo>
                  <a:cubicBezTo>
                    <a:pt x="495184" y="737829"/>
                    <a:pt x="285180" y="778036"/>
                    <a:pt x="41957" y="848174"/>
                  </a:cubicBezTo>
                  <a:cubicBezTo>
                    <a:pt x="-27017" y="868037"/>
                    <a:pt x="9833" y="801529"/>
                    <a:pt x="9833" y="801529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  <a:effectLst>
              <a:outerShdw blurRad="28575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16"/>
            <p:cNvSpPr/>
            <p:nvPr/>
          </p:nvSpPr>
          <p:spPr>
            <a:xfrm flipH="1">
              <a:off x="5712265" y="930863"/>
              <a:ext cx="1398011" cy="517515"/>
            </a:xfrm>
            <a:custGeom>
              <a:avLst/>
              <a:gdLst/>
              <a:ahLst/>
              <a:cxnLst/>
              <a:rect l="l" t="t" r="r" b="b"/>
              <a:pathLst>
                <a:path w="2301252" h="851877" extrusionOk="0">
                  <a:moveTo>
                    <a:pt x="9833" y="801529"/>
                  </a:moveTo>
                  <a:cubicBezTo>
                    <a:pt x="9833" y="801529"/>
                    <a:pt x="156479" y="507003"/>
                    <a:pt x="492924" y="317205"/>
                  </a:cubicBezTo>
                  <a:cubicBezTo>
                    <a:pt x="1075126" y="-11568"/>
                    <a:pt x="1738768" y="-119035"/>
                    <a:pt x="1353487" y="159668"/>
                  </a:cubicBezTo>
                  <a:cubicBezTo>
                    <a:pt x="1353487" y="159668"/>
                    <a:pt x="2116241" y="8981"/>
                    <a:pt x="2136789" y="255560"/>
                  </a:cubicBezTo>
                  <a:cubicBezTo>
                    <a:pt x="2147200" y="380083"/>
                    <a:pt x="1774591" y="392549"/>
                    <a:pt x="1774591" y="392549"/>
                  </a:cubicBezTo>
                  <a:cubicBezTo>
                    <a:pt x="1774591" y="392549"/>
                    <a:pt x="2292066" y="471044"/>
                    <a:pt x="2301176" y="735021"/>
                  </a:cubicBezTo>
                  <a:cubicBezTo>
                    <a:pt x="2308025" y="933655"/>
                    <a:pt x="1855962" y="515839"/>
                    <a:pt x="890191" y="673376"/>
                  </a:cubicBezTo>
                  <a:cubicBezTo>
                    <a:pt x="495184" y="737829"/>
                    <a:pt x="285180" y="778036"/>
                    <a:pt x="41957" y="848174"/>
                  </a:cubicBezTo>
                  <a:cubicBezTo>
                    <a:pt x="-27017" y="868037"/>
                    <a:pt x="9833" y="801529"/>
                    <a:pt x="9833" y="801529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  <a:effectLst>
              <a:outerShdw blurRad="28575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4" name="Google Shape;214;p16"/>
          <p:cNvGrpSpPr/>
          <p:nvPr/>
        </p:nvGrpSpPr>
        <p:grpSpPr>
          <a:xfrm>
            <a:off x="6007738" y="1109495"/>
            <a:ext cx="516461" cy="517522"/>
            <a:chOff x="2893887" y="2547824"/>
            <a:chExt cx="1212350" cy="1214840"/>
          </a:xfrm>
        </p:grpSpPr>
        <p:sp>
          <p:nvSpPr>
            <p:cNvPr id="215" name="Google Shape;215;p16"/>
            <p:cNvSpPr/>
            <p:nvPr/>
          </p:nvSpPr>
          <p:spPr>
            <a:xfrm>
              <a:off x="2893887" y="2547824"/>
              <a:ext cx="1212350" cy="1214840"/>
            </a:xfrm>
            <a:custGeom>
              <a:avLst/>
              <a:gdLst/>
              <a:ahLst/>
              <a:cxnLst/>
              <a:rect l="l" t="t" r="r" b="b"/>
              <a:pathLst>
                <a:path w="1212350" h="1214840" extrusionOk="0">
                  <a:moveTo>
                    <a:pt x="0" y="1070973"/>
                  </a:moveTo>
                  <a:cubicBezTo>
                    <a:pt x="0" y="1070973"/>
                    <a:pt x="650697" y="1447692"/>
                    <a:pt x="1212351" y="981930"/>
                  </a:cubicBezTo>
                  <a:lnTo>
                    <a:pt x="549325" y="40612"/>
                  </a:lnTo>
                  <a:cubicBezTo>
                    <a:pt x="518790" y="-2656"/>
                    <a:pt x="458960" y="-12985"/>
                    <a:pt x="415686" y="17550"/>
                  </a:cubicBezTo>
                  <a:cubicBezTo>
                    <a:pt x="400062" y="28578"/>
                    <a:pt x="388089" y="44030"/>
                    <a:pt x="381308" y="619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16"/>
            <p:cNvSpPr/>
            <p:nvPr/>
          </p:nvSpPr>
          <p:spPr>
            <a:xfrm>
              <a:off x="2996697" y="3186871"/>
              <a:ext cx="951250" cy="244546"/>
            </a:xfrm>
            <a:custGeom>
              <a:avLst/>
              <a:gdLst/>
              <a:ahLst/>
              <a:cxnLst/>
              <a:rect l="l" t="t" r="r" b="b"/>
              <a:pathLst>
                <a:path w="951250" h="244546" extrusionOk="0">
                  <a:moveTo>
                    <a:pt x="43357" y="45138"/>
                  </a:moveTo>
                  <a:lnTo>
                    <a:pt x="0" y="159934"/>
                  </a:lnTo>
                  <a:cubicBezTo>
                    <a:pt x="152674" y="234319"/>
                    <a:pt x="473639" y="323156"/>
                    <a:pt x="951250" y="118221"/>
                  </a:cubicBezTo>
                  <a:lnTo>
                    <a:pt x="867961" y="0"/>
                  </a:lnTo>
                  <a:cubicBezTo>
                    <a:pt x="691177" y="94111"/>
                    <a:pt x="402815" y="180483"/>
                    <a:pt x="43357" y="45138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16"/>
            <p:cNvSpPr/>
            <p:nvPr/>
          </p:nvSpPr>
          <p:spPr>
            <a:xfrm>
              <a:off x="3140056" y="2892620"/>
              <a:ext cx="568503" cy="125416"/>
            </a:xfrm>
            <a:custGeom>
              <a:avLst/>
              <a:gdLst/>
              <a:ahLst/>
              <a:cxnLst/>
              <a:rect l="l" t="t" r="r" b="b"/>
              <a:pathLst>
                <a:path w="568503" h="125416" extrusionOk="0">
                  <a:moveTo>
                    <a:pt x="27398" y="2123"/>
                  </a:moveTo>
                  <a:lnTo>
                    <a:pt x="0" y="74179"/>
                  </a:lnTo>
                  <a:cubicBezTo>
                    <a:pt x="118016" y="119317"/>
                    <a:pt x="322540" y="163222"/>
                    <a:pt x="568503" y="72261"/>
                  </a:cubicBezTo>
                  <a:lnTo>
                    <a:pt x="517544" y="0"/>
                  </a:lnTo>
                  <a:cubicBezTo>
                    <a:pt x="405281" y="47467"/>
                    <a:pt x="236717" y="79796"/>
                    <a:pt x="27398" y="2123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18;p16"/>
            <p:cNvSpPr/>
            <p:nvPr/>
          </p:nvSpPr>
          <p:spPr>
            <a:xfrm>
              <a:off x="3404162" y="2647161"/>
              <a:ext cx="524058" cy="1084446"/>
            </a:xfrm>
            <a:custGeom>
              <a:avLst/>
              <a:gdLst/>
              <a:ahLst/>
              <a:cxnLst/>
              <a:rect l="l" t="t" r="r" b="b"/>
              <a:pathLst>
                <a:path w="524058" h="1084446" extrusionOk="0">
                  <a:moveTo>
                    <a:pt x="524059" y="1002185"/>
                  </a:moveTo>
                  <a:lnTo>
                    <a:pt x="18570" y="4084"/>
                  </a:lnTo>
                  <a:cubicBezTo>
                    <a:pt x="13844" y="-5299"/>
                    <a:pt x="-2595" y="3057"/>
                    <a:pt x="351" y="13331"/>
                  </a:cubicBezTo>
                  <a:lnTo>
                    <a:pt x="311452" y="1084446"/>
                  </a:lnTo>
                  <a:cubicBezTo>
                    <a:pt x="385337" y="1065562"/>
                    <a:pt x="456708" y="1037952"/>
                    <a:pt x="524059" y="1002185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9" name="Google Shape;219;p16"/>
          <p:cNvGrpSpPr/>
          <p:nvPr/>
        </p:nvGrpSpPr>
        <p:grpSpPr>
          <a:xfrm flipH="1">
            <a:off x="8154119" y="1109495"/>
            <a:ext cx="516461" cy="517522"/>
            <a:chOff x="2893887" y="2547824"/>
            <a:chExt cx="1212350" cy="1214840"/>
          </a:xfrm>
        </p:grpSpPr>
        <p:sp>
          <p:nvSpPr>
            <p:cNvPr id="220" name="Google Shape;220;p16"/>
            <p:cNvSpPr/>
            <p:nvPr/>
          </p:nvSpPr>
          <p:spPr>
            <a:xfrm>
              <a:off x="2893887" y="2547824"/>
              <a:ext cx="1212350" cy="1214840"/>
            </a:xfrm>
            <a:custGeom>
              <a:avLst/>
              <a:gdLst/>
              <a:ahLst/>
              <a:cxnLst/>
              <a:rect l="l" t="t" r="r" b="b"/>
              <a:pathLst>
                <a:path w="1212350" h="1214840" extrusionOk="0">
                  <a:moveTo>
                    <a:pt x="0" y="1070973"/>
                  </a:moveTo>
                  <a:cubicBezTo>
                    <a:pt x="0" y="1070973"/>
                    <a:pt x="650697" y="1447692"/>
                    <a:pt x="1212351" y="981930"/>
                  </a:cubicBezTo>
                  <a:lnTo>
                    <a:pt x="549325" y="40612"/>
                  </a:lnTo>
                  <a:cubicBezTo>
                    <a:pt x="518790" y="-2656"/>
                    <a:pt x="458960" y="-12985"/>
                    <a:pt x="415686" y="17550"/>
                  </a:cubicBezTo>
                  <a:cubicBezTo>
                    <a:pt x="400062" y="28578"/>
                    <a:pt x="388089" y="44030"/>
                    <a:pt x="381308" y="619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221;p16"/>
            <p:cNvSpPr/>
            <p:nvPr/>
          </p:nvSpPr>
          <p:spPr>
            <a:xfrm>
              <a:off x="2996697" y="3186871"/>
              <a:ext cx="951250" cy="244546"/>
            </a:xfrm>
            <a:custGeom>
              <a:avLst/>
              <a:gdLst/>
              <a:ahLst/>
              <a:cxnLst/>
              <a:rect l="l" t="t" r="r" b="b"/>
              <a:pathLst>
                <a:path w="951250" h="244546" extrusionOk="0">
                  <a:moveTo>
                    <a:pt x="43357" y="45138"/>
                  </a:moveTo>
                  <a:lnTo>
                    <a:pt x="0" y="159934"/>
                  </a:lnTo>
                  <a:cubicBezTo>
                    <a:pt x="152674" y="234319"/>
                    <a:pt x="473639" y="323156"/>
                    <a:pt x="951250" y="118221"/>
                  </a:cubicBezTo>
                  <a:lnTo>
                    <a:pt x="867961" y="0"/>
                  </a:lnTo>
                  <a:cubicBezTo>
                    <a:pt x="691177" y="94111"/>
                    <a:pt x="402815" y="180483"/>
                    <a:pt x="43357" y="45138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222;p16"/>
            <p:cNvSpPr/>
            <p:nvPr/>
          </p:nvSpPr>
          <p:spPr>
            <a:xfrm>
              <a:off x="3140056" y="2892620"/>
              <a:ext cx="568503" cy="125416"/>
            </a:xfrm>
            <a:custGeom>
              <a:avLst/>
              <a:gdLst/>
              <a:ahLst/>
              <a:cxnLst/>
              <a:rect l="l" t="t" r="r" b="b"/>
              <a:pathLst>
                <a:path w="568503" h="125416" extrusionOk="0">
                  <a:moveTo>
                    <a:pt x="27398" y="2123"/>
                  </a:moveTo>
                  <a:lnTo>
                    <a:pt x="0" y="74179"/>
                  </a:lnTo>
                  <a:cubicBezTo>
                    <a:pt x="118016" y="119317"/>
                    <a:pt x="322540" y="163222"/>
                    <a:pt x="568503" y="72261"/>
                  </a:cubicBezTo>
                  <a:lnTo>
                    <a:pt x="517544" y="0"/>
                  </a:lnTo>
                  <a:cubicBezTo>
                    <a:pt x="405281" y="47467"/>
                    <a:pt x="236717" y="79796"/>
                    <a:pt x="27398" y="2123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223;p16"/>
            <p:cNvSpPr/>
            <p:nvPr/>
          </p:nvSpPr>
          <p:spPr>
            <a:xfrm>
              <a:off x="3404162" y="2647161"/>
              <a:ext cx="524058" cy="1084446"/>
            </a:xfrm>
            <a:custGeom>
              <a:avLst/>
              <a:gdLst/>
              <a:ahLst/>
              <a:cxnLst/>
              <a:rect l="l" t="t" r="r" b="b"/>
              <a:pathLst>
                <a:path w="524058" h="1084446" extrusionOk="0">
                  <a:moveTo>
                    <a:pt x="524059" y="1002185"/>
                  </a:moveTo>
                  <a:lnTo>
                    <a:pt x="18570" y="4084"/>
                  </a:lnTo>
                  <a:cubicBezTo>
                    <a:pt x="13844" y="-5299"/>
                    <a:pt x="-2595" y="3057"/>
                    <a:pt x="351" y="13331"/>
                  </a:cubicBezTo>
                  <a:lnTo>
                    <a:pt x="311452" y="1084446"/>
                  </a:lnTo>
                  <a:cubicBezTo>
                    <a:pt x="385337" y="1065562"/>
                    <a:pt x="456708" y="1037952"/>
                    <a:pt x="524059" y="1002185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6FFA8285-9B8C-F44D-A454-F51652BA4242}"/>
              </a:ext>
            </a:extLst>
          </p:cNvPr>
          <p:cNvSpPr/>
          <p:nvPr/>
        </p:nvSpPr>
        <p:spPr>
          <a:xfrm>
            <a:off x="309099" y="1694691"/>
            <a:ext cx="5070500" cy="369332"/>
          </a:xfrm>
          <a:prstGeom prst="rect">
            <a:avLst/>
          </a:prstGeom>
          <a:solidFill>
            <a:schemeClr val="bg1">
              <a:alpha val="73000"/>
            </a:schemeClr>
          </a:solidFill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</a:rPr>
              <a:t>var </a:t>
            </a:r>
            <a:r>
              <a:rPr lang="en-US" sz="1800" dirty="0" err="1"/>
              <a:t>teamMember</a:t>
            </a:r>
            <a:r>
              <a:rPr lang="en-US" sz="1800" dirty="0"/>
              <a:t> = </a:t>
            </a:r>
            <a:r>
              <a:rPr lang="en-US" sz="1800" dirty="0">
                <a:solidFill>
                  <a:srgbClr val="A31515"/>
                </a:solidFill>
              </a:rPr>
              <a:t>"</a:t>
            </a:r>
            <a:r>
              <a:rPr lang="en-US" sz="1800" dirty="0" err="1">
                <a:solidFill>
                  <a:srgbClr val="A31515"/>
                </a:solidFill>
              </a:rPr>
              <a:t>Sulley</a:t>
            </a:r>
            <a:r>
              <a:rPr lang="en-US" sz="1800" dirty="0">
                <a:solidFill>
                  <a:srgbClr val="A31515"/>
                </a:solidFill>
              </a:rPr>
              <a:t>"</a:t>
            </a:r>
            <a:r>
              <a:rPr lang="en-US" sz="1800" dirty="0"/>
              <a:t>; </a:t>
            </a:r>
            <a:r>
              <a:rPr lang="en-US" sz="1800" dirty="0">
                <a:solidFill>
                  <a:srgbClr val="007F00"/>
                </a:solidFill>
              </a:rPr>
              <a:t>// 1</a:t>
            </a:r>
            <a:endParaRPr lang="en-US" sz="18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6AC64F0-A374-B744-995F-AACFF70BBE8A}"/>
              </a:ext>
            </a:extLst>
          </p:cNvPr>
          <p:cNvSpPr/>
          <p:nvPr/>
        </p:nvSpPr>
        <p:spPr>
          <a:xfrm>
            <a:off x="379279" y="3205280"/>
            <a:ext cx="5070500" cy="369332"/>
          </a:xfrm>
          <a:prstGeom prst="rect">
            <a:avLst/>
          </a:prstGeom>
          <a:solidFill>
            <a:schemeClr val="bg1">
              <a:alpha val="73000"/>
            </a:schemeClr>
          </a:solidFill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</a:rPr>
              <a:t>var </a:t>
            </a:r>
            <a:r>
              <a:rPr lang="en-US" sz="1800" dirty="0" err="1"/>
              <a:t>teamMembers</a:t>
            </a:r>
            <a:r>
              <a:rPr lang="en-US" sz="1800" dirty="0"/>
              <a:t> = </a:t>
            </a:r>
            <a:r>
              <a:rPr lang="en-US" sz="1800" dirty="0">
                <a:solidFill>
                  <a:srgbClr val="0000FF"/>
                </a:solidFill>
              </a:rPr>
              <a:t>new</a:t>
            </a:r>
            <a:r>
              <a:rPr lang="en-US" sz="1800" dirty="0"/>
              <a:t>[] {</a:t>
            </a:r>
            <a:r>
              <a:rPr lang="en-US" sz="1800" dirty="0">
                <a:solidFill>
                  <a:srgbClr val="A31515"/>
                </a:solidFill>
              </a:rPr>
              <a:t>"</a:t>
            </a:r>
            <a:r>
              <a:rPr lang="en-US" sz="1800" dirty="0" err="1">
                <a:solidFill>
                  <a:srgbClr val="A31515"/>
                </a:solidFill>
              </a:rPr>
              <a:t>Sulley</a:t>
            </a:r>
            <a:r>
              <a:rPr lang="en-US" sz="1800" dirty="0">
                <a:solidFill>
                  <a:srgbClr val="A31515"/>
                </a:solidFill>
              </a:rPr>
              <a:t>"</a:t>
            </a:r>
            <a:r>
              <a:rPr lang="en-US" sz="1800" dirty="0"/>
              <a:t>, </a:t>
            </a:r>
            <a:r>
              <a:rPr lang="en-US" sz="1800" dirty="0">
                <a:solidFill>
                  <a:srgbClr val="A31515"/>
                </a:solidFill>
              </a:rPr>
              <a:t>"Mike"</a:t>
            </a:r>
            <a:r>
              <a:rPr lang="en-US" sz="1800" dirty="0"/>
              <a:t>}; </a:t>
            </a:r>
            <a:r>
              <a:rPr lang="en-US" sz="1800" dirty="0">
                <a:solidFill>
                  <a:srgbClr val="007F00"/>
                </a:solidFill>
              </a:rPr>
              <a:t>// 2</a:t>
            </a:r>
            <a:endParaRPr lang="en-US" sz="1800" dirty="0"/>
          </a:p>
        </p:txBody>
      </p:sp>
      <p:sp>
        <p:nvSpPr>
          <p:cNvPr id="34" name="Down Arrow 33">
            <a:extLst>
              <a:ext uri="{FF2B5EF4-FFF2-40B4-BE49-F238E27FC236}">
                <a16:creationId xmlns:a16="http://schemas.microsoft.com/office/drawing/2014/main" id="{2A8B6882-E3CE-1F4D-AF68-64282501E25D}"/>
              </a:ext>
            </a:extLst>
          </p:cNvPr>
          <p:cNvSpPr/>
          <p:nvPr/>
        </p:nvSpPr>
        <p:spPr>
          <a:xfrm>
            <a:off x="2204248" y="2315442"/>
            <a:ext cx="781701" cy="664548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411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" name="Google Shape;194;p16"/>
          <p:cNvGrpSpPr/>
          <p:nvPr/>
        </p:nvGrpSpPr>
        <p:grpSpPr>
          <a:xfrm>
            <a:off x="6583953" y="2917211"/>
            <a:ext cx="1510417" cy="757338"/>
            <a:chOff x="2819969" y="4365386"/>
            <a:chExt cx="1694813" cy="849700"/>
          </a:xfrm>
        </p:grpSpPr>
        <p:sp>
          <p:nvSpPr>
            <p:cNvPr id="195" name="Google Shape;195;p16"/>
            <p:cNvSpPr/>
            <p:nvPr/>
          </p:nvSpPr>
          <p:spPr>
            <a:xfrm>
              <a:off x="2819969" y="4365386"/>
              <a:ext cx="1694813" cy="767412"/>
            </a:xfrm>
            <a:custGeom>
              <a:avLst/>
              <a:gdLst/>
              <a:ahLst/>
              <a:cxnLst/>
              <a:rect l="l" t="t" r="r" b="b"/>
              <a:pathLst>
                <a:path w="1694813" h="767412" extrusionOk="0">
                  <a:moveTo>
                    <a:pt x="1693331" y="0"/>
                  </a:moveTo>
                  <a:cubicBezTo>
                    <a:pt x="1724222" y="449254"/>
                    <a:pt x="1266748" y="778027"/>
                    <a:pt x="847425" y="767137"/>
                  </a:cubicBezTo>
                  <a:cubicBezTo>
                    <a:pt x="428171" y="778302"/>
                    <a:pt x="-29782" y="449254"/>
                    <a:pt x="1520" y="0"/>
                  </a:cubicBezTo>
                  <a:cubicBezTo>
                    <a:pt x="92960" y="926660"/>
                    <a:pt x="1602234" y="926660"/>
                    <a:pt x="1693331" y="0"/>
                  </a:cubicBez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  <a:effectLst>
              <a:outerShdw blurRad="28575" dist="38100" dir="54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16"/>
            <p:cNvSpPr/>
            <p:nvPr/>
          </p:nvSpPr>
          <p:spPr>
            <a:xfrm>
              <a:off x="4100210" y="4889162"/>
              <a:ext cx="195071" cy="325922"/>
            </a:xfrm>
            <a:custGeom>
              <a:avLst/>
              <a:gdLst/>
              <a:ahLst/>
              <a:cxnLst/>
              <a:rect l="l" t="t" r="r" b="b"/>
              <a:pathLst>
                <a:path w="195071" h="325922" extrusionOk="0">
                  <a:moveTo>
                    <a:pt x="0" y="138701"/>
                  </a:moveTo>
                  <a:cubicBezTo>
                    <a:pt x="10069" y="227196"/>
                    <a:pt x="32330" y="318567"/>
                    <a:pt x="80892" y="325554"/>
                  </a:cubicBezTo>
                  <a:cubicBezTo>
                    <a:pt x="160140" y="336787"/>
                    <a:pt x="187538" y="88426"/>
                    <a:pt x="195072" y="0"/>
                  </a:cubicBezTo>
                  <a:cubicBezTo>
                    <a:pt x="136660" y="54898"/>
                    <a:pt x="71036" y="101557"/>
                    <a:pt x="0" y="138701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  <a:effectLst>
              <a:outerShdw blurRad="14288" dist="28575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16"/>
            <p:cNvSpPr/>
            <p:nvPr/>
          </p:nvSpPr>
          <p:spPr>
            <a:xfrm>
              <a:off x="3037246" y="4887244"/>
              <a:ext cx="186715" cy="327842"/>
            </a:xfrm>
            <a:custGeom>
              <a:avLst/>
              <a:gdLst/>
              <a:ahLst/>
              <a:cxnLst/>
              <a:rect l="l" t="t" r="r" b="b"/>
              <a:pathLst>
                <a:path w="186715" h="327842" extrusionOk="0">
                  <a:moveTo>
                    <a:pt x="0" y="0"/>
                  </a:moveTo>
                  <a:cubicBezTo>
                    <a:pt x="822" y="82672"/>
                    <a:pt x="10206" y="316170"/>
                    <a:pt x="89043" y="327472"/>
                  </a:cubicBezTo>
                  <a:cubicBezTo>
                    <a:pt x="140413" y="334801"/>
                    <a:pt x="170140" y="232127"/>
                    <a:pt x="186716" y="135139"/>
                  </a:cubicBezTo>
                  <a:cubicBezTo>
                    <a:pt x="118797" y="98508"/>
                    <a:pt x="56015" y="53069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  <a:effectLst>
              <a:outerShdw blurRad="14288" dist="28575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8" name="Google Shape;198;p16"/>
          <p:cNvSpPr txBox="1">
            <a:spLocks noGrp="1"/>
          </p:cNvSpPr>
          <p:nvPr>
            <p:ph type="title"/>
          </p:nvPr>
        </p:nvSpPr>
        <p:spPr>
          <a:xfrm>
            <a:off x="517217" y="991175"/>
            <a:ext cx="5421809" cy="396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Many of One:</a:t>
            </a:r>
            <a:br>
              <a:rPr lang="en" dirty="0"/>
            </a:br>
            <a:r>
              <a:rPr lang="en" sz="2400" dirty="0"/>
              <a:t>The smallest step between </a:t>
            </a:r>
            <a:r>
              <a:rPr lang="en" dirty="0"/>
              <a:t>1</a:t>
            </a:r>
            <a:r>
              <a:rPr lang="en" sz="2400" dirty="0"/>
              <a:t> and </a:t>
            </a:r>
            <a:r>
              <a:rPr lang="en" dirty="0"/>
              <a:t>2</a:t>
            </a:r>
            <a:endParaRPr dirty="0"/>
          </a:p>
        </p:txBody>
      </p:sp>
      <p:sp>
        <p:nvSpPr>
          <p:cNvPr id="200" name="Google Shape;200;p16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 dirty="0"/>
          </a:p>
        </p:txBody>
      </p:sp>
      <p:grpSp>
        <p:nvGrpSpPr>
          <p:cNvPr id="201" name="Google Shape;201;p16"/>
          <p:cNvGrpSpPr/>
          <p:nvPr/>
        </p:nvGrpSpPr>
        <p:grpSpPr>
          <a:xfrm>
            <a:off x="5936742" y="2037464"/>
            <a:ext cx="1101462" cy="1032153"/>
            <a:chOff x="8438871" y="401534"/>
            <a:chExt cx="2115348" cy="1982241"/>
          </a:xfrm>
        </p:grpSpPr>
        <p:sp>
          <p:nvSpPr>
            <p:cNvPr id="202" name="Google Shape;202;p16"/>
            <p:cNvSpPr/>
            <p:nvPr/>
          </p:nvSpPr>
          <p:spPr>
            <a:xfrm>
              <a:off x="8438871" y="401534"/>
              <a:ext cx="2115348" cy="1982241"/>
            </a:xfrm>
            <a:custGeom>
              <a:avLst/>
              <a:gdLst/>
              <a:ahLst/>
              <a:cxnLst/>
              <a:rect l="l" t="t" r="r" b="b"/>
              <a:pathLst>
                <a:path w="2115348" h="1982241" extrusionOk="0">
                  <a:moveTo>
                    <a:pt x="1084381" y="1982241"/>
                  </a:moveTo>
                  <a:cubicBezTo>
                    <a:pt x="797390" y="1982241"/>
                    <a:pt x="529098" y="1889705"/>
                    <a:pt x="328957" y="1721963"/>
                  </a:cubicBezTo>
                  <a:cubicBezTo>
                    <a:pt x="126830" y="1552302"/>
                    <a:pt x="10253" y="1321476"/>
                    <a:pt x="663" y="1072019"/>
                  </a:cubicBezTo>
                  <a:cubicBezTo>
                    <a:pt x="-9679" y="803042"/>
                    <a:pt x="101418" y="520571"/>
                    <a:pt x="297929" y="316389"/>
                  </a:cubicBezTo>
                  <a:cubicBezTo>
                    <a:pt x="390670" y="219534"/>
                    <a:pt x="501494" y="141871"/>
                    <a:pt x="624236" y="87824"/>
                  </a:cubicBezTo>
                  <a:cubicBezTo>
                    <a:pt x="758690" y="29170"/>
                    <a:pt x="903967" y="-739"/>
                    <a:pt x="1050682" y="14"/>
                  </a:cubicBezTo>
                  <a:cubicBezTo>
                    <a:pt x="1339866" y="14"/>
                    <a:pt x="1578979" y="75906"/>
                    <a:pt x="1761448" y="225497"/>
                  </a:cubicBezTo>
                  <a:cubicBezTo>
                    <a:pt x="1935630" y="368308"/>
                    <a:pt x="2049125" y="569750"/>
                    <a:pt x="2098577" y="824412"/>
                  </a:cubicBezTo>
                  <a:cubicBezTo>
                    <a:pt x="2125770" y="962922"/>
                    <a:pt x="2119811" y="1105890"/>
                    <a:pt x="2081317" y="1241680"/>
                  </a:cubicBezTo>
                  <a:cubicBezTo>
                    <a:pt x="2044193" y="1372408"/>
                    <a:pt x="1980083" y="1493904"/>
                    <a:pt x="1893094" y="1598330"/>
                  </a:cubicBezTo>
                  <a:cubicBezTo>
                    <a:pt x="1796038" y="1715326"/>
                    <a:pt x="1675145" y="1810252"/>
                    <a:pt x="1538431" y="1876760"/>
                  </a:cubicBezTo>
                  <a:cubicBezTo>
                    <a:pt x="1396921" y="1945638"/>
                    <a:pt x="1241713" y="1981693"/>
                    <a:pt x="1084381" y="1982241"/>
                  </a:cubicBezTo>
                  <a:close/>
                </a:path>
              </a:pathLst>
            </a:custGeom>
            <a:solidFill>
              <a:srgbClr val="09052E">
                <a:alpha val="11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16"/>
            <p:cNvSpPr/>
            <p:nvPr/>
          </p:nvSpPr>
          <p:spPr>
            <a:xfrm>
              <a:off x="8561906" y="475316"/>
              <a:ext cx="1869268" cy="1736332"/>
            </a:xfrm>
            <a:custGeom>
              <a:avLst/>
              <a:gdLst/>
              <a:ahLst/>
              <a:cxnLst/>
              <a:rect l="l" t="t" r="r" b="b"/>
              <a:pathLst>
                <a:path w="1869268" h="1736332" extrusionOk="0">
                  <a:moveTo>
                    <a:pt x="927716" y="0"/>
                  </a:moveTo>
                  <a:cubicBezTo>
                    <a:pt x="337705" y="0"/>
                    <a:pt x="-16274" y="505694"/>
                    <a:pt x="576" y="943990"/>
                  </a:cubicBezTo>
                  <a:cubicBezTo>
                    <a:pt x="17426" y="1382285"/>
                    <a:pt x="422022" y="1736332"/>
                    <a:pt x="961415" y="1736332"/>
                  </a:cubicBezTo>
                  <a:cubicBezTo>
                    <a:pt x="1500808" y="1736332"/>
                    <a:pt x="1957049" y="1250776"/>
                    <a:pt x="1854856" y="724876"/>
                  </a:cubicBezTo>
                  <a:cubicBezTo>
                    <a:pt x="1769443" y="285279"/>
                    <a:pt x="1464438" y="0"/>
                    <a:pt x="9277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16"/>
            <p:cNvSpPr/>
            <p:nvPr/>
          </p:nvSpPr>
          <p:spPr>
            <a:xfrm>
              <a:off x="8561904" y="1299235"/>
              <a:ext cx="1869279" cy="912413"/>
            </a:xfrm>
            <a:custGeom>
              <a:avLst/>
              <a:gdLst/>
              <a:ahLst/>
              <a:cxnLst/>
              <a:rect l="l" t="t" r="r" b="b"/>
              <a:pathLst>
                <a:path w="1869279" h="912413" extrusionOk="0">
                  <a:moveTo>
                    <a:pt x="963129" y="603915"/>
                  </a:moveTo>
                  <a:cubicBezTo>
                    <a:pt x="507230" y="603915"/>
                    <a:pt x="141882" y="366308"/>
                    <a:pt x="1880" y="34795"/>
                  </a:cubicBezTo>
                  <a:cubicBezTo>
                    <a:pt x="-39" y="63179"/>
                    <a:pt x="-518" y="91646"/>
                    <a:pt x="578" y="120071"/>
                  </a:cubicBezTo>
                  <a:cubicBezTo>
                    <a:pt x="17428" y="558435"/>
                    <a:pt x="422024" y="912414"/>
                    <a:pt x="961417" y="912414"/>
                  </a:cubicBezTo>
                  <a:cubicBezTo>
                    <a:pt x="1466769" y="912414"/>
                    <a:pt x="1899105" y="486242"/>
                    <a:pt x="1867666" y="0"/>
                  </a:cubicBezTo>
                  <a:cubicBezTo>
                    <a:pt x="1728075" y="347404"/>
                    <a:pt x="1367589" y="603915"/>
                    <a:pt x="963129" y="60391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16"/>
            <p:cNvSpPr/>
            <p:nvPr/>
          </p:nvSpPr>
          <p:spPr>
            <a:xfrm>
              <a:off x="9302517" y="748882"/>
              <a:ext cx="387480" cy="1272283"/>
            </a:xfrm>
            <a:custGeom>
              <a:avLst/>
              <a:gdLst/>
              <a:ahLst/>
              <a:cxnLst/>
              <a:rect l="l" t="t" r="r" b="b"/>
              <a:pathLst>
                <a:path w="387480" h="1272283" extrusionOk="0">
                  <a:moveTo>
                    <a:pt x="341492" y="318088"/>
                  </a:moveTo>
                  <a:cubicBezTo>
                    <a:pt x="290600" y="318070"/>
                    <a:pt x="249367" y="276810"/>
                    <a:pt x="249367" y="225931"/>
                  </a:cubicBezTo>
                  <a:cubicBezTo>
                    <a:pt x="249436" y="192269"/>
                    <a:pt x="267792" y="161294"/>
                    <a:pt x="297313" y="145140"/>
                  </a:cubicBezTo>
                  <a:cubicBezTo>
                    <a:pt x="267860" y="90372"/>
                    <a:pt x="228955" y="41237"/>
                    <a:pt x="182448" y="0"/>
                  </a:cubicBezTo>
                  <a:cubicBezTo>
                    <a:pt x="182448" y="0"/>
                    <a:pt x="-269615" y="719876"/>
                    <a:pt x="249436" y="1272283"/>
                  </a:cubicBezTo>
                  <a:cubicBezTo>
                    <a:pt x="249436" y="1272283"/>
                    <a:pt x="459713" y="731178"/>
                    <a:pt x="361218" y="315896"/>
                  </a:cubicBezTo>
                  <a:cubicBezTo>
                    <a:pt x="354712" y="317324"/>
                    <a:pt x="348136" y="318059"/>
                    <a:pt x="341492" y="318088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rgbClr val="FF6B4B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6" name="Google Shape;206;p16"/>
          <p:cNvGrpSpPr/>
          <p:nvPr/>
        </p:nvGrpSpPr>
        <p:grpSpPr>
          <a:xfrm>
            <a:off x="7595347" y="2037464"/>
            <a:ext cx="1101462" cy="1032153"/>
            <a:chOff x="8438871" y="401534"/>
            <a:chExt cx="2115348" cy="1982241"/>
          </a:xfrm>
        </p:grpSpPr>
        <p:sp>
          <p:nvSpPr>
            <p:cNvPr id="207" name="Google Shape;207;p16"/>
            <p:cNvSpPr/>
            <p:nvPr/>
          </p:nvSpPr>
          <p:spPr>
            <a:xfrm>
              <a:off x="8438871" y="401534"/>
              <a:ext cx="2115348" cy="1982241"/>
            </a:xfrm>
            <a:custGeom>
              <a:avLst/>
              <a:gdLst/>
              <a:ahLst/>
              <a:cxnLst/>
              <a:rect l="l" t="t" r="r" b="b"/>
              <a:pathLst>
                <a:path w="2115348" h="1982241" extrusionOk="0">
                  <a:moveTo>
                    <a:pt x="1084381" y="1982241"/>
                  </a:moveTo>
                  <a:cubicBezTo>
                    <a:pt x="797390" y="1982241"/>
                    <a:pt x="529098" y="1889705"/>
                    <a:pt x="328957" y="1721963"/>
                  </a:cubicBezTo>
                  <a:cubicBezTo>
                    <a:pt x="126830" y="1552302"/>
                    <a:pt x="10253" y="1321476"/>
                    <a:pt x="663" y="1072019"/>
                  </a:cubicBezTo>
                  <a:cubicBezTo>
                    <a:pt x="-9679" y="803042"/>
                    <a:pt x="101418" y="520571"/>
                    <a:pt x="297929" y="316389"/>
                  </a:cubicBezTo>
                  <a:cubicBezTo>
                    <a:pt x="390670" y="219534"/>
                    <a:pt x="501494" y="141871"/>
                    <a:pt x="624236" y="87824"/>
                  </a:cubicBezTo>
                  <a:cubicBezTo>
                    <a:pt x="758690" y="29170"/>
                    <a:pt x="903967" y="-739"/>
                    <a:pt x="1050682" y="14"/>
                  </a:cubicBezTo>
                  <a:cubicBezTo>
                    <a:pt x="1339866" y="14"/>
                    <a:pt x="1578979" y="75906"/>
                    <a:pt x="1761448" y="225497"/>
                  </a:cubicBezTo>
                  <a:cubicBezTo>
                    <a:pt x="1935630" y="368308"/>
                    <a:pt x="2049125" y="569750"/>
                    <a:pt x="2098577" y="824412"/>
                  </a:cubicBezTo>
                  <a:cubicBezTo>
                    <a:pt x="2125770" y="962922"/>
                    <a:pt x="2119811" y="1105890"/>
                    <a:pt x="2081317" y="1241680"/>
                  </a:cubicBezTo>
                  <a:cubicBezTo>
                    <a:pt x="2044193" y="1372408"/>
                    <a:pt x="1980083" y="1493904"/>
                    <a:pt x="1893094" y="1598330"/>
                  </a:cubicBezTo>
                  <a:cubicBezTo>
                    <a:pt x="1796038" y="1715326"/>
                    <a:pt x="1675145" y="1810252"/>
                    <a:pt x="1538431" y="1876760"/>
                  </a:cubicBezTo>
                  <a:cubicBezTo>
                    <a:pt x="1396921" y="1945638"/>
                    <a:pt x="1241713" y="1981693"/>
                    <a:pt x="1084381" y="1982241"/>
                  </a:cubicBezTo>
                  <a:close/>
                </a:path>
              </a:pathLst>
            </a:custGeom>
            <a:solidFill>
              <a:srgbClr val="09052E">
                <a:alpha val="11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08;p16"/>
            <p:cNvSpPr/>
            <p:nvPr/>
          </p:nvSpPr>
          <p:spPr>
            <a:xfrm>
              <a:off x="8561906" y="475316"/>
              <a:ext cx="1869268" cy="1736332"/>
            </a:xfrm>
            <a:custGeom>
              <a:avLst/>
              <a:gdLst/>
              <a:ahLst/>
              <a:cxnLst/>
              <a:rect l="l" t="t" r="r" b="b"/>
              <a:pathLst>
                <a:path w="1869268" h="1736332" extrusionOk="0">
                  <a:moveTo>
                    <a:pt x="927716" y="0"/>
                  </a:moveTo>
                  <a:cubicBezTo>
                    <a:pt x="337705" y="0"/>
                    <a:pt x="-16274" y="505694"/>
                    <a:pt x="576" y="943990"/>
                  </a:cubicBezTo>
                  <a:cubicBezTo>
                    <a:pt x="17426" y="1382285"/>
                    <a:pt x="422022" y="1736332"/>
                    <a:pt x="961415" y="1736332"/>
                  </a:cubicBezTo>
                  <a:cubicBezTo>
                    <a:pt x="1500808" y="1736332"/>
                    <a:pt x="1957049" y="1250776"/>
                    <a:pt x="1854856" y="724876"/>
                  </a:cubicBezTo>
                  <a:cubicBezTo>
                    <a:pt x="1769443" y="285279"/>
                    <a:pt x="1464438" y="0"/>
                    <a:pt x="9277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16"/>
            <p:cNvSpPr/>
            <p:nvPr/>
          </p:nvSpPr>
          <p:spPr>
            <a:xfrm>
              <a:off x="8561904" y="1299235"/>
              <a:ext cx="1869279" cy="912413"/>
            </a:xfrm>
            <a:custGeom>
              <a:avLst/>
              <a:gdLst/>
              <a:ahLst/>
              <a:cxnLst/>
              <a:rect l="l" t="t" r="r" b="b"/>
              <a:pathLst>
                <a:path w="1869279" h="912413" extrusionOk="0">
                  <a:moveTo>
                    <a:pt x="963129" y="603915"/>
                  </a:moveTo>
                  <a:cubicBezTo>
                    <a:pt x="507230" y="603915"/>
                    <a:pt x="141882" y="366308"/>
                    <a:pt x="1880" y="34795"/>
                  </a:cubicBezTo>
                  <a:cubicBezTo>
                    <a:pt x="-39" y="63179"/>
                    <a:pt x="-518" y="91646"/>
                    <a:pt x="578" y="120071"/>
                  </a:cubicBezTo>
                  <a:cubicBezTo>
                    <a:pt x="17428" y="558435"/>
                    <a:pt x="422024" y="912414"/>
                    <a:pt x="961417" y="912414"/>
                  </a:cubicBezTo>
                  <a:cubicBezTo>
                    <a:pt x="1466769" y="912414"/>
                    <a:pt x="1899105" y="486242"/>
                    <a:pt x="1867666" y="0"/>
                  </a:cubicBezTo>
                  <a:cubicBezTo>
                    <a:pt x="1728075" y="347404"/>
                    <a:pt x="1367589" y="603915"/>
                    <a:pt x="963129" y="60391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16"/>
            <p:cNvSpPr/>
            <p:nvPr/>
          </p:nvSpPr>
          <p:spPr>
            <a:xfrm>
              <a:off x="9302517" y="748882"/>
              <a:ext cx="387480" cy="1272283"/>
            </a:xfrm>
            <a:custGeom>
              <a:avLst/>
              <a:gdLst/>
              <a:ahLst/>
              <a:cxnLst/>
              <a:rect l="l" t="t" r="r" b="b"/>
              <a:pathLst>
                <a:path w="387480" h="1272283" extrusionOk="0">
                  <a:moveTo>
                    <a:pt x="341492" y="318088"/>
                  </a:moveTo>
                  <a:cubicBezTo>
                    <a:pt x="290600" y="318070"/>
                    <a:pt x="249367" y="276810"/>
                    <a:pt x="249367" y="225931"/>
                  </a:cubicBezTo>
                  <a:cubicBezTo>
                    <a:pt x="249436" y="192269"/>
                    <a:pt x="267792" y="161294"/>
                    <a:pt x="297313" y="145140"/>
                  </a:cubicBezTo>
                  <a:cubicBezTo>
                    <a:pt x="267860" y="90372"/>
                    <a:pt x="228955" y="41237"/>
                    <a:pt x="182448" y="0"/>
                  </a:cubicBezTo>
                  <a:cubicBezTo>
                    <a:pt x="182448" y="0"/>
                    <a:pt x="-269615" y="719876"/>
                    <a:pt x="249436" y="1272283"/>
                  </a:cubicBezTo>
                  <a:cubicBezTo>
                    <a:pt x="249436" y="1272283"/>
                    <a:pt x="459713" y="731178"/>
                    <a:pt x="361218" y="315896"/>
                  </a:cubicBezTo>
                  <a:cubicBezTo>
                    <a:pt x="354712" y="317324"/>
                    <a:pt x="348136" y="318059"/>
                    <a:pt x="341492" y="318088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rgbClr val="FF6B4B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1" name="Google Shape;211;p16"/>
          <p:cNvGrpSpPr/>
          <p:nvPr/>
        </p:nvGrpSpPr>
        <p:grpSpPr>
          <a:xfrm>
            <a:off x="5712265" y="1759100"/>
            <a:ext cx="3222023" cy="517515"/>
            <a:chOff x="5712265" y="930863"/>
            <a:chExt cx="3222023" cy="517515"/>
          </a:xfrm>
        </p:grpSpPr>
        <p:sp>
          <p:nvSpPr>
            <p:cNvPr id="212" name="Google Shape;212;p16"/>
            <p:cNvSpPr/>
            <p:nvPr/>
          </p:nvSpPr>
          <p:spPr>
            <a:xfrm>
              <a:off x="7536277" y="930863"/>
              <a:ext cx="1398011" cy="517515"/>
            </a:xfrm>
            <a:custGeom>
              <a:avLst/>
              <a:gdLst/>
              <a:ahLst/>
              <a:cxnLst/>
              <a:rect l="l" t="t" r="r" b="b"/>
              <a:pathLst>
                <a:path w="2301252" h="851877" extrusionOk="0">
                  <a:moveTo>
                    <a:pt x="9833" y="801529"/>
                  </a:moveTo>
                  <a:cubicBezTo>
                    <a:pt x="9833" y="801529"/>
                    <a:pt x="156479" y="507003"/>
                    <a:pt x="492924" y="317205"/>
                  </a:cubicBezTo>
                  <a:cubicBezTo>
                    <a:pt x="1075126" y="-11568"/>
                    <a:pt x="1738768" y="-119035"/>
                    <a:pt x="1353487" y="159668"/>
                  </a:cubicBezTo>
                  <a:cubicBezTo>
                    <a:pt x="1353487" y="159668"/>
                    <a:pt x="2116241" y="8981"/>
                    <a:pt x="2136789" y="255560"/>
                  </a:cubicBezTo>
                  <a:cubicBezTo>
                    <a:pt x="2147200" y="380083"/>
                    <a:pt x="1774591" y="392549"/>
                    <a:pt x="1774591" y="392549"/>
                  </a:cubicBezTo>
                  <a:cubicBezTo>
                    <a:pt x="1774591" y="392549"/>
                    <a:pt x="2292066" y="471044"/>
                    <a:pt x="2301176" y="735021"/>
                  </a:cubicBezTo>
                  <a:cubicBezTo>
                    <a:pt x="2308025" y="933655"/>
                    <a:pt x="1855962" y="515839"/>
                    <a:pt x="890191" y="673376"/>
                  </a:cubicBezTo>
                  <a:cubicBezTo>
                    <a:pt x="495184" y="737829"/>
                    <a:pt x="285180" y="778036"/>
                    <a:pt x="41957" y="848174"/>
                  </a:cubicBezTo>
                  <a:cubicBezTo>
                    <a:pt x="-27017" y="868037"/>
                    <a:pt x="9833" y="801529"/>
                    <a:pt x="9833" y="801529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  <a:effectLst>
              <a:outerShdw blurRad="28575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16"/>
            <p:cNvSpPr/>
            <p:nvPr/>
          </p:nvSpPr>
          <p:spPr>
            <a:xfrm flipH="1">
              <a:off x="5712265" y="930863"/>
              <a:ext cx="1398011" cy="517515"/>
            </a:xfrm>
            <a:custGeom>
              <a:avLst/>
              <a:gdLst/>
              <a:ahLst/>
              <a:cxnLst/>
              <a:rect l="l" t="t" r="r" b="b"/>
              <a:pathLst>
                <a:path w="2301252" h="851877" extrusionOk="0">
                  <a:moveTo>
                    <a:pt x="9833" y="801529"/>
                  </a:moveTo>
                  <a:cubicBezTo>
                    <a:pt x="9833" y="801529"/>
                    <a:pt x="156479" y="507003"/>
                    <a:pt x="492924" y="317205"/>
                  </a:cubicBezTo>
                  <a:cubicBezTo>
                    <a:pt x="1075126" y="-11568"/>
                    <a:pt x="1738768" y="-119035"/>
                    <a:pt x="1353487" y="159668"/>
                  </a:cubicBezTo>
                  <a:cubicBezTo>
                    <a:pt x="1353487" y="159668"/>
                    <a:pt x="2116241" y="8981"/>
                    <a:pt x="2136789" y="255560"/>
                  </a:cubicBezTo>
                  <a:cubicBezTo>
                    <a:pt x="2147200" y="380083"/>
                    <a:pt x="1774591" y="392549"/>
                    <a:pt x="1774591" y="392549"/>
                  </a:cubicBezTo>
                  <a:cubicBezTo>
                    <a:pt x="1774591" y="392549"/>
                    <a:pt x="2292066" y="471044"/>
                    <a:pt x="2301176" y="735021"/>
                  </a:cubicBezTo>
                  <a:cubicBezTo>
                    <a:pt x="2308025" y="933655"/>
                    <a:pt x="1855962" y="515839"/>
                    <a:pt x="890191" y="673376"/>
                  </a:cubicBezTo>
                  <a:cubicBezTo>
                    <a:pt x="495184" y="737829"/>
                    <a:pt x="285180" y="778036"/>
                    <a:pt x="41957" y="848174"/>
                  </a:cubicBezTo>
                  <a:cubicBezTo>
                    <a:pt x="-27017" y="868037"/>
                    <a:pt x="9833" y="801529"/>
                    <a:pt x="9833" y="801529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  <a:effectLst>
              <a:outerShdw blurRad="28575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4" name="Google Shape;214;p16"/>
          <p:cNvGrpSpPr/>
          <p:nvPr/>
        </p:nvGrpSpPr>
        <p:grpSpPr>
          <a:xfrm>
            <a:off x="6007738" y="1109495"/>
            <a:ext cx="516461" cy="517522"/>
            <a:chOff x="2893887" y="2547824"/>
            <a:chExt cx="1212350" cy="1214840"/>
          </a:xfrm>
        </p:grpSpPr>
        <p:sp>
          <p:nvSpPr>
            <p:cNvPr id="215" name="Google Shape;215;p16"/>
            <p:cNvSpPr/>
            <p:nvPr/>
          </p:nvSpPr>
          <p:spPr>
            <a:xfrm>
              <a:off x="2893887" y="2547824"/>
              <a:ext cx="1212350" cy="1214840"/>
            </a:xfrm>
            <a:custGeom>
              <a:avLst/>
              <a:gdLst/>
              <a:ahLst/>
              <a:cxnLst/>
              <a:rect l="l" t="t" r="r" b="b"/>
              <a:pathLst>
                <a:path w="1212350" h="1214840" extrusionOk="0">
                  <a:moveTo>
                    <a:pt x="0" y="1070973"/>
                  </a:moveTo>
                  <a:cubicBezTo>
                    <a:pt x="0" y="1070973"/>
                    <a:pt x="650697" y="1447692"/>
                    <a:pt x="1212351" y="981930"/>
                  </a:cubicBezTo>
                  <a:lnTo>
                    <a:pt x="549325" y="40612"/>
                  </a:lnTo>
                  <a:cubicBezTo>
                    <a:pt x="518790" y="-2656"/>
                    <a:pt x="458960" y="-12985"/>
                    <a:pt x="415686" y="17550"/>
                  </a:cubicBezTo>
                  <a:cubicBezTo>
                    <a:pt x="400062" y="28578"/>
                    <a:pt x="388089" y="44030"/>
                    <a:pt x="381308" y="619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16"/>
            <p:cNvSpPr/>
            <p:nvPr/>
          </p:nvSpPr>
          <p:spPr>
            <a:xfrm>
              <a:off x="2996697" y="3186871"/>
              <a:ext cx="951250" cy="244546"/>
            </a:xfrm>
            <a:custGeom>
              <a:avLst/>
              <a:gdLst/>
              <a:ahLst/>
              <a:cxnLst/>
              <a:rect l="l" t="t" r="r" b="b"/>
              <a:pathLst>
                <a:path w="951250" h="244546" extrusionOk="0">
                  <a:moveTo>
                    <a:pt x="43357" y="45138"/>
                  </a:moveTo>
                  <a:lnTo>
                    <a:pt x="0" y="159934"/>
                  </a:lnTo>
                  <a:cubicBezTo>
                    <a:pt x="152674" y="234319"/>
                    <a:pt x="473639" y="323156"/>
                    <a:pt x="951250" y="118221"/>
                  </a:cubicBezTo>
                  <a:lnTo>
                    <a:pt x="867961" y="0"/>
                  </a:lnTo>
                  <a:cubicBezTo>
                    <a:pt x="691177" y="94111"/>
                    <a:pt x="402815" y="180483"/>
                    <a:pt x="43357" y="45138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16"/>
            <p:cNvSpPr/>
            <p:nvPr/>
          </p:nvSpPr>
          <p:spPr>
            <a:xfrm>
              <a:off x="3140056" y="2892620"/>
              <a:ext cx="568503" cy="125416"/>
            </a:xfrm>
            <a:custGeom>
              <a:avLst/>
              <a:gdLst/>
              <a:ahLst/>
              <a:cxnLst/>
              <a:rect l="l" t="t" r="r" b="b"/>
              <a:pathLst>
                <a:path w="568503" h="125416" extrusionOk="0">
                  <a:moveTo>
                    <a:pt x="27398" y="2123"/>
                  </a:moveTo>
                  <a:lnTo>
                    <a:pt x="0" y="74179"/>
                  </a:lnTo>
                  <a:cubicBezTo>
                    <a:pt x="118016" y="119317"/>
                    <a:pt x="322540" y="163222"/>
                    <a:pt x="568503" y="72261"/>
                  </a:cubicBezTo>
                  <a:lnTo>
                    <a:pt x="517544" y="0"/>
                  </a:lnTo>
                  <a:cubicBezTo>
                    <a:pt x="405281" y="47467"/>
                    <a:pt x="236717" y="79796"/>
                    <a:pt x="27398" y="2123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18;p16"/>
            <p:cNvSpPr/>
            <p:nvPr/>
          </p:nvSpPr>
          <p:spPr>
            <a:xfrm>
              <a:off x="3404162" y="2647161"/>
              <a:ext cx="524058" cy="1084446"/>
            </a:xfrm>
            <a:custGeom>
              <a:avLst/>
              <a:gdLst/>
              <a:ahLst/>
              <a:cxnLst/>
              <a:rect l="l" t="t" r="r" b="b"/>
              <a:pathLst>
                <a:path w="524058" h="1084446" extrusionOk="0">
                  <a:moveTo>
                    <a:pt x="524059" y="1002185"/>
                  </a:moveTo>
                  <a:lnTo>
                    <a:pt x="18570" y="4084"/>
                  </a:lnTo>
                  <a:cubicBezTo>
                    <a:pt x="13844" y="-5299"/>
                    <a:pt x="-2595" y="3057"/>
                    <a:pt x="351" y="13331"/>
                  </a:cubicBezTo>
                  <a:lnTo>
                    <a:pt x="311452" y="1084446"/>
                  </a:lnTo>
                  <a:cubicBezTo>
                    <a:pt x="385337" y="1065562"/>
                    <a:pt x="456708" y="1037952"/>
                    <a:pt x="524059" y="1002185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9" name="Google Shape;219;p16"/>
          <p:cNvGrpSpPr/>
          <p:nvPr/>
        </p:nvGrpSpPr>
        <p:grpSpPr>
          <a:xfrm flipH="1">
            <a:off x="8154119" y="1109495"/>
            <a:ext cx="516461" cy="517522"/>
            <a:chOff x="2893887" y="2547824"/>
            <a:chExt cx="1212350" cy="1214840"/>
          </a:xfrm>
        </p:grpSpPr>
        <p:sp>
          <p:nvSpPr>
            <p:cNvPr id="220" name="Google Shape;220;p16"/>
            <p:cNvSpPr/>
            <p:nvPr/>
          </p:nvSpPr>
          <p:spPr>
            <a:xfrm>
              <a:off x="2893887" y="2547824"/>
              <a:ext cx="1212350" cy="1214840"/>
            </a:xfrm>
            <a:custGeom>
              <a:avLst/>
              <a:gdLst/>
              <a:ahLst/>
              <a:cxnLst/>
              <a:rect l="l" t="t" r="r" b="b"/>
              <a:pathLst>
                <a:path w="1212350" h="1214840" extrusionOk="0">
                  <a:moveTo>
                    <a:pt x="0" y="1070973"/>
                  </a:moveTo>
                  <a:cubicBezTo>
                    <a:pt x="0" y="1070973"/>
                    <a:pt x="650697" y="1447692"/>
                    <a:pt x="1212351" y="981930"/>
                  </a:cubicBezTo>
                  <a:lnTo>
                    <a:pt x="549325" y="40612"/>
                  </a:lnTo>
                  <a:cubicBezTo>
                    <a:pt x="518790" y="-2656"/>
                    <a:pt x="458960" y="-12985"/>
                    <a:pt x="415686" y="17550"/>
                  </a:cubicBezTo>
                  <a:cubicBezTo>
                    <a:pt x="400062" y="28578"/>
                    <a:pt x="388089" y="44030"/>
                    <a:pt x="381308" y="619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221;p16"/>
            <p:cNvSpPr/>
            <p:nvPr/>
          </p:nvSpPr>
          <p:spPr>
            <a:xfrm>
              <a:off x="2996697" y="3186871"/>
              <a:ext cx="951250" cy="244546"/>
            </a:xfrm>
            <a:custGeom>
              <a:avLst/>
              <a:gdLst/>
              <a:ahLst/>
              <a:cxnLst/>
              <a:rect l="l" t="t" r="r" b="b"/>
              <a:pathLst>
                <a:path w="951250" h="244546" extrusionOk="0">
                  <a:moveTo>
                    <a:pt x="43357" y="45138"/>
                  </a:moveTo>
                  <a:lnTo>
                    <a:pt x="0" y="159934"/>
                  </a:lnTo>
                  <a:cubicBezTo>
                    <a:pt x="152674" y="234319"/>
                    <a:pt x="473639" y="323156"/>
                    <a:pt x="951250" y="118221"/>
                  </a:cubicBezTo>
                  <a:lnTo>
                    <a:pt x="867961" y="0"/>
                  </a:lnTo>
                  <a:cubicBezTo>
                    <a:pt x="691177" y="94111"/>
                    <a:pt x="402815" y="180483"/>
                    <a:pt x="43357" y="45138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222;p16"/>
            <p:cNvSpPr/>
            <p:nvPr/>
          </p:nvSpPr>
          <p:spPr>
            <a:xfrm>
              <a:off x="3140056" y="2892620"/>
              <a:ext cx="568503" cy="125416"/>
            </a:xfrm>
            <a:custGeom>
              <a:avLst/>
              <a:gdLst/>
              <a:ahLst/>
              <a:cxnLst/>
              <a:rect l="l" t="t" r="r" b="b"/>
              <a:pathLst>
                <a:path w="568503" h="125416" extrusionOk="0">
                  <a:moveTo>
                    <a:pt x="27398" y="2123"/>
                  </a:moveTo>
                  <a:lnTo>
                    <a:pt x="0" y="74179"/>
                  </a:lnTo>
                  <a:cubicBezTo>
                    <a:pt x="118016" y="119317"/>
                    <a:pt x="322540" y="163222"/>
                    <a:pt x="568503" y="72261"/>
                  </a:cubicBezTo>
                  <a:lnTo>
                    <a:pt x="517544" y="0"/>
                  </a:lnTo>
                  <a:cubicBezTo>
                    <a:pt x="405281" y="47467"/>
                    <a:pt x="236717" y="79796"/>
                    <a:pt x="27398" y="2123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223;p16"/>
            <p:cNvSpPr/>
            <p:nvPr/>
          </p:nvSpPr>
          <p:spPr>
            <a:xfrm>
              <a:off x="3404162" y="2647161"/>
              <a:ext cx="524058" cy="1084446"/>
            </a:xfrm>
            <a:custGeom>
              <a:avLst/>
              <a:gdLst/>
              <a:ahLst/>
              <a:cxnLst/>
              <a:rect l="l" t="t" r="r" b="b"/>
              <a:pathLst>
                <a:path w="524058" h="1084446" extrusionOk="0">
                  <a:moveTo>
                    <a:pt x="524059" y="1002185"/>
                  </a:moveTo>
                  <a:lnTo>
                    <a:pt x="18570" y="4084"/>
                  </a:lnTo>
                  <a:cubicBezTo>
                    <a:pt x="13844" y="-5299"/>
                    <a:pt x="-2595" y="3057"/>
                    <a:pt x="351" y="13331"/>
                  </a:cubicBezTo>
                  <a:lnTo>
                    <a:pt x="311452" y="1084446"/>
                  </a:lnTo>
                  <a:cubicBezTo>
                    <a:pt x="385337" y="1065562"/>
                    <a:pt x="456708" y="1037952"/>
                    <a:pt x="524059" y="1002185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6FFA8285-9B8C-F44D-A454-F51652BA4242}"/>
              </a:ext>
            </a:extLst>
          </p:cNvPr>
          <p:cNvSpPr/>
          <p:nvPr/>
        </p:nvSpPr>
        <p:spPr>
          <a:xfrm>
            <a:off x="178468" y="1694691"/>
            <a:ext cx="5493940" cy="369332"/>
          </a:xfrm>
          <a:prstGeom prst="rect">
            <a:avLst/>
          </a:prstGeom>
          <a:solidFill>
            <a:schemeClr val="bg1">
              <a:alpha val="73000"/>
            </a:schemeClr>
          </a:solidFill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</a:rPr>
              <a:t>var </a:t>
            </a:r>
            <a:r>
              <a:rPr lang="en-US" sz="1800" dirty="0" err="1"/>
              <a:t>teamMember</a:t>
            </a:r>
            <a:r>
              <a:rPr lang="en-US" sz="1800" dirty="0"/>
              <a:t> = </a:t>
            </a:r>
            <a:r>
              <a:rPr lang="en-US" sz="1800" dirty="0">
                <a:solidFill>
                  <a:srgbClr val="A31515"/>
                </a:solidFill>
              </a:rPr>
              <a:t>"</a:t>
            </a:r>
            <a:r>
              <a:rPr lang="en-US" sz="1800" dirty="0" err="1">
                <a:solidFill>
                  <a:srgbClr val="A31515"/>
                </a:solidFill>
              </a:rPr>
              <a:t>Sulley</a:t>
            </a:r>
            <a:r>
              <a:rPr lang="en-US" sz="1800" dirty="0">
                <a:solidFill>
                  <a:srgbClr val="A31515"/>
                </a:solidFill>
              </a:rPr>
              <a:t>"</a:t>
            </a:r>
            <a:r>
              <a:rPr lang="en-US" sz="1800" dirty="0"/>
              <a:t>; </a:t>
            </a:r>
            <a:r>
              <a:rPr lang="en-US" sz="1800" dirty="0">
                <a:solidFill>
                  <a:srgbClr val="007F00"/>
                </a:solidFill>
              </a:rPr>
              <a:t>// 1</a:t>
            </a:r>
            <a:endParaRPr lang="en-US" sz="18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6AC64F0-A374-B744-995F-AACFF70BBE8A}"/>
              </a:ext>
            </a:extLst>
          </p:cNvPr>
          <p:cNvSpPr/>
          <p:nvPr/>
        </p:nvSpPr>
        <p:spPr>
          <a:xfrm>
            <a:off x="248648" y="4312990"/>
            <a:ext cx="5493940" cy="369332"/>
          </a:xfrm>
          <a:prstGeom prst="rect">
            <a:avLst/>
          </a:prstGeom>
          <a:solidFill>
            <a:schemeClr val="bg1">
              <a:alpha val="73000"/>
            </a:schemeClr>
          </a:solidFill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</a:rPr>
              <a:t>var </a:t>
            </a:r>
            <a:r>
              <a:rPr lang="en-US" sz="1800" dirty="0" err="1"/>
              <a:t>teamMembers</a:t>
            </a:r>
            <a:r>
              <a:rPr lang="en-US" sz="1800" dirty="0"/>
              <a:t> = </a:t>
            </a:r>
            <a:r>
              <a:rPr lang="en-US" sz="1800" dirty="0">
                <a:solidFill>
                  <a:srgbClr val="0000FF"/>
                </a:solidFill>
              </a:rPr>
              <a:t>new</a:t>
            </a:r>
            <a:r>
              <a:rPr lang="en-US" sz="1800" dirty="0"/>
              <a:t>[] {</a:t>
            </a:r>
            <a:r>
              <a:rPr lang="en-US" sz="1800" dirty="0">
                <a:solidFill>
                  <a:srgbClr val="A31515"/>
                </a:solidFill>
              </a:rPr>
              <a:t>"</a:t>
            </a:r>
            <a:r>
              <a:rPr lang="en-US" sz="1800" dirty="0" err="1">
                <a:solidFill>
                  <a:srgbClr val="A31515"/>
                </a:solidFill>
              </a:rPr>
              <a:t>Sulley</a:t>
            </a:r>
            <a:r>
              <a:rPr lang="en-US" sz="1800" dirty="0">
                <a:solidFill>
                  <a:srgbClr val="A31515"/>
                </a:solidFill>
              </a:rPr>
              <a:t>"</a:t>
            </a:r>
            <a:r>
              <a:rPr lang="en-US" sz="1800" dirty="0"/>
              <a:t>, </a:t>
            </a:r>
            <a:r>
              <a:rPr lang="en-US" sz="1800" dirty="0">
                <a:solidFill>
                  <a:srgbClr val="A31515"/>
                </a:solidFill>
              </a:rPr>
              <a:t>"Mike"</a:t>
            </a:r>
            <a:r>
              <a:rPr lang="en-US" sz="1800" dirty="0"/>
              <a:t>}; </a:t>
            </a:r>
            <a:r>
              <a:rPr lang="en-US" sz="1800" dirty="0">
                <a:solidFill>
                  <a:srgbClr val="007F00"/>
                </a:solidFill>
              </a:rPr>
              <a:t>// 2</a:t>
            </a:r>
            <a:endParaRPr lang="en-US" sz="1800" dirty="0"/>
          </a:p>
        </p:txBody>
      </p:sp>
      <p:sp>
        <p:nvSpPr>
          <p:cNvPr id="34" name="Down Arrow 33">
            <a:extLst>
              <a:ext uri="{FF2B5EF4-FFF2-40B4-BE49-F238E27FC236}">
                <a16:creationId xmlns:a16="http://schemas.microsoft.com/office/drawing/2014/main" id="{2A8B6882-E3CE-1F4D-AF68-64282501E25D}"/>
              </a:ext>
            </a:extLst>
          </p:cNvPr>
          <p:cNvSpPr/>
          <p:nvPr/>
        </p:nvSpPr>
        <p:spPr>
          <a:xfrm>
            <a:off x="2204248" y="3423152"/>
            <a:ext cx="781701" cy="664548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Down Arrow 34">
            <a:extLst>
              <a:ext uri="{FF2B5EF4-FFF2-40B4-BE49-F238E27FC236}">
                <a16:creationId xmlns:a16="http://schemas.microsoft.com/office/drawing/2014/main" id="{3D655698-986E-2D49-827A-965A5E15EE97}"/>
              </a:ext>
            </a:extLst>
          </p:cNvPr>
          <p:cNvSpPr/>
          <p:nvPr/>
        </p:nvSpPr>
        <p:spPr>
          <a:xfrm>
            <a:off x="2204247" y="2171849"/>
            <a:ext cx="781701" cy="664548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DD30E0E-4FEE-B64A-A581-BCDD12882AE8}"/>
              </a:ext>
            </a:extLst>
          </p:cNvPr>
          <p:cNvSpPr/>
          <p:nvPr/>
        </p:nvSpPr>
        <p:spPr>
          <a:xfrm>
            <a:off x="178468" y="2884951"/>
            <a:ext cx="5493940" cy="369332"/>
          </a:xfrm>
          <a:prstGeom prst="rect">
            <a:avLst/>
          </a:prstGeom>
          <a:solidFill>
            <a:schemeClr val="bg1">
              <a:alpha val="73000"/>
            </a:schemeClr>
          </a:solidFill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</a:rPr>
              <a:t>var </a:t>
            </a:r>
            <a:r>
              <a:rPr lang="en-US" sz="1800" dirty="0" err="1"/>
              <a:t>teamMembers</a:t>
            </a:r>
            <a:r>
              <a:rPr lang="en-US" sz="1800" dirty="0"/>
              <a:t> = </a:t>
            </a:r>
            <a:r>
              <a:rPr lang="en-US" sz="1800" dirty="0">
                <a:solidFill>
                  <a:srgbClr val="0000FF"/>
                </a:solidFill>
              </a:rPr>
              <a:t>new</a:t>
            </a:r>
            <a:r>
              <a:rPr lang="en-US" sz="1800" dirty="0"/>
              <a:t>[] {</a:t>
            </a:r>
            <a:r>
              <a:rPr lang="en-US" sz="1800" dirty="0">
                <a:solidFill>
                  <a:srgbClr val="A31515"/>
                </a:solidFill>
              </a:rPr>
              <a:t>"</a:t>
            </a:r>
            <a:r>
              <a:rPr lang="en-US" sz="1800" dirty="0" err="1">
                <a:solidFill>
                  <a:srgbClr val="A31515"/>
                </a:solidFill>
              </a:rPr>
              <a:t>Sulley</a:t>
            </a:r>
            <a:r>
              <a:rPr lang="en-US" sz="1800" dirty="0">
                <a:solidFill>
                  <a:srgbClr val="A31515"/>
                </a:solidFill>
              </a:rPr>
              <a:t>"</a:t>
            </a:r>
            <a:r>
              <a:rPr lang="en-US" sz="1800" dirty="0"/>
              <a:t>}; </a:t>
            </a:r>
            <a:r>
              <a:rPr lang="en-US" sz="1800" dirty="0">
                <a:solidFill>
                  <a:srgbClr val="007F00"/>
                </a:solidFill>
              </a:rPr>
              <a:t>// Many of one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674789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 txBox="1">
            <a:spLocks noGrp="1"/>
          </p:cNvSpPr>
          <p:nvPr>
            <p:ph type="title"/>
          </p:nvPr>
        </p:nvSpPr>
        <p:spPr>
          <a:xfrm>
            <a:off x="855300" y="991175"/>
            <a:ext cx="5172600" cy="396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Variable</a:t>
            </a:r>
            <a:endParaRPr dirty="0"/>
          </a:p>
        </p:txBody>
      </p:sp>
      <p:sp>
        <p:nvSpPr>
          <p:cNvPr id="77" name="Google Shape;77;p12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 dirty="0"/>
          </a:p>
        </p:txBody>
      </p:sp>
      <p:grpSp>
        <p:nvGrpSpPr>
          <p:cNvPr id="78" name="Google Shape;78;p12"/>
          <p:cNvGrpSpPr/>
          <p:nvPr/>
        </p:nvGrpSpPr>
        <p:grpSpPr>
          <a:xfrm>
            <a:off x="7619523" y="2008343"/>
            <a:ext cx="996898" cy="934034"/>
            <a:chOff x="175906" y="401530"/>
            <a:chExt cx="2115209" cy="1982245"/>
          </a:xfrm>
        </p:grpSpPr>
        <p:sp>
          <p:nvSpPr>
            <p:cNvPr id="79" name="Google Shape;79;p12"/>
            <p:cNvSpPr/>
            <p:nvPr/>
          </p:nvSpPr>
          <p:spPr>
            <a:xfrm>
              <a:off x="175906" y="401530"/>
              <a:ext cx="2115209" cy="1982245"/>
            </a:xfrm>
            <a:custGeom>
              <a:avLst/>
              <a:gdLst/>
              <a:ahLst/>
              <a:cxnLst/>
              <a:rect l="l" t="t" r="r" b="b"/>
              <a:pathLst>
                <a:path w="2115209" h="1982245" extrusionOk="0">
                  <a:moveTo>
                    <a:pt x="1084390" y="1982245"/>
                  </a:moveTo>
                  <a:cubicBezTo>
                    <a:pt x="797399" y="1982245"/>
                    <a:pt x="529106" y="1889709"/>
                    <a:pt x="328897" y="1721967"/>
                  </a:cubicBezTo>
                  <a:cubicBezTo>
                    <a:pt x="126839" y="1552306"/>
                    <a:pt x="10261" y="1321480"/>
                    <a:pt x="672" y="1072023"/>
                  </a:cubicBezTo>
                  <a:cubicBezTo>
                    <a:pt x="-9739" y="802772"/>
                    <a:pt x="101359" y="520575"/>
                    <a:pt x="297801" y="316119"/>
                  </a:cubicBezTo>
                  <a:cubicBezTo>
                    <a:pt x="390549" y="219263"/>
                    <a:pt x="501447" y="141599"/>
                    <a:pt x="624176" y="87554"/>
                  </a:cubicBezTo>
                  <a:cubicBezTo>
                    <a:pt x="758672" y="28980"/>
                    <a:pt x="903928" y="-836"/>
                    <a:pt x="1050622" y="18"/>
                  </a:cubicBezTo>
                  <a:cubicBezTo>
                    <a:pt x="1339737" y="18"/>
                    <a:pt x="1578920" y="75910"/>
                    <a:pt x="1761389" y="225501"/>
                  </a:cubicBezTo>
                  <a:cubicBezTo>
                    <a:pt x="1935570" y="368312"/>
                    <a:pt x="2049065" y="569754"/>
                    <a:pt x="2098449" y="824416"/>
                  </a:cubicBezTo>
                  <a:cubicBezTo>
                    <a:pt x="2125608" y="962926"/>
                    <a:pt x="2119696" y="1105894"/>
                    <a:pt x="2081189" y="1241684"/>
                  </a:cubicBezTo>
                  <a:cubicBezTo>
                    <a:pt x="2044085" y="1372426"/>
                    <a:pt x="1979968" y="1493928"/>
                    <a:pt x="1892966" y="1598334"/>
                  </a:cubicBezTo>
                  <a:cubicBezTo>
                    <a:pt x="1795930" y="1715323"/>
                    <a:pt x="1675038" y="1810249"/>
                    <a:pt x="1538371" y="1876764"/>
                  </a:cubicBezTo>
                  <a:cubicBezTo>
                    <a:pt x="1396903" y="1945628"/>
                    <a:pt x="1241722" y="1981683"/>
                    <a:pt x="1084390" y="1982245"/>
                  </a:cubicBezTo>
                  <a:close/>
                </a:path>
              </a:pathLst>
            </a:custGeom>
            <a:solidFill>
              <a:srgbClr val="09052E">
                <a:alpha val="11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12"/>
            <p:cNvSpPr/>
            <p:nvPr/>
          </p:nvSpPr>
          <p:spPr>
            <a:xfrm>
              <a:off x="298813" y="475316"/>
              <a:ext cx="1869339" cy="1736332"/>
            </a:xfrm>
            <a:custGeom>
              <a:avLst/>
              <a:gdLst/>
              <a:ahLst/>
              <a:cxnLst/>
              <a:rect l="l" t="t" r="r" b="b"/>
              <a:pathLst>
                <a:path w="1869339" h="1736332" extrusionOk="0">
                  <a:moveTo>
                    <a:pt x="927716" y="0"/>
                  </a:moveTo>
                  <a:cubicBezTo>
                    <a:pt x="337774" y="0"/>
                    <a:pt x="-16274" y="505694"/>
                    <a:pt x="576" y="943990"/>
                  </a:cubicBezTo>
                  <a:cubicBezTo>
                    <a:pt x="17425" y="1382285"/>
                    <a:pt x="422022" y="1736332"/>
                    <a:pt x="961483" y="1736332"/>
                  </a:cubicBezTo>
                  <a:cubicBezTo>
                    <a:pt x="1500945" y="1736332"/>
                    <a:pt x="1957118" y="1250776"/>
                    <a:pt x="1854924" y="724876"/>
                  </a:cubicBezTo>
                  <a:cubicBezTo>
                    <a:pt x="1769717" y="285279"/>
                    <a:pt x="1464506" y="0"/>
                    <a:pt x="9277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12"/>
            <p:cNvSpPr/>
            <p:nvPr/>
          </p:nvSpPr>
          <p:spPr>
            <a:xfrm>
              <a:off x="298819" y="1299235"/>
              <a:ext cx="1869272" cy="912413"/>
            </a:xfrm>
            <a:custGeom>
              <a:avLst/>
              <a:gdLst/>
              <a:ahLst/>
              <a:cxnLst/>
              <a:rect l="l" t="t" r="r" b="b"/>
              <a:pathLst>
                <a:path w="1869272" h="912413" extrusionOk="0">
                  <a:moveTo>
                    <a:pt x="963190" y="603915"/>
                  </a:moveTo>
                  <a:cubicBezTo>
                    <a:pt x="507291" y="603915"/>
                    <a:pt x="141942" y="366308"/>
                    <a:pt x="1940" y="34795"/>
                  </a:cubicBezTo>
                  <a:cubicBezTo>
                    <a:pt x="-54" y="63172"/>
                    <a:pt x="-511" y="91639"/>
                    <a:pt x="570" y="120071"/>
                  </a:cubicBezTo>
                  <a:cubicBezTo>
                    <a:pt x="17419" y="558435"/>
                    <a:pt x="422016" y="912414"/>
                    <a:pt x="961477" y="912414"/>
                  </a:cubicBezTo>
                  <a:cubicBezTo>
                    <a:pt x="1466829" y="912414"/>
                    <a:pt x="1899097" y="486242"/>
                    <a:pt x="1867658" y="0"/>
                  </a:cubicBezTo>
                  <a:cubicBezTo>
                    <a:pt x="1728135" y="347404"/>
                    <a:pt x="1367649" y="603915"/>
                    <a:pt x="963190" y="60391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2;p12"/>
            <p:cNvSpPr/>
            <p:nvPr/>
          </p:nvSpPr>
          <p:spPr>
            <a:xfrm>
              <a:off x="557192" y="816095"/>
              <a:ext cx="758060" cy="758156"/>
            </a:xfrm>
            <a:custGeom>
              <a:avLst/>
              <a:gdLst/>
              <a:ahLst/>
              <a:cxnLst/>
              <a:rect l="l" t="t" r="r" b="b"/>
              <a:pathLst>
                <a:path w="758060" h="758156" extrusionOk="0">
                  <a:moveTo>
                    <a:pt x="724496" y="223151"/>
                  </a:moveTo>
                  <a:cubicBezTo>
                    <a:pt x="687310" y="294289"/>
                    <a:pt x="599494" y="321817"/>
                    <a:pt x="528355" y="284631"/>
                  </a:cubicBezTo>
                  <a:cubicBezTo>
                    <a:pt x="457217" y="247446"/>
                    <a:pt x="429689" y="159629"/>
                    <a:pt x="466875" y="88491"/>
                  </a:cubicBezTo>
                  <a:cubicBezTo>
                    <a:pt x="479923" y="63532"/>
                    <a:pt x="499937" y="42901"/>
                    <a:pt x="524492" y="29106"/>
                  </a:cubicBezTo>
                  <a:cubicBezTo>
                    <a:pt x="331208" y="-51203"/>
                    <a:pt x="109416" y="40382"/>
                    <a:pt x="29107" y="233665"/>
                  </a:cubicBezTo>
                  <a:cubicBezTo>
                    <a:pt x="-51203" y="426949"/>
                    <a:pt x="40381" y="648740"/>
                    <a:pt x="233665" y="729050"/>
                  </a:cubicBezTo>
                  <a:cubicBezTo>
                    <a:pt x="426956" y="809360"/>
                    <a:pt x="648741" y="717776"/>
                    <a:pt x="729051" y="524492"/>
                  </a:cubicBezTo>
                  <a:cubicBezTo>
                    <a:pt x="769257" y="427730"/>
                    <a:pt x="767606" y="318645"/>
                    <a:pt x="724496" y="22315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83;p12"/>
            <p:cNvSpPr/>
            <p:nvPr/>
          </p:nvSpPr>
          <p:spPr>
            <a:xfrm>
              <a:off x="731068" y="988792"/>
              <a:ext cx="411706" cy="411763"/>
            </a:xfrm>
            <a:custGeom>
              <a:avLst/>
              <a:gdLst/>
              <a:ahLst/>
              <a:cxnLst/>
              <a:rect l="l" t="t" r="r" b="b"/>
              <a:pathLst>
                <a:path w="411706" h="411763" extrusionOk="0">
                  <a:moveTo>
                    <a:pt x="279862" y="13810"/>
                  </a:moveTo>
                  <a:cubicBezTo>
                    <a:pt x="173784" y="-27047"/>
                    <a:pt x="54666" y="25824"/>
                    <a:pt x="13809" y="131901"/>
                  </a:cubicBezTo>
                  <a:cubicBezTo>
                    <a:pt x="-27048" y="237978"/>
                    <a:pt x="25830" y="357097"/>
                    <a:pt x="131907" y="397954"/>
                  </a:cubicBezTo>
                  <a:cubicBezTo>
                    <a:pt x="237984" y="438811"/>
                    <a:pt x="357096" y="385940"/>
                    <a:pt x="397953" y="279863"/>
                  </a:cubicBezTo>
                  <a:cubicBezTo>
                    <a:pt x="417090" y="230170"/>
                    <a:pt x="416227" y="174998"/>
                    <a:pt x="395549" y="125935"/>
                  </a:cubicBezTo>
                  <a:cubicBezTo>
                    <a:pt x="337897" y="115325"/>
                    <a:pt x="292273" y="71105"/>
                    <a:pt x="279862" y="138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4" name="Google Shape;84;p12"/>
          <p:cNvGrpSpPr/>
          <p:nvPr/>
        </p:nvGrpSpPr>
        <p:grpSpPr>
          <a:xfrm>
            <a:off x="6111567" y="1930026"/>
            <a:ext cx="1164000" cy="1090631"/>
            <a:chOff x="175906" y="401530"/>
            <a:chExt cx="2115209" cy="1982245"/>
          </a:xfrm>
        </p:grpSpPr>
        <p:sp>
          <p:nvSpPr>
            <p:cNvPr id="85" name="Google Shape;85;p12"/>
            <p:cNvSpPr/>
            <p:nvPr/>
          </p:nvSpPr>
          <p:spPr>
            <a:xfrm>
              <a:off x="175906" y="401530"/>
              <a:ext cx="2115209" cy="1982245"/>
            </a:xfrm>
            <a:custGeom>
              <a:avLst/>
              <a:gdLst/>
              <a:ahLst/>
              <a:cxnLst/>
              <a:rect l="l" t="t" r="r" b="b"/>
              <a:pathLst>
                <a:path w="2115209" h="1982245" extrusionOk="0">
                  <a:moveTo>
                    <a:pt x="1084390" y="1982245"/>
                  </a:moveTo>
                  <a:cubicBezTo>
                    <a:pt x="797399" y="1982245"/>
                    <a:pt x="529106" y="1889709"/>
                    <a:pt x="328897" y="1721967"/>
                  </a:cubicBezTo>
                  <a:cubicBezTo>
                    <a:pt x="126839" y="1552306"/>
                    <a:pt x="10261" y="1321480"/>
                    <a:pt x="672" y="1072023"/>
                  </a:cubicBezTo>
                  <a:cubicBezTo>
                    <a:pt x="-9739" y="802772"/>
                    <a:pt x="101359" y="520575"/>
                    <a:pt x="297801" y="316119"/>
                  </a:cubicBezTo>
                  <a:cubicBezTo>
                    <a:pt x="390549" y="219263"/>
                    <a:pt x="501447" y="141599"/>
                    <a:pt x="624176" y="87554"/>
                  </a:cubicBezTo>
                  <a:cubicBezTo>
                    <a:pt x="758672" y="28980"/>
                    <a:pt x="903928" y="-836"/>
                    <a:pt x="1050622" y="18"/>
                  </a:cubicBezTo>
                  <a:cubicBezTo>
                    <a:pt x="1339737" y="18"/>
                    <a:pt x="1578920" y="75910"/>
                    <a:pt x="1761389" y="225501"/>
                  </a:cubicBezTo>
                  <a:cubicBezTo>
                    <a:pt x="1935570" y="368312"/>
                    <a:pt x="2049065" y="569754"/>
                    <a:pt x="2098449" y="824416"/>
                  </a:cubicBezTo>
                  <a:cubicBezTo>
                    <a:pt x="2125608" y="962926"/>
                    <a:pt x="2119696" y="1105894"/>
                    <a:pt x="2081189" y="1241684"/>
                  </a:cubicBezTo>
                  <a:cubicBezTo>
                    <a:pt x="2044085" y="1372426"/>
                    <a:pt x="1979968" y="1493928"/>
                    <a:pt x="1892966" y="1598334"/>
                  </a:cubicBezTo>
                  <a:cubicBezTo>
                    <a:pt x="1795930" y="1715323"/>
                    <a:pt x="1675038" y="1810249"/>
                    <a:pt x="1538371" y="1876764"/>
                  </a:cubicBezTo>
                  <a:cubicBezTo>
                    <a:pt x="1396903" y="1945628"/>
                    <a:pt x="1241722" y="1981683"/>
                    <a:pt x="1084390" y="1982245"/>
                  </a:cubicBezTo>
                  <a:close/>
                </a:path>
              </a:pathLst>
            </a:custGeom>
            <a:solidFill>
              <a:srgbClr val="09052E">
                <a:alpha val="11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12"/>
            <p:cNvSpPr/>
            <p:nvPr/>
          </p:nvSpPr>
          <p:spPr>
            <a:xfrm>
              <a:off x="298813" y="475316"/>
              <a:ext cx="1869339" cy="1736332"/>
            </a:xfrm>
            <a:custGeom>
              <a:avLst/>
              <a:gdLst/>
              <a:ahLst/>
              <a:cxnLst/>
              <a:rect l="l" t="t" r="r" b="b"/>
              <a:pathLst>
                <a:path w="1869339" h="1736332" extrusionOk="0">
                  <a:moveTo>
                    <a:pt x="927716" y="0"/>
                  </a:moveTo>
                  <a:cubicBezTo>
                    <a:pt x="337774" y="0"/>
                    <a:pt x="-16274" y="505694"/>
                    <a:pt x="576" y="943990"/>
                  </a:cubicBezTo>
                  <a:cubicBezTo>
                    <a:pt x="17425" y="1382285"/>
                    <a:pt x="422022" y="1736332"/>
                    <a:pt x="961483" y="1736332"/>
                  </a:cubicBezTo>
                  <a:cubicBezTo>
                    <a:pt x="1500945" y="1736332"/>
                    <a:pt x="1957118" y="1250776"/>
                    <a:pt x="1854924" y="724876"/>
                  </a:cubicBezTo>
                  <a:cubicBezTo>
                    <a:pt x="1769717" y="285279"/>
                    <a:pt x="1464506" y="0"/>
                    <a:pt x="9277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87;p12"/>
            <p:cNvSpPr/>
            <p:nvPr/>
          </p:nvSpPr>
          <p:spPr>
            <a:xfrm>
              <a:off x="298819" y="1299235"/>
              <a:ext cx="1869272" cy="912413"/>
            </a:xfrm>
            <a:custGeom>
              <a:avLst/>
              <a:gdLst/>
              <a:ahLst/>
              <a:cxnLst/>
              <a:rect l="l" t="t" r="r" b="b"/>
              <a:pathLst>
                <a:path w="1869272" h="912413" extrusionOk="0">
                  <a:moveTo>
                    <a:pt x="963190" y="603915"/>
                  </a:moveTo>
                  <a:cubicBezTo>
                    <a:pt x="507291" y="603915"/>
                    <a:pt x="141942" y="366308"/>
                    <a:pt x="1940" y="34795"/>
                  </a:cubicBezTo>
                  <a:cubicBezTo>
                    <a:pt x="-54" y="63172"/>
                    <a:pt x="-511" y="91639"/>
                    <a:pt x="570" y="120071"/>
                  </a:cubicBezTo>
                  <a:cubicBezTo>
                    <a:pt x="17419" y="558435"/>
                    <a:pt x="422016" y="912414"/>
                    <a:pt x="961477" y="912414"/>
                  </a:cubicBezTo>
                  <a:cubicBezTo>
                    <a:pt x="1466829" y="912414"/>
                    <a:pt x="1899097" y="486242"/>
                    <a:pt x="1867658" y="0"/>
                  </a:cubicBezTo>
                  <a:cubicBezTo>
                    <a:pt x="1728135" y="347404"/>
                    <a:pt x="1367649" y="603915"/>
                    <a:pt x="963190" y="60391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88;p12"/>
            <p:cNvSpPr/>
            <p:nvPr/>
          </p:nvSpPr>
          <p:spPr>
            <a:xfrm>
              <a:off x="599840" y="837427"/>
              <a:ext cx="758060" cy="758156"/>
            </a:xfrm>
            <a:custGeom>
              <a:avLst/>
              <a:gdLst/>
              <a:ahLst/>
              <a:cxnLst/>
              <a:rect l="l" t="t" r="r" b="b"/>
              <a:pathLst>
                <a:path w="758060" h="758156" extrusionOk="0">
                  <a:moveTo>
                    <a:pt x="724496" y="223151"/>
                  </a:moveTo>
                  <a:cubicBezTo>
                    <a:pt x="687310" y="294289"/>
                    <a:pt x="599494" y="321817"/>
                    <a:pt x="528355" y="284631"/>
                  </a:cubicBezTo>
                  <a:cubicBezTo>
                    <a:pt x="457217" y="247446"/>
                    <a:pt x="429689" y="159629"/>
                    <a:pt x="466875" y="88491"/>
                  </a:cubicBezTo>
                  <a:cubicBezTo>
                    <a:pt x="479923" y="63532"/>
                    <a:pt x="499937" y="42901"/>
                    <a:pt x="524492" y="29106"/>
                  </a:cubicBezTo>
                  <a:cubicBezTo>
                    <a:pt x="331208" y="-51203"/>
                    <a:pt x="109416" y="40382"/>
                    <a:pt x="29107" y="233665"/>
                  </a:cubicBezTo>
                  <a:cubicBezTo>
                    <a:pt x="-51203" y="426949"/>
                    <a:pt x="40381" y="648740"/>
                    <a:pt x="233665" y="729050"/>
                  </a:cubicBezTo>
                  <a:cubicBezTo>
                    <a:pt x="426956" y="809360"/>
                    <a:pt x="648741" y="717776"/>
                    <a:pt x="729051" y="524492"/>
                  </a:cubicBezTo>
                  <a:cubicBezTo>
                    <a:pt x="769257" y="427730"/>
                    <a:pt x="767606" y="318645"/>
                    <a:pt x="724496" y="22315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89;p12"/>
            <p:cNvSpPr/>
            <p:nvPr/>
          </p:nvSpPr>
          <p:spPr>
            <a:xfrm>
              <a:off x="773716" y="1010124"/>
              <a:ext cx="411706" cy="411763"/>
            </a:xfrm>
            <a:custGeom>
              <a:avLst/>
              <a:gdLst/>
              <a:ahLst/>
              <a:cxnLst/>
              <a:rect l="l" t="t" r="r" b="b"/>
              <a:pathLst>
                <a:path w="411706" h="411763" extrusionOk="0">
                  <a:moveTo>
                    <a:pt x="279862" y="13810"/>
                  </a:moveTo>
                  <a:cubicBezTo>
                    <a:pt x="173784" y="-27047"/>
                    <a:pt x="54666" y="25824"/>
                    <a:pt x="13809" y="131901"/>
                  </a:cubicBezTo>
                  <a:cubicBezTo>
                    <a:pt x="-27048" y="237978"/>
                    <a:pt x="25830" y="357097"/>
                    <a:pt x="131907" y="397954"/>
                  </a:cubicBezTo>
                  <a:cubicBezTo>
                    <a:pt x="237984" y="438811"/>
                    <a:pt x="357096" y="385940"/>
                    <a:pt x="397953" y="279863"/>
                  </a:cubicBezTo>
                  <a:cubicBezTo>
                    <a:pt x="417090" y="230170"/>
                    <a:pt x="416227" y="174998"/>
                    <a:pt x="395549" y="125935"/>
                  </a:cubicBezTo>
                  <a:cubicBezTo>
                    <a:pt x="337897" y="115325"/>
                    <a:pt x="292273" y="71105"/>
                    <a:pt x="279862" y="138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0" name="Google Shape;90;p12"/>
          <p:cNvGrpSpPr/>
          <p:nvPr/>
        </p:nvGrpSpPr>
        <p:grpSpPr>
          <a:xfrm>
            <a:off x="6246283" y="1081005"/>
            <a:ext cx="676734" cy="678124"/>
            <a:chOff x="2893887" y="2547824"/>
            <a:chExt cx="1212350" cy="1214840"/>
          </a:xfrm>
        </p:grpSpPr>
        <p:sp>
          <p:nvSpPr>
            <p:cNvPr id="91" name="Google Shape;91;p12"/>
            <p:cNvSpPr/>
            <p:nvPr/>
          </p:nvSpPr>
          <p:spPr>
            <a:xfrm>
              <a:off x="2893887" y="2547824"/>
              <a:ext cx="1212350" cy="1214840"/>
            </a:xfrm>
            <a:custGeom>
              <a:avLst/>
              <a:gdLst/>
              <a:ahLst/>
              <a:cxnLst/>
              <a:rect l="l" t="t" r="r" b="b"/>
              <a:pathLst>
                <a:path w="1212350" h="1214840" extrusionOk="0">
                  <a:moveTo>
                    <a:pt x="0" y="1070973"/>
                  </a:moveTo>
                  <a:cubicBezTo>
                    <a:pt x="0" y="1070973"/>
                    <a:pt x="650697" y="1447692"/>
                    <a:pt x="1212351" y="981930"/>
                  </a:cubicBezTo>
                  <a:lnTo>
                    <a:pt x="549325" y="40612"/>
                  </a:lnTo>
                  <a:cubicBezTo>
                    <a:pt x="518790" y="-2656"/>
                    <a:pt x="458960" y="-12985"/>
                    <a:pt x="415686" y="17550"/>
                  </a:cubicBezTo>
                  <a:cubicBezTo>
                    <a:pt x="400062" y="28578"/>
                    <a:pt x="388089" y="44030"/>
                    <a:pt x="381308" y="619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12"/>
            <p:cNvSpPr/>
            <p:nvPr/>
          </p:nvSpPr>
          <p:spPr>
            <a:xfrm>
              <a:off x="2996697" y="3186871"/>
              <a:ext cx="951250" cy="244546"/>
            </a:xfrm>
            <a:custGeom>
              <a:avLst/>
              <a:gdLst/>
              <a:ahLst/>
              <a:cxnLst/>
              <a:rect l="l" t="t" r="r" b="b"/>
              <a:pathLst>
                <a:path w="951250" h="244546" extrusionOk="0">
                  <a:moveTo>
                    <a:pt x="43357" y="45138"/>
                  </a:moveTo>
                  <a:lnTo>
                    <a:pt x="0" y="159934"/>
                  </a:lnTo>
                  <a:cubicBezTo>
                    <a:pt x="152674" y="234319"/>
                    <a:pt x="473639" y="323156"/>
                    <a:pt x="951250" y="118221"/>
                  </a:cubicBezTo>
                  <a:lnTo>
                    <a:pt x="867961" y="0"/>
                  </a:lnTo>
                  <a:cubicBezTo>
                    <a:pt x="691177" y="94111"/>
                    <a:pt x="402815" y="180483"/>
                    <a:pt x="43357" y="45138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12"/>
            <p:cNvSpPr/>
            <p:nvPr/>
          </p:nvSpPr>
          <p:spPr>
            <a:xfrm>
              <a:off x="3140056" y="2892620"/>
              <a:ext cx="568503" cy="125416"/>
            </a:xfrm>
            <a:custGeom>
              <a:avLst/>
              <a:gdLst/>
              <a:ahLst/>
              <a:cxnLst/>
              <a:rect l="l" t="t" r="r" b="b"/>
              <a:pathLst>
                <a:path w="568503" h="125416" extrusionOk="0">
                  <a:moveTo>
                    <a:pt x="27398" y="2123"/>
                  </a:moveTo>
                  <a:lnTo>
                    <a:pt x="0" y="74179"/>
                  </a:lnTo>
                  <a:cubicBezTo>
                    <a:pt x="118016" y="119317"/>
                    <a:pt x="322540" y="163222"/>
                    <a:pt x="568503" y="72261"/>
                  </a:cubicBezTo>
                  <a:lnTo>
                    <a:pt x="517544" y="0"/>
                  </a:lnTo>
                  <a:cubicBezTo>
                    <a:pt x="405281" y="47467"/>
                    <a:pt x="236717" y="79796"/>
                    <a:pt x="27398" y="2123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12"/>
            <p:cNvSpPr/>
            <p:nvPr/>
          </p:nvSpPr>
          <p:spPr>
            <a:xfrm>
              <a:off x="3404162" y="2647161"/>
              <a:ext cx="524058" cy="1084446"/>
            </a:xfrm>
            <a:custGeom>
              <a:avLst/>
              <a:gdLst/>
              <a:ahLst/>
              <a:cxnLst/>
              <a:rect l="l" t="t" r="r" b="b"/>
              <a:pathLst>
                <a:path w="524058" h="1084446" extrusionOk="0">
                  <a:moveTo>
                    <a:pt x="524059" y="1002185"/>
                  </a:moveTo>
                  <a:lnTo>
                    <a:pt x="18570" y="4084"/>
                  </a:lnTo>
                  <a:cubicBezTo>
                    <a:pt x="13844" y="-5299"/>
                    <a:pt x="-2595" y="3057"/>
                    <a:pt x="351" y="13331"/>
                  </a:cubicBezTo>
                  <a:lnTo>
                    <a:pt x="311452" y="1084446"/>
                  </a:lnTo>
                  <a:cubicBezTo>
                    <a:pt x="385337" y="1065562"/>
                    <a:pt x="456708" y="1037952"/>
                    <a:pt x="524059" y="1002185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5" name="Google Shape;95;p12"/>
          <p:cNvGrpSpPr/>
          <p:nvPr/>
        </p:nvGrpSpPr>
        <p:grpSpPr>
          <a:xfrm flipH="1">
            <a:off x="7855932" y="1081005"/>
            <a:ext cx="676734" cy="678124"/>
            <a:chOff x="2893887" y="2547824"/>
            <a:chExt cx="1212350" cy="1214840"/>
          </a:xfrm>
        </p:grpSpPr>
        <p:sp>
          <p:nvSpPr>
            <p:cNvPr id="96" name="Google Shape;96;p12"/>
            <p:cNvSpPr/>
            <p:nvPr/>
          </p:nvSpPr>
          <p:spPr>
            <a:xfrm>
              <a:off x="2893887" y="2547824"/>
              <a:ext cx="1212350" cy="1214840"/>
            </a:xfrm>
            <a:custGeom>
              <a:avLst/>
              <a:gdLst/>
              <a:ahLst/>
              <a:cxnLst/>
              <a:rect l="l" t="t" r="r" b="b"/>
              <a:pathLst>
                <a:path w="1212350" h="1214840" extrusionOk="0">
                  <a:moveTo>
                    <a:pt x="0" y="1070973"/>
                  </a:moveTo>
                  <a:cubicBezTo>
                    <a:pt x="0" y="1070973"/>
                    <a:pt x="650697" y="1447692"/>
                    <a:pt x="1212351" y="981930"/>
                  </a:cubicBezTo>
                  <a:lnTo>
                    <a:pt x="549325" y="40612"/>
                  </a:lnTo>
                  <a:cubicBezTo>
                    <a:pt x="518790" y="-2656"/>
                    <a:pt x="458960" y="-12985"/>
                    <a:pt x="415686" y="17550"/>
                  </a:cubicBezTo>
                  <a:cubicBezTo>
                    <a:pt x="400062" y="28578"/>
                    <a:pt x="388089" y="44030"/>
                    <a:pt x="381308" y="619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12"/>
            <p:cNvSpPr/>
            <p:nvPr/>
          </p:nvSpPr>
          <p:spPr>
            <a:xfrm>
              <a:off x="2996697" y="3186871"/>
              <a:ext cx="951250" cy="244546"/>
            </a:xfrm>
            <a:custGeom>
              <a:avLst/>
              <a:gdLst/>
              <a:ahLst/>
              <a:cxnLst/>
              <a:rect l="l" t="t" r="r" b="b"/>
              <a:pathLst>
                <a:path w="951250" h="244546" extrusionOk="0">
                  <a:moveTo>
                    <a:pt x="43357" y="45138"/>
                  </a:moveTo>
                  <a:lnTo>
                    <a:pt x="0" y="159934"/>
                  </a:lnTo>
                  <a:cubicBezTo>
                    <a:pt x="152674" y="234319"/>
                    <a:pt x="473639" y="323156"/>
                    <a:pt x="951250" y="118221"/>
                  </a:cubicBezTo>
                  <a:lnTo>
                    <a:pt x="867961" y="0"/>
                  </a:lnTo>
                  <a:cubicBezTo>
                    <a:pt x="691177" y="94111"/>
                    <a:pt x="402815" y="180483"/>
                    <a:pt x="43357" y="45138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12"/>
            <p:cNvSpPr/>
            <p:nvPr/>
          </p:nvSpPr>
          <p:spPr>
            <a:xfrm>
              <a:off x="3140056" y="2892620"/>
              <a:ext cx="568503" cy="125416"/>
            </a:xfrm>
            <a:custGeom>
              <a:avLst/>
              <a:gdLst/>
              <a:ahLst/>
              <a:cxnLst/>
              <a:rect l="l" t="t" r="r" b="b"/>
              <a:pathLst>
                <a:path w="568503" h="125416" extrusionOk="0">
                  <a:moveTo>
                    <a:pt x="27398" y="2123"/>
                  </a:moveTo>
                  <a:lnTo>
                    <a:pt x="0" y="74179"/>
                  </a:lnTo>
                  <a:cubicBezTo>
                    <a:pt x="118016" y="119317"/>
                    <a:pt x="322540" y="163222"/>
                    <a:pt x="568503" y="72261"/>
                  </a:cubicBezTo>
                  <a:lnTo>
                    <a:pt x="517544" y="0"/>
                  </a:lnTo>
                  <a:cubicBezTo>
                    <a:pt x="405281" y="47467"/>
                    <a:pt x="236717" y="79796"/>
                    <a:pt x="27398" y="2123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12"/>
            <p:cNvSpPr/>
            <p:nvPr/>
          </p:nvSpPr>
          <p:spPr>
            <a:xfrm>
              <a:off x="3404162" y="2647161"/>
              <a:ext cx="524058" cy="1084446"/>
            </a:xfrm>
            <a:custGeom>
              <a:avLst/>
              <a:gdLst/>
              <a:ahLst/>
              <a:cxnLst/>
              <a:rect l="l" t="t" r="r" b="b"/>
              <a:pathLst>
                <a:path w="524058" h="1084446" extrusionOk="0">
                  <a:moveTo>
                    <a:pt x="524059" y="1002185"/>
                  </a:moveTo>
                  <a:lnTo>
                    <a:pt x="18570" y="4084"/>
                  </a:lnTo>
                  <a:cubicBezTo>
                    <a:pt x="13844" y="-5299"/>
                    <a:pt x="-2595" y="3057"/>
                    <a:pt x="351" y="13331"/>
                  </a:cubicBezTo>
                  <a:lnTo>
                    <a:pt x="311452" y="1084446"/>
                  </a:lnTo>
                  <a:cubicBezTo>
                    <a:pt x="385337" y="1065562"/>
                    <a:pt x="456708" y="1037952"/>
                    <a:pt x="524059" y="1002185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0" name="Google Shape;100;p12"/>
          <p:cNvSpPr/>
          <p:nvPr/>
        </p:nvSpPr>
        <p:spPr>
          <a:xfrm>
            <a:off x="6772363" y="1358829"/>
            <a:ext cx="1196571" cy="1123538"/>
          </a:xfrm>
          <a:custGeom>
            <a:avLst/>
            <a:gdLst/>
            <a:ahLst/>
            <a:cxnLst/>
            <a:rect l="l" t="t" r="r" b="b"/>
            <a:pathLst>
              <a:path w="1256243" h="1404422" extrusionOk="0">
                <a:moveTo>
                  <a:pt x="136989" y="466050"/>
                </a:moveTo>
                <a:cubicBezTo>
                  <a:pt x="136989" y="466050"/>
                  <a:pt x="267128" y="-13411"/>
                  <a:pt x="705492" y="288"/>
                </a:cubicBezTo>
                <a:cubicBezTo>
                  <a:pt x="1198652" y="15699"/>
                  <a:pt x="1243790" y="411254"/>
                  <a:pt x="1253447" y="589340"/>
                </a:cubicBezTo>
                <a:cubicBezTo>
                  <a:pt x="1267146" y="842769"/>
                  <a:pt x="1239748" y="1020854"/>
                  <a:pt x="958921" y="1150994"/>
                </a:cubicBezTo>
                <a:cubicBezTo>
                  <a:pt x="958921" y="1150994"/>
                  <a:pt x="1137007" y="911263"/>
                  <a:pt x="1013717" y="719479"/>
                </a:cubicBezTo>
                <a:cubicBezTo>
                  <a:pt x="1013717" y="719479"/>
                  <a:pt x="965771" y="1301681"/>
                  <a:pt x="404117" y="1404423"/>
                </a:cubicBezTo>
                <a:cubicBezTo>
                  <a:pt x="404117" y="1404423"/>
                  <a:pt x="657546" y="1157843"/>
                  <a:pt x="506858" y="801672"/>
                </a:cubicBezTo>
                <a:cubicBezTo>
                  <a:pt x="506858" y="801672"/>
                  <a:pt x="520557" y="1144144"/>
                  <a:pt x="123290" y="1130445"/>
                </a:cubicBezTo>
                <a:cubicBezTo>
                  <a:pt x="123290" y="1130445"/>
                  <a:pt x="363020" y="993457"/>
                  <a:pt x="294526" y="746877"/>
                </a:cubicBezTo>
                <a:cubicBezTo>
                  <a:pt x="253429" y="842769"/>
                  <a:pt x="157537" y="904414"/>
                  <a:pt x="0" y="870167"/>
                </a:cubicBezTo>
                <a:cubicBezTo>
                  <a:pt x="116440" y="801672"/>
                  <a:pt x="116440" y="561942"/>
                  <a:pt x="136989" y="466050"/>
                </a:cubicBezTo>
                <a:close/>
              </a:path>
            </a:pathLst>
          </a:custGeom>
          <a:gradFill>
            <a:gsLst>
              <a:gs pos="0">
                <a:srgbClr val="BBFF45">
                  <a:alpha val="0"/>
                </a:srgbClr>
              </a:gs>
              <a:gs pos="65000">
                <a:srgbClr val="C2FF33"/>
              </a:gs>
              <a:gs pos="100000">
                <a:srgbClr val="C9FF20"/>
              </a:gs>
            </a:gsLst>
            <a:lin ang="5400012" scaled="0"/>
          </a:gradFill>
          <a:ln>
            <a:noFill/>
          </a:ln>
          <a:effectLst>
            <a:outerShdw blurRad="28575" dist="38100" dir="5400000" algn="bl" rotWithShape="0">
              <a:schemeClr val="dk1">
                <a:alpha val="20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1" name="Google Shape;101;p12"/>
          <p:cNvGrpSpPr/>
          <p:nvPr/>
        </p:nvGrpSpPr>
        <p:grpSpPr>
          <a:xfrm>
            <a:off x="7121043" y="3011579"/>
            <a:ext cx="660217" cy="901249"/>
            <a:chOff x="6763768" y="3011579"/>
            <a:chExt cx="660217" cy="901249"/>
          </a:xfrm>
        </p:grpSpPr>
        <p:sp>
          <p:nvSpPr>
            <p:cNvPr id="102" name="Google Shape;102;p12"/>
            <p:cNvSpPr/>
            <p:nvPr/>
          </p:nvSpPr>
          <p:spPr>
            <a:xfrm>
              <a:off x="6763768" y="3011579"/>
              <a:ext cx="660217" cy="901249"/>
            </a:xfrm>
            <a:custGeom>
              <a:avLst/>
              <a:gdLst/>
              <a:ahLst/>
              <a:cxnLst/>
              <a:rect l="l" t="t" r="r" b="b"/>
              <a:pathLst>
                <a:path w="863029" h="1178103" extrusionOk="0">
                  <a:moveTo>
                    <a:pt x="863029" y="595901"/>
                  </a:moveTo>
                  <a:cubicBezTo>
                    <a:pt x="863029" y="932551"/>
                    <a:pt x="725013" y="1178103"/>
                    <a:pt x="428090" y="1178103"/>
                  </a:cubicBezTo>
                  <a:cubicBezTo>
                    <a:pt x="131167" y="1178103"/>
                    <a:pt x="0" y="905153"/>
                    <a:pt x="0" y="568503"/>
                  </a:cubicBezTo>
                  <a:cubicBezTo>
                    <a:pt x="0" y="231853"/>
                    <a:pt x="131167" y="0"/>
                    <a:pt x="428090" y="0"/>
                  </a:cubicBezTo>
                  <a:cubicBezTo>
                    <a:pt x="725013" y="0"/>
                    <a:pt x="863029" y="259182"/>
                    <a:pt x="863029" y="595901"/>
                  </a:cubicBezTo>
                  <a:close/>
                </a:path>
              </a:pathLst>
            </a:custGeom>
            <a:solidFill>
              <a:srgbClr val="4C11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12"/>
            <p:cNvSpPr/>
            <p:nvPr/>
          </p:nvSpPr>
          <p:spPr>
            <a:xfrm>
              <a:off x="6827581" y="3655993"/>
              <a:ext cx="531684" cy="256751"/>
            </a:xfrm>
            <a:custGeom>
              <a:avLst/>
              <a:gdLst/>
              <a:ahLst/>
              <a:cxnLst/>
              <a:rect l="l" t="t" r="r" b="b"/>
              <a:pathLst>
                <a:path w="695012" h="335622" extrusionOk="0">
                  <a:moveTo>
                    <a:pt x="344664" y="0"/>
                  </a:moveTo>
                  <a:cubicBezTo>
                    <a:pt x="181716" y="0"/>
                    <a:pt x="68837" y="45891"/>
                    <a:pt x="0" y="123838"/>
                  </a:cubicBezTo>
                  <a:cubicBezTo>
                    <a:pt x="68837" y="253497"/>
                    <a:pt x="181784" y="335622"/>
                    <a:pt x="344664" y="335622"/>
                  </a:cubicBezTo>
                  <a:cubicBezTo>
                    <a:pt x="509050" y="335622"/>
                    <a:pt x="624463" y="260279"/>
                    <a:pt x="695013" y="136167"/>
                  </a:cubicBezTo>
                  <a:cubicBezTo>
                    <a:pt x="624463" y="52193"/>
                    <a:pt x="509050" y="0"/>
                    <a:pt x="344664" y="0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rgbClr val="FF6B4B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12"/>
            <p:cNvSpPr/>
            <p:nvPr/>
          </p:nvSpPr>
          <p:spPr>
            <a:xfrm>
              <a:off x="6838741" y="3028921"/>
              <a:ext cx="140218" cy="213492"/>
            </a:xfrm>
            <a:custGeom>
              <a:avLst/>
              <a:gdLst/>
              <a:ahLst/>
              <a:cxnLst/>
              <a:rect l="l" t="t" r="r" b="b"/>
              <a:pathLst>
                <a:path w="183291" h="279075" extrusionOk="0">
                  <a:moveTo>
                    <a:pt x="0" y="142331"/>
                  </a:moveTo>
                  <a:cubicBezTo>
                    <a:pt x="12329" y="212195"/>
                    <a:pt x="34247" y="273087"/>
                    <a:pt x="73700" y="278704"/>
                  </a:cubicBezTo>
                  <a:cubicBezTo>
                    <a:pt x="141235" y="288361"/>
                    <a:pt x="171442" y="107468"/>
                    <a:pt x="183291" y="0"/>
                  </a:cubicBezTo>
                  <a:cubicBezTo>
                    <a:pt x="107927" y="25487"/>
                    <a:pt x="43357" y="75631"/>
                    <a:pt x="0" y="142331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  <a:effectLst>
              <a:outerShdw blurRad="28575" dist="19050" dir="5400000" algn="bl" rotWithShape="0">
                <a:schemeClr val="dk1">
                  <a:alpha val="64999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12"/>
            <p:cNvSpPr/>
            <p:nvPr/>
          </p:nvSpPr>
          <p:spPr>
            <a:xfrm>
              <a:off x="7199927" y="3029392"/>
              <a:ext cx="134768" cy="213017"/>
            </a:xfrm>
            <a:custGeom>
              <a:avLst/>
              <a:gdLst/>
              <a:ahLst/>
              <a:cxnLst/>
              <a:rect l="l" t="t" r="r" b="b"/>
              <a:pathLst>
                <a:path w="176167" h="278454" extrusionOk="0">
                  <a:moveTo>
                    <a:pt x="0" y="0"/>
                  </a:moveTo>
                  <a:cubicBezTo>
                    <a:pt x="4315" y="101920"/>
                    <a:pt x="21507" y="268567"/>
                    <a:pt x="87810" y="278087"/>
                  </a:cubicBezTo>
                  <a:cubicBezTo>
                    <a:pt x="130687" y="284183"/>
                    <a:pt x="158496" y="213497"/>
                    <a:pt x="176167" y="133564"/>
                  </a:cubicBezTo>
                  <a:cubicBezTo>
                    <a:pt x="132516" y="72042"/>
                    <a:pt x="71022" y="25418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  <a:effectLst>
              <a:outerShdw blurRad="28575" dist="19050" dir="5400000" algn="bl" rotWithShape="0">
                <a:schemeClr val="dk1">
                  <a:alpha val="64999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1BBF81EC-5C9C-184D-B14D-48FB79322A33}"/>
              </a:ext>
            </a:extLst>
          </p:cNvPr>
          <p:cNvSpPr/>
          <p:nvPr/>
        </p:nvSpPr>
        <p:spPr>
          <a:xfrm>
            <a:off x="890900" y="3413661"/>
            <a:ext cx="3681100" cy="923330"/>
          </a:xfrm>
          <a:prstGeom prst="rect">
            <a:avLst/>
          </a:prstGeom>
          <a:solidFill>
            <a:srgbClr val="FFFFFF">
              <a:alpha val="73333"/>
            </a:srgb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</a:rPr>
              <a:t>var </a:t>
            </a:r>
            <a:r>
              <a:rPr lang="en-US" sz="1800" dirty="0"/>
              <a:t>output = </a:t>
            </a:r>
            <a:r>
              <a:rPr lang="en-US" sz="1800" dirty="0">
                <a:solidFill>
                  <a:srgbClr val="A31515"/>
                </a:solidFill>
              </a:rPr>
              <a:t>""</a:t>
            </a:r>
            <a:r>
              <a:rPr lang="en-US" sz="1800" dirty="0"/>
              <a:t>;</a:t>
            </a:r>
            <a:br>
              <a:rPr lang="en-US" sz="1800" dirty="0"/>
            </a:br>
            <a:r>
              <a:rPr lang="en-US" sz="1800" dirty="0">
                <a:solidFill>
                  <a:srgbClr val="0000FF"/>
                </a:solidFill>
              </a:rPr>
              <a:t>var </a:t>
            </a:r>
            <a:r>
              <a:rPr lang="en-US" sz="1800" dirty="0"/>
              <a:t>number1 = </a:t>
            </a:r>
            <a:r>
              <a:rPr lang="en-US" sz="1800" dirty="0">
                <a:solidFill>
                  <a:srgbClr val="0000FF"/>
                </a:solidFill>
              </a:rPr>
              <a:t>new </a:t>
            </a:r>
            <a:r>
              <a:rPr lang="en-US" sz="1800" dirty="0"/>
              <a:t>[] {1};</a:t>
            </a:r>
            <a:br>
              <a:rPr lang="en-US" sz="1800" dirty="0"/>
            </a:br>
            <a:r>
              <a:rPr lang="en-US" sz="1800" dirty="0">
                <a:solidFill>
                  <a:srgbClr val="A9A9A9"/>
                </a:solidFill>
              </a:rPr>
              <a:t>output += </a:t>
            </a:r>
            <a:r>
              <a:rPr lang="en-US" sz="1800" dirty="0"/>
              <a:t>number1[0] + </a:t>
            </a:r>
            <a:r>
              <a:rPr lang="en-US" sz="1800" dirty="0">
                <a:solidFill>
                  <a:srgbClr val="A31515"/>
                </a:solidFill>
              </a:rPr>
              <a:t>","</a:t>
            </a:r>
            <a:r>
              <a:rPr lang="en-US" sz="1800" dirty="0"/>
              <a:t>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8E6589-83EC-6741-A6C6-040B6BEC7B17}"/>
              </a:ext>
            </a:extLst>
          </p:cNvPr>
          <p:cNvSpPr/>
          <p:nvPr/>
        </p:nvSpPr>
        <p:spPr>
          <a:xfrm>
            <a:off x="876650" y="1532879"/>
            <a:ext cx="3695350" cy="923330"/>
          </a:xfrm>
          <a:prstGeom prst="rect">
            <a:avLst/>
          </a:prstGeom>
          <a:solidFill>
            <a:srgbClr val="FFFFFF">
              <a:alpha val="73333"/>
            </a:srgb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</a:rPr>
              <a:t>var </a:t>
            </a:r>
            <a:r>
              <a:rPr lang="en-US" sz="1800" dirty="0"/>
              <a:t>output = </a:t>
            </a:r>
            <a:r>
              <a:rPr lang="en-US" sz="1800" dirty="0">
                <a:solidFill>
                  <a:srgbClr val="A31515"/>
                </a:solidFill>
              </a:rPr>
              <a:t>""</a:t>
            </a:r>
            <a:r>
              <a:rPr lang="en-US" sz="1800" dirty="0"/>
              <a:t>;</a:t>
            </a:r>
            <a:br>
              <a:rPr lang="en-US" sz="1800" dirty="0"/>
            </a:br>
            <a:r>
              <a:rPr lang="en-US" sz="1800" dirty="0">
                <a:solidFill>
                  <a:srgbClr val="0000FF"/>
                </a:solidFill>
              </a:rPr>
              <a:t>var </a:t>
            </a:r>
            <a:r>
              <a:rPr lang="en-US" sz="1800" dirty="0"/>
              <a:t>number1 = 1;</a:t>
            </a:r>
            <a:br>
              <a:rPr lang="en-US" sz="1800" dirty="0"/>
            </a:br>
            <a:r>
              <a:rPr lang="en-US" sz="1800" dirty="0">
                <a:solidFill>
                  <a:srgbClr val="A9A9A9"/>
                </a:solidFill>
              </a:rPr>
              <a:t>output += </a:t>
            </a:r>
            <a:r>
              <a:rPr lang="en-US" sz="1800" dirty="0"/>
              <a:t>number1 + </a:t>
            </a:r>
            <a:r>
              <a:rPr lang="en-US" sz="1800" dirty="0">
                <a:solidFill>
                  <a:srgbClr val="A31515"/>
                </a:solidFill>
              </a:rPr>
              <a:t>","</a:t>
            </a:r>
            <a:r>
              <a:rPr lang="en-US" sz="1800" dirty="0"/>
              <a:t>;</a:t>
            </a:r>
          </a:p>
        </p:txBody>
      </p:sp>
      <p:sp>
        <p:nvSpPr>
          <p:cNvPr id="8" name="Down Arrow 7">
            <a:extLst>
              <a:ext uri="{FF2B5EF4-FFF2-40B4-BE49-F238E27FC236}">
                <a16:creationId xmlns:a16="http://schemas.microsoft.com/office/drawing/2014/main" id="{2A83BCDB-2FE9-D740-9EF1-EBC85D752AAA}"/>
              </a:ext>
            </a:extLst>
          </p:cNvPr>
          <p:cNvSpPr/>
          <p:nvPr/>
        </p:nvSpPr>
        <p:spPr>
          <a:xfrm>
            <a:off x="2340599" y="2586993"/>
            <a:ext cx="781701" cy="664548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 txBox="1">
            <a:spLocks noGrp="1"/>
          </p:cNvSpPr>
          <p:nvPr>
            <p:ph type="title"/>
          </p:nvPr>
        </p:nvSpPr>
        <p:spPr>
          <a:xfrm>
            <a:off x="855300" y="991175"/>
            <a:ext cx="5172600" cy="396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Loop</a:t>
            </a:r>
            <a:endParaRPr dirty="0"/>
          </a:p>
        </p:txBody>
      </p:sp>
      <p:sp>
        <p:nvSpPr>
          <p:cNvPr id="77" name="Google Shape;77;p12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 dirty="0"/>
          </a:p>
        </p:txBody>
      </p:sp>
      <p:grpSp>
        <p:nvGrpSpPr>
          <p:cNvPr id="90" name="Google Shape;90;p12"/>
          <p:cNvGrpSpPr/>
          <p:nvPr/>
        </p:nvGrpSpPr>
        <p:grpSpPr>
          <a:xfrm>
            <a:off x="6246283" y="1081005"/>
            <a:ext cx="676734" cy="678124"/>
            <a:chOff x="2893887" y="2547824"/>
            <a:chExt cx="1212350" cy="1214840"/>
          </a:xfrm>
        </p:grpSpPr>
        <p:sp>
          <p:nvSpPr>
            <p:cNvPr id="91" name="Google Shape;91;p12"/>
            <p:cNvSpPr/>
            <p:nvPr/>
          </p:nvSpPr>
          <p:spPr>
            <a:xfrm>
              <a:off x="2893887" y="2547824"/>
              <a:ext cx="1212350" cy="1214840"/>
            </a:xfrm>
            <a:custGeom>
              <a:avLst/>
              <a:gdLst/>
              <a:ahLst/>
              <a:cxnLst/>
              <a:rect l="l" t="t" r="r" b="b"/>
              <a:pathLst>
                <a:path w="1212350" h="1214840" extrusionOk="0">
                  <a:moveTo>
                    <a:pt x="0" y="1070973"/>
                  </a:moveTo>
                  <a:cubicBezTo>
                    <a:pt x="0" y="1070973"/>
                    <a:pt x="650697" y="1447692"/>
                    <a:pt x="1212351" y="981930"/>
                  </a:cubicBezTo>
                  <a:lnTo>
                    <a:pt x="549325" y="40612"/>
                  </a:lnTo>
                  <a:cubicBezTo>
                    <a:pt x="518790" y="-2656"/>
                    <a:pt x="458960" y="-12985"/>
                    <a:pt x="415686" y="17550"/>
                  </a:cubicBezTo>
                  <a:cubicBezTo>
                    <a:pt x="400062" y="28578"/>
                    <a:pt x="388089" y="44030"/>
                    <a:pt x="381308" y="619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12"/>
            <p:cNvSpPr/>
            <p:nvPr/>
          </p:nvSpPr>
          <p:spPr>
            <a:xfrm>
              <a:off x="2996697" y="3186871"/>
              <a:ext cx="951250" cy="244546"/>
            </a:xfrm>
            <a:custGeom>
              <a:avLst/>
              <a:gdLst/>
              <a:ahLst/>
              <a:cxnLst/>
              <a:rect l="l" t="t" r="r" b="b"/>
              <a:pathLst>
                <a:path w="951250" h="244546" extrusionOk="0">
                  <a:moveTo>
                    <a:pt x="43357" y="45138"/>
                  </a:moveTo>
                  <a:lnTo>
                    <a:pt x="0" y="159934"/>
                  </a:lnTo>
                  <a:cubicBezTo>
                    <a:pt x="152674" y="234319"/>
                    <a:pt x="473639" y="323156"/>
                    <a:pt x="951250" y="118221"/>
                  </a:cubicBezTo>
                  <a:lnTo>
                    <a:pt x="867961" y="0"/>
                  </a:lnTo>
                  <a:cubicBezTo>
                    <a:pt x="691177" y="94111"/>
                    <a:pt x="402815" y="180483"/>
                    <a:pt x="43357" y="45138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12"/>
            <p:cNvSpPr/>
            <p:nvPr/>
          </p:nvSpPr>
          <p:spPr>
            <a:xfrm>
              <a:off x="3140056" y="2892620"/>
              <a:ext cx="568503" cy="125416"/>
            </a:xfrm>
            <a:custGeom>
              <a:avLst/>
              <a:gdLst/>
              <a:ahLst/>
              <a:cxnLst/>
              <a:rect l="l" t="t" r="r" b="b"/>
              <a:pathLst>
                <a:path w="568503" h="125416" extrusionOk="0">
                  <a:moveTo>
                    <a:pt x="27398" y="2123"/>
                  </a:moveTo>
                  <a:lnTo>
                    <a:pt x="0" y="74179"/>
                  </a:lnTo>
                  <a:cubicBezTo>
                    <a:pt x="118016" y="119317"/>
                    <a:pt x="322540" y="163222"/>
                    <a:pt x="568503" y="72261"/>
                  </a:cubicBezTo>
                  <a:lnTo>
                    <a:pt x="517544" y="0"/>
                  </a:lnTo>
                  <a:cubicBezTo>
                    <a:pt x="405281" y="47467"/>
                    <a:pt x="236717" y="79796"/>
                    <a:pt x="27398" y="2123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12"/>
            <p:cNvSpPr/>
            <p:nvPr/>
          </p:nvSpPr>
          <p:spPr>
            <a:xfrm>
              <a:off x="3404162" y="2647161"/>
              <a:ext cx="524058" cy="1084446"/>
            </a:xfrm>
            <a:custGeom>
              <a:avLst/>
              <a:gdLst/>
              <a:ahLst/>
              <a:cxnLst/>
              <a:rect l="l" t="t" r="r" b="b"/>
              <a:pathLst>
                <a:path w="524058" h="1084446" extrusionOk="0">
                  <a:moveTo>
                    <a:pt x="524059" y="1002185"/>
                  </a:moveTo>
                  <a:lnTo>
                    <a:pt x="18570" y="4084"/>
                  </a:lnTo>
                  <a:cubicBezTo>
                    <a:pt x="13844" y="-5299"/>
                    <a:pt x="-2595" y="3057"/>
                    <a:pt x="351" y="13331"/>
                  </a:cubicBezTo>
                  <a:lnTo>
                    <a:pt x="311452" y="1084446"/>
                  </a:lnTo>
                  <a:cubicBezTo>
                    <a:pt x="385337" y="1065562"/>
                    <a:pt x="456708" y="1037952"/>
                    <a:pt x="524059" y="1002185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5" name="Google Shape;95;p12"/>
          <p:cNvGrpSpPr/>
          <p:nvPr/>
        </p:nvGrpSpPr>
        <p:grpSpPr>
          <a:xfrm flipH="1">
            <a:off x="7855932" y="1081005"/>
            <a:ext cx="676734" cy="678124"/>
            <a:chOff x="2893887" y="2547824"/>
            <a:chExt cx="1212350" cy="1214840"/>
          </a:xfrm>
        </p:grpSpPr>
        <p:sp>
          <p:nvSpPr>
            <p:cNvPr id="96" name="Google Shape;96;p12"/>
            <p:cNvSpPr/>
            <p:nvPr/>
          </p:nvSpPr>
          <p:spPr>
            <a:xfrm>
              <a:off x="2893887" y="2547824"/>
              <a:ext cx="1212350" cy="1214840"/>
            </a:xfrm>
            <a:custGeom>
              <a:avLst/>
              <a:gdLst/>
              <a:ahLst/>
              <a:cxnLst/>
              <a:rect l="l" t="t" r="r" b="b"/>
              <a:pathLst>
                <a:path w="1212350" h="1214840" extrusionOk="0">
                  <a:moveTo>
                    <a:pt x="0" y="1070973"/>
                  </a:moveTo>
                  <a:cubicBezTo>
                    <a:pt x="0" y="1070973"/>
                    <a:pt x="650697" y="1447692"/>
                    <a:pt x="1212351" y="981930"/>
                  </a:cubicBezTo>
                  <a:lnTo>
                    <a:pt x="549325" y="40612"/>
                  </a:lnTo>
                  <a:cubicBezTo>
                    <a:pt x="518790" y="-2656"/>
                    <a:pt x="458960" y="-12985"/>
                    <a:pt x="415686" y="17550"/>
                  </a:cubicBezTo>
                  <a:cubicBezTo>
                    <a:pt x="400062" y="28578"/>
                    <a:pt x="388089" y="44030"/>
                    <a:pt x="381308" y="619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12"/>
            <p:cNvSpPr/>
            <p:nvPr/>
          </p:nvSpPr>
          <p:spPr>
            <a:xfrm>
              <a:off x="2996697" y="3186871"/>
              <a:ext cx="951250" cy="244546"/>
            </a:xfrm>
            <a:custGeom>
              <a:avLst/>
              <a:gdLst/>
              <a:ahLst/>
              <a:cxnLst/>
              <a:rect l="l" t="t" r="r" b="b"/>
              <a:pathLst>
                <a:path w="951250" h="244546" extrusionOk="0">
                  <a:moveTo>
                    <a:pt x="43357" y="45138"/>
                  </a:moveTo>
                  <a:lnTo>
                    <a:pt x="0" y="159934"/>
                  </a:lnTo>
                  <a:cubicBezTo>
                    <a:pt x="152674" y="234319"/>
                    <a:pt x="473639" y="323156"/>
                    <a:pt x="951250" y="118221"/>
                  </a:cubicBezTo>
                  <a:lnTo>
                    <a:pt x="867961" y="0"/>
                  </a:lnTo>
                  <a:cubicBezTo>
                    <a:pt x="691177" y="94111"/>
                    <a:pt x="402815" y="180483"/>
                    <a:pt x="43357" y="45138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12"/>
            <p:cNvSpPr/>
            <p:nvPr/>
          </p:nvSpPr>
          <p:spPr>
            <a:xfrm>
              <a:off x="3140056" y="2892620"/>
              <a:ext cx="568503" cy="125416"/>
            </a:xfrm>
            <a:custGeom>
              <a:avLst/>
              <a:gdLst/>
              <a:ahLst/>
              <a:cxnLst/>
              <a:rect l="l" t="t" r="r" b="b"/>
              <a:pathLst>
                <a:path w="568503" h="125416" extrusionOk="0">
                  <a:moveTo>
                    <a:pt x="27398" y="2123"/>
                  </a:moveTo>
                  <a:lnTo>
                    <a:pt x="0" y="74179"/>
                  </a:lnTo>
                  <a:cubicBezTo>
                    <a:pt x="118016" y="119317"/>
                    <a:pt x="322540" y="163222"/>
                    <a:pt x="568503" y="72261"/>
                  </a:cubicBezTo>
                  <a:lnTo>
                    <a:pt x="517544" y="0"/>
                  </a:lnTo>
                  <a:cubicBezTo>
                    <a:pt x="405281" y="47467"/>
                    <a:pt x="236717" y="79796"/>
                    <a:pt x="27398" y="2123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12"/>
            <p:cNvSpPr/>
            <p:nvPr/>
          </p:nvSpPr>
          <p:spPr>
            <a:xfrm>
              <a:off x="3404162" y="2647161"/>
              <a:ext cx="524058" cy="1084446"/>
            </a:xfrm>
            <a:custGeom>
              <a:avLst/>
              <a:gdLst/>
              <a:ahLst/>
              <a:cxnLst/>
              <a:rect l="l" t="t" r="r" b="b"/>
              <a:pathLst>
                <a:path w="524058" h="1084446" extrusionOk="0">
                  <a:moveTo>
                    <a:pt x="524059" y="1002185"/>
                  </a:moveTo>
                  <a:lnTo>
                    <a:pt x="18570" y="4084"/>
                  </a:lnTo>
                  <a:cubicBezTo>
                    <a:pt x="13844" y="-5299"/>
                    <a:pt x="-2595" y="3057"/>
                    <a:pt x="351" y="13331"/>
                  </a:cubicBezTo>
                  <a:lnTo>
                    <a:pt x="311452" y="1084446"/>
                  </a:lnTo>
                  <a:cubicBezTo>
                    <a:pt x="385337" y="1065562"/>
                    <a:pt x="456708" y="1037952"/>
                    <a:pt x="524059" y="1002185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0" name="Google Shape;100;p12"/>
          <p:cNvSpPr/>
          <p:nvPr/>
        </p:nvSpPr>
        <p:spPr>
          <a:xfrm>
            <a:off x="6772363" y="1358829"/>
            <a:ext cx="1196571" cy="1123538"/>
          </a:xfrm>
          <a:custGeom>
            <a:avLst/>
            <a:gdLst/>
            <a:ahLst/>
            <a:cxnLst/>
            <a:rect l="l" t="t" r="r" b="b"/>
            <a:pathLst>
              <a:path w="1256243" h="1404422" extrusionOk="0">
                <a:moveTo>
                  <a:pt x="136989" y="466050"/>
                </a:moveTo>
                <a:cubicBezTo>
                  <a:pt x="136989" y="466050"/>
                  <a:pt x="267128" y="-13411"/>
                  <a:pt x="705492" y="288"/>
                </a:cubicBezTo>
                <a:cubicBezTo>
                  <a:pt x="1198652" y="15699"/>
                  <a:pt x="1243790" y="411254"/>
                  <a:pt x="1253447" y="589340"/>
                </a:cubicBezTo>
                <a:cubicBezTo>
                  <a:pt x="1267146" y="842769"/>
                  <a:pt x="1239748" y="1020854"/>
                  <a:pt x="958921" y="1150994"/>
                </a:cubicBezTo>
                <a:cubicBezTo>
                  <a:pt x="958921" y="1150994"/>
                  <a:pt x="1137007" y="911263"/>
                  <a:pt x="1013717" y="719479"/>
                </a:cubicBezTo>
                <a:cubicBezTo>
                  <a:pt x="1013717" y="719479"/>
                  <a:pt x="965771" y="1301681"/>
                  <a:pt x="404117" y="1404423"/>
                </a:cubicBezTo>
                <a:cubicBezTo>
                  <a:pt x="404117" y="1404423"/>
                  <a:pt x="657546" y="1157843"/>
                  <a:pt x="506858" y="801672"/>
                </a:cubicBezTo>
                <a:cubicBezTo>
                  <a:pt x="506858" y="801672"/>
                  <a:pt x="520557" y="1144144"/>
                  <a:pt x="123290" y="1130445"/>
                </a:cubicBezTo>
                <a:cubicBezTo>
                  <a:pt x="123290" y="1130445"/>
                  <a:pt x="363020" y="993457"/>
                  <a:pt x="294526" y="746877"/>
                </a:cubicBezTo>
                <a:cubicBezTo>
                  <a:pt x="253429" y="842769"/>
                  <a:pt x="157537" y="904414"/>
                  <a:pt x="0" y="870167"/>
                </a:cubicBezTo>
                <a:cubicBezTo>
                  <a:pt x="116440" y="801672"/>
                  <a:pt x="116440" y="561942"/>
                  <a:pt x="136989" y="466050"/>
                </a:cubicBezTo>
                <a:close/>
              </a:path>
            </a:pathLst>
          </a:custGeom>
          <a:gradFill>
            <a:gsLst>
              <a:gs pos="0">
                <a:srgbClr val="BBFF45">
                  <a:alpha val="0"/>
                </a:srgbClr>
              </a:gs>
              <a:gs pos="65000">
                <a:srgbClr val="C2FF33"/>
              </a:gs>
              <a:gs pos="100000">
                <a:srgbClr val="C9FF20"/>
              </a:gs>
            </a:gsLst>
            <a:lin ang="5400012" scaled="0"/>
          </a:gradFill>
          <a:ln>
            <a:noFill/>
          </a:ln>
          <a:effectLst>
            <a:outerShdw blurRad="28575" dist="38100" dir="5400000" algn="bl" rotWithShape="0">
              <a:schemeClr val="dk1">
                <a:alpha val="20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2" name="Google Shape;796;p36">
            <a:extLst>
              <a:ext uri="{FF2B5EF4-FFF2-40B4-BE49-F238E27FC236}">
                <a16:creationId xmlns:a16="http://schemas.microsoft.com/office/drawing/2014/main" id="{F3A17C9E-5E8D-BA4D-A510-D5407CE72898}"/>
              </a:ext>
            </a:extLst>
          </p:cNvPr>
          <p:cNvGrpSpPr/>
          <p:nvPr/>
        </p:nvGrpSpPr>
        <p:grpSpPr>
          <a:xfrm>
            <a:off x="6118935" y="2315549"/>
            <a:ext cx="1065613" cy="626828"/>
            <a:chOff x="5682925" y="1139232"/>
            <a:chExt cx="2115150" cy="1244200"/>
          </a:xfrm>
        </p:grpSpPr>
        <p:sp>
          <p:nvSpPr>
            <p:cNvPr id="33" name="Google Shape;797;p36">
              <a:extLst>
                <a:ext uri="{FF2B5EF4-FFF2-40B4-BE49-F238E27FC236}">
                  <a16:creationId xmlns:a16="http://schemas.microsoft.com/office/drawing/2014/main" id="{4A1AFC4C-0831-724A-B120-52A31A7FBCF8}"/>
                </a:ext>
              </a:extLst>
            </p:cNvPr>
            <p:cNvSpPr/>
            <p:nvPr/>
          </p:nvSpPr>
          <p:spPr>
            <a:xfrm>
              <a:off x="5682925" y="1139232"/>
              <a:ext cx="2115150" cy="1244200"/>
            </a:xfrm>
            <a:custGeom>
              <a:avLst/>
              <a:gdLst/>
              <a:ahLst/>
              <a:cxnLst/>
              <a:rect l="l" t="t" r="r" b="b"/>
              <a:pathLst>
                <a:path w="2115150" h="1244200" extrusionOk="0">
                  <a:moveTo>
                    <a:pt x="2078447" y="0"/>
                  </a:moveTo>
                  <a:cubicBezTo>
                    <a:pt x="1740359" y="36747"/>
                    <a:pt x="1400490" y="55042"/>
                    <a:pt x="1060347" y="54796"/>
                  </a:cubicBezTo>
                  <a:cubicBezTo>
                    <a:pt x="721937" y="54987"/>
                    <a:pt x="383766" y="36857"/>
                    <a:pt x="47315" y="479"/>
                  </a:cubicBezTo>
                  <a:cubicBezTo>
                    <a:pt x="12629" y="108125"/>
                    <a:pt x="-3193" y="220949"/>
                    <a:pt x="533" y="333979"/>
                  </a:cubicBezTo>
                  <a:cubicBezTo>
                    <a:pt x="10122" y="583435"/>
                    <a:pt x="126700" y="814261"/>
                    <a:pt x="328758" y="983922"/>
                  </a:cubicBezTo>
                  <a:cubicBezTo>
                    <a:pt x="528967" y="1151939"/>
                    <a:pt x="797260" y="1244200"/>
                    <a:pt x="1084251" y="1244200"/>
                  </a:cubicBezTo>
                  <a:cubicBezTo>
                    <a:pt x="1241583" y="1243755"/>
                    <a:pt x="1396791" y="1207816"/>
                    <a:pt x="1538301" y="1139062"/>
                  </a:cubicBezTo>
                  <a:cubicBezTo>
                    <a:pt x="1675015" y="1072485"/>
                    <a:pt x="1795908" y="977490"/>
                    <a:pt x="1892896" y="860426"/>
                  </a:cubicBezTo>
                  <a:cubicBezTo>
                    <a:pt x="1979884" y="756020"/>
                    <a:pt x="2043995" y="634518"/>
                    <a:pt x="2081119" y="503776"/>
                  </a:cubicBezTo>
                  <a:cubicBezTo>
                    <a:pt x="2119613" y="367986"/>
                    <a:pt x="2125572" y="225018"/>
                    <a:pt x="2098380" y="86508"/>
                  </a:cubicBezTo>
                  <a:cubicBezTo>
                    <a:pt x="2092625" y="56850"/>
                    <a:pt x="2085913" y="28220"/>
                    <a:pt x="2078447" y="0"/>
                  </a:cubicBezTo>
                  <a:close/>
                </a:path>
              </a:pathLst>
            </a:custGeom>
            <a:solidFill>
              <a:srgbClr val="09052E">
                <a:alpha val="11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798;p36">
              <a:extLst>
                <a:ext uri="{FF2B5EF4-FFF2-40B4-BE49-F238E27FC236}">
                  <a16:creationId xmlns:a16="http://schemas.microsoft.com/office/drawing/2014/main" id="{3309819D-CD4E-EB43-A3D4-D6176104BE3B}"/>
                </a:ext>
              </a:extLst>
            </p:cNvPr>
            <p:cNvSpPr/>
            <p:nvPr/>
          </p:nvSpPr>
          <p:spPr>
            <a:xfrm>
              <a:off x="5805876" y="1150739"/>
              <a:ext cx="1869223" cy="1060909"/>
            </a:xfrm>
            <a:custGeom>
              <a:avLst/>
              <a:gdLst/>
              <a:ahLst/>
              <a:cxnLst/>
              <a:rect l="l" t="t" r="r" b="b"/>
              <a:pathLst>
                <a:path w="1869223" h="1060909" extrusionOk="0">
                  <a:moveTo>
                    <a:pt x="1844056" y="0"/>
                  </a:moveTo>
                  <a:cubicBezTo>
                    <a:pt x="1550899" y="28425"/>
                    <a:pt x="1247744" y="43357"/>
                    <a:pt x="937395" y="43357"/>
                  </a:cubicBezTo>
                  <a:cubicBezTo>
                    <a:pt x="628349" y="43357"/>
                    <a:pt x="326357" y="28494"/>
                    <a:pt x="34297" y="342"/>
                  </a:cubicBezTo>
                  <a:cubicBezTo>
                    <a:pt x="8913" y="87399"/>
                    <a:pt x="-2512" y="177935"/>
                    <a:pt x="461" y="268566"/>
                  </a:cubicBezTo>
                  <a:cubicBezTo>
                    <a:pt x="17310" y="706930"/>
                    <a:pt x="421907" y="1060909"/>
                    <a:pt x="961368" y="1060909"/>
                  </a:cubicBezTo>
                  <a:cubicBezTo>
                    <a:pt x="1500830" y="1060909"/>
                    <a:pt x="1957003" y="575353"/>
                    <a:pt x="1854809" y="49453"/>
                  </a:cubicBezTo>
                  <a:cubicBezTo>
                    <a:pt x="1851795" y="32740"/>
                    <a:pt x="1847892" y="16233"/>
                    <a:pt x="18440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799;p36">
              <a:extLst>
                <a:ext uri="{FF2B5EF4-FFF2-40B4-BE49-F238E27FC236}">
                  <a16:creationId xmlns:a16="http://schemas.microsoft.com/office/drawing/2014/main" id="{413E6C7B-C792-514E-83C7-DF75A8AC9E28}"/>
                </a:ext>
              </a:extLst>
            </p:cNvPr>
            <p:cNvSpPr/>
            <p:nvPr/>
          </p:nvSpPr>
          <p:spPr>
            <a:xfrm>
              <a:off x="5805767" y="1299235"/>
              <a:ext cx="1869273" cy="912413"/>
            </a:xfrm>
            <a:custGeom>
              <a:avLst/>
              <a:gdLst/>
              <a:ahLst/>
              <a:cxnLst/>
              <a:rect l="l" t="t" r="r" b="b"/>
              <a:pathLst>
                <a:path w="1869273" h="912413" extrusionOk="0">
                  <a:moveTo>
                    <a:pt x="963190" y="603915"/>
                  </a:moveTo>
                  <a:cubicBezTo>
                    <a:pt x="507292" y="603915"/>
                    <a:pt x="141942" y="366308"/>
                    <a:pt x="1940" y="34795"/>
                  </a:cubicBezTo>
                  <a:cubicBezTo>
                    <a:pt x="-53" y="63172"/>
                    <a:pt x="-512" y="91639"/>
                    <a:pt x="570" y="120071"/>
                  </a:cubicBezTo>
                  <a:cubicBezTo>
                    <a:pt x="17420" y="558435"/>
                    <a:pt x="422016" y="912414"/>
                    <a:pt x="961478" y="912414"/>
                  </a:cubicBezTo>
                  <a:cubicBezTo>
                    <a:pt x="1466830" y="912414"/>
                    <a:pt x="1899098" y="486242"/>
                    <a:pt x="1867659" y="0"/>
                  </a:cubicBezTo>
                  <a:cubicBezTo>
                    <a:pt x="1728136" y="347404"/>
                    <a:pt x="1367650" y="603915"/>
                    <a:pt x="963190" y="60391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800;p36">
              <a:extLst>
                <a:ext uri="{FF2B5EF4-FFF2-40B4-BE49-F238E27FC236}">
                  <a16:creationId xmlns:a16="http://schemas.microsoft.com/office/drawing/2014/main" id="{56AD328A-B3B0-EB44-84A0-767305955FFC}"/>
                </a:ext>
              </a:extLst>
            </p:cNvPr>
            <p:cNvSpPr/>
            <p:nvPr/>
          </p:nvSpPr>
          <p:spPr>
            <a:xfrm>
              <a:off x="6361733" y="1187794"/>
              <a:ext cx="757384" cy="534274"/>
            </a:xfrm>
            <a:custGeom>
              <a:avLst/>
              <a:gdLst/>
              <a:ahLst/>
              <a:cxnLst/>
              <a:rect l="l" t="t" r="r" b="b"/>
              <a:pathLst>
                <a:path w="757384" h="534274" extrusionOk="0">
                  <a:moveTo>
                    <a:pt x="381539" y="6301"/>
                  </a:moveTo>
                  <a:cubicBezTo>
                    <a:pt x="264503" y="6301"/>
                    <a:pt x="148500" y="4199"/>
                    <a:pt x="33519" y="0"/>
                  </a:cubicBezTo>
                  <a:cubicBezTo>
                    <a:pt x="-52387" y="190654"/>
                    <a:pt x="32526" y="414850"/>
                    <a:pt x="223186" y="500756"/>
                  </a:cubicBezTo>
                  <a:cubicBezTo>
                    <a:pt x="413841" y="586661"/>
                    <a:pt x="638050" y="501749"/>
                    <a:pt x="723942" y="311095"/>
                  </a:cubicBezTo>
                  <a:cubicBezTo>
                    <a:pt x="768532" y="212182"/>
                    <a:pt x="768532" y="98913"/>
                    <a:pt x="723942" y="0"/>
                  </a:cubicBezTo>
                  <a:cubicBezTo>
                    <a:pt x="610926" y="4158"/>
                    <a:pt x="496815" y="6254"/>
                    <a:pt x="381539" y="630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801;p36">
              <a:extLst>
                <a:ext uri="{FF2B5EF4-FFF2-40B4-BE49-F238E27FC236}">
                  <a16:creationId xmlns:a16="http://schemas.microsoft.com/office/drawing/2014/main" id="{B34AA393-3D5C-8A40-8606-F560BB93D6DB}"/>
                </a:ext>
              </a:extLst>
            </p:cNvPr>
            <p:cNvSpPr/>
            <p:nvPr/>
          </p:nvSpPr>
          <p:spPr>
            <a:xfrm>
              <a:off x="6534091" y="1192932"/>
              <a:ext cx="412472" cy="356800"/>
            </a:xfrm>
            <a:custGeom>
              <a:avLst/>
              <a:gdLst/>
              <a:ahLst/>
              <a:cxnLst/>
              <a:rect l="l" t="t" r="r" b="b"/>
              <a:pathLst>
                <a:path w="412472" h="356800" extrusionOk="0">
                  <a:moveTo>
                    <a:pt x="347334" y="137"/>
                  </a:moveTo>
                  <a:cubicBezTo>
                    <a:pt x="301669" y="774"/>
                    <a:pt x="255620" y="1116"/>
                    <a:pt x="209181" y="1164"/>
                  </a:cubicBezTo>
                  <a:cubicBezTo>
                    <a:pt x="161098" y="1164"/>
                    <a:pt x="113152" y="774"/>
                    <a:pt x="65343" y="0"/>
                  </a:cubicBezTo>
                  <a:cubicBezTo>
                    <a:pt x="63699" y="1575"/>
                    <a:pt x="62055" y="3082"/>
                    <a:pt x="60411" y="4726"/>
                  </a:cubicBezTo>
                  <a:cubicBezTo>
                    <a:pt x="-20131" y="85262"/>
                    <a:pt x="-20138" y="215846"/>
                    <a:pt x="60398" y="296389"/>
                  </a:cubicBezTo>
                  <a:cubicBezTo>
                    <a:pt x="140933" y="376931"/>
                    <a:pt x="271518" y="376938"/>
                    <a:pt x="352060" y="296403"/>
                  </a:cubicBezTo>
                  <a:cubicBezTo>
                    <a:pt x="432610" y="215867"/>
                    <a:pt x="432610" y="85282"/>
                    <a:pt x="352060" y="4740"/>
                  </a:cubicBezTo>
                  <a:cubicBezTo>
                    <a:pt x="352060" y="4733"/>
                    <a:pt x="352060" y="4733"/>
                    <a:pt x="352060" y="472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8" name="Google Shape;796;p36">
            <a:extLst>
              <a:ext uri="{FF2B5EF4-FFF2-40B4-BE49-F238E27FC236}">
                <a16:creationId xmlns:a16="http://schemas.microsoft.com/office/drawing/2014/main" id="{D2F80A73-91F8-5B4B-921B-4E3CE0FC411F}"/>
              </a:ext>
            </a:extLst>
          </p:cNvPr>
          <p:cNvGrpSpPr/>
          <p:nvPr/>
        </p:nvGrpSpPr>
        <p:grpSpPr>
          <a:xfrm>
            <a:off x="7747571" y="2315549"/>
            <a:ext cx="1065613" cy="626828"/>
            <a:chOff x="5682925" y="1139232"/>
            <a:chExt cx="2115150" cy="1244200"/>
          </a:xfrm>
        </p:grpSpPr>
        <p:sp>
          <p:nvSpPr>
            <p:cNvPr id="39" name="Google Shape;797;p36">
              <a:extLst>
                <a:ext uri="{FF2B5EF4-FFF2-40B4-BE49-F238E27FC236}">
                  <a16:creationId xmlns:a16="http://schemas.microsoft.com/office/drawing/2014/main" id="{053A7A0D-C16A-A94C-86C5-E78D39E7676F}"/>
                </a:ext>
              </a:extLst>
            </p:cNvPr>
            <p:cNvSpPr/>
            <p:nvPr/>
          </p:nvSpPr>
          <p:spPr>
            <a:xfrm>
              <a:off x="5682925" y="1139232"/>
              <a:ext cx="2115150" cy="1244200"/>
            </a:xfrm>
            <a:custGeom>
              <a:avLst/>
              <a:gdLst/>
              <a:ahLst/>
              <a:cxnLst/>
              <a:rect l="l" t="t" r="r" b="b"/>
              <a:pathLst>
                <a:path w="2115150" h="1244200" extrusionOk="0">
                  <a:moveTo>
                    <a:pt x="2078447" y="0"/>
                  </a:moveTo>
                  <a:cubicBezTo>
                    <a:pt x="1740359" y="36747"/>
                    <a:pt x="1400490" y="55042"/>
                    <a:pt x="1060347" y="54796"/>
                  </a:cubicBezTo>
                  <a:cubicBezTo>
                    <a:pt x="721937" y="54987"/>
                    <a:pt x="383766" y="36857"/>
                    <a:pt x="47315" y="479"/>
                  </a:cubicBezTo>
                  <a:cubicBezTo>
                    <a:pt x="12629" y="108125"/>
                    <a:pt x="-3193" y="220949"/>
                    <a:pt x="533" y="333979"/>
                  </a:cubicBezTo>
                  <a:cubicBezTo>
                    <a:pt x="10122" y="583435"/>
                    <a:pt x="126700" y="814261"/>
                    <a:pt x="328758" y="983922"/>
                  </a:cubicBezTo>
                  <a:cubicBezTo>
                    <a:pt x="528967" y="1151939"/>
                    <a:pt x="797260" y="1244200"/>
                    <a:pt x="1084251" y="1244200"/>
                  </a:cubicBezTo>
                  <a:cubicBezTo>
                    <a:pt x="1241583" y="1243755"/>
                    <a:pt x="1396791" y="1207816"/>
                    <a:pt x="1538301" y="1139062"/>
                  </a:cubicBezTo>
                  <a:cubicBezTo>
                    <a:pt x="1675015" y="1072485"/>
                    <a:pt x="1795908" y="977490"/>
                    <a:pt x="1892896" y="860426"/>
                  </a:cubicBezTo>
                  <a:cubicBezTo>
                    <a:pt x="1979884" y="756020"/>
                    <a:pt x="2043995" y="634518"/>
                    <a:pt x="2081119" y="503776"/>
                  </a:cubicBezTo>
                  <a:cubicBezTo>
                    <a:pt x="2119613" y="367986"/>
                    <a:pt x="2125572" y="225018"/>
                    <a:pt x="2098380" y="86508"/>
                  </a:cubicBezTo>
                  <a:cubicBezTo>
                    <a:pt x="2092625" y="56850"/>
                    <a:pt x="2085913" y="28220"/>
                    <a:pt x="2078447" y="0"/>
                  </a:cubicBezTo>
                  <a:close/>
                </a:path>
              </a:pathLst>
            </a:custGeom>
            <a:solidFill>
              <a:srgbClr val="09052E">
                <a:alpha val="11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798;p36">
              <a:extLst>
                <a:ext uri="{FF2B5EF4-FFF2-40B4-BE49-F238E27FC236}">
                  <a16:creationId xmlns:a16="http://schemas.microsoft.com/office/drawing/2014/main" id="{6659CD1C-3EFA-394B-B06C-C72FE802C65F}"/>
                </a:ext>
              </a:extLst>
            </p:cNvPr>
            <p:cNvSpPr/>
            <p:nvPr/>
          </p:nvSpPr>
          <p:spPr>
            <a:xfrm>
              <a:off x="5805876" y="1150739"/>
              <a:ext cx="1869223" cy="1060909"/>
            </a:xfrm>
            <a:custGeom>
              <a:avLst/>
              <a:gdLst/>
              <a:ahLst/>
              <a:cxnLst/>
              <a:rect l="l" t="t" r="r" b="b"/>
              <a:pathLst>
                <a:path w="1869223" h="1060909" extrusionOk="0">
                  <a:moveTo>
                    <a:pt x="1844056" y="0"/>
                  </a:moveTo>
                  <a:cubicBezTo>
                    <a:pt x="1550899" y="28425"/>
                    <a:pt x="1247744" y="43357"/>
                    <a:pt x="937395" y="43357"/>
                  </a:cubicBezTo>
                  <a:cubicBezTo>
                    <a:pt x="628349" y="43357"/>
                    <a:pt x="326357" y="28494"/>
                    <a:pt x="34297" y="342"/>
                  </a:cubicBezTo>
                  <a:cubicBezTo>
                    <a:pt x="8913" y="87399"/>
                    <a:pt x="-2512" y="177935"/>
                    <a:pt x="461" y="268566"/>
                  </a:cubicBezTo>
                  <a:cubicBezTo>
                    <a:pt x="17310" y="706930"/>
                    <a:pt x="421907" y="1060909"/>
                    <a:pt x="961368" y="1060909"/>
                  </a:cubicBezTo>
                  <a:cubicBezTo>
                    <a:pt x="1500830" y="1060909"/>
                    <a:pt x="1957003" y="575353"/>
                    <a:pt x="1854809" y="49453"/>
                  </a:cubicBezTo>
                  <a:cubicBezTo>
                    <a:pt x="1851795" y="32740"/>
                    <a:pt x="1847892" y="16233"/>
                    <a:pt x="18440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799;p36">
              <a:extLst>
                <a:ext uri="{FF2B5EF4-FFF2-40B4-BE49-F238E27FC236}">
                  <a16:creationId xmlns:a16="http://schemas.microsoft.com/office/drawing/2014/main" id="{8209F468-94DD-E647-904F-D83AF9DA5ECC}"/>
                </a:ext>
              </a:extLst>
            </p:cNvPr>
            <p:cNvSpPr/>
            <p:nvPr/>
          </p:nvSpPr>
          <p:spPr>
            <a:xfrm>
              <a:off x="5805767" y="1299235"/>
              <a:ext cx="1869273" cy="912413"/>
            </a:xfrm>
            <a:custGeom>
              <a:avLst/>
              <a:gdLst/>
              <a:ahLst/>
              <a:cxnLst/>
              <a:rect l="l" t="t" r="r" b="b"/>
              <a:pathLst>
                <a:path w="1869273" h="912413" extrusionOk="0">
                  <a:moveTo>
                    <a:pt x="963190" y="603915"/>
                  </a:moveTo>
                  <a:cubicBezTo>
                    <a:pt x="507292" y="603915"/>
                    <a:pt x="141942" y="366308"/>
                    <a:pt x="1940" y="34795"/>
                  </a:cubicBezTo>
                  <a:cubicBezTo>
                    <a:pt x="-53" y="63172"/>
                    <a:pt x="-512" y="91639"/>
                    <a:pt x="570" y="120071"/>
                  </a:cubicBezTo>
                  <a:cubicBezTo>
                    <a:pt x="17420" y="558435"/>
                    <a:pt x="422016" y="912414"/>
                    <a:pt x="961478" y="912414"/>
                  </a:cubicBezTo>
                  <a:cubicBezTo>
                    <a:pt x="1466830" y="912414"/>
                    <a:pt x="1899098" y="486242"/>
                    <a:pt x="1867659" y="0"/>
                  </a:cubicBezTo>
                  <a:cubicBezTo>
                    <a:pt x="1728136" y="347404"/>
                    <a:pt x="1367650" y="603915"/>
                    <a:pt x="963190" y="60391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800;p36">
              <a:extLst>
                <a:ext uri="{FF2B5EF4-FFF2-40B4-BE49-F238E27FC236}">
                  <a16:creationId xmlns:a16="http://schemas.microsoft.com/office/drawing/2014/main" id="{1A53C689-B1AE-0B46-A32D-A22D73C69A24}"/>
                </a:ext>
              </a:extLst>
            </p:cNvPr>
            <p:cNvSpPr/>
            <p:nvPr/>
          </p:nvSpPr>
          <p:spPr>
            <a:xfrm>
              <a:off x="6361733" y="1187794"/>
              <a:ext cx="757384" cy="534274"/>
            </a:xfrm>
            <a:custGeom>
              <a:avLst/>
              <a:gdLst/>
              <a:ahLst/>
              <a:cxnLst/>
              <a:rect l="l" t="t" r="r" b="b"/>
              <a:pathLst>
                <a:path w="757384" h="534274" extrusionOk="0">
                  <a:moveTo>
                    <a:pt x="381539" y="6301"/>
                  </a:moveTo>
                  <a:cubicBezTo>
                    <a:pt x="264503" y="6301"/>
                    <a:pt x="148500" y="4199"/>
                    <a:pt x="33519" y="0"/>
                  </a:cubicBezTo>
                  <a:cubicBezTo>
                    <a:pt x="-52387" y="190654"/>
                    <a:pt x="32526" y="414850"/>
                    <a:pt x="223186" y="500756"/>
                  </a:cubicBezTo>
                  <a:cubicBezTo>
                    <a:pt x="413841" y="586661"/>
                    <a:pt x="638050" y="501749"/>
                    <a:pt x="723942" y="311095"/>
                  </a:cubicBezTo>
                  <a:cubicBezTo>
                    <a:pt x="768532" y="212182"/>
                    <a:pt x="768532" y="98913"/>
                    <a:pt x="723942" y="0"/>
                  </a:cubicBezTo>
                  <a:cubicBezTo>
                    <a:pt x="610926" y="4158"/>
                    <a:pt x="496815" y="6254"/>
                    <a:pt x="381539" y="630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801;p36">
              <a:extLst>
                <a:ext uri="{FF2B5EF4-FFF2-40B4-BE49-F238E27FC236}">
                  <a16:creationId xmlns:a16="http://schemas.microsoft.com/office/drawing/2014/main" id="{7845634F-313B-8840-BA6A-B05C91018CFE}"/>
                </a:ext>
              </a:extLst>
            </p:cNvPr>
            <p:cNvSpPr/>
            <p:nvPr/>
          </p:nvSpPr>
          <p:spPr>
            <a:xfrm>
              <a:off x="6534091" y="1192932"/>
              <a:ext cx="412472" cy="356800"/>
            </a:xfrm>
            <a:custGeom>
              <a:avLst/>
              <a:gdLst/>
              <a:ahLst/>
              <a:cxnLst/>
              <a:rect l="l" t="t" r="r" b="b"/>
              <a:pathLst>
                <a:path w="412472" h="356800" extrusionOk="0">
                  <a:moveTo>
                    <a:pt x="347334" y="137"/>
                  </a:moveTo>
                  <a:cubicBezTo>
                    <a:pt x="301669" y="774"/>
                    <a:pt x="255620" y="1116"/>
                    <a:pt x="209181" y="1164"/>
                  </a:cubicBezTo>
                  <a:cubicBezTo>
                    <a:pt x="161098" y="1164"/>
                    <a:pt x="113152" y="774"/>
                    <a:pt x="65343" y="0"/>
                  </a:cubicBezTo>
                  <a:cubicBezTo>
                    <a:pt x="63699" y="1575"/>
                    <a:pt x="62055" y="3082"/>
                    <a:pt x="60411" y="4726"/>
                  </a:cubicBezTo>
                  <a:cubicBezTo>
                    <a:pt x="-20131" y="85262"/>
                    <a:pt x="-20138" y="215846"/>
                    <a:pt x="60398" y="296389"/>
                  </a:cubicBezTo>
                  <a:cubicBezTo>
                    <a:pt x="140933" y="376931"/>
                    <a:pt x="271518" y="376938"/>
                    <a:pt x="352060" y="296403"/>
                  </a:cubicBezTo>
                  <a:cubicBezTo>
                    <a:pt x="432610" y="215867"/>
                    <a:pt x="432610" y="85282"/>
                    <a:pt x="352060" y="4740"/>
                  </a:cubicBezTo>
                  <a:cubicBezTo>
                    <a:pt x="352060" y="4733"/>
                    <a:pt x="352060" y="4733"/>
                    <a:pt x="352060" y="472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" name="Google Shape;817;p36">
            <a:extLst>
              <a:ext uri="{FF2B5EF4-FFF2-40B4-BE49-F238E27FC236}">
                <a16:creationId xmlns:a16="http://schemas.microsoft.com/office/drawing/2014/main" id="{935499A1-8EBD-2E4F-9000-2FE918A3F1D8}"/>
              </a:ext>
            </a:extLst>
          </p:cNvPr>
          <p:cNvGrpSpPr/>
          <p:nvPr/>
        </p:nvGrpSpPr>
        <p:grpSpPr>
          <a:xfrm>
            <a:off x="6993380" y="3017190"/>
            <a:ext cx="950910" cy="626939"/>
            <a:chOff x="6080071" y="2960311"/>
            <a:chExt cx="1301013" cy="857763"/>
          </a:xfrm>
        </p:grpSpPr>
        <p:sp>
          <p:nvSpPr>
            <p:cNvPr id="48" name="Google Shape;818;p36">
              <a:extLst>
                <a:ext uri="{FF2B5EF4-FFF2-40B4-BE49-F238E27FC236}">
                  <a16:creationId xmlns:a16="http://schemas.microsoft.com/office/drawing/2014/main" id="{A5E01BBB-7C74-6A47-A702-8AC0F4DCBBFE}"/>
                </a:ext>
              </a:extLst>
            </p:cNvPr>
            <p:cNvSpPr/>
            <p:nvPr/>
          </p:nvSpPr>
          <p:spPr>
            <a:xfrm>
              <a:off x="6080071" y="2960311"/>
              <a:ext cx="1301013" cy="857421"/>
            </a:xfrm>
            <a:custGeom>
              <a:avLst/>
              <a:gdLst/>
              <a:ahLst/>
              <a:cxnLst/>
              <a:rect l="l" t="t" r="r" b="b"/>
              <a:pathLst>
                <a:path w="2141585" h="1411393" extrusionOk="0">
                  <a:moveTo>
                    <a:pt x="0" y="419802"/>
                  </a:moveTo>
                  <a:lnTo>
                    <a:pt x="2132709" y="0"/>
                  </a:lnTo>
                  <a:cubicBezTo>
                    <a:pt x="2132709" y="0"/>
                    <a:pt x="2300658" y="1376737"/>
                    <a:pt x="1175500" y="1410574"/>
                  </a:cubicBezTo>
                  <a:cubicBezTo>
                    <a:pt x="50343" y="1444410"/>
                    <a:pt x="0" y="419802"/>
                    <a:pt x="0" y="419802"/>
                  </a:cubicBezTo>
                  <a:close/>
                </a:path>
              </a:pathLst>
            </a:custGeom>
            <a:solidFill>
              <a:srgbClr val="4C11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819;p36">
              <a:extLst>
                <a:ext uri="{FF2B5EF4-FFF2-40B4-BE49-F238E27FC236}">
                  <a16:creationId xmlns:a16="http://schemas.microsoft.com/office/drawing/2014/main" id="{178EB8BB-B30A-3549-ACAB-50DF1C5205DD}"/>
                </a:ext>
              </a:extLst>
            </p:cNvPr>
            <p:cNvSpPr/>
            <p:nvPr/>
          </p:nvSpPr>
          <p:spPr>
            <a:xfrm>
              <a:off x="6327898" y="3465710"/>
              <a:ext cx="879268" cy="352365"/>
            </a:xfrm>
            <a:custGeom>
              <a:avLst/>
              <a:gdLst/>
              <a:ahLst/>
              <a:cxnLst/>
              <a:rect l="l" t="t" r="r" b="b"/>
              <a:pathLst>
                <a:path w="1447354" h="580024" extrusionOk="0">
                  <a:moveTo>
                    <a:pt x="1447355" y="287676"/>
                  </a:moveTo>
                  <a:cubicBezTo>
                    <a:pt x="1320914" y="12671"/>
                    <a:pt x="873783" y="0"/>
                    <a:pt x="658779" y="0"/>
                  </a:cubicBezTo>
                  <a:cubicBezTo>
                    <a:pt x="406856" y="0"/>
                    <a:pt x="54179" y="83974"/>
                    <a:pt x="0" y="366856"/>
                  </a:cubicBezTo>
                  <a:cubicBezTo>
                    <a:pt x="172743" y="498159"/>
                    <a:pt x="418500" y="589805"/>
                    <a:pt x="767890" y="579188"/>
                  </a:cubicBezTo>
                  <a:cubicBezTo>
                    <a:pt x="1087759" y="570010"/>
                    <a:pt x="1302968" y="451583"/>
                    <a:pt x="1447355" y="287676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rgbClr val="FF6B4B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820;p36">
              <a:extLst>
                <a:ext uri="{FF2B5EF4-FFF2-40B4-BE49-F238E27FC236}">
                  <a16:creationId xmlns:a16="http://schemas.microsoft.com/office/drawing/2014/main" id="{9460A163-C996-1A46-A1F1-37DED7545A82}"/>
                </a:ext>
              </a:extLst>
            </p:cNvPr>
            <p:cNvSpPr/>
            <p:nvPr/>
          </p:nvSpPr>
          <p:spPr>
            <a:xfrm>
              <a:off x="6487354" y="3095947"/>
              <a:ext cx="200728" cy="193929"/>
            </a:xfrm>
            <a:custGeom>
              <a:avLst/>
              <a:gdLst/>
              <a:ahLst/>
              <a:cxnLst/>
              <a:rect l="l" t="t" r="r" b="b"/>
              <a:pathLst>
                <a:path w="330416" h="319224" extrusionOk="0">
                  <a:moveTo>
                    <a:pt x="0" y="65070"/>
                  </a:moveTo>
                  <a:cubicBezTo>
                    <a:pt x="36850" y="195209"/>
                    <a:pt x="93564" y="314869"/>
                    <a:pt x="178085" y="319115"/>
                  </a:cubicBezTo>
                  <a:cubicBezTo>
                    <a:pt x="275074" y="324047"/>
                    <a:pt x="314731" y="160345"/>
                    <a:pt x="330417" y="0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  <a:effectLst>
              <a:outerShdw blurRad="28575" dist="19050" dir="5400000" algn="bl" rotWithShape="0">
                <a:schemeClr val="dk1">
                  <a:alpha val="64999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821;p36">
              <a:extLst>
                <a:ext uri="{FF2B5EF4-FFF2-40B4-BE49-F238E27FC236}">
                  <a16:creationId xmlns:a16="http://schemas.microsoft.com/office/drawing/2014/main" id="{0AF1B171-4602-EA4F-898A-C01F652648F8}"/>
                </a:ext>
              </a:extLst>
            </p:cNvPr>
            <p:cNvSpPr/>
            <p:nvPr/>
          </p:nvSpPr>
          <p:spPr>
            <a:xfrm>
              <a:off x="6233989" y="3151418"/>
              <a:ext cx="172433" cy="159757"/>
            </a:xfrm>
            <a:custGeom>
              <a:avLst/>
              <a:gdLst/>
              <a:ahLst/>
              <a:cxnLst/>
              <a:rect l="l" t="t" r="r" b="b"/>
              <a:pathLst>
                <a:path w="283840" h="262975" extrusionOk="0">
                  <a:moveTo>
                    <a:pt x="283841" y="0"/>
                  </a:moveTo>
                  <a:lnTo>
                    <a:pt x="0" y="55892"/>
                  </a:lnTo>
                  <a:cubicBezTo>
                    <a:pt x="32398" y="163907"/>
                    <a:pt x="80960" y="259320"/>
                    <a:pt x="151852" y="262881"/>
                  </a:cubicBezTo>
                  <a:cubicBezTo>
                    <a:pt x="233498" y="266991"/>
                    <a:pt x="268909" y="135003"/>
                    <a:pt x="283841" y="0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  <a:effectLst>
              <a:outerShdw blurRad="28575" dist="19050" dir="5400000" algn="bl" rotWithShape="0">
                <a:schemeClr val="dk1">
                  <a:alpha val="64999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822;p36">
              <a:extLst>
                <a:ext uri="{FF2B5EF4-FFF2-40B4-BE49-F238E27FC236}">
                  <a16:creationId xmlns:a16="http://schemas.microsoft.com/office/drawing/2014/main" id="{41BB034C-E60F-304D-9B67-CC30D4050EA3}"/>
                </a:ext>
              </a:extLst>
            </p:cNvPr>
            <p:cNvSpPr/>
            <p:nvPr/>
          </p:nvSpPr>
          <p:spPr>
            <a:xfrm>
              <a:off x="7030567" y="2990920"/>
              <a:ext cx="191158" cy="259785"/>
            </a:xfrm>
            <a:custGeom>
              <a:avLst/>
              <a:gdLst/>
              <a:ahLst/>
              <a:cxnLst/>
              <a:rect l="l" t="t" r="r" b="b"/>
              <a:pathLst>
                <a:path w="314663" h="427629" extrusionOk="0">
                  <a:moveTo>
                    <a:pt x="0" y="61919"/>
                  </a:moveTo>
                  <a:cubicBezTo>
                    <a:pt x="23494" y="204593"/>
                    <a:pt x="76440" y="422268"/>
                    <a:pt x="181031" y="427542"/>
                  </a:cubicBezTo>
                  <a:cubicBezTo>
                    <a:pt x="297060" y="433364"/>
                    <a:pt x="313705" y="146715"/>
                    <a:pt x="314664" y="0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  <a:effectLst>
              <a:outerShdw blurRad="28575" dist="19050" dir="5400000" algn="bl" rotWithShape="0">
                <a:schemeClr val="dk1">
                  <a:alpha val="64999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823;p36">
              <a:extLst>
                <a:ext uri="{FF2B5EF4-FFF2-40B4-BE49-F238E27FC236}">
                  <a16:creationId xmlns:a16="http://schemas.microsoft.com/office/drawing/2014/main" id="{7474B59D-7F7A-7244-A0FD-98D3F60BAA4E}"/>
                </a:ext>
              </a:extLst>
            </p:cNvPr>
            <p:cNvSpPr/>
            <p:nvPr/>
          </p:nvSpPr>
          <p:spPr>
            <a:xfrm>
              <a:off x="6771121" y="3039228"/>
              <a:ext cx="205138" cy="231006"/>
            </a:xfrm>
            <a:custGeom>
              <a:avLst/>
              <a:gdLst/>
              <a:ahLst/>
              <a:cxnLst/>
              <a:rect l="l" t="t" r="r" b="b"/>
              <a:pathLst>
                <a:path w="337676" h="380256" extrusionOk="0">
                  <a:moveTo>
                    <a:pt x="337677" y="0"/>
                  </a:moveTo>
                  <a:lnTo>
                    <a:pt x="0" y="66439"/>
                  </a:lnTo>
                  <a:cubicBezTo>
                    <a:pt x="33288" y="214524"/>
                    <a:pt x="91371" y="375281"/>
                    <a:pt x="187469" y="380144"/>
                  </a:cubicBezTo>
                  <a:cubicBezTo>
                    <a:pt x="295279" y="385897"/>
                    <a:pt x="328362" y="171304"/>
                    <a:pt x="337677" y="0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  <a:effectLst>
              <a:outerShdw blurRad="28575" dist="19050" dir="5400000" algn="bl" rotWithShape="0">
                <a:schemeClr val="dk1">
                  <a:alpha val="64999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4" name="Rectangle 53">
            <a:extLst>
              <a:ext uri="{FF2B5EF4-FFF2-40B4-BE49-F238E27FC236}">
                <a16:creationId xmlns:a16="http://schemas.microsoft.com/office/drawing/2014/main" id="{F1920F2E-DA43-A745-91EF-556654940902}"/>
              </a:ext>
            </a:extLst>
          </p:cNvPr>
          <p:cNvSpPr/>
          <p:nvPr/>
        </p:nvSpPr>
        <p:spPr>
          <a:xfrm>
            <a:off x="876650" y="1532879"/>
            <a:ext cx="3695350" cy="923330"/>
          </a:xfrm>
          <a:prstGeom prst="rect">
            <a:avLst/>
          </a:prstGeom>
          <a:solidFill>
            <a:srgbClr val="FFFFFF">
              <a:alpha val="73333"/>
            </a:srgb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</a:rPr>
              <a:t>var </a:t>
            </a:r>
            <a:r>
              <a:rPr lang="en-US" sz="1800" dirty="0"/>
              <a:t>output = </a:t>
            </a:r>
            <a:r>
              <a:rPr lang="en-US" sz="1800" dirty="0">
                <a:solidFill>
                  <a:srgbClr val="A31515"/>
                </a:solidFill>
              </a:rPr>
              <a:t>""</a:t>
            </a:r>
            <a:r>
              <a:rPr lang="en-US" sz="1800" dirty="0"/>
              <a:t>;</a:t>
            </a:r>
            <a:br>
              <a:rPr lang="en-US" sz="1800" dirty="0"/>
            </a:br>
            <a:r>
              <a:rPr lang="en-US" sz="1800" dirty="0">
                <a:solidFill>
                  <a:srgbClr val="0000FF"/>
                </a:solidFill>
              </a:rPr>
              <a:t>var </a:t>
            </a:r>
            <a:r>
              <a:rPr lang="en-US" sz="1800" dirty="0"/>
              <a:t>number1 = 1;</a:t>
            </a:r>
            <a:br>
              <a:rPr lang="en-US" sz="1800" dirty="0"/>
            </a:br>
            <a:r>
              <a:rPr lang="en-US" sz="1800" dirty="0">
                <a:solidFill>
                  <a:srgbClr val="A9A9A9"/>
                </a:solidFill>
              </a:rPr>
              <a:t>output += </a:t>
            </a:r>
            <a:r>
              <a:rPr lang="en-US" sz="1800" dirty="0"/>
              <a:t>number1 + </a:t>
            </a:r>
            <a:r>
              <a:rPr lang="en-US" sz="1800" dirty="0">
                <a:solidFill>
                  <a:srgbClr val="A31515"/>
                </a:solidFill>
              </a:rPr>
              <a:t>","</a:t>
            </a:r>
            <a:r>
              <a:rPr lang="en-US" sz="1800" dirty="0"/>
              <a:t>;</a:t>
            </a:r>
          </a:p>
        </p:txBody>
      </p:sp>
      <p:sp>
        <p:nvSpPr>
          <p:cNvPr id="55" name="Down Arrow 54">
            <a:extLst>
              <a:ext uri="{FF2B5EF4-FFF2-40B4-BE49-F238E27FC236}">
                <a16:creationId xmlns:a16="http://schemas.microsoft.com/office/drawing/2014/main" id="{2886EE11-EAEF-6B49-BE3A-7C2A81D3C294}"/>
              </a:ext>
            </a:extLst>
          </p:cNvPr>
          <p:cNvSpPr/>
          <p:nvPr/>
        </p:nvSpPr>
        <p:spPr>
          <a:xfrm>
            <a:off x="2340599" y="2586993"/>
            <a:ext cx="781701" cy="664548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41AA268-0D73-7A41-97B3-8B6B2A4753FD}"/>
              </a:ext>
            </a:extLst>
          </p:cNvPr>
          <p:cNvSpPr/>
          <p:nvPr/>
        </p:nvSpPr>
        <p:spPr>
          <a:xfrm>
            <a:off x="836300" y="3402500"/>
            <a:ext cx="3695350" cy="1477328"/>
          </a:xfrm>
          <a:prstGeom prst="rect">
            <a:avLst/>
          </a:prstGeom>
          <a:solidFill>
            <a:srgbClr val="FFFFFF">
              <a:alpha val="73333"/>
            </a:srgbClr>
          </a:solidFill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</a:rPr>
              <a:t>var </a:t>
            </a:r>
            <a:r>
              <a:rPr lang="en-US" sz="1800" dirty="0"/>
              <a:t>number1 = 1;</a:t>
            </a:r>
            <a:br>
              <a:rPr lang="en-US" sz="1800" dirty="0"/>
            </a:br>
            <a:r>
              <a:rPr lang="en-US" sz="1800" dirty="0">
                <a:solidFill>
                  <a:srgbClr val="0000FF"/>
                </a:solidFill>
              </a:rPr>
              <a:t>for </a:t>
            </a:r>
            <a:r>
              <a:rPr lang="en-US" sz="1800" dirty="0"/>
              <a:t>(</a:t>
            </a:r>
            <a:r>
              <a:rPr lang="en-US" sz="1800" dirty="0">
                <a:solidFill>
                  <a:srgbClr val="0000FF"/>
                </a:solidFill>
              </a:rPr>
              <a:t>int </a:t>
            </a:r>
            <a:r>
              <a:rPr lang="en-US" sz="1800" dirty="0" err="1"/>
              <a:t>i</a:t>
            </a:r>
            <a:r>
              <a:rPr lang="en-US" sz="1800" dirty="0"/>
              <a:t> = 0; </a:t>
            </a:r>
            <a:r>
              <a:rPr lang="en-US" sz="1800" dirty="0" err="1"/>
              <a:t>i</a:t>
            </a:r>
            <a:r>
              <a:rPr lang="en-US" sz="1800" dirty="0"/>
              <a:t> &lt; 1; </a:t>
            </a:r>
            <a:r>
              <a:rPr lang="en-US" sz="1800" dirty="0" err="1"/>
              <a:t>i</a:t>
            </a:r>
            <a:r>
              <a:rPr lang="en-US" sz="1800" dirty="0"/>
              <a:t>++)</a:t>
            </a:r>
            <a:br>
              <a:rPr lang="en-US" sz="1800" dirty="0"/>
            </a:br>
            <a:r>
              <a:rPr lang="en-US" sz="1800" dirty="0"/>
              <a:t>{</a:t>
            </a:r>
            <a:br>
              <a:rPr lang="en-US" sz="1800" dirty="0"/>
            </a:br>
            <a:r>
              <a:rPr lang="en-US" sz="1800" dirty="0"/>
              <a:t>    output += number1 + </a:t>
            </a:r>
            <a:r>
              <a:rPr lang="en-US" sz="1800" dirty="0">
                <a:solidFill>
                  <a:srgbClr val="A31515"/>
                </a:solidFill>
              </a:rPr>
              <a:t>","</a:t>
            </a:r>
            <a:r>
              <a:rPr lang="en-US" sz="1800" dirty="0"/>
              <a:t>;</a:t>
            </a:r>
            <a:br>
              <a:rPr lang="en-US" sz="1800" dirty="0"/>
            </a:br>
            <a:r>
              <a:rPr lang="en-US" sz="1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59077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 txBox="1">
            <a:spLocks noGrp="1"/>
          </p:cNvSpPr>
          <p:nvPr>
            <p:ph type="title"/>
          </p:nvPr>
        </p:nvSpPr>
        <p:spPr>
          <a:xfrm>
            <a:off x="855300" y="991175"/>
            <a:ext cx="5172600" cy="396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Variable Parameter Array </a:t>
            </a:r>
            <a:endParaRPr dirty="0"/>
          </a:p>
        </p:txBody>
      </p:sp>
      <p:sp>
        <p:nvSpPr>
          <p:cNvPr id="77" name="Google Shape;77;p12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 dirty="0"/>
          </a:p>
        </p:txBody>
      </p:sp>
      <p:grpSp>
        <p:nvGrpSpPr>
          <p:cNvPr id="90" name="Google Shape;90;p12"/>
          <p:cNvGrpSpPr/>
          <p:nvPr/>
        </p:nvGrpSpPr>
        <p:grpSpPr>
          <a:xfrm rot="20848055">
            <a:off x="6246283" y="1081005"/>
            <a:ext cx="676734" cy="678124"/>
            <a:chOff x="2893887" y="2547824"/>
            <a:chExt cx="1212350" cy="1214840"/>
          </a:xfrm>
        </p:grpSpPr>
        <p:sp>
          <p:nvSpPr>
            <p:cNvPr id="91" name="Google Shape;91;p12"/>
            <p:cNvSpPr/>
            <p:nvPr/>
          </p:nvSpPr>
          <p:spPr>
            <a:xfrm>
              <a:off x="2893887" y="2547824"/>
              <a:ext cx="1212350" cy="1214840"/>
            </a:xfrm>
            <a:custGeom>
              <a:avLst/>
              <a:gdLst/>
              <a:ahLst/>
              <a:cxnLst/>
              <a:rect l="l" t="t" r="r" b="b"/>
              <a:pathLst>
                <a:path w="1212350" h="1214840" extrusionOk="0">
                  <a:moveTo>
                    <a:pt x="0" y="1070973"/>
                  </a:moveTo>
                  <a:cubicBezTo>
                    <a:pt x="0" y="1070973"/>
                    <a:pt x="650697" y="1447692"/>
                    <a:pt x="1212351" y="981930"/>
                  </a:cubicBezTo>
                  <a:lnTo>
                    <a:pt x="549325" y="40612"/>
                  </a:lnTo>
                  <a:cubicBezTo>
                    <a:pt x="518790" y="-2656"/>
                    <a:pt x="458960" y="-12985"/>
                    <a:pt x="415686" y="17550"/>
                  </a:cubicBezTo>
                  <a:cubicBezTo>
                    <a:pt x="400062" y="28578"/>
                    <a:pt x="388089" y="44030"/>
                    <a:pt x="381308" y="619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12"/>
            <p:cNvSpPr/>
            <p:nvPr/>
          </p:nvSpPr>
          <p:spPr>
            <a:xfrm>
              <a:off x="2996697" y="3186871"/>
              <a:ext cx="951250" cy="244546"/>
            </a:xfrm>
            <a:custGeom>
              <a:avLst/>
              <a:gdLst/>
              <a:ahLst/>
              <a:cxnLst/>
              <a:rect l="l" t="t" r="r" b="b"/>
              <a:pathLst>
                <a:path w="951250" h="244546" extrusionOk="0">
                  <a:moveTo>
                    <a:pt x="43357" y="45138"/>
                  </a:moveTo>
                  <a:lnTo>
                    <a:pt x="0" y="159934"/>
                  </a:lnTo>
                  <a:cubicBezTo>
                    <a:pt x="152674" y="234319"/>
                    <a:pt x="473639" y="323156"/>
                    <a:pt x="951250" y="118221"/>
                  </a:cubicBezTo>
                  <a:lnTo>
                    <a:pt x="867961" y="0"/>
                  </a:lnTo>
                  <a:cubicBezTo>
                    <a:pt x="691177" y="94111"/>
                    <a:pt x="402815" y="180483"/>
                    <a:pt x="43357" y="45138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12"/>
            <p:cNvSpPr/>
            <p:nvPr/>
          </p:nvSpPr>
          <p:spPr>
            <a:xfrm>
              <a:off x="3140056" y="2892620"/>
              <a:ext cx="568503" cy="125416"/>
            </a:xfrm>
            <a:custGeom>
              <a:avLst/>
              <a:gdLst/>
              <a:ahLst/>
              <a:cxnLst/>
              <a:rect l="l" t="t" r="r" b="b"/>
              <a:pathLst>
                <a:path w="568503" h="125416" extrusionOk="0">
                  <a:moveTo>
                    <a:pt x="27398" y="2123"/>
                  </a:moveTo>
                  <a:lnTo>
                    <a:pt x="0" y="74179"/>
                  </a:lnTo>
                  <a:cubicBezTo>
                    <a:pt x="118016" y="119317"/>
                    <a:pt x="322540" y="163222"/>
                    <a:pt x="568503" y="72261"/>
                  </a:cubicBezTo>
                  <a:lnTo>
                    <a:pt x="517544" y="0"/>
                  </a:lnTo>
                  <a:cubicBezTo>
                    <a:pt x="405281" y="47467"/>
                    <a:pt x="236717" y="79796"/>
                    <a:pt x="27398" y="2123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12"/>
            <p:cNvSpPr/>
            <p:nvPr/>
          </p:nvSpPr>
          <p:spPr>
            <a:xfrm>
              <a:off x="3404162" y="2647161"/>
              <a:ext cx="524058" cy="1084446"/>
            </a:xfrm>
            <a:custGeom>
              <a:avLst/>
              <a:gdLst/>
              <a:ahLst/>
              <a:cxnLst/>
              <a:rect l="l" t="t" r="r" b="b"/>
              <a:pathLst>
                <a:path w="524058" h="1084446" extrusionOk="0">
                  <a:moveTo>
                    <a:pt x="524059" y="1002185"/>
                  </a:moveTo>
                  <a:lnTo>
                    <a:pt x="18570" y="4084"/>
                  </a:lnTo>
                  <a:cubicBezTo>
                    <a:pt x="13844" y="-5299"/>
                    <a:pt x="-2595" y="3057"/>
                    <a:pt x="351" y="13331"/>
                  </a:cubicBezTo>
                  <a:lnTo>
                    <a:pt x="311452" y="1084446"/>
                  </a:lnTo>
                  <a:cubicBezTo>
                    <a:pt x="385337" y="1065562"/>
                    <a:pt x="456708" y="1037952"/>
                    <a:pt x="524059" y="1002185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5" name="Google Shape;95;p12"/>
          <p:cNvGrpSpPr/>
          <p:nvPr/>
        </p:nvGrpSpPr>
        <p:grpSpPr>
          <a:xfrm rot="690884" flipH="1">
            <a:off x="8004932" y="1094145"/>
            <a:ext cx="676734" cy="678124"/>
            <a:chOff x="2893887" y="2547824"/>
            <a:chExt cx="1212350" cy="1214840"/>
          </a:xfrm>
        </p:grpSpPr>
        <p:sp>
          <p:nvSpPr>
            <p:cNvPr id="96" name="Google Shape;96;p12"/>
            <p:cNvSpPr/>
            <p:nvPr/>
          </p:nvSpPr>
          <p:spPr>
            <a:xfrm>
              <a:off x="2893887" y="2547824"/>
              <a:ext cx="1212350" cy="1214840"/>
            </a:xfrm>
            <a:custGeom>
              <a:avLst/>
              <a:gdLst/>
              <a:ahLst/>
              <a:cxnLst/>
              <a:rect l="l" t="t" r="r" b="b"/>
              <a:pathLst>
                <a:path w="1212350" h="1214840" extrusionOk="0">
                  <a:moveTo>
                    <a:pt x="0" y="1070973"/>
                  </a:moveTo>
                  <a:cubicBezTo>
                    <a:pt x="0" y="1070973"/>
                    <a:pt x="650697" y="1447692"/>
                    <a:pt x="1212351" y="981930"/>
                  </a:cubicBezTo>
                  <a:lnTo>
                    <a:pt x="549325" y="40612"/>
                  </a:lnTo>
                  <a:cubicBezTo>
                    <a:pt x="518790" y="-2656"/>
                    <a:pt x="458960" y="-12985"/>
                    <a:pt x="415686" y="17550"/>
                  </a:cubicBezTo>
                  <a:cubicBezTo>
                    <a:pt x="400062" y="28578"/>
                    <a:pt x="388089" y="44030"/>
                    <a:pt x="381308" y="619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12"/>
            <p:cNvSpPr/>
            <p:nvPr/>
          </p:nvSpPr>
          <p:spPr>
            <a:xfrm>
              <a:off x="2996697" y="3186871"/>
              <a:ext cx="951250" cy="244546"/>
            </a:xfrm>
            <a:custGeom>
              <a:avLst/>
              <a:gdLst/>
              <a:ahLst/>
              <a:cxnLst/>
              <a:rect l="l" t="t" r="r" b="b"/>
              <a:pathLst>
                <a:path w="951250" h="244546" extrusionOk="0">
                  <a:moveTo>
                    <a:pt x="43357" y="45138"/>
                  </a:moveTo>
                  <a:lnTo>
                    <a:pt x="0" y="159934"/>
                  </a:lnTo>
                  <a:cubicBezTo>
                    <a:pt x="152674" y="234319"/>
                    <a:pt x="473639" y="323156"/>
                    <a:pt x="951250" y="118221"/>
                  </a:cubicBezTo>
                  <a:lnTo>
                    <a:pt x="867961" y="0"/>
                  </a:lnTo>
                  <a:cubicBezTo>
                    <a:pt x="691177" y="94111"/>
                    <a:pt x="402815" y="180483"/>
                    <a:pt x="43357" y="45138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12"/>
            <p:cNvSpPr/>
            <p:nvPr/>
          </p:nvSpPr>
          <p:spPr>
            <a:xfrm>
              <a:off x="3140056" y="2892620"/>
              <a:ext cx="568503" cy="125416"/>
            </a:xfrm>
            <a:custGeom>
              <a:avLst/>
              <a:gdLst/>
              <a:ahLst/>
              <a:cxnLst/>
              <a:rect l="l" t="t" r="r" b="b"/>
              <a:pathLst>
                <a:path w="568503" h="125416" extrusionOk="0">
                  <a:moveTo>
                    <a:pt x="27398" y="2123"/>
                  </a:moveTo>
                  <a:lnTo>
                    <a:pt x="0" y="74179"/>
                  </a:lnTo>
                  <a:cubicBezTo>
                    <a:pt x="118016" y="119317"/>
                    <a:pt x="322540" y="163222"/>
                    <a:pt x="568503" y="72261"/>
                  </a:cubicBezTo>
                  <a:lnTo>
                    <a:pt x="517544" y="0"/>
                  </a:lnTo>
                  <a:cubicBezTo>
                    <a:pt x="405281" y="47467"/>
                    <a:pt x="236717" y="79796"/>
                    <a:pt x="27398" y="2123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12"/>
            <p:cNvSpPr/>
            <p:nvPr/>
          </p:nvSpPr>
          <p:spPr>
            <a:xfrm>
              <a:off x="3404162" y="2647161"/>
              <a:ext cx="524058" cy="1084446"/>
            </a:xfrm>
            <a:custGeom>
              <a:avLst/>
              <a:gdLst/>
              <a:ahLst/>
              <a:cxnLst/>
              <a:rect l="l" t="t" r="r" b="b"/>
              <a:pathLst>
                <a:path w="524058" h="1084446" extrusionOk="0">
                  <a:moveTo>
                    <a:pt x="524059" y="1002185"/>
                  </a:moveTo>
                  <a:lnTo>
                    <a:pt x="18570" y="4084"/>
                  </a:lnTo>
                  <a:cubicBezTo>
                    <a:pt x="13844" y="-5299"/>
                    <a:pt x="-2595" y="3057"/>
                    <a:pt x="351" y="13331"/>
                  </a:cubicBezTo>
                  <a:lnTo>
                    <a:pt x="311452" y="1084446"/>
                  </a:lnTo>
                  <a:cubicBezTo>
                    <a:pt x="385337" y="1065562"/>
                    <a:pt x="456708" y="1037952"/>
                    <a:pt x="524059" y="1002185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0" name="Google Shape;100;p12"/>
          <p:cNvSpPr/>
          <p:nvPr/>
        </p:nvSpPr>
        <p:spPr>
          <a:xfrm>
            <a:off x="6772363" y="1358829"/>
            <a:ext cx="1196571" cy="1123538"/>
          </a:xfrm>
          <a:custGeom>
            <a:avLst/>
            <a:gdLst/>
            <a:ahLst/>
            <a:cxnLst/>
            <a:rect l="l" t="t" r="r" b="b"/>
            <a:pathLst>
              <a:path w="1256243" h="1404422" extrusionOk="0">
                <a:moveTo>
                  <a:pt x="136989" y="466050"/>
                </a:moveTo>
                <a:cubicBezTo>
                  <a:pt x="136989" y="466050"/>
                  <a:pt x="267128" y="-13411"/>
                  <a:pt x="705492" y="288"/>
                </a:cubicBezTo>
                <a:cubicBezTo>
                  <a:pt x="1198652" y="15699"/>
                  <a:pt x="1243790" y="411254"/>
                  <a:pt x="1253447" y="589340"/>
                </a:cubicBezTo>
                <a:cubicBezTo>
                  <a:pt x="1267146" y="842769"/>
                  <a:pt x="1239748" y="1020854"/>
                  <a:pt x="958921" y="1150994"/>
                </a:cubicBezTo>
                <a:cubicBezTo>
                  <a:pt x="958921" y="1150994"/>
                  <a:pt x="1137007" y="911263"/>
                  <a:pt x="1013717" y="719479"/>
                </a:cubicBezTo>
                <a:cubicBezTo>
                  <a:pt x="1013717" y="719479"/>
                  <a:pt x="965771" y="1301681"/>
                  <a:pt x="404117" y="1404423"/>
                </a:cubicBezTo>
                <a:cubicBezTo>
                  <a:pt x="404117" y="1404423"/>
                  <a:pt x="657546" y="1157843"/>
                  <a:pt x="506858" y="801672"/>
                </a:cubicBezTo>
                <a:cubicBezTo>
                  <a:pt x="506858" y="801672"/>
                  <a:pt x="520557" y="1144144"/>
                  <a:pt x="123290" y="1130445"/>
                </a:cubicBezTo>
                <a:cubicBezTo>
                  <a:pt x="123290" y="1130445"/>
                  <a:pt x="363020" y="993457"/>
                  <a:pt x="294526" y="746877"/>
                </a:cubicBezTo>
                <a:cubicBezTo>
                  <a:pt x="253429" y="842769"/>
                  <a:pt x="157537" y="904414"/>
                  <a:pt x="0" y="870167"/>
                </a:cubicBezTo>
                <a:cubicBezTo>
                  <a:pt x="116440" y="801672"/>
                  <a:pt x="116440" y="561942"/>
                  <a:pt x="136989" y="466050"/>
                </a:cubicBezTo>
                <a:close/>
              </a:path>
            </a:pathLst>
          </a:custGeom>
          <a:gradFill>
            <a:gsLst>
              <a:gs pos="0">
                <a:srgbClr val="BBFF45">
                  <a:alpha val="0"/>
                </a:srgbClr>
              </a:gs>
              <a:gs pos="65000">
                <a:srgbClr val="C2FF33"/>
              </a:gs>
              <a:gs pos="100000">
                <a:srgbClr val="C9FF20"/>
              </a:gs>
            </a:gsLst>
            <a:lin ang="5400012" scaled="0"/>
          </a:gradFill>
          <a:ln>
            <a:noFill/>
          </a:ln>
          <a:effectLst>
            <a:outerShdw blurRad="28575" dist="38100" dir="5400000" algn="bl" rotWithShape="0">
              <a:schemeClr val="dk1">
                <a:alpha val="20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2" name="Google Shape;791;p36">
            <a:extLst>
              <a:ext uri="{FF2B5EF4-FFF2-40B4-BE49-F238E27FC236}">
                <a16:creationId xmlns:a16="http://schemas.microsoft.com/office/drawing/2014/main" id="{A7077BBC-F3B9-C34B-9A16-BACF6F2E1714}"/>
              </a:ext>
            </a:extLst>
          </p:cNvPr>
          <p:cNvGrpSpPr/>
          <p:nvPr/>
        </p:nvGrpSpPr>
        <p:grpSpPr>
          <a:xfrm>
            <a:off x="7733947" y="1992099"/>
            <a:ext cx="1065712" cy="998653"/>
            <a:chOff x="8438871" y="401534"/>
            <a:chExt cx="2115348" cy="1982241"/>
          </a:xfrm>
        </p:grpSpPr>
        <p:sp>
          <p:nvSpPr>
            <p:cNvPr id="33" name="Google Shape;792;p36">
              <a:extLst>
                <a:ext uri="{FF2B5EF4-FFF2-40B4-BE49-F238E27FC236}">
                  <a16:creationId xmlns:a16="http://schemas.microsoft.com/office/drawing/2014/main" id="{0716955F-EC35-054D-A466-2A299E959502}"/>
                </a:ext>
              </a:extLst>
            </p:cNvPr>
            <p:cNvSpPr/>
            <p:nvPr/>
          </p:nvSpPr>
          <p:spPr>
            <a:xfrm>
              <a:off x="8438871" y="401534"/>
              <a:ext cx="2115348" cy="1982241"/>
            </a:xfrm>
            <a:custGeom>
              <a:avLst/>
              <a:gdLst/>
              <a:ahLst/>
              <a:cxnLst/>
              <a:rect l="l" t="t" r="r" b="b"/>
              <a:pathLst>
                <a:path w="2115348" h="1982241" extrusionOk="0">
                  <a:moveTo>
                    <a:pt x="1084381" y="1982241"/>
                  </a:moveTo>
                  <a:cubicBezTo>
                    <a:pt x="797390" y="1982241"/>
                    <a:pt x="529098" y="1889705"/>
                    <a:pt x="328957" y="1721963"/>
                  </a:cubicBezTo>
                  <a:cubicBezTo>
                    <a:pt x="126830" y="1552302"/>
                    <a:pt x="10253" y="1321476"/>
                    <a:pt x="663" y="1072019"/>
                  </a:cubicBezTo>
                  <a:cubicBezTo>
                    <a:pt x="-9679" y="803042"/>
                    <a:pt x="101418" y="520571"/>
                    <a:pt x="297929" y="316389"/>
                  </a:cubicBezTo>
                  <a:cubicBezTo>
                    <a:pt x="390670" y="219534"/>
                    <a:pt x="501494" y="141871"/>
                    <a:pt x="624236" y="87824"/>
                  </a:cubicBezTo>
                  <a:cubicBezTo>
                    <a:pt x="758690" y="29170"/>
                    <a:pt x="903967" y="-739"/>
                    <a:pt x="1050682" y="14"/>
                  </a:cubicBezTo>
                  <a:cubicBezTo>
                    <a:pt x="1339866" y="14"/>
                    <a:pt x="1578979" y="75906"/>
                    <a:pt x="1761448" y="225497"/>
                  </a:cubicBezTo>
                  <a:cubicBezTo>
                    <a:pt x="1935630" y="368308"/>
                    <a:pt x="2049125" y="569750"/>
                    <a:pt x="2098577" y="824412"/>
                  </a:cubicBezTo>
                  <a:cubicBezTo>
                    <a:pt x="2125770" y="962922"/>
                    <a:pt x="2119811" y="1105890"/>
                    <a:pt x="2081317" y="1241680"/>
                  </a:cubicBezTo>
                  <a:cubicBezTo>
                    <a:pt x="2044193" y="1372408"/>
                    <a:pt x="1980083" y="1493904"/>
                    <a:pt x="1893094" y="1598330"/>
                  </a:cubicBezTo>
                  <a:cubicBezTo>
                    <a:pt x="1796038" y="1715326"/>
                    <a:pt x="1675145" y="1810252"/>
                    <a:pt x="1538431" y="1876760"/>
                  </a:cubicBezTo>
                  <a:cubicBezTo>
                    <a:pt x="1396921" y="1945638"/>
                    <a:pt x="1241713" y="1981693"/>
                    <a:pt x="1084381" y="1982241"/>
                  </a:cubicBezTo>
                  <a:close/>
                </a:path>
              </a:pathLst>
            </a:custGeom>
            <a:solidFill>
              <a:srgbClr val="09052E">
                <a:alpha val="11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793;p36">
              <a:extLst>
                <a:ext uri="{FF2B5EF4-FFF2-40B4-BE49-F238E27FC236}">
                  <a16:creationId xmlns:a16="http://schemas.microsoft.com/office/drawing/2014/main" id="{32E35FA5-6FAB-D34D-BAC3-37B4B4F2AF19}"/>
                </a:ext>
              </a:extLst>
            </p:cNvPr>
            <p:cNvSpPr/>
            <p:nvPr/>
          </p:nvSpPr>
          <p:spPr>
            <a:xfrm>
              <a:off x="8561906" y="475316"/>
              <a:ext cx="1869268" cy="1736332"/>
            </a:xfrm>
            <a:custGeom>
              <a:avLst/>
              <a:gdLst/>
              <a:ahLst/>
              <a:cxnLst/>
              <a:rect l="l" t="t" r="r" b="b"/>
              <a:pathLst>
                <a:path w="1869268" h="1736332" extrusionOk="0">
                  <a:moveTo>
                    <a:pt x="927716" y="0"/>
                  </a:moveTo>
                  <a:cubicBezTo>
                    <a:pt x="337705" y="0"/>
                    <a:pt x="-16274" y="505694"/>
                    <a:pt x="576" y="943990"/>
                  </a:cubicBezTo>
                  <a:cubicBezTo>
                    <a:pt x="17426" y="1382285"/>
                    <a:pt x="422022" y="1736332"/>
                    <a:pt x="961415" y="1736332"/>
                  </a:cubicBezTo>
                  <a:cubicBezTo>
                    <a:pt x="1500808" y="1736332"/>
                    <a:pt x="1957049" y="1250776"/>
                    <a:pt x="1854856" y="724876"/>
                  </a:cubicBezTo>
                  <a:cubicBezTo>
                    <a:pt x="1769443" y="285279"/>
                    <a:pt x="1464438" y="0"/>
                    <a:pt x="9277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794;p36">
              <a:extLst>
                <a:ext uri="{FF2B5EF4-FFF2-40B4-BE49-F238E27FC236}">
                  <a16:creationId xmlns:a16="http://schemas.microsoft.com/office/drawing/2014/main" id="{A5F96EAE-283F-F242-8EE6-542CC3D820E5}"/>
                </a:ext>
              </a:extLst>
            </p:cNvPr>
            <p:cNvSpPr/>
            <p:nvPr/>
          </p:nvSpPr>
          <p:spPr>
            <a:xfrm>
              <a:off x="8561904" y="1299235"/>
              <a:ext cx="1869279" cy="912413"/>
            </a:xfrm>
            <a:custGeom>
              <a:avLst/>
              <a:gdLst/>
              <a:ahLst/>
              <a:cxnLst/>
              <a:rect l="l" t="t" r="r" b="b"/>
              <a:pathLst>
                <a:path w="1869279" h="912413" extrusionOk="0">
                  <a:moveTo>
                    <a:pt x="963129" y="603915"/>
                  </a:moveTo>
                  <a:cubicBezTo>
                    <a:pt x="507230" y="603915"/>
                    <a:pt x="141882" y="366308"/>
                    <a:pt x="1880" y="34795"/>
                  </a:cubicBezTo>
                  <a:cubicBezTo>
                    <a:pt x="-39" y="63179"/>
                    <a:pt x="-518" y="91646"/>
                    <a:pt x="578" y="120071"/>
                  </a:cubicBezTo>
                  <a:cubicBezTo>
                    <a:pt x="17428" y="558435"/>
                    <a:pt x="422024" y="912414"/>
                    <a:pt x="961417" y="912414"/>
                  </a:cubicBezTo>
                  <a:cubicBezTo>
                    <a:pt x="1466769" y="912414"/>
                    <a:pt x="1899105" y="486242"/>
                    <a:pt x="1867666" y="0"/>
                  </a:cubicBezTo>
                  <a:cubicBezTo>
                    <a:pt x="1728075" y="347404"/>
                    <a:pt x="1367589" y="603915"/>
                    <a:pt x="963129" y="60391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795;p36">
              <a:extLst>
                <a:ext uri="{FF2B5EF4-FFF2-40B4-BE49-F238E27FC236}">
                  <a16:creationId xmlns:a16="http://schemas.microsoft.com/office/drawing/2014/main" id="{82B2BB3C-5B7F-0341-B33D-FD6A8C47F865}"/>
                </a:ext>
              </a:extLst>
            </p:cNvPr>
            <p:cNvSpPr/>
            <p:nvPr/>
          </p:nvSpPr>
          <p:spPr>
            <a:xfrm>
              <a:off x="9302517" y="748882"/>
              <a:ext cx="387480" cy="1272283"/>
            </a:xfrm>
            <a:custGeom>
              <a:avLst/>
              <a:gdLst/>
              <a:ahLst/>
              <a:cxnLst/>
              <a:rect l="l" t="t" r="r" b="b"/>
              <a:pathLst>
                <a:path w="387480" h="1272283" extrusionOk="0">
                  <a:moveTo>
                    <a:pt x="341492" y="318088"/>
                  </a:moveTo>
                  <a:cubicBezTo>
                    <a:pt x="290600" y="318070"/>
                    <a:pt x="249367" y="276810"/>
                    <a:pt x="249367" y="225931"/>
                  </a:cubicBezTo>
                  <a:cubicBezTo>
                    <a:pt x="249436" y="192269"/>
                    <a:pt x="267792" y="161294"/>
                    <a:pt x="297313" y="145140"/>
                  </a:cubicBezTo>
                  <a:cubicBezTo>
                    <a:pt x="267860" y="90372"/>
                    <a:pt x="228955" y="41237"/>
                    <a:pt x="182448" y="0"/>
                  </a:cubicBezTo>
                  <a:cubicBezTo>
                    <a:pt x="182448" y="0"/>
                    <a:pt x="-269615" y="719876"/>
                    <a:pt x="249436" y="1272283"/>
                  </a:cubicBezTo>
                  <a:cubicBezTo>
                    <a:pt x="249436" y="1272283"/>
                    <a:pt x="459713" y="731178"/>
                    <a:pt x="361218" y="315896"/>
                  </a:cubicBezTo>
                  <a:cubicBezTo>
                    <a:pt x="354712" y="317324"/>
                    <a:pt x="348136" y="318059"/>
                    <a:pt x="341492" y="318088"/>
                  </a:cubicBezTo>
                  <a:close/>
                </a:path>
              </a:pathLst>
            </a:custGeom>
            <a:gradFill>
              <a:gsLst>
                <a:gs pos="0">
                  <a:srgbClr val="000985"/>
                </a:gs>
                <a:gs pos="100000">
                  <a:srgbClr val="01010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7" name="Google Shape;791;p36">
            <a:extLst>
              <a:ext uri="{FF2B5EF4-FFF2-40B4-BE49-F238E27FC236}">
                <a16:creationId xmlns:a16="http://schemas.microsoft.com/office/drawing/2014/main" id="{4122ED3C-C2C9-4B4A-B31A-743B9D5779C6}"/>
              </a:ext>
            </a:extLst>
          </p:cNvPr>
          <p:cNvGrpSpPr/>
          <p:nvPr/>
        </p:nvGrpSpPr>
        <p:grpSpPr>
          <a:xfrm>
            <a:off x="6255611" y="2060395"/>
            <a:ext cx="1065712" cy="998653"/>
            <a:chOff x="8438871" y="401534"/>
            <a:chExt cx="2115348" cy="1982241"/>
          </a:xfrm>
        </p:grpSpPr>
        <p:sp>
          <p:nvSpPr>
            <p:cNvPr id="38" name="Google Shape;792;p36">
              <a:extLst>
                <a:ext uri="{FF2B5EF4-FFF2-40B4-BE49-F238E27FC236}">
                  <a16:creationId xmlns:a16="http://schemas.microsoft.com/office/drawing/2014/main" id="{CB3D7167-5B3E-F540-B1F0-C8DCB2F0EA74}"/>
                </a:ext>
              </a:extLst>
            </p:cNvPr>
            <p:cNvSpPr/>
            <p:nvPr/>
          </p:nvSpPr>
          <p:spPr>
            <a:xfrm>
              <a:off x="8438871" y="401534"/>
              <a:ext cx="2115348" cy="1982241"/>
            </a:xfrm>
            <a:custGeom>
              <a:avLst/>
              <a:gdLst/>
              <a:ahLst/>
              <a:cxnLst/>
              <a:rect l="l" t="t" r="r" b="b"/>
              <a:pathLst>
                <a:path w="2115348" h="1982241" extrusionOk="0">
                  <a:moveTo>
                    <a:pt x="1084381" y="1982241"/>
                  </a:moveTo>
                  <a:cubicBezTo>
                    <a:pt x="797390" y="1982241"/>
                    <a:pt x="529098" y="1889705"/>
                    <a:pt x="328957" y="1721963"/>
                  </a:cubicBezTo>
                  <a:cubicBezTo>
                    <a:pt x="126830" y="1552302"/>
                    <a:pt x="10253" y="1321476"/>
                    <a:pt x="663" y="1072019"/>
                  </a:cubicBezTo>
                  <a:cubicBezTo>
                    <a:pt x="-9679" y="803042"/>
                    <a:pt x="101418" y="520571"/>
                    <a:pt x="297929" y="316389"/>
                  </a:cubicBezTo>
                  <a:cubicBezTo>
                    <a:pt x="390670" y="219534"/>
                    <a:pt x="501494" y="141871"/>
                    <a:pt x="624236" y="87824"/>
                  </a:cubicBezTo>
                  <a:cubicBezTo>
                    <a:pt x="758690" y="29170"/>
                    <a:pt x="903967" y="-739"/>
                    <a:pt x="1050682" y="14"/>
                  </a:cubicBezTo>
                  <a:cubicBezTo>
                    <a:pt x="1339866" y="14"/>
                    <a:pt x="1578979" y="75906"/>
                    <a:pt x="1761448" y="225497"/>
                  </a:cubicBezTo>
                  <a:cubicBezTo>
                    <a:pt x="1935630" y="368308"/>
                    <a:pt x="2049125" y="569750"/>
                    <a:pt x="2098577" y="824412"/>
                  </a:cubicBezTo>
                  <a:cubicBezTo>
                    <a:pt x="2125770" y="962922"/>
                    <a:pt x="2119811" y="1105890"/>
                    <a:pt x="2081317" y="1241680"/>
                  </a:cubicBezTo>
                  <a:cubicBezTo>
                    <a:pt x="2044193" y="1372408"/>
                    <a:pt x="1980083" y="1493904"/>
                    <a:pt x="1893094" y="1598330"/>
                  </a:cubicBezTo>
                  <a:cubicBezTo>
                    <a:pt x="1796038" y="1715326"/>
                    <a:pt x="1675145" y="1810252"/>
                    <a:pt x="1538431" y="1876760"/>
                  </a:cubicBezTo>
                  <a:cubicBezTo>
                    <a:pt x="1396921" y="1945638"/>
                    <a:pt x="1241713" y="1981693"/>
                    <a:pt x="1084381" y="1982241"/>
                  </a:cubicBezTo>
                  <a:close/>
                </a:path>
              </a:pathLst>
            </a:custGeom>
            <a:solidFill>
              <a:srgbClr val="09052E">
                <a:alpha val="11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793;p36">
              <a:extLst>
                <a:ext uri="{FF2B5EF4-FFF2-40B4-BE49-F238E27FC236}">
                  <a16:creationId xmlns:a16="http://schemas.microsoft.com/office/drawing/2014/main" id="{451639DC-263E-1547-B7FE-FE9A36377FDA}"/>
                </a:ext>
              </a:extLst>
            </p:cNvPr>
            <p:cNvSpPr/>
            <p:nvPr/>
          </p:nvSpPr>
          <p:spPr>
            <a:xfrm>
              <a:off x="8561906" y="475316"/>
              <a:ext cx="1869268" cy="1736332"/>
            </a:xfrm>
            <a:custGeom>
              <a:avLst/>
              <a:gdLst/>
              <a:ahLst/>
              <a:cxnLst/>
              <a:rect l="l" t="t" r="r" b="b"/>
              <a:pathLst>
                <a:path w="1869268" h="1736332" extrusionOk="0">
                  <a:moveTo>
                    <a:pt x="927716" y="0"/>
                  </a:moveTo>
                  <a:cubicBezTo>
                    <a:pt x="337705" y="0"/>
                    <a:pt x="-16274" y="505694"/>
                    <a:pt x="576" y="943990"/>
                  </a:cubicBezTo>
                  <a:cubicBezTo>
                    <a:pt x="17426" y="1382285"/>
                    <a:pt x="422022" y="1736332"/>
                    <a:pt x="961415" y="1736332"/>
                  </a:cubicBezTo>
                  <a:cubicBezTo>
                    <a:pt x="1500808" y="1736332"/>
                    <a:pt x="1957049" y="1250776"/>
                    <a:pt x="1854856" y="724876"/>
                  </a:cubicBezTo>
                  <a:cubicBezTo>
                    <a:pt x="1769443" y="285279"/>
                    <a:pt x="1464438" y="0"/>
                    <a:pt x="9277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794;p36">
              <a:extLst>
                <a:ext uri="{FF2B5EF4-FFF2-40B4-BE49-F238E27FC236}">
                  <a16:creationId xmlns:a16="http://schemas.microsoft.com/office/drawing/2014/main" id="{E41A2106-5357-8446-83B6-406BAEC8BB8B}"/>
                </a:ext>
              </a:extLst>
            </p:cNvPr>
            <p:cNvSpPr/>
            <p:nvPr/>
          </p:nvSpPr>
          <p:spPr>
            <a:xfrm>
              <a:off x="8561904" y="1299235"/>
              <a:ext cx="1869279" cy="912413"/>
            </a:xfrm>
            <a:custGeom>
              <a:avLst/>
              <a:gdLst/>
              <a:ahLst/>
              <a:cxnLst/>
              <a:rect l="l" t="t" r="r" b="b"/>
              <a:pathLst>
                <a:path w="1869279" h="912413" extrusionOk="0">
                  <a:moveTo>
                    <a:pt x="963129" y="603915"/>
                  </a:moveTo>
                  <a:cubicBezTo>
                    <a:pt x="507230" y="603915"/>
                    <a:pt x="141882" y="366308"/>
                    <a:pt x="1880" y="34795"/>
                  </a:cubicBezTo>
                  <a:cubicBezTo>
                    <a:pt x="-39" y="63179"/>
                    <a:pt x="-518" y="91646"/>
                    <a:pt x="578" y="120071"/>
                  </a:cubicBezTo>
                  <a:cubicBezTo>
                    <a:pt x="17428" y="558435"/>
                    <a:pt x="422024" y="912414"/>
                    <a:pt x="961417" y="912414"/>
                  </a:cubicBezTo>
                  <a:cubicBezTo>
                    <a:pt x="1466769" y="912414"/>
                    <a:pt x="1899105" y="486242"/>
                    <a:pt x="1867666" y="0"/>
                  </a:cubicBezTo>
                  <a:cubicBezTo>
                    <a:pt x="1728075" y="347404"/>
                    <a:pt x="1367589" y="603915"/>
                    <a:pt x="963129" y="60391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795;p36">
              <a:extLst>
                <a:ext uri="{FF2B5EF4-FFF2-40B4-BE49-F238E27FC236}">
                  <a16:creationId xmlns:a16="http://schemas.microsoft.com/office/drawing/2014/main" id="{DB125CC7-0514-5340-97A9-DE8D1A7EFAEA}"/>
                </a:ext>
              </a:extLst>
            </p:cNvPr>
            <p:cNvSpPr/>
            <p:nvPr/>
          </p:nvSpPr>
          <p:spPr>
            <a:xfrm>
              <a:off x="9302517" y="748882"/>
              <a:ext cx="387480" cy="1272283"/>
            </a:xfrm>
            <a:custGeom>
              <a:avLst/>
              <a:gdLst/>
              <a:ahLst/>
              <a:cxnLst/>
              <a:rect l="l" t="t" r="r" b="b"/>
              <a:pathLst>
                <a:path w="387480" h="1272283" extrusionOk="0">
                  <a:moveTo>
                    <a:pt x="341492" y="318088"/>
                  </a:moveTo>
                  <a:cubicBezTo>
                    <a:pt x="290600" y="318070"/>
                    <a:pt x="249367" y="276810"/>
                    <a:pt x="249367" y="225931"/>
                  </a:cubicBezTo>
                  <a:cubicBezTo>
                    <a:pt x="249436" y="192269"/>
                    <a:pt x="267792" y="161294"/>
                    <a:pt x="297313" y="145140"/>
                  </a:cubicBezTo>
                  <a:cubicBezTo>
                    <a:pt x="267860" y="90372"/>
                    <a:pt x="228955" y="41237"/>
                    <a:pt x="182448" y="0"/>
                  </a:cubicBezTo>
                  <a:cubicBezTo>
                    <a:pt x="182448" y="0"/>
                    <a:pt x="-269615" y="719876"/>
                    <a:pt x="249436" y="1272283"/>
                  </a:cubicBezTo>
                  <a:cubicBezTo>
                    <a:pt x="249436" y="1272283"/>
                    <a:pt x="459713" y="731178"/>
                    <a:pt x="361218" y="315896"/>
                  </a:cubicBezTo>
                  <a:cubicBezTo>
                    <a:pt x="354712" y="317324"/>
                    <a:pt x="348136" y="318059"/>
                    <a:pt x="341492" y="318088"/>
                  </a:cubicBezTo>
                  <a:close/>
                </a:path>
              </a:pathLst>
            </a:custGeom>
            <a:gradFill>
              <a:gsLst>
                <a:gs pos="0">
                  <a:srgbClr val="000985"/>
                </a:gs>
                <a:gs pos="100000">
                  <a:srgbClr val="01010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2" name="Google Shape;808;p36">
            <a:extLst>
              <a:ext uri="{FF2B5EF4-FFF2-40B4-BE49-F238E27FC236}">
                <a16:creationId xmlns:a16="http://schemas.microsoft.com/office/drawing/2014/main" id="{563705EC-9819-4A41-8E36-6190BDCB4D79}"/>
              </a:ext>
            </a:extLst>
          </p:cNvPr>
          <p:cNvGrpSpPr/>
          <p:nvPr/>
        </p:nvGrpSpPr>
        <p:grpSpPr>
          <a:xfrm>
            <a:off x="6879638" y="3249598"/>
            <a:ext cx="1289414" cy="646452"/>
            <a:chOff x="2819969" y="4365386"/>
            <a:chExt cx="1694813" cy="849700"/>
          </a:xfrm>
        </p:grpSpPr>
        <p:sp>
          <p:nvSpPr>
            <p:cNvPr id="43" name="Google Shape;809;p36">
              <a:extLst>
                <a:ext uri="{FF2B5EF4-FFF2-40B4-BE49-F238E27FC236}">
                  <a16:creationId xmlns:a16="http://schemas.microsoft.com/office/drawing/2014/main" id="{40F1C4D5-9076-CC46-8A1F-F59684F1CB54}"/>
                </a:ext>
              </a:extLst>
            </p:cNvPr>
            <p:cNvSpPr/>
            <p:nvPr/>
          </p:nvSpPr>
          <p:spPr>
            <a:xfrm>
              <a:off x="2819969" y="4365386"/>
              <a:ext cx="1694813" cy="767412"/>
            </a:xfrm>
            <a:custGeom>
              <a:avLst/>
              <a:gdLst/>
              <a:ahLst/>
              <a:cxnLst/>
              <a:rect l="l" t="t" r="r" b="b"/>
              <a:pathLst>
                <a:path w="1694813" h="767412" extrusionOk="0">
                  <a:moveTo>
                    <a:pt x="1693331" y="0"/>
                  </a:moveTo>
                  <a:cubicBezTo>
                    <a:pt x="1724222" y="449254"/>
                    <a:pt x="1266748" y="778027"/>
                    <a:pt x="847425" y="767137"/>
                  </a:cubicBezTo>
                  <a:cubicBezTo>
                    <a:pt x="428171" y="778302"/>
                    <a:pt x="-29782" y="449254"/>
                    <a:pt x="1520" y="0"/>
                  </a:cubicBezTo>
                  <a:cubicBezTo>
                    <a:pt x="92960" y="926660"/>
                    <a:pt x="1602234" y="926660"/>
                    <a:pt x="1693331" y="0"/>
                  </a:cubicBezTo>
                  <a:close/>
                </a:path>
              </a:pathLst>
            </a:custGeom>
            <a:solidFill>
              <a:srgbClr val="4C1130"/>
            </a:solidFill>
            <a:ln>
              <a:noFill/>
            </a:ln>
            <a:effectLst>
              <a:outerShdw blurRad="28575" dist="38100" dir="54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810;p36">
              <a:extLst>
                <a:ext uri="{FF2B5EF4-FFF2-40B4-BE49-F238E27FC236}">
                  <a16:creationId xmlns:a16="http://schemas.microsoft.com/office/drawing/2014/main" id="{A140E0B5-A9EB-0E41-8C22-07BCE748EAFE}"/>
                </a:ext>
              </a:extLst>
            </p:cNvPr>
            <p:cNvSpPr/>
            <p:nvPr/>
          </p:nvSpPr>
          <p:spPr>
            <a:xfrm>
              <a:off x="4100210" y="4889162"/>
              <a:ext cx="195071" cy="325922"/>
            </a:xfrm>
            <a:custGeom>
              <a:avLst/>
              <a:gdLst/>
              <a:ahLst/>
              <a:cxnLst/>
              <a:rect l="l" t="t" r="r" b="b"/>
              <a:pathLst>
                <a:path w="195071" h="325922" extrusionOk="0">
                  <a:moveTo>
                    <a:pt x="0" y="138701"/>
                  </a:moveTo>
                  <a:cubicBezTo>
                    <a:pt x="10069" y="227196"/>
                    <a:pt x="32330" y="318567"/>
                    <a:pt x="80892" y="325554"/>
                  </a:cubicBezTo>
                  <a:cubicBezTo>
                    <a:pt x="160140" y="336787"/>
                    <a:pt x="187538" y="88426"/>
                    <a:pt x="195072" y="0"/>
                  </a:cubicBezTo>
                  <a:cubicBezTo>
                    <a:pt x="136660" y="54898"/>
                    <a:pt x="71036" y="101557"/>
                    <a:pt x="0" y="138701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  <a:effectLst>
              <a:outerShdw blurRad="14288" dist="28575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811;p36">
              <a:extLst>
                <a:ext uri="{FF2B5EF4-FFF2-40B4-BE49-F238E27FC236}">
                  <a16:creationId xmlns:a16="http://schemas.microsoft.com/office/drawing/2014/main" id="{CB482E06-E503-294A-BBDF-1B7076F6D86A}"/>
                </a:ext>
              </a:extLst>
            </p:cNvPr>
            <p:cNvSpPr/>
            <p:nvPr/>
          </p:nvSpPr>
          <p:spPr>
            <a:xfrm>
              <a:off x="3037246" y="4887244"/>
              <a:ext cx="186715" cy="327842"/>
            </a:xfrm>
            <a:custGeom>
              <a:avLst/>
              <a:gdLst/>
              <a:ahLst/>
              <a:cxnLst/>
              <a:rect l="l" t="t" r="r" b="b"/>
              <a:pathLst>
                <a:path w="186715" h="327842" extrusionOk="0">
                  <a:moveTo>
                    <a:pt x="0" y="0"/>
                  </a:moveTo>
                  <a:cubicBezTo>
                    <a:pt x="822" y="82672"/>
                    <a:pt x="10206" y="316170"/>
                    <a:pt x="89043" y="327472"/>
                  </a:cubicBezTo>
                  <a:cubicBezTo>
                    <a:pt x="140413" y="334801"/>
                    <a:pt x="170140" y="232127"/>
                    <a:pt x="186716" y="135139"/>
                  </a:cubicBezTo>
                  <a:cubicBezTo>
                    <a:pt x="118797" y="98508"/>
                    <a:pt x="56015" y="53069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  <a:effectLst>
              <a:outerShdw blurRad="14288" dist="28575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C3FE994A-9518-A14F-A409-3B27D7030860}"/>
              </a:ext>
            </a:extLst>
          </p:cNvPr>
          <p:cNvSpPr/>
          <p:nvPr/>
        </p:nvSpPr>
        <p:spPr>
          <a:xfrm>
            <a:off x="3100937" y="2466652"/>
            <a:ext cx="2813591" cy="369332"/>
          </a:xfrm>
          <a:prstGeom prst="rect">
            <a:avLst/>
          </a:prstGeom>
          <a:solidFill>
            <a:schemeClr val="bg1">
              <a:alpha val="73000"/>
            </a:schemeClr>
          </a:solidFill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</a:rPr>
              <a:t>string </a:t>
            </a:r>
            <a:r>
              <a:rPr lang="en-US" sz="1800" dirty="0"/>
              <a:t>Merge(</a:t>
            </a:r>
            <a:r>
              <a:rPr lang="en-US" sz="1800" dirty="0">
                <a:solidFill>
                  <a:srgbClr val="0000FF"/>
                </a:solidFill>
              </a:rPr>
              <a:t>string </a:t>
            </a:r>
            <a:r>
              <a:rPr lang="en-US" sz="1800" dirty="0"/>
              <a:t>prefix)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8668291-0237-B848-AAD6-D59D3FB4F738}"/>
              </a:ext>
            </a:extLst>
          </p:cNvPr>
          <p:cNvSpPr/>
          <p:nvPr/>
        </p:nvSpPr>
        <p:spPr>
          <a:xfrm>
            <a:off x="451437" y="1792587"/>
            <a:ext cx="4031873" cy="369332"/>
          </a:xfrm>
          <a:prstGeom prst="rect">
            <a:avLst/>
          </a:prstGeom>
          <a:solidFill>
            <a:schemeClr val="bg1">
              <a:alpha val="73000"/>
            </a:schemeClr>
          </a:solidFill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</a:rPr>
              <a:t>string </a:t>
            </a:r>
            <a:r>
              <a:rPr lang="en-US" sz="1800" dirty="0"/>
              <a:t>Merge(</a:t>
            </a:r>
            <a:r>
              <a:rPr lang="en-US" sz="1800" dirty="0">
                <a:solidFill>
                  <a:srgbClr val="0000FF"/>
                </a:solidFill>
              </a:rPr>
              <a:t>string </a:t>
            </a:r>
            <a:r>
              <a:rPr lang="en-US" sz="1800" dirty="0"/>
              <a:t>prefix, </a:t>
            </a:r>
            <a:r>
              <a:rPr lang="en-US" sz="1800" dirty="0">
                <a:solidFill>
                  <a:srgbClr val="0000FF"/>
                </a:solidFill>
              </a:rPr>
              <a:t>int </a:t>
            </a:r>
            <a:r>
              <a:rPr lang="en-US" sz="1800" dirty="0"/>
              <a:t>number)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1791A24-1256-6C46-976E-28DDB84B86FB}"/>
              </a:ext>
            </a:extLst>
          </p:cNvPr>
          <p:cNvSpPr/>
          <p:nvPr/>
        </p:nvSpPr>
        <p:spPr>
          <a:xfrm>
            <a:off x="604099" y="3794415"/>
            <a:ext cx="4993675" cy="369332"/>
          </a:xfrm>
          <a:prstGeom prst="rect">
            <a:avLst/>
          </a:prstGeom>
          <a:solidFill>
            <a:schemeClr val="bg1">
              <a:alpha val="73000"/>
            </a:schemeClr>
          </a:solidFill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</a:rPr>
              <a:t>string </a:t>
            </a:r>
            <a:r>
              <a:rPr lang="en-US" sz="1800" dirty="0"/>
              <a:t>Merge(</a:t>
            </a:r>
            <a:r>
              <a:rPr lang="en-US" sz="1800" dirty="0">
                <a:solidFill>
                  <a:srgbClr val="0000FF"/>
                </a:solidFill>
              </a:rPr>
              <a:t>string </a:t>
            </a:r>
            <a:r>
              <a:rPr lang="en-US" sz="1800" dirty="0"/>
              <a:t>prefix, </a:t>
            </a:r>
            <a:r>
              <a:rPr lang="en-US" sz="1800" dirty="0">
                <a:solidFill>
                  <a:srgbClr val="0000FF"/>
                </a:solidFill>
              </a:rPr>
              <a:t>params int</a:t>
            </a:r>
            <a:r>
              <a:rPr lang="en-US" sz="1800" dirty="0"/>
              <a:t>[] number)</a:t>
            </a:r>
          </a:p>
        </p:txBody>
      </p:sp>
      <p:sp>
        <p:nvSpPr>
          <p:cNvPr id="49" name="Down Arrow 48">
            <a:extLst>
              <a:ext uri="{FF2B5EF4-FFF2-40B4-BE49-F238E27FC236}">
                <a16:creationId xmlns:a16="http://schemas.microsoft.com/office/drawing/2014/main" id="{E2A4E7AF-668B-9241-87D9-91A5509BC75A}"/>
              </a:ext>
            </a:extLst>
          </p:cNvPr>
          <p:cNvSpPr/>
          <p:nvPr/>
        </p:nvSpPr>
        <p:spPr>
          <a:xfrm>
            <a:off x="4064649" y="2955364"/>
            <a:ext cx="781701" cy="664548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Down Arrow 49">
            <a:extLst>
              <a:ext uri="{FF2B5EF4-FFF2-40B4-BE49-F238E27FC236}">
                <a16:creationId xmlns:a16="http://schemas.microsoft.com/office/drawing/2014/main" id="{B5AB2501-F531-4A43-9AEA-B8E57B3C2BFD}"/>
              </a:ext>
            </a:extLst>
          </p:cNvPr>
          <p:cNvSpPr/>
          <p:nvPr/>
        </p:nvSpPr>
        <p:spPr>
          <a:xfrm>
            <a:off x="1685672" y="2444361"/>
            <a:ext cx="781701" cy="1192517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114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49" grpId="0" animBg="1"/>
      <p:bldP spid="5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26"/>
          <p:cNvSpPr txBox="1">
            <a:spLocks noGrp="1"/>
          </p:cNvSpPr>
          <p:nvPr>
            <p:ph type="ctrTitle" idx="4294967295"/>
          </p:nvPr>
        </p:nvSpPr>
        <p:spPr>
          <a:xfrm>
            <a:off x="2720775" y="571800"/>
            <a:ext cx="3702600" cy="894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latin typeface="Arial Rounded MT Bold" panose="020F0704030504030204" pitchFamily="34" charset="77"/>
              </a:rPr>
              <a:t>Easier, Smaller Refactoring</a:t>
            </a:r>
            <a:endParaRPr sz="3000" dirty="0">
              <a:latin typeface="Arial Rounded MT Bold" panose="020F0704030504030204" pitchFamily="34" charset="77"/>
            </a:endParaRPr>
          </a:p>
        </p:txBody>
      </p:sp>
      <p:sp>
        <p:nvSpPr>
          <p:cNvPr id="466" name="Google Shape;466;p26"/>
          <p:cNvSpPr txBox="1">
            <a:spLocks noGrp="1"/>
          </p:cNvSpPr>
          <p:nvPr>
            <p:ph type="subTitle" idx="4294967295"/>
          </p:nvPr>
        </p:nvSpPr>
        <p:spPr>
          <a:xfrm>
            <a:off x="2720775" y="1411308"/>
            <a:ext cx="3702600" cy="46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>
              <a:buNone/>
            </a:pPr>
            <a:r>
              <a:rPr lang="en-US" dirty="0"/>
              <a:t>I</a:t>
            </a:r>
            <a:r>
              <a:rPr lang="en" dirty="0" err="1"/>
              <a:t>nch</a:t>
            </a:r>
            <a:r>
              <a:rPr lang="en" dirty="0"/>
              <a:t> by inch, it’s a </a:t>
            </a:r>
            <a:r>
              <a:rPr lang="en-US" dirty="0"/>
              <a:t>cinch</a:t>
            </a:r>
          </a:p>
          <a:p>
            <a:pPr marL="0" lvl="0" indent="0" algn="ctr">
              <a:buNone/>
            </a:pPr>
            <a:r>
              <a:rPr lang="en-US" dirty="0"/>
              <a:t>Yard by yard, makes it hard</a:t>
            </a:r>
            <a:endParaRPr dirty="0"/>
          </a:p>
        </p:txBody>
      </p:sp>
      <p:sp>
        <p:nvSpPr>
          <p:cNvPr id="467" name="Google Shape;467;p26"/>
          <p:cNvSpPr txBox="1">
            <a:spLocks noGrp="1"/>
          </p:cNvSpPr>
          <p:nvPr>
            <p:ph type="ctrTitle" idx="4294967295"/>
          </p:nvPr>
        </p:nvSpPr>
        <p:spPr>
          <a:xfrm>
            <a:off x="2243797" y="3200693"/>
            <a:ext cx="4825218" cy="894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latin typeface="Arial Rounded MT Bold" panose="020F0704030504030204" pitchFamily="34" charset="77"/>
              </a:rPr>
              <a:t>Backward Compatible APIs</a:t>
            </a:r>
            <a:endParaRPr sz="3000" dirty="0">
              <a:latin typeface="Arial Rounded MT Bold" panose="020F0704030504030204" pitchFamily="34" charset="77"/>
            </a:endParaRPr>
          </a:p>
        </p:txBody>
      </p:sp>
      <p:sp>
        <p:nvSpPr>
          <p:cNvPr id="468" name="Google Shape;468;p26"/>
          <p:cNvSpPr txBox="1">
            <a:spLocks noGrp="1"/>
          </p:cNvSpPr>
          <p:nvPr>
            <p:ph type="subTitle" idx="4294967295"/>
          </p:nvPr>
        </p:nvSpPr>
        <p:spPr>
          <a:xfrm>
            <a:off x="1711451" y="4040200"/>
            <a:ext cx="5721248" cy="46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Moving forward without leaving others behind</a:t>
            </a:r>
            <a:endParaRPr dirty="0"/>
          </a:p>
        </p:txBody>
      </p:sp>
      <p:sp>
        <p:nvSpPr>
          <p:cNvPr id="471" name="Google Shape;471;p26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 dirty="0"/>
          </a:p>
        </p:txBody>
      </p:sp>
      <p:grpSp>
        <p:nvGrpSpPr>
          <p:cNvPr id="472" name="Google Shape;472;p26"/>
          <p:cNvGrpSpPr/>
          <p:nvPr/>
        </p:nvGrpSpPr>
        <p:grpSpPr>
          <a:xfrm>
            <a:off x="6650037" y="1866988"/>
            <a:ext cx="1735952" cy="1626630"/>
            <a:chOff x="175906" y="401530"/>
            <a:chExt cx="2115209" cy="1982245"/>
          </a:xfrm>
        </p:grpSpPr>
        <p:sp>
          <p:nvSpPr>
            <p:cNvPr id="473" name="Google Shape;473;p26"/>
            <p:cNvSpPr/>
            <p:nvPr/>
          </p:nvSpPr>
          <p:spPr>
            <a:xfrm>
              <a:off x="175906" y="401530"/>
              <a:ext cx="2115209" cy="1982245"/>
            </a:xfrm>
            <a:custGeom>
              <a:avLst/>
              <a:gdLst/>
              <a:ahLst/>
              <a:cxnLst/>
              <a:rect l="l" t="t" r="r" b="b"/>
              <a:pathLst>
                <a:path w="2115209" h="1982245" extrusionOk="0">
                  <a:moveTo>
                    <a:pt x="1084390" y="1982245"/>
                  </a:moveTo>
                  <a:cubicBezTo>
                    <a:pt x="797399" y="1982245"/>
                    <a:pt x="529106" y="1889709"/>
                    <a:pt x="328897" y="1721967"/>
                  </a:cubicBezTo>
                  <a:cubicBezTo>
                    <a:pt x="126839" y="1552306"/>
                    <a:pt x="10261" y="1321480"/>
                    <a:pt x="672" y="1072023"/>
                  </a:cubicBezTo>
                  <a:cubicBezTo>
                    <a:pt x="-9739" y="802772"/>
                    <a:pt x="101359" y="520575"/>
                    <a:pt x="297801" y="316119"/>
                  </a:cubicBezTo>
                  <a:cubicBezTo>
                    <a:pt x="390549" y="219263"/>
                    <a:pt x="501447" y="141599"/>
                    <a:pt x="624176" y="87554"/>
                  </a:cubicBezTo>
                  <a:cubicBezTo>
                    <a:pt x="758672" y="28980"/>
                    <a:pt x="903928" y="-836"/>
                    <a:pt x="1050622" y="18"/>
                  </a:cubicBezTo>
                  <a:cubicBezTo>
                    <a:pt x="1339737" y="18"/>
                    <a:pt x="1578920" y="75910"/>
                    <a:pt x="1761389" y="225501"/>
                  </a:cubicBezTo>
                  <a:cubicBezTo>
                    <a:pt x="1935570" y="368312"/>
                    <a:pt x="2049065" y="569754"/>
                    <a:pt x="2098449" y="824416"/>
                  </a:cubicBezTo>
                  <a:cubicBezTo>
                    <a:pt x="2125608" y="962926"/>
                    <a:pt x="2119696" y="1105894"/>
                    <a:pt x="2081189" y="1241684"/>
                  </a:cubicBezTo>
                  <a:cubicBezTo>
                    <a:pt x="2044085" y="1372426"/>
                    <a:pt x="1979968" y="1493928"/>
                    <a:pt x="1892966" y="1598334"/>
                  </a:cubicBezTo>
                  <a:cubicBezTo>
                    <a:pt x="1795930" y="1715323"/>
                    <a:pt x="1675038" y="1810249"/>
                    <a:pt x="1538371" y="1876764"/>
                  </a:cubicBezTo>
                  <a:cubicBezTo>
                    <a:pt x="1396903" y="1945628"/>
                    <a:pt x="1241722" y="1981683"/>
                    <a:pt x="1084390" y="1982245"/>
                  </a:cubicBezTo>
                  <a:close/>
                </a:path>
              </a:pathLst>
            </a:custGeom>
            <a:solidFill>
              <a:srgbClr val="09052E">
                <a:alpha val="11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4" name="Google Shape;474;p26"/>
            <p:cNvSpPr/>
            <p:nvPr/>
          </p:nvSpPr>
          <p:spPr>
            <a:xfrm>
              <a:off x="298813" y="475316"/>
              <a:ext cx="1869339" cy="1736332"/>
            </a:xfrm>
            <a:custGeom>
              <a:avLst/>
              <a:gdLst/>
              <a:ahLst/>
              <a:cxnLst/>
              <a:rect l="l" t="t" r="r" b="b"/>
              <a:pathLst>
                <a:path w="1869339" h="1736332" extrusionOk="0">
                  <a:moveTo>
                    <a:pt x="927716" y="0"/>
                  </a:moveTo>
                  <a:cubicBezTo>
                    <a:pt x="337774" y="0"/>
                    <a:pt x="-16274" y="505694"/>
                    <a:pt x="576" y="943990"/>
                  </a:cubicBezTo>
                  <a:cubicBezTo>
                    <a:pt x="17425" y="1382285"/>
                    <a:pt x="422022" y="1736332"/>
                    <a:pt x="961483" y="1736332"/>
                  </a:cubicBezTo>
                  <a:cubicBezTo>
                    <a:pt x="1500945" y="1736332"/>
                    <a:pt x="1957118" y="1250776"/>
                    <a:pt x="1854924" y="724876"/>
                  </a:cubicBezTo>
                  <a:cubicBezTo>
                    <a:pt x="1769717" y="285279"/>
                    <a:pt x="1464506" y="0"/>
                    <a:pt x="9277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" name="Google Shape;475;p26"/>
            <p:cNvSpPr/>
            <p:nvPr/>
          </p:nvSpPr>
          <p:spPr>
            <a:xfrm>
              <a:off x="298819" y="1299235"/>
              <a:ext cx="1869272" cy="912413"/>
            </a:xfrm>
            <a:custGeom>
              <a:avLst/>
              <a:gdLst/>
              <a:ahLst/>
              <a:cxnLst/>
              <a:rect l="l" t="t" r="r" b="b"/>
              <a:pathLst>
                <a:path w="1869272" h="912413" extrusionOk="0">
                  <a:moveTo>
                    <a:pt x="963190" y="603915"/>
                  </a:moveTo>
                  <a:cubicBezTo>
                    <a:pt x="507291" y="603915"/>
                    <a:pt x="141942" y="366308"/>
                    <a:pt x="1940" y="34795"/>
                  </a:cubicBezTo>
                  <a:cubicBezTo>
                    <a:pt x="-54" y="63172"/>
                    <a:pt x="-511" y="91639"/>
                    <a:pt x="570" y="120071"/>
                  </a:cubicBezTo>
                  <a:cubicBezTo>
                    <a:pt x="17419" y="558435"/>
                    <a:pt x="422016" y="912414"/>
                    <a:pt x="961477" y="912414"/>
                  </a:cubicBezTo>
                  <a:cubicBezTo>
                    <a:pt x="1466829" y="912414"/>
                    <a:pt x="1899097" y="486242"/>
                    <a:pt x="1867658" y="0"/>
                  </a:cubicBezTo>
                  <a:cubicBezTo>
                    <a:pt x="1728135" y="347404"/>
                    <a:pt x="1367649" y="603915"/>
                    <a:pt x="963190" y="60391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" name="Google Shape;476;p26"/>
            <p:cNvSpPr/>
            <p:nvPr/>
          </p:nvSpPr>
          <p:spPr>
            <a:xfrm>
              <a:off x="371497" y="908954"/>
              <a:ext cx="758060" cy="758156"/>
            </a:xfrm>
            <a:custGeom>
              <a:avLst/>
              <a:gdLst/>
              <a:ahLst/>
              <a:cxnLst/>
              <a:rect l="l" t="t" r="r" b="b"/>
              <a:pathLst>
                <a:path w="758060" h="758156" extrusionOk="0">
                  <a:moveTo>
                    <a:pt x="724496" y="223151"/>
                  </a:moveTo>
                  <a:cubicBezTo>
                    <a:pt x="687310" y="294289"/>
                    <a:pt x="599494" y="321817"/>
                    <a:pt x="528355" y="284631"/>
                  </a:cubicBezTo>
                  <a:cubicBezTo>
                    <a:pt x="457217" y="247446"/>
                    <a:pt x="429689" y="159629"/>
                    <a:pt x="466875" y="88491"/>
                  </a:cubicBezTo>
                  <a:cubicBezTo>
                    <a:pt x="479923" y="63532"/>
                    <a:pt x="499937" y="42901"/>
                    <a:pt x="524492" y="29106"/>
                  </a:cubicBezTo>
                  <a:cubicBezTo>
                    <a:pt x="331208" y="-51203"/>
                    <a:pt x="109416" y="40382"/>
                    <a:pt x="29107" y="233665"/>
                  </a:cubicBezTo>
                  <a:cubicBezTo>
                    <a:pt x="-51203" y="426949"/>
                    <a:pt x="40381" y="648740"/>
                    <a:pt x="233665" y="729050"/>
                  </a:cubicBezTo>
                  <a:cubicBezTo>
                    <a:pt x="426956" y="809360"/>
                    <a:pt x="648741" y="717776"/>
                    <a:pt x="729051" y="524492"/>
                  </a:cubicBezTo>
                  <a:cubicBezTo>
                    <a:pt x="769257" y="427730"/>
                    <a:pt x="767606" y="318645"/>
                    <a:pt x="724496" y="22315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rgbClr val="BBFF4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" name="Google Shape;477;p26"/>
            <p:cNvSpPr/>
            <p:nvPr/>
          </p:nvSpPr>
          <p:spPr>
            <a:xfrm>
              <a:off x="545372" y="1081651"/>
              <a:ext cx="411706" cy="411763"/>
            </a:xfrm>
            <a:custGeom>
              <a:avLst/>
              <a:gdLst/>
              <a:ahLst/>
              <a:cxnLst/>
              <a:rect l="l" t="t" r="r" b="b"/>
              <a:pathLst>
                <a:path w="411706" h="411763" extrusionOk="0">
                  <a:moveTo>
                    <a:pt x="279862" y="13810"/>
                  </a:moveTo>
                  <a:cubicBezTo>
                    <a:pt x="173784" y="-27047"/>
                    <a:pt x="54666" y="25824"/>
                    <a:pt x="13809" y="131901"/>
                  </a:cubicBezTo>
                  <a:cubicBezTo>
                    <a:pt x="-27048" y="237978"/>
                    <a:pt x="25830" y="357097"/>
                    <a:pt x="131907" y="397954"/>
                  </a:cubicBezTo>
                  <a:cubicBezTo>
                    <a:pt x="237984" y="438811"/>
                    <a:pt x="357096" y="385940"/>
                    <a:pt x="397953" y="279863"/>
                  </a:cubicBezTo>
                  <a:cubicBezTo>
                    <a:pt x="417090" y="230170"/>
                    <a:pt x="416227" y="174998"/>
                    <a:pt x="395549" y="125935"/>
                  </a:cubicBezTo>
                  <a:cubicBezTo>
                    <a:pt x="337897" y="115325"/>
                    <a:pt x="292273" y="71105"/>
                    <a:pt x="279862" y="138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8" name="Google Shape;478;p26"/>
          <p:cNvGrpSpPr/>
          <p:nvPr/>
        </p:nvGrpSpPr>
        <p:grpSpPr>
          <a:xfrm>
            <a:off x="758172" y="1866988"/>
            <a:ext cx="1735952" cy="1626630"/>
            <a:chOff x="175906" y="401530"/>
            <a:chExt cx="2115209" cy="1982245"/>
          </a:xfrm>
        </p:grpSpPr>
        <p:sp>
          <p:nvSpPr>
            <p:cNvPr id="479" name="Google Shape;479;p26"/>
            <p:cNvSpPr/>
            <p:nvPr/>
          </p:nvSpPr>
          <p:spPr>
            <a:xfrm>
              <a:off x="175906" y="401530"/>
              <a:ext cx="2115209" cy="1982245"/>
            </a:xfrm>
            <a:custGeom>
              <a:avLst/>
              <a:gdLst/>
              <a:ahLst/>
              <a:cxnLst/>
              <a:rect l="l" t="t" r="r" b="b"/>
              <a:pathLst>
                <a:path w="2115209" h="1982245" extrusionOk="0">
                  <a:moveTo>
                    <a:pt x="1084390" y="1982245"/>
                  </a:moveTo>
                  <a:cubicBezTo>
                    <a:pt x="797399" y="1982245"/>
                    <a:pt x="529106" y="1889709"/>
                    <a:pt x="328897" y="1721967"/>
                  </a:cubicBezTo>
                  <a:cubicBezTo>
                    <a:pt x="126839" y="1552306"/>
                    <a:pt x="10261" y="1321480"/>
                    <a:pt x="672" y="1072023"/>
                  </a:cubicBezTo>
                  <a:cubicBezTo>
                    <a:pt x="-9739" y="802772"/>
                    <a:pt x="101359" y="520575"/>
                    <a:pt x="297801" y="316119"/>
                  </a:cubicBezTo>
                  <a:cubicBezTo>
                    <a:pt x="390549" y="219263"/>
                    <a:pt x="501447" y="141599"/>
                    <a:pt x="624176" y="87554"/>
                  </a:cubicBezTo>
                  <a:cubicBezTo>
                    <a:pt x="758672" y="28980"/>
                    <a:pt x="903928" y="-836"/>
                    <a:pt x="1050622" y="18"/>
                  </a:cubicBezTo>
                  <a:cubicBezTo>
                    <a:pt x="1339737" y="18"/>
                    <a:pt x="1578920" y="75910"/>
                    <a:pt x="1761389" y="225501"/>
                  </a:cubicBezTo>
                  <a:cubicBezTo>
                    <a:pt x="1935570" y="368312"/>
                    <a:pt x="2049065" y="569754"/>
                    <a:pt x="2098449" y="824416"/>
                  </a:cubicBezTo>
                  <a:cubicBezTo>
                    <a:pt x="2125608" y="962926"/>
                    <a:pt x="2119696" y="1105894"/>
                    <a:pt x="2081189" y="1241684"/>
                  </a:cubicBezTo>
                  <a:cubicBezTo>
                    <a:pt x="2044085" y="1372426"/>
                    <a:pt x="1979968" y="1493928"/>
                    <a:pt x="1892966" y="1598334"/>
                  </a:cubicBezTo>
                  <a:cubicBezTo>
                    <a:pt x="1795930" y="1715323"/>
                    <a:pt x="1675038" y="1810249"/>
                    <a:pt x="1538371" y="1876764"/>
                  </a:cubicBezTo>
                  <a:cubicBezTo>
                    <a:pt x="1396903" y="1945628"/>
                    <a:pt x="1241722" y="1981683"/>
                    <a:pt x="1084390" y="1982245"/>
                  </a:cubicBezTo>
                  <a:close/>
                </a:path>
              </a:pathLst>
            </a:custGeom>
            <a:solidFill>
              <a:srgbClr val="09052E">
                <a:alpha val="11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0" name="Google Shape;480;p26"/>
            <p:cNvSpPr/>
            <p:nvPr/>
          </p:nvSpPr>
          <p:spPr>
            <a:xfrm>
              <a:off x="298813" y="475316"/>
              <a:ext cx="1869339" cy="1736332"/>
            </a:xfrm>
            <a:custGeom>
              <a:avLst/>
              <a:gdLst/>
              <a:ahLst/>
              <a:cxnLst/>
              <a:rect l="l" t="t" r="r" b="b"/>
              <a:pathLst>
                <a:path w="1869339" h="1736332" extrusionOk="0">
                  <a:moveTo>
                    <a:pt x="927716" y="0"/>
                  </a:moveTo>
                  <a:cubicBezTo>
                    <a:pt x="337774" y="0"/>
                    <a:pt x="-16274" y="505694"/>
                    <a:pt x="576" y="943990"/>
                  </a:cubicBezTo>
                  <a:cubicBezTo>
                    <a:pt x="17425" y="1382285"/>
                    <a:pt x="422022" y="1736332"/>
                    <a:pt x="961483" y="1736332"/>
                  </a:cubicBezTo>
                  <a:cubicBezTo>
                    <a:pt x="1500945" y="1736332"/>
                    <a:pt x="1957118" y="1250776"/>
                    <a:pt x="1854924" y="724876"/>
                  </a:cubicBezTo>
                  <a:cubicBezTo>
                    <a:pt x="1769717" y="285279"/>
                    <a:pt x="1464506" y="0"/>
                    <a:pt x="9277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1" name="Google Shape;481;p26"/>
            <p:cNvSpPr/>
            <p:nvPr/>
          </p:nvSpPr>
          <p:spPr>
            <a:xfrm>
              <a:off x="298819" y="1299235"/>
              <a:ext cx="1869272" cy="912413"/>
            </a:xfrm>
            <a:custGeom>
              <a:avLst/>
              <a:gdLst/>
              <a:ahLst/>
              <a:cxnLst/>
              <a:rect l="l" t="t" r="r" b="b"/>
              <a:pathLst>
                <a:path w="1869272" h="912413" extrusionOk="0">
                  <a:moveTo>
                    <a:pt x="963190" y="603915"/>
                  </a:moveTo>
                  <a:cubicBezTo>
                    <a:pt x="507291" y="603915"/>
                    <a:pt x="141942" y="366308"/>
                    <a:pt x="1940" y="34795"/>
                  </a:cubicBezTo>
                  <a:cubicBezTo>
                    <a:pt x="-54" y="63172"/>
                    <a:pt x="-511" y="91639"/>
                    <a:pt x="570" y="120071"/>
                  </a:cubicBezTo>
                  <a:cubicBezTo>
                    <a:pt x="17419" y="558435"/>
                    <a:pt x="422016" y="912414"/>
                    <a:pt x="961477" y="912414"/>
                  </a:cubicBezTo>
                  <a:cubicBezTo>
                    <a:pt x="1466829" y="912414"/>
                    <a:pt x="1899097" y="486242"/>
                    <a:pt x="1867658" y="0"/>
                  </a:cubicBezTo>
                  <a:cubicBezTo>
                    <a:pt x="1728135" y="347404"/>
                    <a:pt x="1367649" y="603915"/>
                    <a:pt x="963190" y="60391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2" name="Google Shape;482;p26"/>
            <p:cNvSpPr/>
            <p:nvPr/>
          </p:nvSpPr>
          <p:spPr>
            <a:xfrm>
              <a:off x="1299972" y="908954"/>
              <a:ext cx="758060" cy="758156"/>
            </a:xfrm>
            <a:custGeom>
              <a:avLst/>
              <a:gdLst/>
              <a:ahLst/>
              <a:cxnLst/>
              <a:rect l="l" t="t" r="r" b="b"/>
              <a:pathLst>
                <a:path w="758060" h="758156" extrusionOk="0">
                  <a:moveTo>
                    <a:pt x="724496" y="223151"/>
                  </a:moveTo>
                  <a:cubicBezTo>
                    <a:pt x="687310" y="294289"/>
                    <a:pt x="599494" y="321817"/>
                    <a:pt x="528355" y="284631"/>
                  </a:cubicBezTo>
                  <a:cubicBezTo>
                    <a:pt x="457217" y="247446"/>
                    <a:pt x="429689" y="159629"/>
                    <a:pt x="466875" y="88491"/>
                  </a:cubicBezTo>
                  <a:cubicBezTo>
                    <a:pt x="479923" y="63532"/>
                    <a:pt x="499937" y="42901"/>
                    <a:pt x="524492" y="29106"/>
                  </a:cubicBezTo>
                  <a:cubicBezTo>
                    <a:pt x="331208" y="-51203"/>
                    <a:pt x="109416" y="40382"/>
                    <a:pt x="29107" y="233665"/>
                  </a:cubicBezTo>
                  <a:cubicBezTo>
                    <a:pt x="-51203" y="426949"/>
                    <a:pt x="40381" y="648740"/>
                    <a:pt x="233665" y="729050"/>
                  </a:cubicBezTo>
                  <a:cubicBezTo>
                    <a:pt x="426956" y="809360"/>
                    <a:pt x="648741" y="717776"/>
                    <a:pt x="729051" y="524492"/>
                  </a:cubicBezTo>
                  <a:cubicBezTo>
                    <a:pt x="769257" y="427730"/>
                    <a:pt x="767606" y="318645"/>
                    <a:pt x="724496" y="22315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rgbClr val="BBFF4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3" name="Google Shape;483;p26"/>
            <p:cNvSpPr/>
            <p:nvPr/>
          </p:nvSpPr>
          <p:spPr>
            <a:xfrm>
              <a:off x="1473848" y="1081651"/>
              <a:ext cx="411706" cy="411763"/>
            </a:xfrm>
            <a:custGeom>
              <a:avLst/>
              <a:gdLst/>
              <a:ahLst/>
              <a:cxnLst/>
              <a:rect l="l" t="t" r="r" b="b"/>
              <a:pathLst>
                <a:path w="411706" h="411763" extrusionOk="0">
                  <a:moveTo>
                    <a:pt x="279862" y="13810"/>
                  </a:moveTo>
                  <a:cubicBezTo>
                    <a:pt x="173784" y="-27047"/>
                    <a:pt x="54666" y="25824"/>
                    <a:pt x="13809" y="131901"/>
                  </a:cubicBezTo>
                  <a:cubicBezTo>
                    <a:pt x="-27048" y="237978"/>
                    <a:pt x="25830" y="357097"/>
                    <a:pt x="131907" y="397954"/>
                  </a:cubicBezTo>
                  <a:cubicBezTo>
                    <a:pt x="237984" y="438811"/>
                    <a:pt x="357096" y="385940"/>
                    <a:pt x="397953" y="279863"/>
                  </a:cubicBezTo>
                  <a:cubicBezTo>
                    <a:pt x="417090" y="230170"/>
                    <a:pt x="416227" y="174998"/>
                    <a:pt x="395549" y="125935"/>
                  </a:cubicBezTo>
                  <a:cubicBezTo>
                    <a:pt x="337897" y="115325"/>
                    <a:pt x="292273" y="71105"/>
                    <a:pt x="279862" y="138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84" name="Google Shape;484;p26"/>
          <p:cNvSpPr/>
          <p:nvPr/>
        </p:nvSpPr>
        <p:spPr>
          <a:xfrm rot="-427501">
            <a:off x="6360021" y="1183996"/>
            <a:ext cx="2133628" cy="789826"/>
          </a:xfrm>
          <a:custGeom>
            <a:avLst/>
            <a:gdLst/>
            <a:ahLst/>
            <a:cxnLst/>
            <a:rect l="l" t="t" r="r" b="b"/>
            <a:pathLst>
              <a:path w="2301252" h="851877" extrusionOk="0">
                <a:moveTo>
                  <a:pt x="9833" y="801529"/>
                </a:moveTo>
                <a:cubicBezTo>
                  <a:pt x="9833" y="801529"/>
                  <a:pt x="156479" y="507003"/>
                  <a:pt x="492924" y="317205"/>
                </a:cubicBezTo>
                <a:cubicBezTo>
                  <a:pt x="1075126" y="-11568"/>
                  <a:pt x="1738768" y="-119035"/>
                  <a:pt x="1353487" y="159668"/>
                </a:cubicBezTo>
                <a:cubicBezTo>
                  <a:pt x="1353487" y="159668"/>
                  <a:pt x="2116241" y="8981"/>
                  <a:pt x="2136789" y="255560"/>
                </a:cubicBezTo>
                <a:cubicBezTo>
                  <a:pt x="2147200" y="380083"/>
                  <a:pt x="1774591" y="392549"/>
                  <a:pt x="1774591" y="392549"/>
                </a:cubicBezTo>
                <a:cubicBezTo>
                  <a:pt x="1774591" y="392549"/>
                  <a:pt x="2292066" y="471044"/>
                  <a:pt x="2301176" y="735021"/>
                </a:cubicBezTo>
                <a:cubicBezTo>
                  <a:pt x="2308025" y="933655"/>
                  <a:pt x="1855962" y="515839"/>
                  <a:pt x="890191" y="673376"/>
                </a:cubicBezTo>
                <a:cubicBezTo>
                  <a:pt x="495184" y="737829"/>
                  <a:pt x="285180" y="778036"/>
                  <a:pt x="41957" y="848174"/>
                </a:cubicBezTo>
                <a:cubicBezTo>
                  <a:pt x="-27017" y="868037"/>
                  <a:pt x="9833" y="801529"/>
                  <a:pt x="9833" y="801529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rgbClr val="BBFF45"/>
              </a:gs>
            </a:gsLst>
            <a:lin ang="0" scaled="0"/>
          </a:gradFill>
          <a:ln>
            <a:noFill/>
          </a:ln>
          <a:effectLst>
            <a:outerShdw blurRad="28575" dist="19050" dir="5400000" algn="bl" rotWithShape="0">
              <a:srgbClr val="000000">
                <a:alpha val="3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5" name="Google Shape;485;p26"/>
          <p:cNvSpPr/>
          <p:nvPr/>
        </p:nvSpPr>
        <p:spPr>
          <a:xfrm rot="427501" flipH="1">
            <a:off x="650333" y="1183996"/>
            <a:ext cx="2133628" cy="789826"/>
          </a:xfrm>
          <a:custGeom>
            <a:avLst/>
            <a:gdLst/>
            <a:ahLst/>
            <a:cxnLst/>
            <a:rect l="l" t="t" r="r" b="b"/>
            <a:pathLst>
              <a:path w="2301252" h="851877" extrusionOk="0">
                <a:moveTo>
                  <a:pt x="9833" y="801529"/>
                </a:moveTo>
                <a:cubicBezTo>
                  <a:pt x="9833" y="801529"/>
                  <a:pt x="156479" y="507003"/>
                  <a:pt x="492924" y="317205"/>
                </a:cubicBezTo>
                <a:cubicBezTo>
                  <a:pt x="1075126" y="-11568"/>
                  <a:pt x="1738768" y="-119035"/>
                  <a:pt x="1353487" y="159668"/>
                </a:cubicBezTo>
                <a:cubicBezTo>
                  <a:pt x="1353487" y="159668"/>
                  <a:pt x="2116241" y="8981"/>
                  <a:pt x="2136789" y="255560"/>
                </a:cubicBezTo>
                <a:cubicBezTo>
                  <a:pt x="2147200" y="380083"/>
                  <a:pt x="1774591" y="392549"/>
                  <a:pt x="1774591" y="392549"/>
                </a:cubicBezTo>
                <a:cubicBezTo>
                  <a:pt x="1774591" y="392549"/>
                  <a:pt x="2292066" y="471044"/>
                  <a:pt x="2301176" y="735021"/>
                </a:cubicBezTo>
                <a:cubicBezTo>
                  <a:pt x="2308025" y="933655"/>
                  <a:pt x="1855962" y="515839"/>
                  <a:pt x="890191" y="673376"/>
                </a:cubicBezTo>
                <a:cubicBezTo>
                  <a:pt x="495184" y="737829"/>
                  <a:pt x="285180" y="778036"/>
                  <a:pt x="41957" y="848174"/>
                </a:cubicBezTo>
                <a:cubicBezTo>
                  <a:pt x="-27017" y="868037"/>
                  <a:pt x="9833" y="801529"/>
                  <a:pt x="9833" y="801529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rgbClr val="BBFF45"/>
              </a:gs>
            </a:gsLst>
            <a:lin ang="0" scaled="0"/>
          </a:gradFill>
          <a:ln>
            <a:noFill/>
          </a:ln>
          <a:effectLst>
            <a:outerShdw blurRad="28575" dist="19050" dir="5400000" algn="bl" rotWithShape="0">
              <a:srgbClr val="000000">
                <a:alpha val="3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284041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 txBox="1">
            <a:spLocks noGrp="1"/>
          </p:cNvSpPr>
          <p:nvPr>
            <p:ph type="title"/>
          </p:nvPr>
        </p:nvSpPr>
        <p:spPr>
          <a:xfrm>
            <a:off x="855300" y="991175"/>
            <a:ext cx="5172600" cy="396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Container Parameter </a:t>
            </a:r>
            <a:br>
              <a:rPr lang="en" dirty="0"/>
            </a:br>
            <a:r>
              <a:rPr lang="en" dirty="0"/>
              <a:t>with default value </a:t>
            </a:r>
            <a:endParaRPr dirty="0"/>
          </a:p>
        </p:txBody>
      </p:sp>
      <p:sp>
        <p:nvSpPr>
          <p:cNvPr id="77" name="Google Shape;77;p12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 dirty="0"/>
          </a:p>
        </p:txBody>
      </p:sp>
      <p:grpSp>
        <p:nvGrpSpPr>
          <p:cNvPr id="78" name="Google Shape;78;p12"/>
          <p:cNvGrpSpPr/>
          <p:nvPr/>
        </p:nvGrpSpPr>
        <p:grpSpPr>
          <a:xfrm>
            <a:off x="7619523" y="2008343"/>
            <a:ext cx="996898" cy="934034"/>
            <a:chOff x="175906" y="401530"/>
            <a:chExt cx="2115209" cy="1982245"/>
          </a:xfrm>
        </p:grpSpPr>
        <p:sp>
          <p:nvSpPr>
            <p:cNvPr id="79" name="Google Shape;79;p12"/>
            <p:cNvSpPr/>
            <p:nvPr/>
          </p:nvSpPr>
          <p:spPr>
            <a:xfrm>
              <a:off x="175906" y="401530"/>
              <a:ext cx="2115209" cy="1982245"/>
            </a:xfrm>
            <a:custGeom>
              <a:avLst/>
              <a:gdLst/>
              <a:ahLst/>
              <a:cxnLst/>
              <a:rect l="l" t="t" r="r" b="b"/>
              <a:pathLst>
                <a:path w="2115209" h="1982245" extrusionOk="0">
                  <a:moveTo>
                    <a:pt x="1084390" y="1982245"/>
                  </a:moveTo>
                  <a:cubicBezTo>
                    <a:pt x="797399" y="1982245"/>
                    <a:pt x="529106" y="1889709"/>
                    <a:pt x="328897" y="1721967"/>
                  </a:cubicBezTo>
                  <a:cubicBezTo>
                    <a:pt x="126839" y="1552306"/>
                    <a:pt x="10261" y="1321480"/>
                    <a:pt x="672" y="1072023"/>
                  </a:cubicBezTo>
                  <a:cubicBezTo>
                    <a:pt x="-9739" y="802772"/>
                    <a:pt x="101359" y="520575"/>
                    <a:pt x="297801" y="316119"/>
                  </a:cubicBezTo>
                  <a:cubicBezTo>
                    <a:pt x="390549" y="219263"/>
                    <a:pt x="501447" y="141599"/>
                    <a:pt x="624176" y="87554"/>
                  </a:cubicBezTo>
                  <a:cubicBezTo>
                    <a:pt x="758672" y="28980"/>
                    <a:pt x="903928" y="-836"/>
                    <a:pt x="1050622" y="18"/>
                  </a:cubicBezTo>
                  <a:cubicBezTo>
                    <a:pt x="1339737" y="18"/>
                    <a:pt x="1578920" y="75910"/>
                    <a:pt x="1761389" y="225501"/>
                  </a:cubicBezTo>
                  <a:cubicBezTo>
                    <a:pt x="1935570" y="368312"/>
                    <a:pt x="2049065" y="569754"/>
                    <a:pt x="2098449" y="824416"/>
                  </a:cubicBezTo>
                  <a:cubicBezTo>
                    <a:pt x="2125608" y="962926"/>
                    <a:pt x="2119696" y="1105894"/>
                    <a:pt x="2081189" y="1241684"/>
                  </a:cubicBezTo>
                  <a:cubicBezTo>
                    <a:pt x="2044085" y="1372426"/>
                    <a:pt x="1979968" y="1493928"/>
                    <a:pt x="1892966" y="1598334"/>
                  </a:cubicBezTo>
                  <a:cubicBezTo>
                    <a:pt x="1795930" y="1715323"/>
                    <a:pt x="1675038" y="1810249"/>
                    <a:pt x="1538371" y="1876764"/>
                  </a:cubicBezTo>
                  <a:cubicBezTo>
                    <a:pt x="1396903" y="1945628"/>
                    <a:pt x="1241722" y="1981683"/>
                    <a:pt x="1084390" y="1982245"/>
                  </a:cubicBezTo>
                  <a:close/>
                </a:path>
              </a:pathLst>
            </a:custGeom>
            <a:solidFill>
              <a:srgbClr val="09052E">
                <a:alpha val="11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12"/>
            <p:cNvSpPr/>
            <p:nvPr/>
          </p:nvSpPr>
          <p:spPr>
            <a:xfrm>
              <a:off x="298813" y="475316"/>
              <a:ext cx="1869339" cy="1736332"/>
            </a:xfrm>
            <a:custGeom>
              <a:avLst/>
              <a:gdLst/>
              <a:ahLst/>
              <a:cxnLst/>
              <a:rect l="l" t="t" r="r" b="b"/>
              <a:pathLst>
                <a:path w="1869339" h="1736332" extrusionOk="0">
                  <a:moveTo>
                    <a:pt x="927716" y="0"/>
                  </a:moveTo>
                  <a:cubicBezTo>
                    <a:pt x="337774" y="0"/>
                    <a:pt x="-16274" y="505694"/>
                    <a:pt x="576" y="943990"/>
                  </a:cubicBezTo>
                  <a:cubicBezTo>
                    <a:pt x="17425" y="1382285"/>
                    <a:pt x="422022" y="1736332"/>
                    <a:pt x="961483" y="1736332"/>
                  </a:cubicBezTo>
                  <a:cubicBezTo>
                    <a:pt x="1500945" y="1736332"/>
                    <a:pt x="1957118" y="1250776"/>
                    <a:pt x="1854924" y="724876"/>
                  </a:cubicBezTo>
                  <a:cubicBezTo>
                    <a:pt x="1769717" y="285279"/>
                    <a:pt x="1464506" y="0"/>
                    <a:pt x="9277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12"/>
            <p:cNvSpPr/>
            <p:nvPr/>
          </p:nvSpPr>
          <p:spPr>
            <a:xfrm>
              <a:off x="298819" y="1299235"/>
              <a:ext cx="1869272" cy="912413"/>
            </a:xfrm>
            <a:custGeom>
              <a:avLst/>
              <a:gdLst/>
              <a:ahLst/>
              <a:cxnLst/>
              <a:rect l="l" t="t" r="r" b="b"/>
              <a:pathLst>
                <a:path w="1869272" h="912413" extrusionOk="0">
                  <a:moveTo>
                    <a:pt x="963190" y="603915"/>
                  </a:moveTo>
                  <a:cubicBezTo>
                    <a:pt x="507291" y="603915"/>
                    <a:pt x="141942" y="366308"/>
                    <a:pt x="1940" y="34795"/>
                  </a:cubicBezTo>
                  <a:cubicBezTo>
                    <a:pt x="-54" y="63172"/>
                    <a:pt x="-511" y="91639"/>
                    <a:pt x="570" y="120071"/>
                  </a:cubicBezTo>
                  <a:cubicBezTo>
                    <a:pt x="17419" y="558435"/>
                    <a:pt x="422016" y="912414"/>
                    <a:pt x="961477" y="912414"/>
                  </a:cubicBezTo>
                  <a:cubicBezTo>
                    <a:pt x="1466829" y="912414"/>
                    <a:pt x="1899097" y="486242"/>
                    <a:pt x="1867658" y="0"/>
                  </a:cubicBezTo>
                  <a:cubicBezTo>
                    <a:pt x="1728135" y="347404"/>
                    <a:pt x="1367649" y="603915"/>
                    <a:pt x="963190" y="60391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2;p12"/>
            <p:cNvSpPr/>
            <p:nvPr/>
          </p:nvSpPr>
          <p:spPr>
            <a:xfrm>
              <a:off x="557192" y="816095"/>
              <a:ext cx="758060" cy="758156"/>
            </a:xfrm>
            <a:custGeom>
              <a:avLst/>
              <a:gdLst/>
              <a:ahLst/>
              <a:cxnLst/>
              <a:rect l="l" t="t" r="r" b="b"/>
              <a:pathLst>
                <a:path w="758060" h="758156" extrusionOk="0">
                  <a:moveTo>
                    <a:pt x="724496" y="223151"/>
                  </a:moveTo>
                  <a:cubicBezTo>
                    <a:pt x="687310" y="294289"/>
                    <a:pt x="599494" y="321817"/>
                    <a:pt x="528355" y="284631"/>
                  </a:cubicBezTo>
                  <a:cubicBezTo>
                    <a:pt x="457217" y="247446"/>
                    <a:pt x="429689" y="159629"/>
                    <a:pt x="466875" y="88491"/>
                  </a:cubicBezTo>
                  <a:cubicBezTo>
                    <a:pt x="479923" y="63532"/>
                    <a:pt x="499937" y="42901"/>
                    <a:pt x="524492" y="29106"/>
                  </a:cubicBezTo>
                  <a:cubicBezTo>
                    <a:pt x="331208" y="-51203"/>
                    <a:pt x="109416" y="40382"/>
                    <a:pt x="29107" y="233665"/>
                  </a:cubicBezTo>
                  <a:cubicBezTo>
                    <a:pt x="-51203" y="426949"/>
                    <a:pt x="40381" y="648740"/>
                    <a:pt x="233665" y="729050"/>
                  </a:cubicBezTo>
                  <a:cubicBezTo>
                    <a:pt x="426956" y="809360"/>
                    <a:pt x="648741" y="717776"/>
                    <a:pt x="729051" y="524492"/>
                  </a:cubicBezTo>
                  <a:cubicBezTo>
                    <a:pt x="769257" y="427730"/>
                    <a:pt x="767606" y="318645"/>
                    <a:pt x="724496" y="22315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83;p12"/>
            <p:cNvSpPr/>
            <p:nvPr/>
          </p:nvSpPr>
          <p:spPr>
            <a:xfrm>
              <a:off x="731068" y="988792"/>
              <a:ext cx="411706" cy="411763"/>
            </a:xfrm>
            <a:custGeom>
              <a:avLst/>
              <a:gdLst/>
              <a:ahLst/>
              <a:cxnLst/>
              <a:rect l="l" t="t" r="r" b="b"/>
              <a:pathLst>
                <a:path w="411706" h="411763" extrusionOk="0">
                  <a:moveTo>
                    <a:pt x="279862" y="13810"/>
                  </a:moveTo>
                  <a:cubicBezTo>
                    <a:pt x="173784" y="-27047"/>
                    <a:pt x="54666" y="25824"/>
                    <a:pt x="13809" y="131901"/>
                  </a:cubicBezTo>
                  <a:cubicBezTo>
                    <a:pt x="-27048" y="237978"/>
                    <a:pt x="25830" y="357097"/>
                    <a:pt x="131907" y="397954"/>
                  </a:cubicBezTo>
                  <a:cubicBezTo>
                    <a:pt x="237984" y="438811"/>
                    <a:pt x="357096" y="385940"/>
                    <a:pt x="397953" y="279863"/>
                  </a:cubicBezTo>
                  <a:cubicBezTo>
                    <a:pt x="417090" y="230170"/>
                    <a:pt x="416227" y="174998"/>
                    <a:pt x="395549" y="125935"/>
                  </a:cubicBezTo>
                  <a:cubicBezTo>
                    <a:pt x="337897" y="115325"/>
                    <a:pt x="292273" y="71105"/>
                    <a:pt x="279862" y="138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4" name="Google Shape;84;p12"/>
          <p:cNvGrpSpPr/>
          <p:nvPr/>
        </p:nvGrpSpPr>
        <p:grpSpPr>
          <a:xfrm>
            <a:off x="6111567" y="1930026"/>
            <a:ext cx="1164000" cy="1090631"/>
            <a:chOff x="175906" y="401530"/>
            <a:chExt cx="2115209" cy="1982245"/>
          </a:xfrm>
        </p:grpSpPr>
        <p:sp>
          <p:nvSpPr>
            <p:cNvPr id="85" name="Google Shape;85;p12"/>
            <p:cNvSpPr/>
            <p:nvPr/>
          </p:nvSpPr>
          <p:spPr>
            <a:xfrm>
              <a:off x="175906" y="401530"/>
              <a:ext cx="2115209" cy="1982245"/>
            </a:xfrm>
            <a:custGeom>
              <a:avLst/>
              <a:gdLst/>
              <a:ahLst/>
              <a:cxnLst/>
              <a:rect l="l" t="t" r="r" b="b"/>
              <a:pathLst>
                <a:path w="2115209" h="1982245" extrusionOk="0">
                  <a:moveTo>
                    <a:pt x="1084390" y="1982245"/>
                  </a:moveTo>
                  <a:cubicBezTo>
                    <a:pt x="797399" y="1982245"/>
                    <a:pt x="529106" y="1889709"/>
                    <a:pt x="328897" y="1721967"/>
                  </a:cubicBezTo>
                  <a:cubicBezTo>
                    <a:pt x="126839" y="1552306"/>
                    <a:pt x="10261" y="1321480"/>
                    <a:pt x="672" y="1072023"/>
                  </a:cubicBezTo>
                  <a:cubicBezTo>
                    <a:pt x="-9739" y="802772"/>
                    <a:pt x="101359" y="520575"/>
                    <a:pt x="297801" y="316119"/>
                  </a:cubicBezTo>
                  <a:cubicBezTo>
                    <a:pt x="390549" y="219263"/>
                    <a:pt x="501447" y="141599"/>
                    <a:pt x="624176" y="87554"/>
                  </a:cubicBezTo>
                  <a:cubicBezTo>
                    <a:pt x="758672" y="28980"/>
                    <a:pt x="903928" y="-836"/>
                    <a:pt x="1050622" y="18"/>
                  </a:cubicBezTo>
                  <a:cubicBezTo>
                    <a:pt x="1339737" y="18"/>
                    <a:pt x="1578920" y="75910"/>
                    <a:pt x="1761389" y="225501"/>
                  </a:cubicBezTo>
                  <a:cubicBezTo>
                    <a:pt x="1935570" y="368312"/>
                    <a:pt x="2049065" y="569754"/>
                    <a:pt x="2098449" y="824416"/>
                  </a:cubicBezTo>
                  <a:cubicBezTo>
                    <a:pt x="2125608" y="962926"/>
                    <a:pt x="2119696" y="1105894"/>
                    <a:pt x="2081189" y="1241684"/>
                  </a:cubicBezTo>
                  <a:cubicBezTo>
                    <a:pt x="2044085" y="1372426"/>
                    <a:pt x="1979968" y="1493928"/>
                    <a:pt x="1892966" y="1598334"/>
                  </a:cubicBezTo>
                  <a:cubicBezTo>
                    <a:pt x="1795930" y="1715323"/>
                    <a:pt x="1675038" y="1810249"/>
                    <a:pt x="1538371" y="1876764"/>
                  </a:cubicBezTo>
                  <a:cubicBezTo>
                    <a:pt x="1396903" y="1945628"/>
                    <a:pt x="1241722" y="1981683"/>
                    <a:pt x="1084390" y="1982245"/>
                  </a:cubicBezTo>
                  <a:close/>
                </a:path>
              </a:pathLst>
            </a:custGeom>
            <a:solidFill>
              <a:srgbClr val="09052E">
                <a:alpha val="11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12"/>
            <p:cNvSpPr/>
            <p:nvPr/>
          </p:nvSpPr>
          <p:spPr>
            <a:xfrm>
              <a:off x="298813" y="475316"/>
              <a:ext cx="1869339" cy="1736332"/>
            </a:xfrm>
            <a:custGeom>
              <a:avLst/>
              <a:gdLst/>
              <a:ahLst/>
              <a:cxnLst/>
              <a:rect l="l" t="t" r="r" b="b"/>
              <a:pathLst>
                <a:path w="1869339" h="1736332" extrusionOk="0">
                  <a:moveTo>
                    <a:pt x="927716" y="0"/>
                  </a:moveTo>
                  <a:cubicBezTo>
                    <a:pt x="337774" y="0"/>
                    <a:pt x="-16274" y="505694"/>
                    <a:pt x="576" y="943990"/>
                  </a:cubicBezTo>
                  <a:cubicBezTo>
                    <a:pt x="17425" y="1382285"/>
                    <a:pt x="422022" y="1736332"/>
                    <a:pt x="961483" y="1736332"/>
                  </a:cubicBezTo>
                  <a:cubicBezTo>
                    <a:pt x="1500945" y="1736332"/>
                    <a:pt x="1957118" y="1250776"/>
                    <a:pt x="1854924" y="724876"/>
                  </a:cubicBezTo>
                  <a:cubicBezTo>
                    <a:pt x="1769717" y="285279"/>
                    <a:pt x="1464506" y="0"/>
                    <a:pt x="9277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87;p12"/>
            <p:cNvSpPr/>
            <p:nvPr/>
          </p:nvSpPr>
          <p:spPr>
            <a:xfrm>
              <a:off x="298819" y="1299235"/>
              <a:ext cx="1869272" cy="912413"/>
            </a:xfrm>
            <a:custGeom>
              <a:avLst/>
              <a:gdLst/>
              <a:ahLst/>
              <a:cxnLst/>
              <a:rect l="l" t="t" r="r" b="b"/>
              <a:pathLst>
                <a:path w="1869272" h="912413" extrusionOk="0">
                  <a:moveTo>
                    <a:pt x="963190" y="603915"/>
                  </a:moveTo>
                  <a:cubicBezTo>
                    <a:pt x="507291" y="603915"/>
                    <a:pt x="141942" y="366308"/>
                    <a:pt x="1940" y="34795"/>
                  </a:cubicBezTo>
                  <a:cubicBezTo>
                    <a:pt x="-54" y="63172"/>
                    <a:pt x="-511" y="91639"/>
                    <a:pt x="570" y="120071"/>
                  </a:cubicBezTo>
                  <a:cubicBezTo>
                    <a:pt x="17419" y="558435"/>
                    <a:pt x="422016" y="912414"/>
                    <a:pt x="961477" y="912414"/>
                  </a:cubicBezTo>
                  <a:cubicBezTo>
                    <a:pt x="1466829" y="912414"/>
                    <a:pt x="1899097" y="486242"/>
                    <a:pt x="1867658" y="0"/>
                  </a:cubicBezTo>
                  <a:cubicBezTo>
                    <a:pt x="1728135" y="347404"/>
                    <a:pt x="1367649" y="603915"/>
                    <a:pt x="963190" y="60391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88;p12"/>
            <p:cNvSpPr/>
            <p:nvPr/>
          </p:nvSpPr>
          <p:spPr>
            <a:xfrm>
              <a:off x="599840" y="837427"/>
              <a:ext cx="758060" cy="758156"/>
            </a:xfrm>
            <a:custGeom>
              <a:avLst/>
              <a:gdLst/>
              <a:ahLst/>
              <a:cxnLst/>
              <a:rect l="l" t="t" r="r" b="b"/>
              <a:pathLst>
                <a:path w="758060" h="758156" extrusionOk="0">
                  <a:moveTo>
                    <a:pt x="724496" y="223151"/>
                  </a:moveTo>
                  <a:cubicBezTo>
                    <a:pt x="687310" y="294289"/>
                    <a:pt x="599494" y="321817"/>
                    <a:pt x="528355" y="284631"/>
                  </a:cubicBezTo>
                  <a:cubicBezTo>
                    <a:pt x="457217" y="247446"/>
                    <a:pt x="429689" y="159629"/>
                    <a:pt x="466875" y="88491"/>
                  </a:cubicBezTo>
                  <a:cubicBezTo>
                    <a:pt x="479923" y="63532"/>
                    <a:pt x="499937" y="42901"/>
                    <a:pt x="524492" y="29106"/>
                  </a:cubicBezTo>
                  <a:cubicBezTo>
                    <a:pt x="331208" y="-51203"/>
                    <a:pt x="109416" y="40382"/>
                    <a:pt x="29107" y="233665"/>
                  </a:cubicBezTo>
                  <a:cubicBezTo>
                    <a:pt x="-51203" y="426949"/>
                    <a:pt x="40381" y="648740"/>
                    <a:pt x="233665" y="729050"/>
                  </a:cubicBezTo>
                  <a:cubicBezTo>
                    <a:pt x="426956" y="809360"/>
                    <a:pt x="648741" y="717776"/>
                    <a:pt x="729051" y="524492"/>
                  </a:cubicBezTo>
                  <a:cubicBezTo>
                    <a:pt x="769257" y="427730"/>
                    <a:pt x="767606" y="318645"/>
                    <a:pt x="724496" y="22315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89;p12"/>
            <p:cNvSpPr/>
            <p:nvPr/>
          </p:nvSpPr>
          <p:spPr>
            <a:xfrm>
              <a:off x="773716" y="1010124"/>
              <a:ext cx="411706" cy="411763"/>
            </a:xfrm>
            <a:custGeom>
              <a:avLst/>
              <a:gdLst/>
              <a:ahLst/>
              <a:cxnLst/>
              <a:rect l="l" t="t" r="r" b="b"/>
              <a:pathLst>
                <a:path w="411706" h="411763" extrusionOk="0">
                  <a:moveTo>
                    <a:pt x="279862" y="13810"/>
                  </a:moveTo>
                  <a:cubicBezTo>
                    <a:pt x="173784" y="-27047"/>
                    <a:pt x="54666" y="25824"/>
                    <a:pt x="13809" y="131901"/>
                  </a:cubicBezTo>
                  <a:cubicBezTo>
                    <a:pt x="-27048" y="237978"/>
                    <a:pt x="25830" y="357097"/>
                    <a:pt x="131907" y="397954"/>
                  </a:cubicBezTo>
                  <a:cubicBezTo>
                    <a:pt x="237984" y="438811"/>
                    <a:pt x="357096" y="385940"/>
                    <a:pt x="397953" y="279863"/>
                  </a:cubicBezTo>
                  <a:cubicBezTo>
                    <a:pt x="417090" y="230170"/>
                    <a:pt x="416227" y="174998"/>
                    <a:pt x="395549" y="125935"/>
                  </a:cubicBezTo>
                  <a:cubicBezTo>
                    <a:pt x="337897" y="115325"/>
                    <a:pt x="292273" y="71105"/>
                    <a:pt x="279862" y="138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0" name="Google Shape;90;p12"/>
          <p:cNvGrpSpPr/>
          <p:nvPr/>
        </p:nvGrpSpPr>
        <p:grpSpPr>
          <a:xfrm rot="20349864">
            <a:off x="5984301" y="907281"/>
            <a:ext cx="676734" cy="678124"/>
            <a:chOff x="2893887" y="2547824"/>
            <a:chExt cx="1212350" cy="1214840"/>
          </a:xfrm>
        </p:grpSpPr>
        <p:sp>
          <p:nvSpPr>
            <p:cNvPr id="91" name="Google Shape;91;p12"/>
            <p:cNvSpPr/>
            <p:nvPr/>
          </p:nvSpPr>
          <p:spPr>
            <a:xfrm>
              <a:off x="2893887" y="2547824"/>
              <a:ext cx="1212350" cy="1214840"/>
            </a:xfrm>
            <a:custGeom>
              <a:avLst/>
              <a:gdLst/>
              <a:ahLst/>
              <a:cxnLst/>
              <a:rect l="l" t="t" r="r" b="b"/>
              <a:pathLst>
                <a:path w="1212350" h="1214840" extrusionOk="0">
                  <a:moveTo>
                    <a:pt x="0" y="1070973"/>
                  </a:moveTo>
                  <a:cubicBezTo>
                    <a:pt x="0" y="1070973"/>
                    <a:pt x="650697" y="1447692"/>
                    <a:pt x="1212351" y="981930"/>
                  </a:cubicBezTo>
                  <a:lnTo>
                    <a:pt x="549325" y="40612"/>
                  </a:lnTo>
                  <a:cubicBezTo>
                    <a:pt x="518790" y="-2656"/>
                    <a:pt x="458960" y="-12985"/>
                    <a:pt x="415686" y="17550"/>
                  </a:cubicBezTo>
                  <a:cubicBezTo>
                    <a:pt x="400062" y="28578"/>
                    <a:pt x="388089" y="44030"/>
                    <a:pt x="381308" y="619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12"/>
            <p:cNvSpPr/>
            <p:nvPr/>
          </p:nvSpPr>
          <p:spPr>
            <a:xfrm>
              <a:off x="2996697" y="3186871"/>
              <a:ext cx="951250" cy="244546"/>
            </a:xfrm>
            <a:custGeom>
              <a:avLst/>
              <a:gdLst/>
              <a:ahLst/>
              <a:cxnLst/>
              <a:rect l="l" t="t" r="r" b="b"/>
              <a:pathLst>
                <a:path w="951250" h="244546" extrusionOk="0">
                  <a:moveTo>
                    <a:pt x="43357" y="45138"/>
                  </a:moveTo>
                  <a:lnTo>
                    <a:pt x="0" y="159934"/>
                  </a:lnTo>
                  <a:cubicBezTo>
                    <a:pt x="152674" y="234319"/>
                    <a:pt x="473639" y="323156"/>
                    <a:pt x="951250" y="118221"/>
                  </a:cubicBezTo>
                  <a:lnTo>
                    <a:pt x="867961" y="0"/>
                  </a:lnTo>
                  <a:cubicBezTo>
                    <a:pt x="691177" y="94111"/>
                    <a:pt x="402815" y="180483"/>
                    <a:pt x="43357" y="45138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12"/>
            <p:cNvSpPr/>
            <p:nvPr/>
          </p:nvSpPr>
          <p:spPr>
            <a:xfrm>
              <a:off x="3140056" y="2892620"/>
              <a:ext cx="568503" cy="125416"/>
            </a:xfrm>
            <a:custGeom>
              <a:avLst/>
              <a:gdLst/>
              <a:ahLst/>
              <a:cxnLst/>
              <a:rect l="l" t="t" r="r" b="b"/>
              <a:pathLst>
                <a:path w="568503" h="125416" extrusionOk="0">
                  <a:moveTo>
                    <a:pt x="27398" y="2123"/>
                  </a:moveTo>
                  <a:lnTo>
                    <a:pt x="0" y="74179"/>
                  </a:lnTo>
                  <a:cubicBezTo>
                    <a:pt x="118016" y="119317"/>
                    <a:pt x="322540" y="163222"/>
                    <a:pt x="568503" y="72261"/>
                  </a:cubicBezTo>
                  <a:lnTo>
                    <a:pt x="517544" y="0"/>
                  </a:lnTo>
                  <a:cubicBezTo>
                    <a:pt x="405281" y="47467"/>
                    <a:pt x="236717" y="79796"/>
                    <a:pt x="27398" y="2123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12"/>
            <p:cNvSpPr/>
            <p:nvPr/>
          </p:nvSpPr>
          <p:spPr>
            <a:xfrm>
              <a:off x="3404162" y="2647161"/>
              <a:ext cx="524058" cy="1084446"/>
            </a:xfrm>
            <a:custGeom>
              <a:avLst/>
              <a:gdLst/>
              <a:ahLst/>
              <a:cxnLst/>
              <a:rect l="l" t="t" r="r" b="b"/>
              <a:pathLst>
                <a:path w="524058" h="1084446" extrusionOk="0">
                  <a:moveTo>
                    <a:pt x="524059" y="1002185"/>
                  </a:moveTo>
                  <a:lnTo>
                    <a:pt x="18570" y="4084"/>
                  </a:lnTo>
                  <a:cubicBezTo>
                    <a:pt x="13844" y="-5299"/>
                    <a:pt x="-2595" y="3057"/>
                    <a:pt x="351" y="13331"/>
                  </a:cubicBezTo>
                  <a:lnTo>
                    <a:pt x="311452" y="1084446"/>
                  </a:lnTo>
                  <a:cubicBezTo>
                    <a:pt x="385337" y="1065562"/>
                    <a:pt x="456708" y="1037952"/>
                    <a:pt x="524059" y="1002185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5" name="Google Shape;95;p12"/>
          <p:cNvGrpSpPr/>
          <p:nvPr/>
        </p:nvGrpSpPr>
        <p:grpSpPr>
          <a:xfrm rot="901670" flipH="1">
            <a:off x="8045277" y="929324"/>
            <a:ext cx="676734" cy="678124"/>
            <a:chOff x="2893887" y="2547824"/>
            <a:chExt cx="1212350" cy="1214840"/>
          </a:xfrm>
        </p:grpSpPr>
        <p:sp>
          <p:nvSpPr>
            <p:cNvPr id="96" name="Google Shape;96;p12"/>
            <p:cNvSpPr/>
            <p:nvPr/>
          </p:nvSpPr>
          <p:spPr>
            <a:xfrm>
              <a:off x="2893887" y="2547824"/>
              <a:ext cx="1212350" cy="1214840"/>
            </a:xfrm>
            <a:custGeom>
              <a:avLst/>
              <a:gdLst/>
              <a:ahLst/>
              <a:cxnLst/>
              <a:rect l="l" t="t" r="r" b="b"/>
              <a:pathLst>
                <a:path w="1212350" h="1214840" extrusionOk="0">
                  <a:moveTo>
                    <a:pt x="0" y="1070973"/>
                  </a:moveTo>
                  <a:cubicBezTo>
                    <a:pt x="0" y="1070973"/>
                    <a:pt x="650697" y="1447692"/>
                    <a:pt x="1212351" y="981930"/>
                  </a:cubicBezTo>
                  <a:lnTo>
                    <a:pt x="549325" y="40612"/>
                  </a:lnTo>
                  <a:cubicBezTo>
                    <a:pt x="518790" y="-2656"/>
                    <a:pt x="458960" y="-12985"/>
                    <a:pt x="415686" y="17550"/>
                  </a:cubicBezTo>
                  <a:cubicBezTo>
                    <a:pt x="400062" y="28578"/>
                    <a:pt x="388089" y="44030"/>
                    <a:pt x="381308" y="619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12"/>
            <p:cNvSpPr/>
            <p:nvPr/>
          </p:nvSpPr>
          <p:spPr>
            <a:xfrm>
              <a:off x="2996697" y="3186871"/>
              <a:ext cx="951250" cy="244546"/>
            </a:xfrm>
            <a:custGeom>
              <a:avLst/>
              <a:gdLst/>
              <a:ahLst/>
              <a:cxnLst/>
              <a:rect l="l" t="t" r="r" b="b"/>
              <a:pathLst>
                <a:path w="951250" h="244546" extrusionOk="0">
                  <a:moveTo>
                    <a:pt x="43357" y="45138"/>
                  </a:moveTo>
                  <a:lnTo>
                    <a:pt x="0" y="159934"/>
                  </a:lnTo>
                  <a:cubicBezTo>
                    <a:pt x="152674" y="234319"/>
                    <a:pt x="473639" y="323156"/>
                    <a:pt x="951250" y="118221"/>
                  </a:cubicBezTo>
                  <a:lnTo>
                    <a:pt x="867961" y="0"/>
                  </a:lnTo>
                  <a:cubicBezTo>
                    <a:pt x="691177" y="94111"/>
                    <a:pt x="402815" y="180483"/>
                    <a:pt x="43357" y="45138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12"/>
            <p:cNvSpPr/>
            <p:nvPr/>
          </p:nvSpPr>
          <p:spPr>
            <a:xfrm>
              <a:off x="3140056" y="2892620"/>
              <a:ext cx="568503" cy="125416"/>
            </a:xfrm>
            <a:custGeom>
              <a:avLst/>
              <a:gdLst/>
              <a:ahLst/>
              <a:cxnLst/>
              <a:rect l="l" t="t" r="r" b="b"/>
              <a:pathLst>
                <a:path w="568503" h="125416" extrusionOk="0">
                  <a:moveTo>
                    <a:pt x="27398" y="2123"/>
                  </a:moveTo>
                  <a:lnTo>
                    <a:pt x="0" y="74179"/>
                  </a:lnTo>
                  <a:cubicBezTo>
                    <a:pt x="118016" y="119317"/>
                    <a:pt x="322540" y="163222"/>
                    <a:pt x="568503" y="72261"/>
                  </a:cubicBezTo>
                  <a:lnTo>
                    <a:pt x="517544" y="0"/>
                  </a:lnTo>
                  <a:cubicBezTo>
                    <a:pt x="405281" y="47467"/>
                    <a:pt x="236717" y="79796"/>
                    <a:pt x="27398" y="2123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12"/>
            <p:cNvSpPr/>
            <p:nvPr/>
          </p:nvSpPr>
          <p:spPr>
            <a:xfrm>
              <a:off x="3404162" y="2647161"/>
              <a:ext cx="524058" cy="1084446"/>
            </a:xfrm>
            <a:custGeom>
              <a:avLst/>
              <a:gdLst/>
              <a:ahLst/>
              <a:cxnLst/>
              <a:rect l="l" t="t" r="r" b="b"/>
              <a:pathLst>
                <a:path w="524058" h="1084446" extrusionOk="0">
                  <a:moveTo>
                    <a:pt x="524059" y="1002185"/>
                  </a:moveTo>
                  <a:lnTo>
                    <a:pt x="18570" y="4084"/>
                  </a:lnTo>
                  <a:cubicBezTo>
                    <a:pt x="13844" y="-5299"/>
                    <a:pt x="-2595" y="3057"/>
                    <a:pt x="351" y="13331"/>
                  </a:cubicBezTo>
                  <a:lnTo>
                    <a:pt x="311452" y="1084446"/>
                  </a:lnTo>
                  <a:cubicBezTo>
                    <a:pt x="385337" y="1065562"/>
                    <a:pt x="456708" y="1037952"/>
                    <a:pt x="524059" y="1002185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2" name="Google Shape;837;p36">
            <a:extLst>
              <a:ext uri="{FF2B5EF4-FFF2-40B4-BE49-F238E27FC236}">
                <a16:creationId xmlns:a16="http://schemas.microsoft.com/office/drawing/2014/main" id="{3513541A-39F8-9148-94A6-01271029AAF7}"/>
              </a:ext>
            </a:extLst>
          </p:cNvPr>
          <p:cNvGrpSpPr/>
          <p:nvPr/>
        </p:nvGrpSpPr>
        <p:grpSpPr>
          <a:xfrm rot="10068148">
            <a:off x="6832595" y="3117274"/>
            <a:ext cx="1001051" cy="556845"/>
            <a:chOff x="7096674" y="3381214"/>
            <a:chExt cx="1162931" cy="646893"/>
          </a:xfrm>
        </p:grpSpPr>
        <p:sp>
          <p:nvSpPr>
            <p:cNvPr id="33" name="Google Shape;838;p36">
              <a:extLst>
                <a:ext uri="{FF2B5EF4-FFF2-40B4-BE49-F238E27FC236}">
                  <a16:creationId xmlns:a16="http://schemas.microsoft.com/office/drawing/2014/main" id="{DE6D6A3B-1031-4F42-BEBC-BD8CE40CB5F8}"/>
                </a:ext>
              </a:extLst>
            </p:cNvPr>
            <p:cNvSpPr/>
            <p:nvPr/>
          </p:nvSpPr>
          <p:spPr>
            <a:xfrm>
              <a:off x="7096674" y="3381214"/>
              <a:ext cx="1162931" cy="456384"/>
            </a:xfrm>
            <a:custGeom>
              <a:avLst/>
              <a:gdLst/>
              <a:ahLst/>
              <a:cxnLst/>
              <a:rect l="l" t="t" r="r" b="b"/>
              <a:pathLst>
                <a:path w="1356188" h="532226" extrusionOk="0">
                  <a:moveTo>
                    <a:pt x="0" y="103246"/>
                  </a:moveTo>
                  <a:cubicBezTo>
                    <a:pt x="58220" y="74410"/>
                    <a:pt x="120481" y="54752"/>
                    <a:pt x="183428" y="37971"/>
                  </a:cubicBezTo>
                  <a:cubicBezTo>
                    <a:pt x="246923" y="21943"/>
                    <a:pt x="311512" y="10902"/>
                    <a:pt x="376719" y="4956"/>
                  </a:cubicBezTo>
                  <a:cubicBezTo>
                    <a:pt x="507270" y="-6619"/>
                    <a:pt x="641656" y="1326"/>
                    <a:pt x="770288" y="36806"/>
                  </a:cubicBezTo>
                  <a:cubicBezTo>
                    <a:pt x="899742" y="71074"/>
                    <a:pt x="1020019" y="133554"/>
                    <a:pt x="1122486" y="219755"/>
                  </a:cubicBezTo>
                  <a:cubicBezTo>
                    <a:pt x="1172898" y="262454"/>
                    <a:pt x="1218241" y="310859"/>
                    <a:pt x="1257488" y="364004"/>
                  </a:cubicBezTo>
                  <a:cubicBezTo>
                    <a:pt x="1296462" y="416286"/>
                    <a:pt x="1329544" y="472704"/>
                    <a:pt x="1356189" y="532226"/>
                  </a:cubicBezTo>
                  <a:cubicBezTo>
                    <a:pt x="1273996" y="432430"/>
                    <a:pt x="1184953" y="341949"/>
                    <a:pt x="1082623" y="271468"/>
                  </a:cubicBezTo>
                  <a:cubicBezTo>
                    <a:pt x="981045" y="201035"/>
                    <a:pt x="867961" y="148753"/>
                    <a:pt x="748507" y="116945"/>
                  </a:cubicBezTo>
                  <a:cubicBezTo>
                    <a:pt x="629601" y="83999"/>
                    <a:pt x="505009" y="70848"/>
                    <a:pt x="379528" y="69958"/>
                  </a:cubicBezTo>
                  <a:cubicBezTo>
                    <a:pt x="252265" y="69608"/>
                    <a:pt x="125276" y="80752"/>
                    <a:pt x="0" y="103246"/>
                  </a:cubicBez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  <a:effectLst>
              <a:outerShdw blurRad="28575" dist="38100" dir="54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839;p36">
              <a:extLst>
                <a:ext uri="{FF2B5EF4-FFF2-40B4-BE49-F238E27FC236}">
                  <a16:creationId xmlns:a16="http://schemas.microsoft.com/office/drawing/2014/main" id="{8486D382-89ED-5841-82AC-E23BC880E6B1}"/>
                </a:ext>
              </a:extLst>
            </p:cNvPr>
            <p:cNvSpPr/>
            <p:nvPr/>
          </p:nvSpPr>
          <p:spPr>
            <a:xfrm>
              <a:off x="7858015" y="3522336"/>
              <a:ext cx="313698" cy="505772"/>
            </a:xfrm>
            <a:custGeom>
              <a:avLst/>
              <a:gdLst/>
              <a:ahLst/>
              <a:cxnLst/>
              <a:rect l="l" t="t" r="r" b="b"/>
              <a:pathLst>
                <a:path w="365828" h="589821" extrusionOk="0">
                  <a:moveTo>
                    <a:pt x="195620" y="107057"/>
                  </a:moveTo>
                  <a:cubicBezTo>
                    <a:pt x="134386" y="64583"/>
                    <a:pt x="68769" y="28699"/>
                    <a:pt x="0" y="0"/>
                  </a:cubicBezTo>
                  <a:cubicBezTo>
                    <a:pt x="6849" y="201922"/>
                    <a:pt x="38288" y="569188"/>
                    <a:pt x="178085" y="589052"/>
                  </a:cubicBezTo>
                  <a:cubicBezTo>
                    <a:pt x="272677" y="602751"/>
                    <a:pt x="330965" y="431515"/>
                    <a:pt x="365829" y="252744"/>
                  </a:cubicBezTo>
                  <a:cubicBezTo>
                    <a:pt x="313909" y="198826"/>
                    <a:pt x="256923" y="150037"/>
                    <a:pt x="195620" y="107057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  <a:effectLst>
              <a:outerShdw blurRad="14288" dist="28575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5" name="Google Shape;841;p36">
            <a:extLst>
              <a:ext uri="{FF2B5EF4-FFF2-40B4-BE49-F238E27FC236}">
                <a16:creationId xmlns:a16="http://schemas.microsoft.com/office/drawing/2014/main" id="{D4EF2596-57BA-4D49-A8C7-E34412ACF1F6}"/>
              </a:ext>
            </a:extLst>
          </p:cNvPr>
          <p:cNvSpPr/>
          <p:nvPr/>
        </p:nvSpPr>
        <p:spPr>
          <a:xfrm>
            <a:off x="7619351" y="1671723"/>
            <a:ext cx="1031085" cy="381687"/>
          </a:xfrm>
          <a:custGeom>
            <a:avLst/>
            <a:gdLst/>
            <a:ahLst/>
            <a:cxnLst/>
            <a:rect l="l" t="t" r="r" b="b"/>
            <a:pathLst>
              <a:path w="2301252" h="851877" extrusionOk="0">
                <a:moveTo>
                  <a:pt x="9833" y="801529"/>
                </a:moveTo>
                <a:cubicBezTo>
                  <a:pt x="9833" y="801529"/>
                  <a:pt x="156479" y="507003"/>
                  <a:pt x="492924" y="317205"/>
                </a:cubicBezTo>
                <a:cubicBezTo>
                  <a:pt x="1075126" y="-11568"/>
                  <a:pt x="1738768" y="-119035"/>
                  <a:pt x="1353487" y="159668"/>
                </a:cubicBezTo>
                <a:cubicBezTo>
                  <a:pt x="1353487" y="159668"/>
                  <a:pt x="2116241" y="8981"/>
                  <a:pt x="2136789" y="255560"/>
                </a:cubicBezTo>
                <a:cubicBezTo>
                  <a:pt x="2147200" y="380083"/>
                  <a:pt x="1774591" y="392549"/>
                  <a:pt x="1774591" y="392549"/>
                </a:cubicBezTo>
                <a:cubicBezTo>
                  <a:pt x="1774591" y="392549"/>
                  <a:pt x="2292066" y="471044"/>
                  <a:pt x="2301176" y="735021"/>
                </a:cubicBezTo>
                <a:cubicBezTo>
                  <a:pt x="2308025" y="933655"/>
                  <a:pt x="1855962" y="515839"/>
                  <a:pt x="890191" y="673376"/>
                </a:cubicBezTo>
                <a:cubicBezTo>
                  <a:pt x="495184" y="737829"/>
                  <a:pt x="285180" y="778036"/>
                  <a:pt x="41957" y="848174"/>
                </a:cubicBezTo>
                <a:cubicBezTo>
                  <a:pt x="-27017" y="868037"/>
                  <a:pt x="9833" y="801529"/>
                  <a:pt x="9833" y="801529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rgbClr val="BBFF45"/>
              </a:gs>
            </a:gsLst>
            <a:lin ang="0" scaled="0"/>
          </a:gradFill>
          <a:ln>
            <a:noFill/>
          </a:ln>
          <a:effectLst>
            <a:outerShdw blurRad="28575" dist="19050" dir="5400000" algn="bl" rotWithShape="0">
              <a:srgbClr val="000000">
                <a:alpha val="3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" name="Google Shape;841;p36">
            <a:extLst>
              <a:ext uri="{FF2B5EF4-FFF2-40B4-BE49-F238E27FC236}">
                <a16:creationId xmlns:a16="http://schemas.microsoft.com/office/drawing/2014/main" id="{C25AA2D8-54F5-A747-AC88-E2B7D022CA2A}"/>
              </a:ext>
            </a:extLst>
          </p:cNvPr>
          <p:cNvSpPr/>
          <p:nvPr/>
        </p:nvSpPr>
        <p:spPr>
          <a:xfrm flipH="1">
            <a:off x="6149249" y="1587759"/>
            <a:ext cx="1031085" cy="381687"/>
          </a:xfrm>
          <a:custGeom>
            <a:avLst/>
            <a:gdLst/>
            <a:ahLst/>
            <a:cxnLst/>
            <a:rect l="l" t="t" r="r" b="b"/>
            <a:pathLst>
              <a:path w="2301252" h="851877" extrusionOk="0">
                <a:moveTo>
                  <a:pt x="9833" y="801529"/>
                </a:moveTo>
                <a:cubicBezTo>
                  <a:pt x="9833" y="801529"/>
                  <a:pt x="156479" y="507003"/>
                  <a:pt x="492924" y="317205"/>
                </a:cubicBezTo>
                <a:cubicBezTo>
                  <a:pt x="1075126" y="-11568"/>
                  <a:pt x="1738768" y="-119035"/>
                  <a:pt x="1353487" y="159668"/>
                </a:cubicBezTo>
                <a:cubicBezTo>
                  <a:pt x="1353487" y="159668"/>
                  <a:pt x="2116241" y="8981"/>
                  <a:pt x="2136789" y="255560"/>
                </a:cubicBezTo>
                <a:cubicBezTo>
                  <a:pt x="2147200" y="380083"/>
                  <a:pt x="1774591" y="392549"/>
                  <a:pt x="1774591" y="392549"/>
                </a:cubicBezTo>
                <a:cubicBezTo>
                  <a:pt x="1774591" y="392549"/>
                  <a:pt x="2292066" y="471044"/>
                  <a:pt x="2301176" y="735021"/>
                </a:cubicBezTo>
                <a:cubicBezTo>
                  <a:pt x="2308025" y="933655"/>
                  <a:pt x="1855962" y="515839"/>
                  <a:pt x="890191" y="673376"/>
                </a:cubicBezTo>
                <a:cubicBezTo>
                  <a:pt x="495184" y="737829"/>
                  <a:pt x="285180" y="778036"/>
                  <a:pt x="41957" y="848174"/>
                </a:cubicBezTo>
                <a:cubicBezTo>
                  <a:pt x="-27017" y="868037"/>
                  <a:pt x="9833" y="801529"/>
                  <a:pt x="9833" y="801529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rgbClr val="BBFF45"/>
              </a:gs>
            </a:gsLst>
            <a:lin ang="0" scaled="0"/>
          </a:gradFill>
          <a:ln>
            <a:noFill/>
          </a:ln>
          <a:effectLst>
            <a:outerShdw blurRad="28575" dist="19050" dir="5400000" algn="bl" rotWithShape="0">
              <a:srgbClr val="000000">
                <a:alpha val="3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2"/>
          <p:cNvSpPr/>
          <p:nvPr/>
        </p:nvSpPr>
        <p:spPr>
          <a:xfrm>
            <a:off x="6772363" y="1358829"/>
            <a:ext cx="1196571" cy="1123538"/>
          </a:xfrm>
          <a:custGeom>
            <a:avLst/>
            <a:gdLst/>
            <a:ahLst/>
            <a:cxnLst/>
            <a:rect l="l" t="t" r="r" b="b"/>
            <a:pathLst>
              <a:path w="1256243" h="1404422" extrusionOk="0">
                <a:moveTo>
                  <a:pt x="136989" y="466050"/>
                </a:moveTo>
                <a:cubicBezTo>
                  <a:pt x="136989" y="466050"/>
                  <a:pt x="267128" y="-13411"/>
                  <a:pt x="705492" y="288"/>
                </a:cubicBezTo>
                <a:cubicBezTo>
                  <a:pt x="1198652" y="15699"/>
                  <a:pt x="1243790" y="411254"/>
                  <a:pt x="1253447" y="589340"/>
                </a:cubicBezTo>
                <a:cubicBezTo>
                  <a:pt x="1267146" y="842769"/>
                  <a:pt x="1239748" y="1020854"/>
                  <a:pt x="958921" y="1150994"/>
                </a:cubicBezTo>
                <a:cubicBezTo>
                  <a:pt x="958921" y="1150994"/>
                  <a:pt x="1137007" y="911263"/>
                  <a:pt x="1013717" y="719479"/>
                </a:cubicBezTo>
                <a:cubicBezTo>
                  <a:pt x="1013717" y="719479"/>
                  <a:pt x="965771" y="1301681"/>
                  <a:pt x="404117" y="1404423"/>
                </a:cubicBezTo>
                <a:cubicBezTo>
                  <a:pt x="404117" y="1404423"/>
                  <a:pt x="657546" y="1157843"/>
                  <a:pt x="506858" y="801672"/>
                </a:cubicBezTo>
                <a:cubicBezTo>
                  <a:pt x="506858" y="801672"/>
                  <a:pt x="520557" y="1144144"/>
                  <a:pt x="123290" y="1130445"/>
                </a:cubicBezTo>
                <a:cubicBezTo>
                  <a:pt x="123290" y="1130445"/>
                  <a:pt x="363020" y="993457"/>
                  <a:pt x="294526" y="746877"/>
                </a:cubicBezTo>
                <a:cubicBezTo>
                  <a:pt x="253429" y="842769"/>
                  <a:pt x="157537" y="904414"/>
                  <a:pt x="0" y="870167"/>
                </a:cubicBezTo>
                <a:cubicBezTo>
                  <a:pt x="116440" y="801672"/>
                  <a:pt x="116440" y="561942"/>
                  <a:pt x="136989" y="466050"/>
                </a:cubicBezTo>
                <a:close/>
              </a:path>
            </a:pathLst>
          </a:custGeom>
          <a:gradFill>
            <a:gsLst>
              <a:gs pos="0">
                <a:srgbClr val="BBFF45">
                  <a:alpha val="0"/>
                </a:srgbClr>
              </a:gs>
              <a:gs pos="65000">
                <a:srgbClr val="C2FF33"/>
              </a:gs>
              <a:gs pos="100000">
                <a:srgbClr val="C9FF20"/>
              </a:gs>
            </a:gsLst>
            <a:lin ang="5400012" scaled="0"/>
          </a:gradFill>
          <a:ln>
            <a:noFill/>
          </a:ln>
          <a:effectLst>
            <a:outerShdw blurRad="28575" dist="38100" dir="5400000" algn="bl" rotWithShape="0">
              <a:schemeClr val="dk1">
                <a:alpha val="20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B5C0CC8-5715-3743-A102-BEBE95D07241}"/>
              </a:ext>
            </a:extLst>
          </p:cNvPr>
          <p:cNvSpPr/>
          <p:nvPr/>
        </p:nvSpPr>
        <p:spPr>
          <a:xfrm>
            <a:off x="1919837" y="2466652"/>
            <a:ext cx="4108817" cy="369332"/>
          </a:xfrm>
          <a:prstGeom prst="rect">
            <a:avLst/>
          </a:prstGeom>
          <a:solidFill>
            <a:schemeClr val="bg1">
              <a:alpha val="73000"/>
            </a:schemeClr>
          </a:solidFill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</a:rPr>
              <a:t>string </a:t>
            </a:r>
            <a:r>
              <a:rPr lang="en-US" sz="1800" dirty="0"/>
              <a:t>Format(</a:t>
            </a:r>
            <a:r>
              <a:rPr lang="en-US" sz="1800" dirty="0">
                <a:solidFill>
                  <a:srgbClr val="0000FF"/>
                </a:solidFill>
              </a:rPr>
              <a:t>int </a:t>
            </a:r>
            <a:r>
              <a:rPr lang="en-US" sz="1800" dirty="0"/>
              <a:t>number, </a:t>
            </a:r>
            <a:r>
              <a:rPr lang="en-US" sz="1800" dirty="0">
                <a:solidFill>
                  <a:srgbClr val="0000FF"/>
                </a:solidFill>
              </a:rPr>
              <a:t>string </a:t>
            </a:r>
            <a:r>
              <a:rPr lang="en-US" sz="1800" dirty="0"/>
              <a:t>prefix)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F351320-B51E-5949-8EF4-B8E4BFB2C350}"/>
              </a:ext>
            </a:extLst>
          </p:cNvPr>
          <p:cNvSpPr/>
          <p:nvPr/>
        </p:nvSpPr>
        <p:spPr>
          <a:xfrm>
            <a:off x="451437" y="1792587"/>
            <a:ext cx="2787943" cy="369332"/>
          </a:xfrm>
          <a:prstGeom prst="rect">
            <a:avLst/>
          </a:prstGeom>
          <a:solidFill>
            <a:schemeClr val="bg1">
              <a:alpha val="73000"/>
            </a:schemeClr>
          </a:solidFill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</a:rPr>
              <a:t>string </a:t>
            </a:r>
            <a:r>
              <a:rPr lang="en-US" sz="1800" dirty="0"/>
              <a:t>Format(</a:t>
            </a:r>
            <a:r>
              <a:rPr lang="en-US" sz="1800" dirty="0">
                <a:solidFill>
                  <a:srgbClr val="0000FF"/>
                </a:solidFill>
              </a:rPr>
              <a:t>int </a:t>
            </a:r>
            <a:r>
              <a:rPr lang="en-US" sz="1800" dirty="0"/>
              <a:t>number)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F6400CE-AD1D-FD4C-A6F9-167DFBDAF75C}"/>
              </a:ext>
            </a:extLst>
          </p:cNvPr>
          <p:cNvSpPr/>
          <p:nvPr/>
        </p:nvSpPr>
        <p:spPr>
          <a:xfrm>
            <a:off x="604099" y="3794415"/>
            <a:ext cx="5141151" cy="369332"/>
          </a:xfrm>
          <a:prstGeom prst="rect">
            <a:avLst/>
          </a:prstGeom>
          <a:solidFill>
            <a:schemeClr val="bg1">
              <a:alpha val="73000"/>
            </a:schemeClr>
          </a:solidFill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</a:rPr>
              <a:t>string </a:t>
            </a:r>
            <a:r>
              <a:rPr lang="en-US" sz="1800" dirty="0"/>
              <a:t>Format(</a:t>
            </a:r>
            <a:r>
              <a:rPr lang="en-US" sz="1800" dirty="0">
                <a:solidFill>
                  <a:srgbClr val="0000FF"/>
                </a:solidFill>
              </a:rPr>
              <a:t>int </a:t>
            </a:r>
            <a:r>
              <a:rPr lang="en-US" sz="1800" dirty="0"/>
              <a:t>number, </a:t>
            </a:r>
            <a:r>
              <a:rPr lang="en-US" sz="1800" dirty="0">
                <a:solidFill>
                  <a:srgbClr val="2B91AF"/>
                </a:solidFill>
              </a:rPr>
              <a:t>Options </a:t>
            </a:r>
            <a:r>
              <a:rPr lang="en-US" sz="1800" dirty="0"/>
              <a:t>options = </a:t>
            </a:r>
            <a:r>
              <a:rPr lang="en-US" sz="1800" dirty="0">
                <a:solidFill>
                  <a:srgbClr val="0000FF"/>
                </a:solidFill>
              </a:rPr>
              <a:t>null</a:t>
            </a:r>
            <a:r>
              <a:rPr lang="en-US" sz="1800" dirty="0"/>
              <a:t>)</a:t>
            </a:r>
          </a:p>
        </p:txBody>
      </p:sp>
      <p:sp>
        <p:nvSpPr>
          <p:cNvPr id="42" name="Down Arrow 41">
            <a:extLst>
              <a:ext uri="{FF2B5EF4-FFF2-40B4-BE49-F238E27FC236}">
                <a16:creationId xmlns:a16="http://schemas.microsoft.com/office/drawing/2014/main" id="{C1DD0400-CEF1-D147-9777-4CB5874AC7A5}"/>
              </a:ext>
            </a:extLst>
          </p:cNvPr>
          <p:cNvSpPr/>
          <p:nvPr/>
        </p:nvSpPr>
        <p:spPr>
          <a:xfrm>
            <a:off x="644272" y="2444361"/>
            <a:ext cx="781701" cy="1192517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52C1A7F-1E5C-5E43-8BE7-8A9039BFD1B4}"/>
              </a:ext>
            </a:extLst>
          </p:cNvPr>
          <p:cNvGrpSpPr/>
          <p:nvPr/>
        </p:nvGrpSpPr>
        <p:grpSpPr>
          <a:xfrm>
            <a:off x="4101124" y="2956632"/>
            <a:ext cx="605028" cy="646331"/>
            <a:chOff x="4101124" y="2956632"/>
            <a:chExt cx="605028" cy="646331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B517D53-E2EF-E246-B439-3473013DEF51}"/>
                </a:ext>
              </a:extLst>
            </p:cNvPr>
            <p:cNvSpPr/>
            <p:nvPr/>
          </p:nvSpPr>
          <p:spPr>
            <a:xfrm rot="2707669">
              <a:off x="4101124" y="2982609"/>
              <a:ext cx="605028" cy="60502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8052B48-5A5C-744F-A1E1-C9B421BCF872}"/>
                </a:ext>
              </a:extLst>
            </p:cNvPr>
            <p:cNvSpPr txBox="1"/>
            <p:nvPr/>
          </p:nvSpPr>
          <p:spPr>
            <a:xfrm>
              <a:off x="4182974" y="2956632"/>
              <a:ext cx="4798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</a:lstStyle>
            <a:p>
              <a:r>
                <a:rPr lang="en-US" sz="3600" b="1" dirty="0">
                  <a:solidFill>
                    <a:srgbClr val="C00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41683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40" grpId="0" animBg="1"/>
      <p:bldP spid="4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 txBox="1">
            <a:spLocks noGrp="1"/>
          </p:cNvSpPr>
          <p:nvPr>
            <p:ph type="title"/>
          </p:nvPr>
        </p:nvSpPr>
        <p:spPr>
          <a:xfrm>
            <a:off x="855300" y="991175"/>
            <a:ext cx="5172600" cy="396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Container Parameter </a:t>
            </a:r>
            <a:br>
              <a:rPr lang="en" dirty="0"/>
            </a:br>
            <a:r>
              <a:rPr lang="en" dirty="0"/>
              <a:t>with default value </a:t>
            </a:r>
            <a:endParaRPr dirty="0"/>
          </a:p>
        </p:txBody>
      </p:sp>
      <p:sp>
        <p:nvSpPr>
          <p:cNvPr id="77" name="Google Shape;77;p12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 dirty="0"/>
          </a:p>
        </p:txBody>
      </p:sp>
      <p:grpSp>
        <p:nvGrpSpPr>
          <p:cNvPr id="78" name="Google Shape;78;p12"/>
          <p:cNvGrpSpPr/>
          <p:nvPr/>
        </p:nvGrpSpPr>
        <p:grpSpPr>
          <a:xfrm>
            <a:off x="7619523" y="2008343"/>
            <a:ext cx="996898" cy="934034"/>
            <a:chOff x="175906" y="401530"/>
            <a:chExt cx="2115209" cy="1982245"/>
          </a:xfrm>
        </p:grpSpPr>
        <p:sp>
          <p:nvSpPr>
            <p:cNvPr id="79" name="Google Shape;79;p12"/>
            <p:cNvSpPr/>
            <p:nvPr/>
          </p:nvSpPr>
          <p:spPr>
            <a:xfrm>
              <a:off x="175906" y="401530"/>
              <a:ext cx="2115209" cy="1982245"/>
            </a:xfrm>
            <a:custGeom>
              <a:avLst/>
              <a:gdLst/>
              <a:ahLst/>
              <a:cxnLst/>
              <a:rect l="l" t="t" r="r" b="b"/>
              <a:pathLst>
                <a:path w="2115209" h="1982245" extrusionOk="0">
                  <a:moveTo>
                    <a:pt x="1084390" y="1982245"/>
                  </a:moveTo>
                  <a:cubicBezTo>
                    <a:pt x="797399" y="1982245"/>
                    <a:pt x="529106" y="1889709"/>
                    <a:pt x="328897" y="1721967"/>
                  </a:cubicBezTo>
                  <a:cubicBezTo>
                    <a:pt x="126839" y="1552306"/>
                    <a:pt x="10261" y="1321480"/>
                    <a:pt x="672" y="1072023"/>
                  </a:cubicBezTo>
                  <a:cubicBezTo>
                    <a:pt x="-9739" y="802772"/>
                    <a:pt x="101359" y="520575"/>
                    <a:pt x="297801" y="316119"/>
                  </a:cubicBezTo>
                  <a:cubicBezTo>
                    <a:pt x="390549" y="219263"/>
                    <a:pt x="501447" y="141599"/>
                    <a:pt x="624176" y="87554"/>
                  </a:cubicBezTo>
                  <a:cubicBezTo>
                    <a:pt x="758672" y="28980"/>
                    <a:pt x="903928" y="-836"/>
                    <a:pt x="1050622" y="18"/>
                  </a:cubicBezTo>
                  <a:cubicBezTo>
                    <a:pt x="1339737" y="18"/>
                    <a:pt x="1578920" y="75910"/>
                    <a:pt x="1761389" y="225501"/>
                  </a:cubicBezTo>
                  <a:cubicBezTo>
                    <a:pt x="1935570" y="368312"/>
                    <a:pt x="2049065" y="569754"/>
                    <a:pt x="2098449" y="824416"/>
                  </a:cubicBezTo>
                  <a:cubicBezTo>
                    <a:pt x="2125608" y="962926"/>
                    <a:pt x="2119696" y="1105894"/>
                    <a:pt x="2081189" y="1241684"/>
                  </a:cubicBezTo>
                  <a:cubicBezTo>
                    <a:pt x="2044085" y="1372426"/>
                    <a:pt x="1979968" y="1493928"/>
                    <a:pt x="1892966" y="1598334"/>
                  </a:cubicBezTo>
                  <a:cubicBezTo>
                    <a:pt x="1795930" y="1715323"/>
                    <a:pt x="1675038" y="1810249"/>
                    <a:pt x="1538371" y="1876764"/>
                  </a:cubicBezTo>
                  <a:cubicBezTo>
                    <a:pt x="1396903" y="1945628"/>
                    <a:pt x="1241722" y="1981683"/>
                    <a:pt x="1084390" y="1982245"/>
                  </a:cubicBezTo>
                  <a:close/>
                </a:path>
              </a:pathLst>
            </a:custGeom>
            <a:solidFill>
              <a:srgbClr val="09052E">
                <a:alpha val="11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12"/>
            <p:cNvSpPr/>
            <p:nvPr/>
          </p:nvSpPr>
          <p:spPr>
            <a:xfrm>
              <a:off x="298813" y="475316"/>
              <a:ext cx="1869339" cy="1736332"/>
            </a:xfrm>
            <a:custGeom>
              <a:avLst/>
              <a:gdLst/>
              <a:ahLst/>
              <a:cxnLst/>
              <a:rect l="l" t="t" r="r" b="b"/>
              <a:pathLst>
                <a:path w="1869339" h="1736332" extrusionOk="0">
                  <a:moveTo>
                    <a:pt x="927716" y="0"/>
                  </a:moveTo>
                  <a:cubicBezTo>
                    <a:pt x="337774" y="0"/>
                    <a:pt x="-16274" y="505694"/>
                    <a:pt x="576" y="943990"/>
                  </a:cubicBezTo>
                  <a:cubicBezTo>
                    <a:pt x="17425" y="1382285"/>
                    <a:pt x="422022" y="1736332"/>
                    <a:pt x="961483" y="1736332"/>
                  </a:cubicBezTo>
                  <a:cubicBezTo>
                    <a:pt x="1500945" y="1736332"/>
                    <a:pt x="1957118" y="1250776"/>
                    <a:pt x="1854924" y="724876"/>
                  </a:cubicBezTo>
                  <a:cubicBezTo>
                    <a:pt x="1769717" y="285279"/>
                    <a:pt x="1464506" y="0"/>
                    <a:pt x="9277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12"/>
            <p:cNvSpPr/>
            <p:nvPr/>
          </p:nvSpPr>
          <p:spPr>
            <a:xfrm>
              <a:off x="298819" y="1299235"/>
              <a:ext cx="1869272" cy="912413"/>
            </a:xfrm>
            <a:custGeom>
              <a:avLst/>
              <a:gdLst/>
              <a:ahLst/>
              <a:cxnLst/>
              <a:rect l="l" t="t" r="r" b="b"/>
              <a:pathLst>
                <a:path w="1869272" h="912413" extrusionOk="0">
                  <a:moveTo>
                    <a:pt x="963190" y="603915"/>
                  </a:moveTo>
                  <a:cubicBezTo>
                    <a:pt x="507291" y="603915"/>
                    <a:pt x="141942" y="366308"/>
                    <a:pt x="1940" y="34795"/>
                  </a:cubicBezTo>
                  <a:cubicBezTo>
                    <a:pt x="-54" y="63172"/>
                    <a:pt x="-511" y="91639"/>
                    <a:pt x="570" y="120071"/>
                  </a:cubicBezTo>
                  <a:cubicBezTo>
                    <a:pt x="17419" y="558435"/>
                    <a:pt x="422016" y="912414"/>
                    <a:pt x="961477" y="912414"/>
                  </a:cubicBezTo>
                  <a:cubicBezTo>
                    <a:pt x="1466829" y="912414"/>
                    <a:pt x="1899097" y="486242"/>
                    <a:pt x="1867658" y="0"/>
                  </a:cubicBezTo>
                  <a:cubicBezTo>
                    <a:pt x="1728135" y="347404"/>
                    <a:pt x="1367649" y="603915"/>
                    <a:pt x="963190" y="60391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2;p12"/>
            <p:cNvSpPr/>
            <p:nvPr/>
          </p:nvSpPr>
          <p:spPr>
            <a:xfrm>
              <a:off x="557192" y="816095"/>
              <a:ext cx="758060" cy="758156"/>
            </a:xfrm>
            <a:custGeom>
              <a:avLst/>
              <a:gdLst/>
              <a:ahLst/>
              <a:cxnLst/>
              <a:rect l="l" t="t" r="r" b="b"/>
              <a:pathLst>
                <a:path w="758060" h="758156" extrusionOk="0">
                  <a:moveTo>
                    <a:pt x="724496" y="223151"/>
                  </a:moveTo>
                  <a:cubicBezTo>
                    <a:pt x="687310" y="294289"/>
                    <a:pt x="599494" y="321817"/>
                    <a:pt x="528355" y="284631"/>
                  </a:cubicBezTo>
                  <a:cubicBezTo>
                    <a:pt x="457217" y="247446"/>
                    <a:pt x="429689" y="159629"/>
                    <a:pt x="466875" y="88491"/>
                  </a:cubicBezTo>
                  <a:cubicBezTo>
                    <a:pt x="479923" y="63532"/>
                    <a:pt x="499937" y="42901"/>
                    <a:pt x="524492" y="29106"/>
                  </a:cubicBezTo>
                  <a:cubicBezTo>
                    <a:pt x="331208" y="-51203"/>
                    <a:pt x="109416" y="40382"/>
                    <a:pt x="29107" y="233665"/>
                  </a:cubicBezTo>
                  <a:cubicBezTo>
                    <a:pt x="-51203" y="426949"/>
                    <a:pt x="40381" y="648740"/>
                    <a:pt x="233665" y="729050"/>
                  </a:cubicBezTo>
                  <a:cubicBezTo>
                    <a:pt x="426956" y="809360"/>
                    <a:pt x="648741" y="717776"/>
                    <a:pt x="729051" y="524492"/>
                  </a:cubicBezTo>
                  <a:cubicBezTo>
                    <a:pt x="769257" y="427730"/>
                    <a:pt x="767606" y="318645"/>
                    <a:pt x="724496" y="22315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83;p12"/>
            <p:cNvSpPr/>
            <p:nvPr/>
          </p:nvSpPr>
          <p:spPr>
            <a:xfrm>
              <a:off x="731068" y="988792"/>
              <a:ext cx="411706" cy="411763"/>
            </a:xfrm>
            <a:custGeom>
              <a:avLst/>
              <a:gdLst/>
              <a:ahLst/>
              <a:cxnLst/>
              <a:rect l="l" t="t" r="r" b="b"/>
              <a:pathLst>
                <a:path w="411706" h="411763" extrusionOk="0">
                  <a:moveTo>
                    <a:pt x="279862" y="13810"/>
                  </a:moveTo>
                  <a:cubicBezTo>
                    <a:pt x="173784" y="-27047"/>
                    <a:pt x="54666" y="25824"/>
                    <a:pt x="13809" y="131901"/>
                  </a:cubicBezTo>
                  <a:cubicBezTo>
                    <a:pt x="-27048" y="237978"/>
                    <a:pt x="25830" y="357097"/>
                    <a:pt x="131907" y="397954"/>
                  </a:cubicBezTo>
                  <a:cubicBezTo>
                    <a:pt x="237984" y="438811"/>
                    <a:pt x="357096" y="385940"/>
                    <a:pt x="397953" y="279863"/>
                  </a:cubicBezTo>
                  <a:cubicBezTo>
                    <a:pt x="417090" y="230170"/>
                    <a:pt x="416227" y="174998"/>
                    <a:pt x="395549" y="125935"/>
                  </a:cubicBezTo>
                  <a:cubicBezTo>
                    <a:pt x="337897" y="115325"/>
                    <a:pt x="292273" y="71105"/>
                    <a:pt x="279862" y="138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4" name="Google Shape;84;p12"/>
          <p:cNvGrpSpPr/>
          <p:nvPr/>
        </p:nvGrpSpPr>
        <p:grpSpPr>
          <a:xfrm>
            <a:off x="6111567" y="1930026"/>
            <a:ext cx="1164000" cy="1090631"/>
            <a:chOff x="175906" y="401530"/>
            <a:chExt cx="2115209" cy="1982245"/>
          </a:xfrm>
        </p:grpSpPr>
        <p:sp>
          <p:nvSpPr>
            <p:cNvPr id="85" name="Google Shape;85;p12"/>
            <p:cNvSpPr/>
            <p:nvPr/>
          </p:nvSpPr>
          <p:spPr>
            <a:xfrm>
              <a:off x="175906" y="401530"/>
              <a:ext cx="2115209" cy="1982245"/>
            </a:xfrm>
            <a:custGeom>
              <a:avLst/>
              <a:gdLst/>
              <a:ahLst/>
              <a:cxnLst/>
              <a:rect l="l" t="t" r="r" b="b"/>
              <a:pathLst>
                <a:path w="2115209" h="1982245" extrusionOk="0">
                  <a:moveTo>
                    <a:pt x="1084390" y="1982245"/>
                  </a:moveTo>
                  <a:cubicBezTo>
                    <a:pt x="797399" y="1982245"/>
                    <a:pt x="529106" y="1889709"/>
                    <a:pt x="328897" y="1721967"/>
                  </a:cubicBezTo>
                  <a:cubicBezTo>
                    <a:pt x="126839" y="1552306"/>
                    <a:pt x="10261" y="1321480"/>
                    <a:pt x="672" y="1072023"/>
                  </a:cubicBezTo>
                  <a:cubicBezTo>
                    <a:pt x="-9739" y="802772"/>
                    <a:pt x="101359" y="520575"/>
                    <a:pt x="297801" y="316119"/>
                  </a:cubicBezTo>
                  <a:cubicBezTo>
                    <a:pt x="390549" y="219263"/>
                    <a:pt x="501447" y="141599"/>
                    <a:pt x="624176" y="87554"/>
                  </a:cubicBezTo>
                  <a:cubicBezTo>
                    <a:pt x="758672" y="28980"/>
                    <a:pt x="903928" y="-836"/>
                    <a:pt x="1050622" y="18"/>
                  </a:cubicBezTo>
                  <a:cubicBezTo>
                    <a:pt x="1339737" y="18"/>
                    <a:pt x="1578920" y="75910"/>
                    <a:pt x="1761389" y="225501"/>
                  </a:cubicBezTo>
                  <a:cubicBezTo>
                    <a:pt x="1935570" y="368312"/>
                    <a:pt x="2049065" y="569754"/>
                    <a:pt x="2098449" y="824416"/>
                  </a:cubicBezTo>
                  <a:cubicBezTo>
                    <a:pt x="2125608" y="962926"/>
                    <a:pt x="2119696" y="1105894"/>
                    <a:pt x="2081189" y="1241684"/>
                  </a:cubicBezTo>
                  <a:cubicBezTo>
                    <a:pt x="2044085" y="1372426"/>
                    <a:pt x="1979968" y="1493928"/>
                    <a:pt x="1892966" y="1598334"/>
                  </a:cubicBezTo>
                  <a:cubicBezTo>
                    <a:pt x="1795930" y="1715323"/>
                    <a:pt x="1675038" y="1810249"/>
                    <a:pt x="1538371" y="1876764"/>
                  </a:cubicBezTo>
                  <a:cubicBezTo>
                    <a:pt x="1396903" y="1945628"/>
                    <a:pt x="1241722" y="1981683"/>
                    <a:pt x="1084390" y="1982245"/>
                  </a:cubicBezTo>
                  <a:close/>
                </a:path>
              </a:pathLst>
            </a:custGeom>
            <a:solidFill>
              <a:srgbClr val="09052E">
                <a:alpha val="11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12"/>
            <p:cNvSpPr/>
            <p:nvPr/>
          </p:nvSpPr>
          <p:spPr>
            <a:xfrm>
              <a:off x="298813" y="475316"/>
              <a:ext cx="1869339" cy="1736332"/>
            </a:xfrm>
            <a:custGeom>
              <a:avLst/>
              <a:gdLst/>
              <a:ahLst/>
              <a:cxnLst/>
              <a:rect l="l" t="t" r="r" b="b"/>
              <a:pathLst>
                <a:path w="1869339" h="1736332" extrusionOk="0">
                  <a:moveTo>
                    <a:pt x="927716" y="0"/>
                  </a:moveTo>
                  <a:cubicBezTo>
                    <a:pt x="337774" y="0"/>
                    <a:pt x="-16274" y="505694"/>
                    <a:pt x="576" y="943990"/>
                  </a:cubicBezTo>
                  <a:cubicBezTo>
                    <a:pt x="17425" y="1382285"/>
                    <a:pt x="422022" y="1736332"/>
                    <a:pt x="961483" y="1736332"/>
                  </a:cubicBezTo>
                  <a:cubicBezTo>
                    <a:pt x="1500945" y="1736332"/>
                    <a:pt x="1957118" y="1250776"/>
                    <a:pt x="1854924" y="724876"/>
                  </a:cubicBezTo>
                  <a:cubicBezTo>
                    <a:pt x="1769717" y="285279"/>
                    <a:pt x="1464506" y="0"/>
                    <a:pt x="9277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87;p12"/>
            <p:cNvSpPr/>
            <p:nvPr/>
          </p:nvSpPr>
          <p:spPr>
            <a:xfrm>
              <a:off x="298819" y="1299235"/>
              <a:ext cx="1869272" cy="912413"/>
            </a:xfrm>
            <a:custGeom>
              <a:avLst/>
              <a:gdLst/>
              <a:ahLst/>
              <a:cxnLst/>
              <a:rect l="l" t="t" r="r" b="b"/>
              <a:pathLst>
                <a:path w="1869272" h="912413" extrusionOk="0">
                  <a:moveTo>
                    <a:pt x="963190" y="603915"/>
                  </a:moveTo>
                  <a:cubicBezTo>
                    <a:pt x="507291" y="603915"/>
                    <a:pt x="141942" y="366308"/>
                    <a:pt x="1940" y="34795"/>
                  </a:cubicBezTo>
                  <a:cubicBezTo>
                    <a:pt x="-54" y="63172"/>
                    <a:pt x="-511" y="91639"/>
                    <a:pt x="570" y="120071"/>
                  </a:cubicBezTo>
                  <a:cubicBezTo>
                    <a:pt x="17419" y="558435"/>
                    <a:pt x="422016" y="912414"/>
                    <a:pt x="961477" y="912414"/>
                  </a:cubicBezTo>
                  <a:cubicBezTo>
                    <a:pt x="1466829" y="912414"/>
                    <a:pt x="1899097" y="486242"/>
                    <a:pt x="1867658" y="0"/>
                  </a:cubicBezTo>
                  <a:cubicBezTo>
                    <a:pt x="1728135" y="347404"/>
                    <a:pt x="1367649" y="603915"/>
                    <a:pt x="963190" y="60391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88;p12"/>
            <p:cNvSpPr/>
            <p:nvPr/>
          </p:nvSpPr>
          <p:spPr>
            <a:xfrm>
              <a:off x="599840" y="837427"/>
              <a:ext cx="758060" cy="758156"/>
            </a:xfrm>
            <a:custGeom>
              <a:avLst/>
              <a:gdLst/>
              <a:ahLst/>
              <a:cxnLst/>
              <a:rect l="l" t="t" r="r" b="b"/>
              <a:pathLst>
                <a:path w="758060" h="758156" extrusionOk="0">
                  <a:moveTo>
                    <a:pt x="724496" y="223151"/>
                  </a:moveTo>
                  <a:cubicBezTo>
                    <a:pt x="687310" y="294289"/>
                    <a:pt x="599494" y="321817"/>
                    <a:pt x="528355" y="284631"/>
                  </a:cubicBezTo>
                  <a:cubicBezTo>
                    <a:pt x="457217" y="247446"/>
                    <a:pt x="429689" y="159629"/>
                    <a:pt x="466875" y="88491"/>
                  </a:cubicBezTo>
                  <a:cubicBezTo>
                    <a:pt x="479923" y="63532"/>
                    <a:pt x="499937" y="42901"/>
                    <a:pt x="524492" y="29106"/>
                  </a:cubicBezTo>
                  <a:cubicBezTo>
                    <a:pt x="331208" y="-51203"/>
                    <a:pt x="109416" y="40382"/>
                    <a:pt x="29107" y="233665"/>
                  </a:cubicBezTo>
                  <a:cubicBezTo>
                    <a:pt x="-51203" y="426949"/>
                    <a:pt x="40381" y="648740"/>
                    <a:pt x="233665" y="729050"/>
                  </a:cubicBezTo>
                  <a:cubicBezTo>
                    <a:pt x="426956" y="809360"/>
                    <a:pt x="648741" y="717776"/>
                    <a:pt x="729051" y="524492"/>
                  </a:cubicBezTo>
                  <a:cubicBezTo>
                    <a:pt x="769257" y="427730"/>
                    <a:pt x="767606" y="318645"/>
                    <a:pt x="724496" y="22315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89;p12"/>
            <p:cNvSpPr/>
            <p:nvPr/>
          </p:nvSpPr>
          <p:spPr>
            <a:xfrm>
              <a:off x="773716" y="1010124"/>
              <a:ext cx="411706" cy="411763"/>
            </a:xfrm>
            <a:custGeom>
              <a:avLst/>
              <a:gdLst/>
              <a:ahLst/>
              <a:cxnLst/>
              <a:rect l="l" t="t" r="r" b="b"/>
              <a:pathLst>
                <a:path w="411706" h="411763" extrusionOk="0">
                  <a:moveTo>
                    <a:pt x="279862" y="13810"/>
                  </a:moveTo>
                  <a:cubicBezTo>
                    <a:pt x="173784" y="-27047"/>
                    <a:pt x="54666" y="25824"/>
                    <a:pt x="13809" y="131901"/>
                  </a:cubicBezTo>
                  <a:cubicBezTo>
                    <a:pt x="-27048" y="237978"/>
                    <a:pt x="25830" y="357097"/>
                    <a:pt x="131907" y="397954"/>
                  </a:cubicBezTo>
                  <a:cubicBezTo>
                    <a:pt x="237984" y="438811"/>
                    <a:pt x="357096" y="385940"/>
                    <a:pt x="397953" y="279863"/>
                  </a:cubicBezTo>
                  <a:cubicBezTo>
                    <a:pt x="417090" y="230170"/>
                    <a:pt x="416227" y="174998"/>
                    <a:pt x="395549" y="125935"/>
                  </a:cubicBezTo>
                  <a:cubicBezTo>
                    <a:pt x="337897" y="115325"/>
                    <a:pt x="292273" y="71105"/>
                    <a:pt x="279862" y="138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0" name="Google Shape;90;p12"/>
          <p:cNvGrpSpPr/>
          <p:nvPr/>
        </p:nvGrpSpPr>
        <p:grpSpPr>
          <a:xfrm rot="20349864">
            <a:off x="5984301" y="907281"/>
            <a:ext cx="676734" cy="678124"/>
            <a:chOff x="2893887" y="2547824"/>
            <a:chExt cx="1212350" cy="1214840"/>
          </a:xfrm>
        </p:grpSpPr>
        <p:sp>
          <p:nvSpPr>
            <p:cNvPr id="91" name="Google Shape;91;p12"/>
            <p:cNvSpPr/>
            <p:nvPr/>
          </p:nvSpPr>
          <p:spPr>
            <a:xfrm>
              <a:off x="2893887" y="2547824"/>
              <a:ext cx="1212350" cy="1214840"/>
            </a:xfrm>
            <a:custGeom>
              <a:avLst/>
              <a:gdLst/>
              <a:ahLst/>
              <a:cxnLst/>
              <a:rect l="l" t="t" r="r" b="b"/>
              <a:pathLst>
                <a:path w="1212350" h="1214840" extrusionOk="0">
                  <a:moveTo>
                    <a:pt x="0" y="1070973"/>
                  </a:moveTo>
                  <a:cubicBezTo>
                    <a:pt x="0" y="1070973"/>
                    <a:pt x="650697" y="1447692"/>
                    <a:pt x="1212351" y="981930"/>
                  </a:cubicBezTo>
                  <a:lnTo>
                    <a:pt x="549325" y="40612"/>
                  </a:lnTo>
                  <a:cubicBezTo>
                    <a:pt x="518790" y="-2656"/>
                    <a:pt x="458960" y="-12985"/>
                    <a:pt x="415686" y="17550"/>
                  </a:cubicBezTo>
                  <a:cubicBezTo>
                    <a:pt x="400062" y="28578"/>
                    <a:pt x="388089" y="44030"/>
                    <a:pt x="381308" y="619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12"/>
            <p:cNvSpPr/>
            <p:nvPr/>
          </p:nvSpPr>
          <p:spPr>
            <a:xfrm>
              <a:off x="2996697" y="3186871"/>
              <a:ext cx="951250" cy="244546"/>
            </a:xfrm>
            <a:custGeom>
              <a:avLst/>
              <a:gdLst/>
              <a:ahLst/>
              <a:cxnLst/>
              <a:rect l="l" t="t" r="r" b="b"/>
              <a:pathLst>
                <a:path w="951250" h="244546" extrusionOk="0">
                  <a:moveTo>
                    <a:pt x="43357" y="45138"/>
                  </a:moveTo>
                  <a:lnTo>
                    <a:pt x="0" y="159934"/>
                  </a:lnTo>
                  <a:cubicBezTo>
                    <a:pt x="152674" y="234319"/>
                    <a:pt x="473639" y="323156"/>
                    <a:pt x="951250" y="118221"/>
                  </a:cubicBezTo>
                  <a:lnTo>
                    <a:pt x="867961" y="0"/>
                  </a:lnTo>
                  <a:cubicBezTo>
                    <a:pt x="691177" y="94111"/>
                    <a:pt x="402815" y="180483"/>
                    <a:pt x="43357" y="45138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12"/>
            <p:cNvSpPr/>
            <p:nvPr/>
          </p:nvSpPr>
          <p:spPr>
            <a:xfrm>
              <a:off x="3140056" y="2892620"/>
              <a:ext cx="568503" cy="125416"/>
            </a:xfrm>
            <a:custGeom>
              <a:avLst/>
              <a:gdLst/>
              <a:ahLst/>
              <a:cxnLst/>
              <a:rect l="l" t="t" r="r" b="b"/>
              <a:pathLst>
                <a:path w="568503" h="125416" extrusionOk="0">
                  <a:moveTo>
                    <a:pt x="27398" y="2123"/>
                  </a:moveTo>
                  <a:lnTo>
                    <a:pt x="0" y="74179"/>
                  </a:lnTo>
                  <a:cubicBezTo>
                    <a:pt x="118016" y="119317"/>
                    <a:pt x="322540" y="163222"/>
                    <a:pt x="568503" y="72261"/>
                  </a:cubicBezTo>
                  <a:lnTo>
                    <a:pt x="517544" y="0"/>
                  </a:lnTo>
                  <a:cubicBezTo>
                    <a:pt x="405281" y="47467"/>
                    <a:pt x="236717" y="79796"/>
                    <a:pt x="27398" y="2123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12"/>
            <p:cNvSpPr/>
            <p:nvPr/>
          </p:nvSpPr>
          <p:spPr>
            <a:xfrm>
              <a:off x="3404162" y="2647161"/>
              <a:ext cx="524058" cy="1084446"/>
            </a:xfrm>
            <a:custGeom>
              <a:avLst/>
              <a:gdLst/>
              <a:ahLst/>
              <a:cxnLst/>
              <a:rect l="l" t="t" r="r" b="b"/>
              <a:pathLst>
                <a:path w="524058" h="1084446" extrusionOk="0">
                  <a:moveTo>
                    <a:pt x="524059" y="1002185"/>
                  </a:moveTo>
                  <a:lnTo>
                    <a:pt x="18570" y="4084"/>
                  </a:lnTo>
                  <a:cubicBezTo>
                    <a:pt x="13844" y="-5299"/>
                    <a:pt x="-2595" y="3057"/>
                    <a:pt x="351" y="13331"/>
                  </a:cubicBezTo>
                  <a:lnTo>
                    <a:pt x="311452" y="1084446"/>
                  </a:lnTo>
                  <a:cubicBezTo>
                    <a:pt x="385337" y="1065562"/>
                    <a:pt x="456708" y="1037952"/>
                    <a:pt x="524059" y="1002185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5" name="Google Shape;95;p12"/>
          <p:cNvGrpSpPr/>
          <p:nvPr/>
        </p:nvGrpSpPr>
        <p:grpSpPr>
          <a:xfrm rot="901670" flipH="1">
            <a:off x="8045277" y="929324"/>
            <a:ext cx="676734" cy="678124"/>
            <a:chOff x="2893887" y="2547824"/>
            <a:chExt cx="1212350" cy="1214840"/>
          </a:xfrm>
        </p:grpSpPr>
        <p:sp>
          <p:nvSpPr>
            <p:cNvPr id="96" name="Google Shape;96;p12"/>
            <p:cNvSpPr/>
            <p:nvPr/>
          </p:nvSpPr>
          <p:spPr>
            <a:xfrm>
              <a:off x="2893887" y="2547824"/>
              <a:ext cx="1212350" cy="1214840"/>
            </a:xfrm>
            <a:custGeom>
              <a:avLst/>
              <a:gdLst/>
              <a:ahLst/>
              <a:cxnLst/>
              <a:rect l="l" t="t" r="r" b="b"/>
              <a:pathLst>
                <a:path w="1212350" h="1214840" extrusionOk="0">
                  <a:moveTo>
                    <a:pt x="0" y="1070973"/>
                  </a:moveTo>
                  <a:cubicBezTo>
                    <a:pt x="0" y="1070973"/>
                    <a:pt x="650697" y="1447692"/>
                    <a:pt x="1212351" y="981930"/>
                  </a:cubicBezTo>
                  <a:lnTo>
                    <a:pt x="549325" y="40612"/>
                  </a:lnTo>
                  <a:cubicBezTo>
                    <a:pt x="518790" y="-2656"/>
                    <a:pt x="458960" y="-12985"/>
                    <a:pt x="415686" y="17550"/>
                  </a:cubicBezTo>
                  <a:cubicBezTo>
                    <a:pt x="400062" y="28578"/>
                    <a:pt x="388089" y="44030"/>
                    <a:pt x="381308" y="619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12"/>
            <p:cNvSpPr/>
            <p:nvPr/>
          </p:nvSpPr>
          <p:spPr>
            <a:xfrm>
              <a:off x="2996697" y="3186871"/>
              <a:ext cx="951250" cy="244546"/>
            </a:xfrm>
            <a:custGeom>
              <a:avLst/>
              <a:gdLst/>
              <a:ahLst/>
              <a:cxnLst/>
              <a:rect l="l" t="t" r="r" b="b"/>
              <a:pathLst>
                <a:path w="951250" h="244546" extrusionOk="0">
                  <a:moveTo>
                    <a:pt x="43357" y="45138"/>
                  </a:moveTo>
                  <a:lnTo>
                    <a:pt x="0" y="159934"/>
                  </a:lnTo>
                  <a:cubicBezTo>
                    <a:pt x="152674" y="234319"/>
                    <a:pt x="473639" y="323156"/>
                    <a:pt x="951250" y="118221"/>
                  </a:cubicBezTo>
                  <a:lnTo>
                    <a:pt x="867961" y="0"/>
                  </a:lnTo>
                  <a:cubicBezTo>
                    <a:pt x="691177" y="94111"/>
                    <a:pt x="402815" y="180483"/>
                    <a:pt x="43357" y="45138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12"/>
            <p:cNvSpPr/>
            <p:nvPr/>
          </p:nvSpPr>
          <p:spPr>
            <a:xfrm>
              <a:off x="3140056" y="2892620"/>
              <a:ext cx="568503" cy="125416"/>
            </a:xfrm>
            <a:custGeom>
              <a:avLst/>
              <a:gdLst/>
              <a:ahLst/>
              <a:cxnLst/>
              <a:rect l="l" t="t" r="r" b="b"/>
              <a:pathLst>
                <a:path w="568503" h="125416" extrusionOk="0">
                  <a:moveTo>
                    <a:pt x="27398" y="2123"/>
                  </a:moveTo>
                  <a:lnTo>
                    <a:pt x="0" y="74179"/>
                  </a:lnTo>
                  <a:cubicBezTo>
                    <a:pt x="118016" y="119317"/>
                    <a:pt x="322540" y="163222"/>
                    <a:pt x="568503" y="72261"/>
                  </a:cubicBezTo>
                  <a:lnTo>
                    <a:pt x="517544" y="0"/>
                  </a:lnTo>
                  <a:cubicBezTo>
                    <a:pt x="405281" y="47467"/>
                    <a:pt x="236717" y="79796"/>
                    <a:pt x="27398" y="2123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12"/>
            <p:cNvSpPr/>
            <p:nvPr/>
          </p:nvSpPr>
          <p:spPr>
            <a:xfrm>
              <a:off x="3404162" y="2647161"/>
              <a:ext cx="524058" cy="1084446"/>
            </a:xfrm>
            <a:custGeom>
              <a:avLst/>
              <a:gdLst/>
              <a:ahLst/>
              <a:cxnLst/>
              <a:rect l="l" t="t" r="r" b="b"/>
              <a:pathLst>
                <a:path w="524058" h="1084446" extrusionOk="0">
                  <a:moveTo>
                    <a:pt x="524059" y="1002185"/>
                  </a:moveTo>
                  <a:lnTo>
                    <a:pt x="18570" y="4084"/>
                  </a:lnTo>
                  <a:cubicBezTo>
                    <a:pt x="13844" y="-5299"/>
                    <a:pt x="-2595" y="3057"/>
                    <a:pt x="351" y="13331"/>
                  </a:cubicBezTo>
                  <a:lnTo>
                    <a:pt x="311452" y="1084446"/>
                  </a:lnTo>
                  <a:cubicBezTo>
                    <a:pt x="385337" y="1065562"/>
                    <a:pt x="456708" y="1037952"/>
                    <a:pt x="524059" y="1002185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2" name="Google Shape;837;p36">
            <a:extLst>
              <a:ext uri="{FF2B5EF4-FFF2-40B4-BE49-F238E27FC236}">
                <a16:creationId xmlns:a16="http://schemas.microsoft.com/office/drawing/2014/main" id="{3513541A-39F8-9148-94A6-01271029AAF7}"/>
              </a:ext>
            </a:extLst>
          </p:cNvPr>
          <p:cNvGrpSpPr/>
          <p:nvPr/>
        </p:nvGrpSpPr>
        <p:grpSpPr>
          <a:xfrm rot="10068148">
            <a:off x="6832595" y="3117274"/>
            <a:ext cx="1001051" cy="556845"/>
            <a:chOff x="7096674" y="3381214"/>
            <a:chExt cx="1162931" cy="646893"/>
          </a:xfrm>
        </p:grpSpPr>
        <p:sp>
          <p:nvSpPr>
            <p:cNvPr id="33" name="Google Shape;838;p36">
              <a:extLst>
                <a:ext uri="{FF2B5EF4-FFF2-40B4-BE49-F238E27FC236}">
                  <a16:creationId xmlns:a16="http://schemas.microsoft.com/office/drawing/2014/main" id="{DE6D6A3B-1031-4F42-BEBC-BD8CE40CB5F8}"/>
                </a:ext>
              </a:extLst>
            </p:cNvPr>
            <p:cNvSpPr/>
            <p:nvPr/>
          </p:nvSpPr>
          <p:spPr>
            <a:xfrm>
              <a:off x="7096674" y="3381214"/>
              <a:ext cx="1162931" cy="456384"/>
            </a:xfrm>
            <a:custGeom>
              <a:avLst/>
              <a:gdLst/>
              <a:ahLst/>
              <a:cxnLst/>
              <a:rect l="l" t="t" r="r" b="b"/>
              <a:pathLst>
                <a:path w="1356188" h="532226" extrusionOk="0">
                  <a:moveTo>
                    <a:pt x="0" y="103246"/>
                  </a:moveTo>
                  <a:cubicBezTo>
                    <a:pt x="58220" y="74410"/>
                    <a:pt x="120481" y="54752"/>
                    <a:pt x="183428" y="37971"/>
                  </a:cubicBezTo>
                  <a:cubicBezTo>
                    <a:pt x="246923" y="21943"/>
                    <a:pt x="311512" y="10902"/>
                    <a:pt x="376719" y="4956"/>
                  </a:cubicBezTo>
                  <a:cubicBezTo>
                    <a:pt x="507270" y="-6619"/>
                    <a:pt x="641656" y="1326"/>
                    <a:pt x="770288" y="36806"/>
                  </a:cubicBezTo>
                  <a:cubicBezTo>
                    <a:pt x="899742" y="71074"/>
                    <a:pt x="1020019" y="133554"/>
                    <a:pt x="1122486" y="219755"/>
                  </a:cubicBezTo>
                  <a:cubicBezTo>
                    <a:pt x="1172898" y="262454"/>
                    <a:pt x="1218241" y="310859"/>
                    <a:pt x="1257488" y="364004"/>
                  </a:cubicBezTo>
                  <a:cubicBezTo>
                    <a:pt x="1296462" y="416286"/>
                    <a:pt x="1329544" y="472704"/>
                    <a:pt x="1356189" y="532226"/>
                  </a:cubicBezTo>
                  <a:cubicBezTo>
                    <a:pt x="1273996" y="432430"/>
                    <a:pt x="1184953" y="341949"/>
                    <a:pt x="1082623" y="271468"/>
                  </a:cubicBezTo>
                  <a:cubicBezTo>
                    <a:pt x="981045" y="201035"/>
                    <a:pt x="867961" y="148753"/>
                    <a:pt x="748507" y="116945"/>
                  </a:cubicBezTo>
                  <a:cubicBezTo>
                    <a:pt x="629601" y="83999"/>
                    <a:pt x="505009" y="70848"/>
                    <a:pt x="379528" y="69958"/>
                  </a:cubicBezTo>
                  <a:cubicBezTo>
                    <a:pt x="252265" y="69608"/>
                    <a:pt x="125276" y="80752"/>
                    <a:pt x="0" y="103246"/>
                  </a:cubicBez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  <a:effectLst>
              <a:outerShdw blurRad="28575" dist="38100" dir="54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839;p36">
              <a:extLst>
                <a:ext uri="{FF2B5EF4-FFF2-40B4-BE49-F238E27FC236}">
                  <a16:creationId xmlns:a16="http://schemas.microsoft.com/office/drawing/2014/main" id="{8486D382-89ED-5841-82AC-E23BC880E6B1}"/>
                </a:ext>
              </a:extLst>
            </p:cNvPr>
            <p:cNvSpPr/>
            <p:nvPr/>
          </p:nvSpPr>
          <p:spPr>
            <a:xfrm>
              <a:off x="7858015" y="3522336"/>
              <a:ext cx="313698" cy="505772"/>
            </a:xfrm>
            <a:custGeom>
              <a:avLst/>
              <a:gdLst/>
              <a:ahLst/>
              <a:cxnLst/>
              <a:rect l="l" t="t" r="r" b="b"/>
              <a:pathLst>
                <a:path w="365828" h="589821" extrusionOk="0">
                  <a:moveTo>
                    <a:pt x="195620" y="107057"/>
                  </a:moveTo>
                  <a:cubicBezTo>
                    <a:pt x="134386" y="64583"/>
                    <a:pt x="68769" y="28699"/>
                    <a:pt x="0" y="0"/>
                  </a:cubicBezTo>
                  <a:cubicBezTo>
                    <a:pt x="6849" y="201922"/>
                    <a:pt x="38288" y="569188"/>
                    <a:pt x="178085" y="589052"/>
                  </a:cubicBezTo>
                  <a:cubicBezTo>
                    <a:pt x="272677" y="602751"/>
                    <a:pt x="330965" y="431515"/>
                    <a:pt x="365829" y="252744"/>
                  </a:cubicBezTo>
                  <a:cubicBezTo>
                    <a:pt x="313909" y="198826"/>
                    <a:pt x="256923" y="150037"/>
                    <a:pt x="195620" y="107057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  <a:effectLst>
              <a:outerShdw blurRad="14288" dist="28575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5" name="Google Shape;841;p36">
            <a:extLst>
              <a:ext uri="{FF2B5EF4-FFF2-40B4-BE49-F238E27FC236}">
                <a16:creationId xmlns:a16="http://schemas.microsoft.com/office/drawing/2014/main" id="{D4EF2596-57BA-4D49-A8C7-E34412ACF1F6}"/>
              </a:ext>
            </a:extLst>
          </p:cNvPr>
          <p:cNvSpPr/>
          <p:nvPr/>
        </p:nvSpPr>
        <p:spPr>
          <a:xfrm>
            <a:off x="7619351" y="1671723"/>
            <a:ext cx="1031085" cy="381687"/>
          </a:xfrm>
          <a:custGeom>
            <a:avLst/>
            <a:gdLst/>
            <a:ahLst/>
            <a:cxnLst/>
            <a:rect l="l" t="t" r="r" b="b"/>
            <a:pathLst>
              <a:path w="2301252" h="851877" extrusionOk="0">
                <a:moveTo>
                  <a:pt x="9833" y="801529"/>
                </a:moveTo>
                <a:cubicBezTo>
                  <a:pt x="9833" y="801529"/>
                  <a:pt x="156479" y="507003"/>
                  <a:pt x="492924" y="317205"/>
                </a:cubicBezTo>
                <a:cubicBezTo>
                  <a:pt x="1075126" y="-11568"/>
                  <a:pt x="1738768" y="-119035"/>
                  <a:pt x="1353487" y="159668"/>
                </a:cubicBezTo>
                <a:cubicBezTo>
                  <a:pt x="1353487" y="159668"/>
                  <a:pt x="2116241" y="8981"/>
                  <a:pt x="2136789" y="255560"/>
                </a:cubicBezTo>
                <a:cubicBezTo>
                  <a:pt x="2147200" y="380083"/>
                  <a:pt x="1774591" y="392549"/>
                  <a:pt x="1774591" y="392549"/>
                </a:cubicBezTo>
                <a:cubicBezTo>
                  <a:pt x="1774591" y="392549"/>
                  <a:pt x="2292066" y="471044"/>
                  <a:pt x="2301176" y="735021"/>
                </a:cubicBezTo>
                <a:cubicBezTo>
                  <a:pt x="2308025" y="933655"/>
                  <a:pt x="1855962" y="515839"/>
                  <a:pt x="890191" y="673376"/>
                </a:cubicBezTo>
                <a:cubicBezTo>
                  <a:pt x="495184" y="737829"/>
                  <a:pt x="285180" y="778036"/>
                  <a:pt x="41957" y="848174"/>
                </a:cubicBezTo>
                <a:cubicBezTo>
                  <a:pt x="-27017" y="868037"/>
                  <a:pt x="9833" y="801529"/>
                  <a:pt x="9833" y="801529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rgbClr val="BBFF45"/>
              </a:gs>
            </a:gsLst>
            <a:lin ang="0" scaled="0"/>
          </a:gradFill>
          <a:ln>
            <a:noFill/>
          </a:ln>
          <a:effectLst>
            <a:outerShdw blurRad="28575" dist="19050" dir="5400000" algn="bl" rotWithShape="0">
              <a:srgbClr val="000000">
                <a:alpha val="3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" name="Google Shape;841;p36">
            <a:extLst>
              <a:ext uri="{FF2B5EF4-FFF2-40B4-BE49-F238E27FC236}">
                <a16:creationId xmlns:a16="http://schemas.microsoft.com/office/drawing/2014/main" id="{C25AA2D8-54F5-A747-AC88-E2B7D022CA2A}"/>
              </a:ext>
            </a:extLst>
          </p:cNvPr>
          <p:cNvSpPr/>
          <p:nvPr/>
        </p:nvSpPr>
        <p:spPr>
          <a:xfrm flipH="1">
            <a:off x="6149249" y="1587759"/>
            <a:ext cx="1031085" cy="381687"/>
          </a:xfrm>
          <a:custGeom>
            <a:avLst/>
            <a:gdLst/>
            <a:ahLst/>
            <a:cxnLst/>
            <a:rect l="l" t="t" r="r" b="b"/>
            <a:pathLst>
              <a:path w="2301252" h="851877" extrusionOk="0">
                <a:moveTo>
                  <a:pt x="9833" y="801529"/>
                </a:moveTo>
                <a:cubicBezTo>
                  <a:pt x="9833" y="801529"/>
                  <a:pt x="156479" y="507003"/>
                  <a:pt x="492924" y="317205"/>
                </a:cubicBezTo>
                <a:cubicBezTo>
                  <a:pt x="1075126" y="-11568"/>
                  <a:pt x="1738768" y="-119035"/>
                  <a:pt x="1353487" y="159668"/>
                </a:cubicBezTo>
                <a:cubicBezTo>
                  <a:pt x="1353487" y="159668"/>
                  <a:pt x="2116241" y="8981"/>
                  <a:pt x="2136789" y="255560"/>
                </a:cubicBezTo>
                <a:cubicBezTo>
                  <a:pt x="2147200" y="380083"/>
                  <a:pt x="1774591" y="392549"/>
                  <a:pt x="1774591" y="392549"/>
                </a:cubicBezTo>
                <a:cubicBezTo>
                  <a:pt x="1774591" y="392549"/>
                  <a:pt x="2292066" y="471044"/>
                  <a:pt x="2301176" y="735021"/>
                </a:cubicBezTo>
                <a:cubicBezTo>
                  <a:pt x="2308025" y="933655"/>
                  <a:pt x="1855962" y="515839"/>
                  <a:pt x="890191" y="673376"/>
                </a:cubicBezTo>
                <a:cubicBezTo>
                  <a:pt x="495184" y="737829"/>
                  <a:pt x="285180" y="778036"/>
                  <a:pt x="41957" y="848174"/>
                </a:cubicBezTo>
                <a:cubicBezTo>
                  <a:pt x="-27017" y="868037"/>
                  <a:pt x="9833" y="801529"/>
                  <a:pt x="9833" y="801529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rgbClr val="BBFF45"/>
              </a:gs>
            </a:gsLst>
            <a:lin ang="0" scaled="0"/>
          </a:gradFill>
          <a:ln>
            <a:noFill/>
          </a:ln>
          <a:effectLst>
            <a:outerShdw blurRad="28575" dist="19050" dir="5400000" algn="bl" rotWithShape="0">
              <a:srgbClr val="000000">
                <a:alpha val="3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2"/>
          <p:cNvSpPr/>
          <p:nvPr/>
        </p:nvSpPr>
        <p:spPr>
          <a:xfrm>
            <a:off x="6772363" y="1358829"/>
            <a:ext cx="1196571" cy="1123538"/>
          </a:xfrm>
          <a:custGeom>
            <a:avLst/>
            <a:gdLst/>
            <a:ahLst/>
            <a:cxnLst/>
            <a:rect l="l" t="t" r="r" b="b"/>
            <a:pathLst>
              <a:path w="1256243" h="1404422" extrusionOk="0">
                <a:moveTo>
                  <a:pt x="136989" y="466050"/>
                </a:moveTo>
                <a:cubicBezTo>
                  <a:pt x="136989" y="466050"/>
                  <a:pt x="267128" y="-13411"/>
                  <a:pt x="705492" y="288"/>
                </a:cubicBezTo>
                <a:cubicBezTo>
                  <a:pt x="1198652" y="15699"/>
                  <a:pt x="1243790" y="411254"/>
                  <a:pt x="1253447" y="589340"/>
                </a:cubicBezTo>
                <a:cubicBezTo>
                  <a:pt x="1267146" y="842769"/>
                  <a:pt x="1239748" y="1020854"/>
                  <a:pt x="958921" y="1150994"/>
                </a:cubicBezTo>
                <a:cubicBezTo>
                  <a:pt x="958921" y="1150994"/>
                  <a:pt x="1137007" y="911263"/>
                  <a:pt x="1013717" y="719479"/>
                </a:cubicBezTo>
                <a:cubicBezTo>
                  <a:pt x="1013717" y="719479"/>
                  <a:pt x="965771" y="1301681"/>
                  <a:pt x="404117" y="1404423"/>
                </a:cubicBezTo>
                <a:cubicBezTo>
                  <a:pt x="404117" y="1404423"/>
                  <a:pt x="657546" y="1157843"/>
                  <a:pt x="506858" y="801672"/>
                </a:cubicBezTo>
                <a:cubicBezTo>
                  <a:pt x="506858" y="801672"/>
                  <a:pt x="520557" y="1144144"/>
                  <a:pt x="123290" y="1130445"/>
                </a:cubicBezTo>
                <a:cubicBezTo>
                  <a:pt x="123290" y="1130445"/>
                  <a:pt x="363020" y="993457"/>
                  <a:pt x="294526" y="746877"/>
                </a:cubicBezTo>
                <a:cubicBezTo>
                  <a:pt x="253429" y="842769"/>
                  <a:pt x="157537" y="904414"/>
                  <a:pt x="0" y="870167"/>
                </a:cubicBezTo>
                <a:cubicBezTo>
                  <a:pt x="116440" y="801672"/>
                  <a:pt x="116440" y="561942"/>
                  <a:pt x="136989" y="466050"/>
                </a:cubicBezTo>
                <a:close/>
              </a:path>
            </a:pathLst>
          </a:custGeom>
          <a:gradFill>
            <a:gsLst>
              <a:gs pos="0">
                <a:srgbClr val="BBFF45">
                  <a:alpha val="0"/>
                </a:srgbClr>
              </a:gs>
              <a:gs pos="65000">
                <a:srgbClr val="C2FF33"/>
              </a:gs>
              <a:gs pos="100000">
                <a:srgbClr val="C9FF20"/>
              </a:gs>
            </a:gsLst>
            <a:lin ang="5400012" scaled="0"/>
          </a:gradFill>
          <a:ln>
            <a:noFill/>
          </a:ln>
          <a:effectLst>
            <a:outerShdw blurRad="28575" dist="38100" dir="5400000" algn="bl" rotWithShape="0">
              <a:schemeClr val="dk1">
                <a:alpha val="20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B5C0CC8-5715-3743-A102-BEBE95D07241}"/>
              </a:ext>
            </a:extLst>
          </p:cNvPr>
          <p:cNvSpPr/>
          <p:nvPr/>
        </p:nvSpPr>
        <p:spPr>
          <a:xfrm>
            <a:off x="667060" y="1528647"/>
            <a:ext cx="4108817" cy="369332"/>
          </a:xfrm>
          <a:prstGeom prst="rect">
            <a:avLst/>
          </a:prstGeom>
          <a:solidFill>
            <a:schemeClr val="bg1">
              <a:alpha val="73000"/>
            </a:schemeClr>
          </a:solidFill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</a:rPr>
              <a:t>string </a:t>
            </a:r>
            <a:r>
              <a:rPr lang="en-US" sz="1800" dirty="0"/>
              <a:t>Format(</a:t>
            </a:r>
            <a:r>
              <a:rPr lang="en-US" sz="1800" dirty="0">
                <a:solidFill>
                  <a:srgbClr val="0000FF"/>
                </a:solidFill>
              </a:rPr>
              <a:t>int </a:t>
            </a:r>
            <a:r>
              <a:rPr lang="en-US" sz="1800" dirty="0"/>
              <a:t>number, </a:t>
            </a:r>
            <a:r>
              <a:rPr lang="en-US" sz="1800" dirty="0">
                <a:solidFill>
                  <a:srgbClr val="0000FF"/>
                </a:solidFill>
              </a:rPr>
              <a:t>string </a:t>
            </a:r>
            <a:r>
              <a:rPr lang="en-US" sz="1800" dirty="0"/>
              <a:t>prefix)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F6400CE-AD1D-FD4C-A6F9-167DFBDAF75C}"/>
              </a:ext>
            </a:extLst>
          </p:cNvPr>
          <p:cNvSpPr/>
          <p:nvPr/>
        </p:nvSpPr>
        <p:spPr>
          <a:xfrm>
            <a:off x="604099" y="4501119"/>
            <a:ext cx="5281729" cy="369332"/>
          </a:xfrm>
          <a:prstGeom prst="rect">
            <a:avLst/>
          </a:prstGeom>
          <a:solidFill>
            <a:schemeClr val="bg1">
              <a:alpha val="73000"/>
            </a:schemeClr>
          </a:solidFill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</a:rPr>
              <a:t>string </a:t>
            </a:r>
            <a:r>
              <a:rPr lang="en-US" sz="1800" dirty="0"/>
              <a:t>Format(</a:t>
            </a:r>
            <a:r>
              <a:rPr lang="en-US" sz="1800" dirty="0">
                <a:solidFill>
                  <a:srgbClr val="0000FF"/>
                </a:solidFill>
              </a:rPr>
              <a:t>int </a:t>
            </a:r>
            <a:r>
              <a:rPr lang="en-US" sz="1800" dirty="0"/>
              <a:t>number, </a:t>
            </a:r>
            <a:r>
              <a:rPr lang="en-US" sz="1800" dirty="0">
                <a:solidFill>
                  <a:srgbClr val="2B91AF"/>
                </a:solidFill>
              </a:rPr>
              <a:t>Options </a:t>
            </a:r>
            <a:r>
              <a:rPr lang="en-US" sz="1800" dirty="0"/>
              <a:t>options = </a:t>
            </a:r>
            <a:r>
              <a:rPr lang="en-US" sz="1800" dirty="0">
                <a:solidFill>
                  <a:srgbClr val="0000FF"/>
                </a:solidFill>
              </a:rPr>
              <a:t>null</a:t>
            </a:r>
            <a:r>
              <a:rPr lang="en-US" sz="1800" dirty="0"/>
              <a:t>)</a:t>
            </a:r>
          </a:p>
        </p:txBody>
      </p:sp>
      <p:sp>
        <p:nvSpPr>
          <p:cNvPr id="42" name="Down Arrow 41">
            <a:extLst>
              <a:ext uri="{FF2B5EF4-FFF2-40B4-BE49-F238E27FC236}">
                <a16:creationId xmlns:a16="http://schemas.microsoft.com/office/drawing/2014/main" id="{C1DD0400-CEF1-D147-9777-4CB5874AC7A5}"/>
              </a:ext>
            </a:extLst>
          </p:cNvPr>
          <p:cNvSpPr/>
          <p:nvPr/>
        </p:nvSpPr>
        <p:spPr>
          <a:xfrm>
            <a:off x="677941" y="2012213"/>
            <a:ext cx="781701" cy="731873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A616672-D974-F04D-A2B9-536821BF7E77}"/>
              </a:ext>
            </a:extLst>
          </p:cNvPr>
          <p:cNvSpPr/>
          <p:nvPr/>
        </p:nvSpPr>
        <p:spPr>
          <a:xfrm>
            <a:off x="527578" y="2802321"/>
            <a:ext cx="5500321" cy="1200329"/>
          </a:xfrm>
          <a:prstGeom prst="rect">
            <a:avLst/>
          </a:prstGeom>
          <a:solidFill>
            <a:schemeClr val="bg1">
              <a:alpha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</a:rPr>
              <a:t>string </a:t>
            </a:r>
            <a:r>
              <a:rPr lang="en-US" sz="1800" dirty="0"/>
              <a:t>Format(</a:t>
            </a:r>
            <a:r>
              <a:rPr lang="en-US" sz="1800" dirty="0">
                <a:solidFill>
                  <a:srgbClr val="0000FF"/>
                </a:solidFill>
              </a:rPr>
              <a:t>int </a:t>
            </a:r>
            <a:r>
              <a:rPr lang="en-US" sz="1800" dirty="0"/>
              <a:t>number, </a:t>
            </a:r>
            <a:r>
              <a:rPr lang="en-US" sz="1800" dirty="0">
                <a:solidFill>
                  <a:srgbClr val="0000FF"/>
                </a:solidFill>
              </a:rPr>
              <a:t>string </a:t>
            </a:r>
            <a:r>
              <a:rPr lang="en-US" sz="1800" dirty="0"/>
              <a:t>prefix)</a:t>
            </a:r>
            <a:br>
              <a:rPr lang="en-US" sz="1800" dirty="0"/>
            </a:br>
            <a:r>
              <a:rPr lang="en-US" sz="1800" dirty="0"/>
              <a:t>{</a:t>
            </a:r>
            <a:br>
              <a:rPr lang="en-US" sz="1800" dirty="0"/>
            </a:br>
            <a:r>
              <a:rPr lang="en-US" sz="1800" dirty="0"/>
              <a:t>    </a:t>
            </a:r>
            <a:r>
              <a:rPr lang="en-US" sz="1800" dirty="0">
                <a:solidFill>
                  <a:srgbClr val="0000FF"/>
                </a:solidFill>
              </a:rPr>
              <a:t>return </a:t>
            </a:r>
            <a:r>
              <a:rPr lang="en-US" sz="1800" dirty="0"/>
              <a:t>Format(number, </a:t>
            </a:r>
            <a:r>
              <a:rPr lang="en-US" sz="1800" dirty="0" err="1">
                <a:solidFill>
                  <a:srgbClr val="2B91AF"/>
                </a:solidFill>
              </a:rPr>
              <a:t>Options</a:t>
            </a:r>
            <a:r>
              <a:rPr lang="en-US" sz="1800" dirty="0" err="1"/>
              <a:t>.withPrefix</a:t>
            </a:r>
            <a:r>
              <a:rPr lang="en-US" sz="1800" dirty="0"/>
              <a:t>(prefix));</a:t>
            </a:r>
            <a:br>
              <a:rPr lang="en-US" sz="1800" dirty="0"/>
            </a:br>
            <a:r>
              <a:rPr lang="en-US" sz="1800" dirty="0"/>
              <a:t>}</a:t>
            </a:r>
          </a:p>
        </p:txBody>
      </p:sp>
      <p:sp>
        <p:nvSpPr>
          <p:cNvPr id="3" name="Cross 2">
            <a:extLst>
              <a:ext uri="{FF2B5EF4-FFF2-40B4-BE49-F238E27FC236}">
                <a16:creationId xmlns:a16="http://schemas.microsoft.com/office/drawing/2014/main" id="{61C250E0-CC2F-1D40-A705-6F2A91FB6CEB}"/>
              </a:ext>
            </a:extLst>
          </p:cNvPr>
          <p:cNvSpPr/>
          <p:nvPr/>
        </p:nvSpPr>
        <p:spPr>
          <a:xfrm>
            <a:off x="2816831" y="4098014"/>
            <a:ext cx="332770" cy="332768"/>
          </a:xfrm>
          <a:prstGeom prst="plus">
            <a:avLst>
              <a:gd name="adj" fmla="val 3227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4594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2" grpId="0" animBg="1"/>
      <p:bldP spid="2" grpId="0" animBg="1"/>
      <p:bldP spid="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 txBox="1">
            <a:spLocks noGrp="1"/>
          </p:cNvSpPr>
          <p:nvPr>
            <p:ph type="title"/>
          </p:nvPr>
        </p:nvSpPr>
        <p:spPr>
          <a:xfrm>
            <a:off x="855300" y="991175"/>
            <a:ext cx="5172600" cy="396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ApprovalTests</a:t>
            </a:r>
            <a:endParaRPr dirty="0"/>
          </a:p>
        </p:txBody>
      </p:sp>
      <p:sp>
        <p:nvSpPr>
          <p:cNvPr id="77" name="Google Shape;77;p12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 dirty="0"/>
          </a:p>
        </p:txBody>
      </p:sp>
      <p:grpSp>
        <p:nvGrpSpPr>
          <p:cNvPr id="90" name="Google Shape;90;p12"/>
          <p:cNvGrpSpPr/>
          <p:nvPr/>
        </p:nvGrpSpPr>
        <p:grpSpPr>
          <a:xfrm rot="20848055">
            <a:off x="6010060" y="883735"/>
            <a:ext cx="891296" cy="901332"/>
            <a:chOff x="2893887" y="2547824"/>
            <a:chExt cx="1212350" cy="1214840"/>
          </a:xfrm>
        </p:grpSpPr>
        <p:sp>
          <p:nvSpPr>
            <p:cNvPr id="91" name="Google Shape;91;p12"/>
            <p:cNvSpPr/>
            <p:nvPr/>
          </p:nvSpPr>
          <p:spPr>
            <a:xfrm>
              <a:off x="2893887" y="2547824"/>
              <a:ext cx="1212350" cy="1214840"/>
            </a:xfrm>
            <a:custGeom>
              <a:avLst/>
              <a:gdLst/>
              <a:ahLst/>
              <a:cxnLst/>
              <a:rect l="l" t="t" r="r" b="b"/>
              <a:pathLst>
                <a:path w="1212350" h="1214840" extrusionOk="0">
                  <a:moveTo>
                    <a:pt x="0" y="1070973"/>
                  </a:moveTo>
                  <a:cubicBezTo>
                    <a:pt x="0" y="1070973"/>
                    <a:pt x="650697" y="1447692"/>
                    <a:pt x="1212351" y="981930"/>
                  </a:cubicBezTo>
                  <a:lnTo>
                    <a:pt x="549325" y="40612"/>
                  </a:lnTo>
                  <a:cubicBezTo>
                    <a:pt x="518790" y="-2656"/>
                    <a:pt x="458960" y="-12985"/>
                    <a:pt x="415686" y="17550"/>
                  </a:cubicBezTo>
                  <a:cubicBezTo>
                    <a:pt x="400062" y="28578"/>
                    <a:pt x="388089" y="44030"/>
                    <a:pt x="381308" y="619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12"/>
            <p:cNvSpPr/>
            <p:nvPr/>
          </p:nvSpPr>
          <p:spPr>
            <a:xfrm>
              <a:off x="2996697" y="3186871"/>
              <a:ext cx="951250" cy="244546"/>
            </a:xfrm>
            <a:custGeom>
              <a:avLst/>
              <a:gdLst/>
              <a:ahLst/>
              <a:cxnLst/>
              <a:rect l="l" t="t" r="r" b="b"/>
              <a:pathLst>
                <a:path w="951250" h="244546" extrusionOk="0">
                  <a:moveTo>
                    <a:pt x="43357" y="45138"/>
                  </a:moveTo>
                  <a:lnTo>
                    <a:pt x="0" y="159934"/>
                  </a:lnTo>
                  <a:cubicBezTo>
                    <a:pt x="152674" y="234319"/>
                    <a:pt x="473639" y="323156"/>
                    <a:pt x="951250" y="118221"/>
                  </a:cubicBezTo>
                  <a:lnTo>
                    <a:pt x="867961" y="0"/>
                  </a:lnTo>
                  <a:cubicBezTo>
                    <a:pt x="691177" y="94111"/>
                    <a:pt x="402815" y="180483"/>
                    <a:pt x="43357" y="45138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12"/>
            <p:cNvSpPr/>
            <p:nvPr/>
          </p:nvSpPr>
          <p:spPr>
            <a:xfrm>
              <a:off x="3140056" y="2892620"/>
              <a:ext cx="568503" cy="125416"/>
            </a:xfrm>
            <a:custGeom>
              <a:avLst/>
              <a:gdLst/>
              <a:ahLst/>
              <a:cxnLst/>
              <a:rect l="l" t="t" r="r" b="b"/>
              <a:pathLst>
                <a:path w="568503" h="125416" extrusionOk="0">
                  <a:moveTo>
                    <a:pt x="27398" y="2123"/>
                  </a:moveTo>
                  <a:lnTo>
                    <a:pt x="0" y="74179"/>
                  </a:lnTo>
                  <a:cubicBezTo>
                    <a:pt x="118016" y="119317"/>
                    <a:pt x="322540" y="163222"/>
                    <a:pt x="568503" y="72261"/>
                  </a:cubicBezTo>
                  <a:lnTo>
                    <a:pt x="517544" y="0"/>
                  </a:lnTo>
                  <a:cubicBezTo>
                    <a:pt x="405281" y="47467"/>
                    <a:pt x="236717" y="79796"/>
                    <a:pt x="27398" y="2123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12"/>
            <p:cNvSpPr/>
            <p:nvPr/>
          </p:nvSpPr>
          <p:spPr>
            <a:xfrm>
              <a:off x="3404162" y="2647161"/>
              <a:ext cx="524058" cy="1084446"/>
            </a:xfrm>
            <a:custGeom>
              <a:avLst/>
              <a:gdLst/>
              <a:ahLst/>
              <a:cxnLst/>
              <a:rect l="l" t="t" r="r" b="b"/>
              <a:pathLst>
                <a:path w="524058" h="1084446" extrusionOk="0">
                  <a:moveTo>
                    <a:pt x="524059" y="1002185"/>
                  </a:moveTo>
                  <a:lnTo>
                    <a:pt x="18570" y="4084"/>
                  </a:lnTo>
                  <a:cubicBezTo>
                    <a:pt x="13844" y="-5299"/>
                    <a:pt x="-2595" y="3057"/>
                    <a:pt x="351" y="13331"/>
                  </a:cubicBezTo>
                  <a:lnTo>
                    <a:pt x="311452" y="1084446"/>
                  </a:lnTo>
                  <a:cubicBezTo>
                    <a:pt x="385337" y="1065562"/>
                    <a:pt x="456708" y="1037952"/>
                    <a:pt x="524059" y="1002185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5" name="Google Shape;95;p12"/>
          <p:cNvGrpSpPr/>
          <p:nvPr/>
        </p:nvGrpSpPr>
        <p:grpSpPr>
          <a:xfrm rot="690884" flipH="1">
            <a:off x="8021460" y="930216"/>
            <a:ext cx="910840" cy="867323"/>
            <a:chOff x="2893887" y="2547824"/>
            <a:chExt cx="1212350" cy="1214840"/>
          </a:xfrm>
        </p:grpSpPr>
        <p:sp>
          <p:nvSpPr>
            <p:cNvPr id="96" name="Google Shape;96;p12"/>
            <p:cNvSpPr/>
            <p:nvPr/>
          </p:nvSpPr>
          <p:spPr>
            <a:xfrm>
              <a:off x="2893887" y="2547824"/>
              <a:ext cx="1212350" cy="1214840"/>
            </a:xfrm>
            <a:custGeom>
              <a:avLst/>
              <a:gdLst/>
              <a:ahLst/>
              <a:cxnLst/>
              <a:rect l="l" t="t" r="r" b="b"/>
              <a:pathLst>
                <a:path w="1212350" h="1214840" extrusionOk="0">
                  <a:moveTo>
                    <a:pt x="0" y="1070973"/>
                  </a:moveTo>
                  <a:cubicBezTo>
                    <a:pt x="0" y="1070973"/>
                    <a:pt x="650697" y="1447692"/>
                    <a:pt x="1212351" y="981930"/>
                  </a:cubicBezTo>
                  <a:lnTo>
                    <a:pt x="549325" y="40612"/>
                  </a:lnTo>
                  <a:cubicBezTo>
                    <a:pt x="518790" y="-2656"/>
                    <a:pt x="458960" y="-12985"/>
                    <a:pt x="415686" y="17550"/>
                  </a:cubicBezTo>
                  <a:cubicBezTo>
                    <a:pt x="400062" y="28578"/>
                    <a:pt x="388089" y="44030"/>
                    <a:pt x="381308" y="619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12"/>
            <p:cNvSpPr/>
            <p:nvPr/>
          </p:nvSpPr>
          <p:spPr>
            <a:xfrm>
              <a:off x="2996697" y="3186871"/>
              <a:ext cx="951250" cy="244546"/>
            </a:xfrm>
            <a:custGeom>
              <a:avLst/>
              <a:gdLst/>
              <a:ahLst/>
              <a:cxnLst/>
              <a:rect l="l" t="t" r="r" b="b"/>
              <a:pathLst>
                <a:path w="951250" h="244546" extrusionOk="0">
                  <a:moveTo>
                    <a:pt x="43357" y="45138"/>
                  </a:moveTo>
                  <a:lnTo>
                    <a:pt x="0" y="159934"/>
                  </a:lnTo>
                  <a:cubicBezTo>
                    <a:pt x="152674" y="234319"/>
                    <a:pt x="473639" y="323156"/>
                    <a:pt x="951250" y="118221"/>
                  </a:cubicBezTo>
                  <a:lnTo>
                    <a:pt x="867961" y="0"/>
                  </a:lnTo>
                  <a:cubicBezTo>
                    <a:pt x="691177" y="94111"/>
                    <a:pt x="402815" y="180483"/>
                    <a:pt x="43357" y="45138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12"/>
            <p:cNvSpPr/>
            <p:nvPr/>
          </p:nvSpPr>
          <p:spPr>
            <a:xfrm>
              <a:off x="3140056" y="2892620"/>
              <a:ext cx="568503" cy="125416"/>
            </a:xfrm>
            <a:custGeom>
              <a:avLst/>
              <a:gdLst/>
              <a:ahLst/>
              <a:cxnLst/>
              <a:rect l="l" t="t" r="r" b="b"/>
              <a:pathLst>
                <a:path w="568503" h="125416" extrusionOk="0">
                  <a:moveTo>
                    <a:pt x="27398" y="2123"/>
                  </a:moveTo>
                  <a:lnTo>
                    <a:pt x="0" y="74179"/>
                  </a:lnTo>
                  <a:cubicBezTo>
                    <a:pt x="118016" y="119317"/>
                    <a:pt x="322540" y="163222"/>
                    <a:pt x="568503" y="72261"/>
                  </a:cubicBezTo>
                  <a:lnTo>
                    <a:pt x="517544" y="0"/>
                  </a:lnTo>
                  <a:cubicBezTo>
                    <a:pt x="405281" y="47467"/>
                    <a:pt x="236717" y="79796"/>
                    <a:pt x="27398" y="2123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12"/>
            <p:cNvSpPr/>
            <p:nvPr/>
          </p:nvSpPr>
          <p:spPr>
            <a:xfrm>
              <a:off x="3404162" y="2647161"/>
              <a:ext cx="524058" cy="1084446"/>
            </a:xfrm>
            <a:custGeom>
              <a:avLst/>
              <a:gdLst/>
              <a:ahLst/>
              <a:cxnLst/>
              <a:rect l="l" t="t" r="r" b="b"/>
              <a:pathLst>
                <a:path w="524058" h="1084446" extrusionOk="0">
                  <a:moveTo>
                    <a:pt x="524059" y="1002185"/>
                  </a:moveTo>
                  <a:lnTo>
                    <a:pt x="18570" y="4084"/>
                  </a:lnTo>
                  <a:cubicBezTo>
                    <a:pt x="13844" y="-5299"/>
                    <a:pt x="-2595" y="3057"/>
                    <a:pt x="351" y="13331"/>
                  </a:cubicBezTo>
                  <a:lnTo>
                    <a:pt x="311452" y="1084446"/>
                  </a:lnTo>
                  <a:cubicBezTo>
                    <a:pt x="385337" y="1065562"/>
                    <a:pt x="456708" y="1037952"/>
                    <a:pt x="524059" y="1002185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0" name="Google Shape;100;p12"/>
          <p:cNvSpPr/>
          <p:nvPr/>
        </p:nvSpPr>
        <p:spPr>
          <a:xfrm rot="10800000">
            <a:off x="6926059" y="622206"/>
            <a:ext cx="1196571" cy="1123538"/>
          </a:xfrm>
          <a:custGeom>
            <a:avLst/>
            <a:gdLst/>
            <a:ahLst/>
            <a:cxnLst/>
            <a:rect l="l" t="t" r="r" b="b"/>
            <a:pathLst>
              <a:path w="1256243" h="1404422" extrusionOk="0">
                <a:moveTo>
                  <a:pt x="136989" y="466050"/>
                </a:moveTo>
                <a:cubicBezTo>
                  <a:pt x="136989" y="466050"/>
                  <a:pt x="267128" y="-13411"/>
                  <a:pt x="705492" y="288"/>
                </a:cubicBezTo>
                <a:cubicBezTo>
                  <a:pt x="1198652" y="15699"/>
                  <a:pt x="1243790" y="411254"/>
                  <a:pt x="1253447" y="589340"/>
                </a:cubicBezTo>
                <a:cubicBezTo>
                  <a:pt x="1267146" y="842769"/>
                  <a:pt x="1239748" y="1020854"/>
                  <a:pt x="958921" y="1150994"/>
                </a:cubicBezTo>
                <a:cubicBezTo>
                  <a:pt x="958921" y="1150994"/>
                  <a:pt x="1137007" y="911263"/>
                  <a:pt x="1013717" y="719479"/>
                </a:cubicBezTo>
                <a:cubicBezTo>
                  <a:pt x="1013717" y="719479"/>
                  <a:pt x="965771" y="1301681"/>
                  <a:pt x="404117" y="1404423"/>
                </a:cubicBezTo>
                <a:cubicBezTo>
                  <a:pt x="404117" y="1404423"/>
                  <a:pt x="657546" y="1157843"/>
                  <a:pt x="506858" y="801672"/>
                </a:cubicBezTo>
                <a:cubicBezTo>
                  <a:pt x="506858" y="801672"/>
                  <a:pt x="520557" y="1144144"/>
                  <a:pt x="123290" y="1130445"/>
                </a:cubicBezTo>
                <a:cubicBezTo>
                  <a:pt x="123290" y="1130445"/>
                  <a:pt x="363020" y="993457"/>
                  <a:pt x="294526" y="746877"/>
                </a:cubicBezTo>
                <a:cubicBezTo>
                  <a:pt x="253429" y="842769"/>
                  <a:pt x="157537" y="904414"/>
                  <a:pt x="0" y="870167"/>
                </a:cubicBezTo>
                <a:cubicBezTo>
                  <a:pt x="116440" y="801672"/>
                  <a:pt x="116440" y="561942"/>
                  <a:pt x="136989" y="466050"/>
                </a:cubicBezTo>
                <a:close/>
              </a:path>
            </a:pathLst>
          </a:custGeom>
          <a:gradFill>
            <a:gsLst>
              <a:gs pos="0">
                <a:srgbClr val="BBFF45">
                  <a:alpha val="0"/>
                </a:srgbClr>
              </a:gs>
              <a:gs pos="65000">
                <a:srgbClr val="C2FF33"/>
              </a:gs>
              <a:gs pos="100000">
                <a:srgbClr val="C9FF20"/>
              </a:gs>
            </a:gsLst>
            <a:lin ang="5400012" scaled="0"/>
          </a:gradFill>
          <a:ln>
            <a:noFill/>
          </a:ln>
          <a:effectLst>
            <a:outerShdw blurRad="28575" dist="38100" dir="5400000" algn="bl" rotWithShape="0">
              <a:schemeClr val="dk1">
                <a:alpha val="20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Down Arrow 48">
            <a:extLst>
              <a:ext uri="{FF2B5EF4-FFF2-40B4-BE49-F238E27FC236}">
                <a16:creationId xmlns:a16="http://schemas.microsoft.com/office/drawing/2014/main" id="{E2A4E7AF-668B-9241-87D9-91A5509BC75A}"/>
              </a:ext>
            </a:extLst>
          </p:cNvPr>
          <p:cNvSpPr/>
          <p:nvPr/>
        </p:nvSpPr>
        <p:spPr>
          <a:xfrm>
            <a:off x="1813226" y="2444361"/>
            <a:ext cx="781701" cy="664548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E21C07A-7553-D84E-93D7-30E8BFD7BB62}"/>
              </a:ext>
            </a:extLst>
          </p:cNvPr>
          <p:cNvSpPr/>
          <p:nvPr/>
        </p:nvSpPr>
        <p:spPr>
          <a:xfrm>
            <a:off x="528901" y="1528647"/>
            <a:ext cx="3662099" cy="738664"/>
          </a:xfrm>
          <a:prstGeom prst="rect">
            <a:avLst/>
          </a:prstGeom>
          <a:solidFill>
            <a:schemeClr val="bg1">
              <a:alpha val="77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var </a:t>
            </a:r>
            <a:r>
              <a:rPr lang="en-US" dirty="0"/>
              <a:t>result = </a:t>
            </a:r>
            <a:r>
              <a:rPr lang="en-US" dirty="0" err="1"/>
              <a:t>MethodUnderTest</a:t>
            </a:r>
            <a:r>
              <a:rPr lang="en-US" dirty="0"/>
              <a:t>(1);</a:t>
            </a:r>
            <a:br>
              <a:rPr lang="en-US" dirty="0"/>
            </a:br>
            <a:r>
              <a:rPr lang="en-US" dirty="0" err="1">
                <a:solidFill>
                  <a:srgbClr val="2B91AF"/>
                </a:solidFill>
              </a:rPr>
              <a:t>Approvals</a:t>
            </a:r>
            <a:r>
              <a:rPr lang="en-US" dirty="0" err="1"/>
              <a:t>.Verify</a:t>
            </a:r>
            <a:r>
              <a:rPr lang="en-US" dirty="0"/>
              <a:t>(result);</a:t>
            </a:r>
            <a:br>
              <a:rPr lang="en-US" dirty="0"/>
            </a:b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0BF0F6-748A-9048-89A8-4FB4B48A7D04}"/>
              </a:ext>
            </a:extLst>
          </p:cNvPr>
          <p:cNvSpPr/>
          <p:nvPr/>
        </p:nvSpPr>
        <p:spPr>
          <a:xfrm>
            <a:off x="528901" y="3294285"/>
            <a:ext cx="3662099" cy="954107"/>
          </a:xfrm>
          <a:prstGeom prst="rect">
            <a:avLst/>
          </a:prstGeom>
          <a:solidFill>
            <a:schemeClr val="bg1">
              <a:alpha val="77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var </a:t>
            </a:r>
            <a:r>
              <a:rPr lang="en-US" dirty="0" err="1"/>
              <a:t>forValues</a:t>
            </a:r>
            <a:r>
              <a:rPr lang="en-US" dirty="0"/>
              <a:t> = </a:t>
            </a:r>
            <a:r>
              <a:rPr lang="en-US" dirty="0">
                <a:solidFill>
                  <a:srgbClr val="0000FF"/>
                </a:solidFill>
              </a:rPr>
              <a:t>new</a:t>
            </a:r>
            <a:r>
              <a:rPr lang="en-US" dirty="0"/>
              <a:t>[] {1};</a:t>
            </a:r>
            <a:br>
              <a:rPr lang="en-US" dirty="0"/>
            </a:br>
            <a:r>
              <a:rPr lang="en-US" dirty="0" err="1">
                <a:solidFill>
                  <a:srgbClr val="2B91AF"/>
                </a:solidFill>
              </a:rPr>
              <a:t>Approvals</a:t>
            </a:r>
            <a:r>
              <a:rPr lang="en-US" dirty="0" err="1"/>
              <a:t>.VerifyAll</a:t>
            </a:r>
            <a:r>
              <a:rPr lang="en-US" dirty="0"/>
              <a:t>(</a:t>
            </a:r>
            <a:r>
              <a:rPr lang="en-US" dirty="0">
                <a:solidFill>
                  <a:srgbClr val="A31515"/>
                </a:solidFill>
              </a:rPr>
              <a:t>"</a:t>
            </a:r>
            <a:r>
              <a:rPr lang="en-US" dirty="0" err="1">
                <a:solidFill>
                  <a:srgbClr val="A31515"/>
                </a:solidFill>
              </a:rPr>
              <a:t>MethodUnderTest</a:t>
            </a:r>
            <a:r>
              <a:rPr lang="en-US" dirty="0">
                <a:solidFill>
                  <a:srgbClr val="A31515"/>
                </a:solidFill>
              </a:rPr>
              <a:t>"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forValues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    n =&gt; </a:t>
            </a:r>
            <a:r>
              <a:rPr lang="en-US" dirty="0">
                <a:solidFill>
                  <a:srgbClr val="A31515"/>
                </a:solidFill>
              </a:rPr>
              <a:t>$"{</a:t>
            </a:r>
            <a:r>
              <a:rPr lang="en-US" dirty="0"/>
              <a:t>n</a:t>
            </a:r>
            <a:r>
              <a:rPr lang="en-US" dirty="0">
                <a:solidFill>
                  <a:srgbClr val="A31515"/>
                </a:solidFill>
              </a:rPr>
              <a:t>} =&gt; {</a:t>
            </a:r>
            <a:r>
              <a:rPr lang="en-US" dirty="0" err="1"/>
              <a:t>MethodUnderTest</a:t>
            </a:r>
            <a:r>
              <a:rPr lang="en-US" dirty="0"/>
              <a:t>(n)</a:t>
            </a:r>
            <a:r>
              <a:rPr lang="en-US" dirty="0">
                <a:solidFill>
                  <a:srgbClr val="A31515"/>
                </a:solidFill>
              </a:rPr>
              <a:t>}"</a:t>
            </a:r>
            <a:r>
              <a:rPr lang="en-US" dirty="0"/>
              <a:t>);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D06416F-5576-964C-97F9-9018D994E619}"/>
              </a:ext>
            </a:extLst>
          </p:cNvPr>
          <p:cNvGrpSpPr/>
          <p:nvPr/>
        </p:nvGrpSpPr>
        <p:grpSpPr>
          <a:xfrm>
            <a:off x="6088787" y="2167643"/>
            <a:ext cx="1065642" cy="998655"/>
            <a:chOff x="2875340" y="18743"/>
            <a:chExt cx="1065642" cy="998655"/>
          </a:xfrm>
        </p:grpSpPr>
        <p:sp>
          <p:nvSpPr>
            <p:cNvPr id="29" name="Google Shape;786;p36">
              <a:extLst>
                <a:ext uri="{FF2B5EF4-FFF2-40B4-BE49-F238E27FC236}">
                  <a16:creationId xmlns:a16="http://schemas.microsoft.com/office/drawing/2014/main" id="{6568660A-CAE6-C440-AD84-EB721E5E2037}"/>
                </a:ext>
              </a:extLst>
            </p:cNvPr>
            <p:cNvSpPr/>
            <p:nvPr/>
          </p:nvSpPr>
          <p:spPr>
            <a:xfrm>
              <a:off x="2875340" y="18743"/>
              <a:ext cx="1065642" cy="998655"/>
            </a:xfrm>
            <a:custGeom>
              <a:avLst/>
              <a:gdLst/>
              <a:ahLst/>
              <a:cxnLst/>
              <a:rect l="l" t="t" r="r" b="b"/>
              <a:pathLst>
                <a:path w="2115209" h="1982245" extrusionOk="0">
                  <a:moveTo>
                    <a:pt x="1084390" y="1982245"/>
                  </a:moveTo>
                  <a:cubicBezTo>
                    <a:pt x="797399" y="1982245"/>
                    <a:pt x="529106" y="1889709"/>
                    <a:pt x="328897" y="1721967"/>
                  </a:cubicBezTo>
                  <a:cubicBezTo>
                    <a:pt x="126839" y="1552306"/>
                    <a:pt x="10261" y="1321480"/>
                    <a:pt x="672" y="1072023"/>
                  </a:cubicBezTo>
                  <a:cubicBezTo>
                    <a:pt x="-9739" y="802772"/>
                    <a:pt x="101359" y="520575"/>
                    <a:pt x="297801" y="316119"/>
                  </a:cubicBezTo>
                  <a:cubicBezTo>
                    <a:pt x="390549" y="219263"/>
                    <a:pt x="501447" y="141599"/>
                    <a:pt x="624176" y="87554"/>
                  </a:cubicBezTo>
                  <a:cubicBezTo>
                    <a:pt x="758672" y="28980"/>
                    <a:pt x="903928" y="-836"/>
                    <a:pt x="1050622" y="18"/>
                  </a:cubicBezTo>
                  <a:cubicBezTo>
                    <a:pt x="1339737" y="18"/>
                    <a:pt x="1578920" y="75910"/>
                    <a:pt x="1761389" y="225501"/>
                  </a:cubicBezTo>
                  <a:cubicBezTo>
                    <a:pt x="1935570" y="368312"/>
                    <a:pt x="2049065" y="569754"/>
                    <a:pt x="2098449" y="824416"/>
                  </a:cubicBezTo>
                  <a:cubicBezTo>
                    <a:pt x="2125608" y="962926"/>
                    <a:pt x="2119696" y="1105894"/>
                    <a:pt x="2081189" y="1241684"/>
                  </a:cubicBezTo>
                  <a:cubicBezTo>
                    <a:pt x="2044085" y="1372426"/>
                    <a:pt x="1979968" y="1493928"/>
                    <a:pt x="1892966" y="1598334"/>
                  </a:cubicBezTo>
                  <a:cubicBezTo>
                    <a:pt x="1795930" y="1715323"/>
                    <a:pt x="1675038" y="1810249"/>
                    <a:pt x="1538371" y="1876764"/>
                  </a:cubicBezTo>
                  <a:cubicBezTo>
                    <a:pt x="1396903" y="1945628"/>
                    <a:pt x="1241722" y="1981683"/>
                    <a:pt x="1084390" y="1982245"/>
                  </a:cubicBezTo>
                  <a:close/>
                </a:path>
              </a:pathLst>
            </a:custGeom>
            <a:solidFill>
              <a:srgbClr val="09052E">
                <a:alpha val="11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787;p36">
              <a:extLst>
                <a:ext uri="{FF2B5EF4-FFF2-40B4-BE49-F238E27FC236}">
                  <a16:creationId xmlns:a16="http://schemas.microsoft.com/office/drawing/2014/main" id="{8C3DFBCD-A6E4-D64E-942C-099FF19FEAF7}"/>
                </a:ext>
              </a:extLst>
            </p:cNvPr>
            <p:cNvSpPr/>
            <p:nvPr/>
          </p:nvSpPr>
          <p:spPr>
            <a:xfrm>
              <a:off x="2937261" y="55916"/>
              <a:ext cx="941773" cy="874764"/>
            </a:xfrm>
            <a:custGeom>
              <a:avLst/>
              <a:gdLst/>
              <a:ahLst/>
              <a:cxnLst/>
              <a:rect l="l" t="t" r="r" b="b"/>
              <a:pathLst>
                <a:path w="1869339" h="1736332" extrusionOk="0">
                  <a:moveTo>
                    <a:pt x="927716" y="0"/>
                  </a:moveTo>
                  <a:cubicBezTo>
                    <a:pt x="337774" y="0"/>
                    <a:pt x="-16274" y="505694"/>
                    <a:pt x="576" y="943990"/>
                  </a:cubicBezTo>
                  <a:cubicBezTo>
                    <a:pt x="17425" y="1382285"/>
                    <a:pt x="422022" y="1736332"/>
                    <a:pt x="961483" y="1736332"/>
                  </a:cubicBezTo>
                  <a:cubicBezTo>
                    <a:pt x="1500945" y="1736332"/>
                    <a:pt x="1957118" y="1250776"/>
                    <a:pt x="1854924" y="724876"/>
                  </a:cubicBezTo>
                  <a:cubicBezTo>
                    <a:pt x="1769717" y="285279"/>
                    <a:pt x="1464506" y="0"/>
                    <a:pt x="9277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788;p36">
              <a:extLst>
                <a:ext uri="{FF2B5EF4-FFF2-40B4-BE49-F238E27FC236}">
                  <a16:creationId xmlns:a16="http://schemas.microsoft.com/office/drawing/2014/main" id="{EECE55F3-0748-C449-A8A4-125A2718BA26}"/>
                </a:ext>
              </a:extLst>
            </p:cNvPr>
            <p:cNvSpPr/>
            <p:nvPr/>
          </p:nvSpPr>
          <p:spPr>
            <a:xfrm>
              <a:off x="2937264" y="471007"/>
              <a:ext cx="941739" cy="459674"/>
            </a:xfrm>
            <a:custGeom>
              <a:avLst/>
              <a:gdLst/>
              <a:ahLst/>
              <a:cxnLst/>
              <a:rect l="l" t="t" r="r" b="b"/>
              <a:pathLst>
                <a:path w="1869272" h="912413" extrusionOk="0">
                  <a:moveTo>
                    <a:pt x="963190" y="603915"/>
                  </a:moveTo>
                  <a:cubicBezTo>
                    <a:pt x="507291" y="603915"/>
                    <a:pt x="141942" y="366308"/>
                    <a:pt x="1940" y="34795"/>
                  </a:cubicBezTo>
                  <a:cubicBezTo>
                    <a:pt x="-54" y="63172"/>
                    <a:pt x="-511" y="91639"/>
                    <a:pt x="570" y="120071"/>
                  </a:cubicBezTo>
                  <a:cubicBezTo>
                    <a:pt x="17419" y="558435"/>
                    <a:pt x="422016" y="912414"/>
                    <a:pt x="961477" y="912414"/>
                  </a:cubicBezTo>
                  <a:cubicBezTo>
                    <a:pt x="1466829" y="912414"/>
                    <a:pt x="1899097" y="486242"/>
                    <a:pt x="1867658" y="0"/>
                  </a:cubicBezTo>
                  <a:cubicBezTo>
                    <a:pt x="1728135" y="347404"/>
                    <a:pt x="1367649" y="603915"/>
                    <a:pt x="963190" y="60391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890B4118-8B61-0748-B9B4-C6BC5A7DEFE8}"/>
                </a:ext>
              </a:extLst>
            </p:cNvPr>
            <p:cNvGrpSpPr/>
            <p:nvPr/>
          </p:nvGrpSpPr>
          <p:grpSpPr>
            <a:xfrm>
              <a:off x="3042878" y="128250"/>
              <a:ext cx="730178" cy="730270"/>
              <a:chOff x="3217011" y="302405"/>
              <a:chExt cx="381911" cy="381959"/>
            </a:xfrm>
          </p:grpSpPr>
          <p:sp>
            <p:nvSpPr>
              <p:cNvPr id="33" name="Google Shape;789;p36">
                <a:extLst>
                  <a:ext uri="{FF2B5EF4-FFF2-40B4-BE49-F238E27FC236}">
                    <a16:creationId xmlns:a16="http://schemas.microsoft.com/office/drawing/2014/main" id="{2078F0BC-23AD-6A41-BF79-2222CAFF4DC4}"/>
                  </a:ext>
                </a:extLst>
              </p:cNvPr>
              <p:cNvSpPr/>
              <p:nvPr/>
            </p:nvSpPr>
            <p:spPr>
              <a:xfrm>
                <a:off x="3217011" y="302405"/>
                <a:ext cx="381911" cy="381959"/>
              </a:xfrm>
              <a:custGeom>
                <a:avLst/>
                <a:gdLst/>
                <a:ahLst/>
                <a:cxnLst/>
                <a:rect l="l" t="t" r="r" b="b"/>
                <a:pathLst>
                  <a:path w="758060" h="758156" extrusionOk="0">
                    <a:moveTo>
                      <a:pt x="724496" y="223151"/>
                    </a:moveTo>
                    <a:cubicBezTo>
                      <a:pt x="687310" y="294289"/>
                      <a:pt x="599494" y="321817"/>
                      <a:pt x="528355" y="284631"/>
                    </a:cubicBezTo>
                    <a:cubicBezTo>
                      <a:pt x="457217" y="247446"/>
                      <a:pt x="429689" y="159629"/>
                      <a:pt x="466875" y="88491"/>
                    </a:cubicBezTo>
                    <a:cubicBezTo>
                      <a:pt x="479923" y="63532"/>
                      <a:pt x="499937" y="42901"/>
                      <a:pt x="524492" y="29106"/>
                    </a:cubicBezTo>
                    <a:cubicBezTo>
                      <a:pt x="331208" y="-51203"/>
                      <a:pt x="109416" y="40382"/>
                      <a:pt x="29107" y="233665"/>
                    </a:cubicBezTo>
                    <a:cubicBezTo>
                      <a:pt x="-51203" y="426949"/>
                      <a:pt x="40381" y="648740"/>
                      <a:pt x="233665" y="729050"/>
                    </a:cubicBezTo>
                    <a:cubicBezTo>
                      <a:pt x="426956" y="809360"/>
                      <a:pt x="648741" y="717776"/>
                      <a:pt x="729051" y="524492"/>
                    </a:cubicBezTo>
                    <a:cubicBezTo>
                      <a:pt x="769257" y="427730"/>
                      <a:pt x="767606" y="318645"/>
                      <a:pt x="724496" y="22315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BBFF45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" name="Google Shape;790;p36">
                <a:extLst>
                  <a:ext uri="{FF2B5EF4-FFF2-40B4-BE49-F238E27FC236}">
                    <a16:creationId xmlns:a16="http://schemas.microsoft.com/office/drawing/2014/main" id="{B05AD018-1869-D24D-9166-19236370333F}"/>
                  </a:ext>
                </a:extLst>
              </p:cNvPr>
              <p:cNvSpPr/>
              <p:nvPr/>
            </p:nvSpPr>
            <p:spPr>
              <a:xfrm>
                <a:off x="3258055" y="342848"/>
                <a:ext cx="300526" cy="300569"/>
              </a:xfrm>
              <a:custGeom>
                <a:avLst/>
                <a:gdLst/>
                <a:ahLst/>
                <a:cxnLst/>
                <a:rect l="l" t="t" r="r" b="b"/>
                <a:pathLst>
                  <a:path w="411706" h="411763" extrusionOk="0">
                    <a:moveTo>
                      <a:pt x="279862" y="13810"/>
                    </a:moveTo>
                    <a:cubicBezTo>
                      <a:pt x="173784" y="-27047"/>
                      <a:pt x="54666" y="25824"/>
                      <a:pt x="13809" y="131901"/>
                    </a:cubicBezTo>
                    <a:cubicBezTo>
                      <a:pt x="-27048" y="237978"/>
                      <a:pt x="25830" y="357097"/>
                      <a:pt x="131907" y="397954"/>
                    </a:cubicBezTo>
                    <a:cubicBezTo>
                      <a:pt x="237984" y="438811"/>
                      <a:pt x="357096" y="385940"/>
                      <a:pt x="397953" y="279863"/>
                    </a:cubicBezTo>
                    <a:cubicBezTo>
                      <a:pt x="417090" y="230170"/>
                      <a:pt x="416227" y="174998"/>
                      <a:pt x="395549" y="125935"/>
                    </a:cubicBezTo>
                    <a:cubicBezTo>
                      <a:pt x="337897" y="115325"/>
                      <a:pt x="292273" y="71105"/>
                      <a:pt x="279862" y="1381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150245E9-3252-8742-9637-B20182B094DA}"/>
              </a:ext>
            </a:extLst>
          </p:cNvPr>
          <p:cNvGrpSpPr/>
          <p:nvPr/>
        </p:nvGrpSpPr>
        <p:grpSpPr>
          <a:xfrm>
            <a:off x="7744245" y="2125994"/>
            <a:ext cx="1065642" cy="998655"/>
            <a:chOff x="2875340" y="18743"/>
            <a:chExt cx="1065642" cy="998655"/>
          </a:xfrm>
        </p:grpSpPr>
        <p:sp>
          <p:nvSpPr>
            <p:cNvPr id="36" name="Google Shape;786;p36">
              <a:extLst>
                <a:ext uri="{FF2B5EF4-FFF2-40B4-BE49-F238E27FC236}">
                  <a16:creationId xmlns:a16="http://schemas.microsoft.com/office/drawing/2014/main" id="{AABC7B47-9580-F14D-8D83-96558929EB60}"/>
                </a:ext>
              </a:extLst>
            </p:cNvPr>
            <p:cNvSpPr/>
            <p:nvPr/>
          </p:nvSpPr>
          <p:spPr>
            <a:xfrm>
              <a:off x="2875340" y="18743"/>
              <a:ext cx="1065642" cy="998655"/>
            </a:xfrm>
            <a:custGeom>
              <a:avLst/>
              <a:gdLst/>
              <a:ahLst/>
              <a:cxnLst/>
              <a:rect l="l" t="t" r="r" b="b"/>
              <a:pathLst>
                <a:path w="2115209" h="1982245" extrusionOk="0">
                  <a:moveTo>
                    <a:pt x="1084390" y="1982245"/>
                  </a:moveTo>
                  <a:cubicBezTo>
                    <a:pt x="797399" y="1982245"/>
                    <a:pt x="529106" y="1889709"/>
                    <a:pt x="328897" y="1721967"/>
                  </a:cubicBezTo>
                  <a:cubicBezTo>
                    <a:pt x="126839" y="1552306"/>
                    <a:pt x="10261" y="1321480"/>
                    <a:pt x="672" y="1072023"/>
                  </a:cubicBezTo>
                  <a:cubicBezTo>
                    <a:pt x="-9739" y="802772"/>
                    <a:pt x="101359" y="520575"/>
                    <a:pt x="297801" y="316119"/>
                  </a:cubicBezTo>
                  <a:cubicBezTo>
                    <a:pt x="390549" y="219263"/>
                    <a:pt x="501447" y="141599"/>
                    <a:pt x="624176" y="87554"/>
                  </a:cubicBezTo>
                  <a:cubicBezTo>
                    <a:pt x="758672" y="28980"/>
                    <a:pt x="903928" y="-836"/>
                    <a:pt x="1050622" y="18"/>
                  </a:cubicBezTo>
                  <a:cubicBezTo>
                    <a:pt x="1339737" y="18"/>
                    <a:pt x="1578920" y="75910"/>
                    <a:pt x="1761389" y="225501"/>
                  </a:cubicBezTo>
                  <a:cubicBezTo>
                    <a:pt x="1935570" y="368312"/>
                    <a:pt x="2049065" y="569754"/>
                    <a:pt x="2098449" y="824416"/>
                  </a:cubicBezTo>
                  <a:cubicBezTo>
                    <a:pt x="2125608" y="962926"/>
                    <a:pt x="2119696" y="1105894"/>
                    <a:pt x="2081189" y="1241684"/>
                  </a:cubicBezTo>
                  <a:cubicBezTo>
                    <a:pt x="2044085" y="1372426"/>
                    <a:pt x="1979968" y="1493928"/>
                    <a:pt x="1892966" y="1598334"/>
                  </a:cubicBezTo>
                  <a:cubicBezTo>
                    <a:pt x="1795930" y="1715323"/>
                    <a:pt x="1675038" y="1810249"/>
                    <a:pt x="1538371" y="1876764"/>
                  </a:cubicBezTo>
                  <a:cubicBezTo>
                    <a:pt x="1396903" y="1945628"/>
                    <a:pt x="1241722" y="1981683"/>
                    <a:pt x="1084390" y="1982245"/>
                  </a:cubicBezTo>
                  <a:close/>
                </a:path>
              </a:pathLst>
            </a:custGeom>
            <a:solidFill>
              <a:srgbClr val="09052E">
                <a:alpha val="11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787;p36">
              <a:extLst>
                <a:ext uri="{FF2B5EF4-FFF2-40B4-BE49-F238E27FC236}">
                  <a16:creationId xmlns:a16="http://schemas.microsoft.com/office/drawing/2014/main" id="{ED5DE49D-E3CB-514D-83F2-4777252E017F}"/>
                </a:ext>
              </a:extLst>
            </p:cNvPr>
            <p:cNvSpPr/>
            <p:nvPr/>
          </p:nvSpPr>
          <p:spPr>
            <a:xfrm>
              <a:off x="2937261" y="55916"/>
              <a:ext cx="941773" cy="874764"/>
            </a:xfrm>
            <a:custGeom>
              <a:avLst/>
              <a:gdLst/>
              <a:ahLst/>
              <a:cxnLst/>
              <a:rect l="l" t="t" r="r" b="b"/>
              <a:pathLst>
                <a:path w="1869339" h="1736332" extrusionOk="0">
                  <a:moveTo>
                    <a:pt x="927716" y="0"/>
                  </a:moveTo>
                  <a:cubicBezTo>
                    <a:pt x="337774" y="0"/>
                    <a:pt x="-16274" y="505694"/>
                    <a:pt x="576" y="943990"/>
                  </a:cubicBezTo>
                  <a:cubicBezTo>
                    <a:pt x="17425" y="1382285"/>
                    <a:pt x="422022" y="1736332"/>
                    <a:pt x="961483" y="1736332"/>
                  </a:cubicBezTo>
                  <a:cubicBezTo>
                    <a:pt x="1500945" y="1736332"/>
                    <a:pt x="1957118" y="1250776"/>
                    <a:pt x="1854924" y="724876"/>
                  </a:cubicBezTo>
                  <a:cubicBezTo>
                    <a:pt x="1769717" y="285279"/>
                    <a:pt x="1464506" y="0"/>
                    <a:pt x="9277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788;p36">
              <a:extLst>
                <a:ext uri="{FF2B5EF4-FFF2-40B4-BE49-F238E27FC236}">
                  <a16:creationId xmlns:a16="http://schemas.microsoft.com/office/drawing/2014/main" id="{54509523-A7AB-8E4F-9B56-4DACA161C898}"/>
                </a:ext>
              </a:extLst>
            </p:cNvPr>
            <p:cNvSpPr/>
            <p:nvPr/>
          </p:nvSpPr>
          <p:spPr>
            <a:xfrm>
              <a:off x="2937264" y="471007"/>
              <a:ext cx="941739" cy="459674"/>
            </a:xfrm>
            <a:custGeom>
              <a:avLst/>
              <a:gdLst/>
              <a:ahLst/>
              <a:cxnLst/>
              <a:rect l="l" t="t" r="r" b="b"/>
              <a:pathLst>
                <a:path w="1869272" h="912413" extrusionOk="0">
                  <a:moveTo>
                    <a:pt x="963190" y="603915"/>
                  </a:moveTo>
                  <a:cubicBezTo>
                    <a:pt x="507291" y="603915"/>
                    <a:pt x="141942" y="366308"/>
                    <a:pt x="1940" y="34795"/>
                  </a:cubicBezTo>
                  <a:cubicBezTo>
                    <a:pt x="-54" y="63172"/>
                    <a:pt x="-511" y="91639"/>
                    <a:pt x="570" y="120071"/>
                  </a:cubicBezTo>
                  <a:cubicBezTo>
                    <a:pt x="17419" y="558435"/>
                    <a:pt x="422016" y="912414"/>
                    <a:pt x="961477" y="912414"/>
                  </a:cubicBezTo>
                  <a:cubicBezTo>
                    <a:pt x="1466829" y="912414"/>
                    <a:pt x="1899097" y="486242"/>
                    <a:pt x="1867658" y="0"/>
                  </a:cubicBezTo>
                  <a:cubicBezTo>
                    <a:pt x="1728135" y="347404"/>
                    <a:pt x="1367649" y="603915"/>
                    <a:pt x="963190" y="60391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FAF6531E-6662-4C44-827A-988D322B0A09}"/>
                </a:ext>
              </a:extLst>
            </p:cNvPr>
            <p:cNvGrpSpPr/>
            <p:nvPr/>
          </p:nvGrpSpPr>
          <p:grpSpPr>
            <a:xfrm>
              <a:off x="3042878" y="128250"/>
              <a:ext cx="730178" cy="730270"/>
              <a:chOff x="3217011" y="302405"/>
              <a:chExt cx="381911" cy="381959"/>
            </a:xfrm>
          </p:grpSpPr>
          <p:sp>
            <p:nvSpPr>
              <p:cNvPr id="40" name="Google Shape;789;p36">
                <a:extLst>
                  <a:ext uri="{FF2B5EF4-FFF2-40B4-BE49-F238E27FC236}">
                    <a16:creationId xmlns:a16="http://schemas.microsoft.com/office/drawing/2014/main" id="{3E6AB5B7-B869-414A-B7CD-65185B695AF4}"/>
                  </a:ext>
                </a:extLst>
              </p:cNvPr>
              <p:cNvSpPr/>
              <p:nvPr/>
            </p:nvSpPr>
            <p:spPr>
              <a:xfrm>
                <a:off x="3217011" y="302405"/>
                <a:ext cx="381911" cy="381959"/>
              </a:xfrm>
              <a:custGeom>
                <a:avLst/>
                <a:gdLst/>
                <a:ahLst/>
                <a:cxnLst/>
                <a:rect l="l" t="t" r="r" b="b"/>
                <a:pathLst>
                  <a:path w="758060" h="758156" extrusionOk="0">
                    <a:moveTo>
                      <a:pt x="724496" y="223151"/>
                    </a:moveTo>
                    <a:cubicBezTo>
                      <a:pt x="687310" y="294289"/>
                      <a:pt x="599494" y="321817"/>
                      <a:pt x="528355" y="284631"/>
                    </a:cubicBezTo>
                    <a:cubicBezTo>
                      <a:pt x="457217" y="247446"/>
                      <a:pt x="429689" y="159629"/>
                      <a:pt x="466875" y="88491"/>
                    </a:cubicBezTo>
                    <a:cubicBezTo>
                      <a:pt x="479923" y="63532"/>
                      <a:pt x="499937" y="42901"/>
                      <a:pt x="524492" y="29106"/>
                    </a:cubicBezTo>
                    <a:cubicBezTo>
                      <a:pt x="331208" y="-51203"/>
                      <a:pt x="109416" y="40382"/>
                      <a:pt x="29107" y="233665"/>
                    </a:cubicBezTo>
                    <a:cubicBezTo>
                      <a:pt x="-51203" y="426949"/>
                      <a:pt x="40381" y="648740"/>
                      <a:pt x="233665" y="729050"/>
                    </a:cubicBezTo>
                    <a:cubicBezTo>
                      <a:pt x="426956" y="809360"/>
                      <a:pt x="648741" y="717776"/>
                      <a:pt x="729051" y="524492"/>
                    </a:cubicBezTo>
                    <a:cubicBezTo>
                      <a:pt x="769257" y="427730"/>
                      <a:pt x="767606" y="318645"/>
                      <a:pt x="724496" y="22315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BBFF45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" name="Google Shape;790;p36">
                <a:extLst>
                  <a:ext uri="{FF2B5EF4-FFF2-40B4-BE49-F238E27FC236}">
                    <a16:creationId xmlns:a16="http://schemas.microsoft.com/office/drawing/2014/main" id="{26E4D0D7-FCAF-ED48-BD68-21863EE849D9}"/>
                  </a:ext>
                </a:extLst>
              </p:cNvPr>
              <p:cNvSpPr/>
              <p:nvPr/>
            </p:nvSpPr>
            <p:spPr>
              <a:xfrm>
                <a:off x="3258055" y="342848"/>
                <a:ext cx="300526" cy="300569"/>
              </a:xfrm>
              <a:custGeom>
                <a:avLst/>
                <a:gdLst/>
                <a:ahLst/>
                <a:cxnLst/>
                <a:rect l="l" t="t" r="r" b="b"/>
                <a:pathLst>
                  <a:path w="411706" h="411763" extrusionOk="0">
                    <a:moveTo>
                      <a:pt x="279862" y="13810"/>
                    </a:moveTo>
                    <a:cubicBezTo>
                      <a:pt x="173784" y="-27047"/>
                      <a:pt x="54666" y="25824"/>
                      <a:pt x="13809" y="131901"/>
                    </a:cubicBezTo>
                    <a:cubicBezTo>
                      <a:pt x="-27048" y="237978"/>
                      <a:pt x="25830" y="357097"/>
                      <a:pt x="131907" y="397954"/>
                    </a:cubicBezTo>
                    <a:cubicBezTo>
                      <a:pt x="237984" y="438811"/>
                      <a:pt x="357096" y="385940"/>
                      <a:pt x="397953" y="279863"/>
                    </a:cubicBezTo>
                    <a:cubicBezTo>
                      <a:pt x="417090" y="230170"/>
                      <a:pt x="416227" y="174998"/>
                      <a:pt x="395549" y="125935"/>
                    </a:cubicBezTo>
                    <a:cubicBezTo>
                      <a:pt x="337897" y="115325"/>
                      <a:pt x="292273" y="71105"/>
                      <a:pt x="279862" y="1381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6E0FCF73-7FC9-0645-9182-958BC710D128}"/>
              </a:ext>
            </a:extLst>
          </p:cNvPr>
          <p:cNvGrpSpPr/>
          <p:nvPr/>
        </p:nvGrpSpPr>
        <p:grpSpPr>
          <a:xfrm>
            <a:off x="6768662" y="3015233"/>
            <a:ext cx="1361352" cy="1188825"/>
            <a:chOff x="6768662" y="3015233"/>
            <a:chExt cx="1361352" cy="1188825"/>
          </a:xfrm>
        </p:grpSpPr>
        <p:grpSp>
          <p:nvGrpSpPr>
            <p:cNvPr id="46" name="Google Shape;824;p36">
              <a:extLst>
                <a:ext uri="{FF2B5EF4-FFF2-40B4-BE49-F238E27FC236}">
                  <a16:creationId xmlns:a16="http://schemas.microsoft.com/office/drawing/2014/main" id="{B324E173-4B00-BA45-98A2-BC64996D665A}"/>
                </a:ext>
              </a:extLst>
            </p:cNvPr>
            <p:cNvGrpSpPr/>
            <p:nvPr/>
          </p:nvGrpSpPr>
          <p:grpSpPr>
            <a:xfrm>
              <a:off x="6768662" y="3015233"/>
              <a:ext cx="1361352" cy="593320"/>
              <a:chOff x="7199506" y="3084690"/>
              <a:chExt cx="1276896" cy="556446"/>
            </a:xfrm>
          </p:grpSpPr>
          <p:sp>
            <p:nvSpPr>
              <p:cNvPr id="50" name="Google Shape;825;p36">
                <a:extLst>
                  <a:ext uri="{FF2B5EF4-FFF2-40B4-BE49-F238E27FC236}">
                    <a16:creationId xmlns:a16="http://schemas.microsoft.com/office/drawing/2014/main" id="{56741F7C-9C69-404D-BC44-B0B3EB1A02EE}"/>
                  </a:ext>
                </a:extLst>
              </p:cNvPr>
              <p:cNvSpPr/>
              <p:nvPr/>
            </p:nvSpPr>
            <p:spPr>
              <a:xfrm>
                <a:off x="7199506" y="3084690"/>
                <a:ext cx="1276896" cy="556446"/>
              </a:xfrm>
              <a:custGeom>
                <a:avLst/>
                <a:gdLst/>
                <a:ahLst/>
                <a:cxnLst/>
                <a:rect l="l" t="t" r="r" b="b"/>
                <a:pathLst>
                  <a:path w="2101887" h="915961" extrusionOk="0">
                    <a:moveTo>
                      <a:pt x="2101887" y="915961"/>
                    </a:moveTo>
                    <a:cubicBezTo>
                      <a:pt x="2021749" y="335539"/>
                      <a:pt x="1486260" y="-70029"/>
                      <a:pt x="905838" y="10095"/>
                    </a:cubicBezTo>
                    <a:cubicBezTo>
                      <a:pt x="435076" y="75076"/>
                      <a:pt x="65001" y="445199"/>
                      <a:pt x="0" y="915961"/>
                    </a:cubicBezTo>
                    <a:close/>
                  </a:path>
                </a:pathLst>
              </a:custGeom>
              <a:solidFill>
                <a:srgbClr val="4C11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" name="Google Shape;827;p36">
                <a:extLst>
                  <a:ext uri="{FF2B5EF4-FFF2-40B4-BE49-F238E27FC236}">
                    <a16:creationId xmlns:a16="http://schemas.microsoft.com/office/drawing/2014/main" id="{B37ADC3E-64AE-6643-B6CB-17C7331EACA4}"/>
                  </a:ext>
                </a:extLst>
              </p:cNvPr>
              <p:cNvSpPr/>
              <p:nvPr/>
            </p:nvSpPr>
            <p:spPr>
              <a:xfrm>
                <a:off x="7342805" y="3157018"/>
                <a:ext cx="198939" cy="323411"/>
              </a:xfrm>
              <a:custGeom>
                <a:avLst/>
                <a:gdLst/>
                <a:ahLst/>
                <a:cxnLst/>
                <a:rect l="l" t="t" r="r" b="b"/>
                <a:pathLst>
                  <a:path w="327471" h="532363" extrusionOk="0">
                    <a:moveTo>
                      <a:pt x="327471" y="0"/>
                    </a:moveTo>
                    <a:cubicBezTo>
                      <a:pt x="201853" y="65241"/>
                      <a:pt x="90549" y="154893"/>
                      <a:pt x="0" y="263703"/>
                    </a:cubicBezTo>
                    <a:cubicBezTo>
                      <a:pt x="20068" y="397473"/>
                      <a:pt x="58699" y="521174"/>
                      <a:pt x="132674" y="531722"/>
                    </a:cubicBezTo>
                    <a:cubicBezTo>
                      <a:pt x="260758" y="550010"/>
                      <a:pt x="311101" y="173017"/>
                      <a:pt x="327471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0E0C7"/>
                  </a:gs>
                  <a:gs pos="50000">
                    <a:srgbClr val="F8F1E4"/>
                  </a:gs>
                  <a:gs pos="100000">
                    <a:schemeClr val="lt1"/>
                  </a:gs>
                </a:gsLst>
                <a:lin ang="5400012" scaled="0"/>
              </a:gradFill>
              <a:ln>
                <a:noFill/>
              </a:ln>
              <a:effectLst>
                <a:outerShdw blurRad="14288" dist="28575" dir="5400000" algn="bl" rotWithShape="0">
                  <a:schemeClr val="dk1">
                    <a:alpha val="30000"/>
                  </a:scheme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" name="Google Shape;828;p36">
                <a:extLst>
                  <a:ext uri="{FF2B5EF4-FFF2-40B4-BE49-F238E27FC236}">
                    <a16:creationId xmlns:a16="http://schemas.microsoft.com/office/drawing/2014/main" id="{567CE50D-FAD6-A349-A191-A40F5D929C34}"/>
                  </a:ext>
                </a:extLst>
              </p:cNvPr>
              <p:cNvSpPr/>
              <p:nvPr/>
            </p:nvSpPr>
            <p:spPr>
              <a:xfrm>
                <a:off x="8134427" y="3156684"/>
                <a:ext cx="200395" cy="330119"/>
              </a:xfrm>
              <a:custGeom>
                <a:avLst/>
                <a:gdLst/>
                <a:ahLst/>
                <a:cxnLst/>
                <a:rect l="l" t="t" r="r" b="b"/>
                <a:pathLst>
                  <a:path w="329869" h="543406" extrusionOk="0">
                    <a:moveTo>
                      <a:pt x="329869" y="265827"/>
                    </a:moveTo>
                    <a:cubicBezTo>
                      <a:pt x="238840" y="156010"/>
                      <a:pt x="126646" y="65611"/>
                      <a:pt x="0" y="0"/>
                    </a:cubicBezTo>
                    <a:cubicBezTo>
                      <a:pt x="15206" y="167469"/>
                      <a:pt x="65001" y="561654"/>
                      <a:pt x="195825" y="542750"/>
                    </a:cubicBezTo>
                    <a:cubicBezTo>
                      <a:pt x="271443" y="531927"/>
                      <a:pt x="310143" y="402952"/>
                      <a:pt x="329869" y="265827"/>
                    </a:cubicBezTo>
                    <a:close/>
                  </a:path>
                </a:pathLst>
              </a:custGeom>
              <a:gradFill>
                <a:gsLst>
                  <a:gs pos="0">
                    <a:srgbClr val="F0E0C7"/>
                  </a:gs>
                  <a:gs pos="50000">
                    <a:srgbClr val="F8F1E4"/>
                  </a:gs>
                  <a:gs pos="100000">
                    <a:schemeClr val="lt1"/>
                  </a:gs>
                </a:gsLst>
                <a:lin ang="5400012" scaled="0"/>
              </a:gradFill>
              <a:ln>
                <a:noFill/>
              </a:ln>
              <a:effectLst>
                <a:outerShdw blurRad="14288" dist="28575" dir="5400000" algn="bl" rotWithShape="0">
                  <a:schemeClr val="dk1">
                    <a:alpha val="30000"/>
                  </a:scheme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8" name="Google Shape;825;p36">
              <a:extLst>
                <a:ext uri="{FF2B5EF4-FFF2-40B4-BE49-F238E27FC236}">
                  <a16:creationId xmlns:a16="http://schemas.microsoft.com/office/drawing/2014/main" id="{50876FF9-8334-5947-9DBD-ADDA11BCD3CF}"/>
                </a:ext>
              </a:extLst>
            </p:cNvPr>
            <p:cNvSpPr/>
            <p:nvPr/>
          </p:nvSpPr>
          <p:spPr>
            <a:xfrm rot="10800000">
              <a:off x="6768662" y="3605957"/>
              <a:ext cx="1361352" cy="593320"/>
            </a:xfrm>
            <a:custGeom>
              <a:avLst/>
              <a:gdLst/>
              <a:ahLst/>
              <a:cxnLst/>
              <a:rect l="l" t="t" r="r" b="b"/>
              <a:pathLst>
                <a:path w="2101887" h="915961" extrusionOk="0">
                  <a:moveTo>
                    <a:pt x="2101887" y="915961"/>
                  </a:moveTo>
                  <a:cubicBezTo>
                    <a:pt x="2021749" y="335539"/>
                    <a:pt x="1486260" y="-70029"/>
                    <a:pt x="905838" y="10095"/>
                  </a:cubicBezTo>
                  <a:cubicBezTo>
                    <a:pt x="435076" y="75076"/>
                    <a:pt x="65001" y="445199"/>
                    <a:pt x="0" y="915961"/>
                  </a:cubicBezTo>
                  <a:close/>
                </a:path>
              </a:pathLst>
            </a:custGeom>
            <a:solidFill>
              <a:srgbClr val="4C11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819;p36">
              <a:extLst>
                <a:ext uri="{FF2B5EF4-FFF2-40B4-BE49-F238E27FC236}">
                  <a16:creationId xmlns:a16="http://schemas.microsoft.com/office/drawing/2014/main" id="{75F77B89-B26A-6A4D-A08E-3669D541148D}"/>
                </a:ext>
              </a:extLst>
            </p:cNvPr>
            <p:cNvSpPr/>
            <p:nvPr/>
          </p:nvSpPr>
          <p:spPr>
            <a:xfrm rot="10800000">
              <a:off x="7092448" y="3946514"/>
              <a:ext cx="753842" cy="257544"/>
            </a:xfrm>
            <a:custGeom>
              <a:avLst/>
              <a:gdLst/>
              <a:ahLst/>
              <a:cxnLst/>
              <a:rect l="l" t="t" r="r" b="b"/>
              <a:pathLst>
                <a:path w="1447354" h="580024" extrusionOk="0">
                  <a:moveTo>
                    <a:pt x="1447355" y="287676"/>
                  </a:moveTo>
                  <a:cubicBezTo>
                    <a:pt x="1320914" y="12671"/>
                    <a:pt x="873783" y="0"/>
                    <a:pt x="658779" y="0"/>
                  </a:cubicBezTo>
                  <a:cubicBezTo>
                    <a:pt x="406856" y="0"/>
                    <a:pt x="54179" y="83974"/>
                    <a:pt x="0" y="366856"/>
                  </a:cubicBezTo>
                  <a:cubicBezTo>
                    <a:pt x="172743" y="498159"/>
                    <a:pt x="418500" y="589805"/>
                    <a:pt x="767890" y="579188"/>
                  </a:cubicBezTo>
                  <a:cubicBezTo>
                    <a:pt x="1087759" y="570010"/>
                    <a:pt x="1302968" y="451583"/>
                    <a:pt x="1447355" y="287676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rgbClr val="FF6B4B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827;p36">
              <a:extLst>
                <a:ext uri="{FF2B5EF4-FFF2-40B4-BE49-F238E27FC236}">
                  <a16:creationId xmlns:a16="http://schemas.microsoft.com/office/drawing/2014/main" id="{FD9D4574-EFBF-9C48-9B79-B374CC8F1A20}"/>
                </a:ext>
              </a:extLst>
            </p:cNvPr>
            <p:cNvSpPr/>
            <p:nvPr/>
          </p:nvSpPr>
          <p:spPr>
            <a:xfrm rot="10626053">
              <a:off x="7765140" y="3786550"/>
              <a:ext cx="212097" cy="344842"/>
            </a:xfrm>
            <a:custGeom>
              <a:avLst/>
              <a:gdLst/>
              <a:ahLst/>
              <a:cxnLst/>
              <a:rect l="l" t="t" r="r" b="b"/>
              <a:pathLst>
                <a:path w="327471" h="532363" extrusionOk="0">
                  <a:moveTo>
                    <a:pt x="327471" y="0"/>
                  </a:moveTo>
                  <a:cubicBezTo>
                    <a:pt x="201853" y="65241"/>
                    <a:pt x="90549" y="154893"/>
                    <a:pt x="0" y="263703"/>
                  </a:cubicBezTo>
                  <a:cubicBezTo>
                    <a:pt x="20068" y="397473"/>
                    <a:pt x="58699" y="521174"/>
                    <a:pt x="132674" y="531722"/>
                  </a:cubicBezTo>
                  <a:cubicBezTo>
                    <a:pt x="260758" y="550010"/>
                    <a:pt x="311101" y="173017"/>
                    <a:pt x="327471" y="0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  <a:effectLst/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828;p36">
              <a:extLst>
                <a:ext uri="{FF2B5EF4-FFF2-40B4-BE49-F238E27FC236}">
                  <a16:creationId xmlns:a16="http://schemas.microsoft.com/office/drawing/2014/main" id="{0E378812-8D0E-A049-9CC6-4CE1FAD18DC6}"/>
                </a:ext>
              </a:extLst>
            </p:cNvPr>
            <p:cNvSpPr/>
            <p:nvPr/>
          </p:nvSpPr>
          <p:spPr>
            <a:xfrm rot="11025079">
              <a:off x="6919606" y="3770517"/>
              <a:ext cx="213649" cy="351995"/>
            </a:xfrm>
            <a:custGeom>
              <a:avLst/>
              <a:gdLst/>
              <a:ahLst/>
              <a:cxnLst/>
              <a:rect l="l" t="t" r="r" b="b"/>
              <a:pathLst>
                <a:path w="329869" h="543406" extrusionOk="0">
                  <a:moveTo>
                    <a:pt x="329869" y="265827"/>
                  </a:moveTo>
                  <a:cubicBezTo>
                    <a:pt x="238840" y="156010"/>
                    <a:pt x="126646" y="65611"/>
                    <a:pt x="0" y="0"/>
                  </a:cubicBezTo>
                  <a:cubicBezTo>
                    <a:pt x="15206" y="167469"/>
                    <a:pt x="65001" y="561654"/>
                    <a:pt x="195825" y="542750"/>
                  </a:cubicBezTo>
                  <a:cubicBezTo>
                    <a:pt x="271443" y="531927"/>
                    <a:pt x="310143" y="402952"/>
                    <a:pt x="329869" y="265827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  <a:effectLst/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16786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 txBox="1">
            <a:spLocks noGrp="1"/>
          </p:cNvSpPr>
          <p:nvPr>
            <p:ph type="title"/>
          </p:nvPr>
        </p:nvSpPr>
        <p:spPr>
          <a:xfrm>
            <a:off x="855300" y="991175"/>
            <a:ext cx="5172600" cy="396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ApprovalTests</a:t>
            </a:r>
            <a:endParaRPr dirty="0"/>
          </a:p>
        </p:txBody>
      </p:sp>
      <p:sp>
        <p:nvSpPr>
          <p:cNvPr id="77" name="Google Shape;77;p12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 dirty="0"/>
          </a:p>
        </p:txBody>
      </p:sp>
      <p:grpSp>
        <p:nvGrpSpPr>
          <p:cNvPr id="90" name="Google Shape;90;p12"/>
          <p:cNvGrpSpPr/>
          <p:nvPr/>
        </p:nvGrpSpPr>
        <p:grpSpPr>
          <a:xfrm rot="20848055">
            <a:off x="6010060" y="883735"/>
            <a:ext cx="891296" cy="901332"/>
            <a:chOff x="2893887" y="2547824"/>
            <a:chExt cx="1212350" cy="1214840"/>
          </a:xfrm>
        </p:grpSpPr>
        <p:sp>
          <p:nvSpPr>
            <p:cNvPr id="91" name="Google Shape;91;p12"/>
            <p:cNvSpPr/>
            <p:nvPr/>
          </p:nvSpPr>
          <p:spPr>
            <a:xfrm>
              <a:off x="2893887" y="2547824"/>
              <a:ext cx="1212350" cy="1214840"/>
            </a:xfrm>
            <a:custGeom>
              <a:avLst/>
              <a:gdLst/>
              <a:ahLst/>
              <a:cxnLst/>
              <a:rect l="l" t="t" r="r" b="b"/>
              <a:pathLst>
                <a:path w="1212350" h="1214840" extrusionOk="0">
                  <a:moveTo>
                    <a:pt x="0" y="1070973"/>
                  </a:moveTo>
                  <a:cubicBezTo>
                    <a:pt x="0" y="1070973"/>
                    <a:pt x="650697" y="1447692"/>
                    <a:pt x="1212351" y="981930"/>
                  </a:cubicBezTo>
                  <a:lnTo>
                    <a:pt x="549325" y="40612"/>
                  </a:lnTo>
                  <a:cubicBezTo>
                    <a:pt x="518790" y="-2656"/>
                    <a:pt x="458960" y="-12985"/>
                    <a:pt x="415686" y="17550"/>
                  </a:cubicBezTo>
                  <a:cubicBezTo>
                    <a:pt x="400062" y="28578"/>
                    <a:pt x="388089" y="44030"/>
                    <a:pt x="381308" y="619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12"/>
            <p:cNvSpPr/>
            <p:nvPr/>
          </p:nvSpPr>
          <p:spPr>
            <a:xfrm>
              <a:off x="2996697" y="3186871"/>
              <a:ext cx="951250" cy="244546"/>
            </a:xfrm>
            <a:custGeom>
              <a:avLst/>
              <a:gdLst/>
              <a:ahLst/>
              <a:cxnLst/>
              <a:rect l="l" t="t" r="r" b="b"/>
              <a:pathLst>
                <a:path w="951250" h="244546" extrusionOk="0">
                  <a:moveTo>
                    <a:pt x="43357" y="45138"/>
                  </a:moveTo>
                  <a:lnTo>
                    <a:pt x="0" y="159934"/>
                  </a:lnTo>
                  <a:cubicBezTo>
                    <a:pt x="152674" y="234319"/>
                    <a:pt x="473639" y="323156"/>
                    <a:pt x="951250" y="118221"/>
                  </a:cubicBezTo>
                  <a:lnTo>
                    <a:pt x="867961" y="0"/>
                  </a:lnTo>
                  <a:cubicBezTo>
                    <a:pt x="691177" y="94111"/>
                    <a:pt x="402815" y="180483"/>
                    <a:pt x="43357" y="45138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12"/>
            <p:cNvSpPr/>
            <p:nvPr/>
          </p:nvSpPr>
          <p:spPr>
            <a:xfrm>
              <a:off x="3140056" y="2892620"/>
              <a:ext cx="568503" cy="125416"/>
            </a:xfrm>
            <a:custGeom>
              <a:avLst/>
              <a:gdLst/>
              <a:ahLst/>
              <a:cxnLst/>
              <a:rect l="l" t="t" r="r" b="b"/>
              <a:pathLst>
                <a:path w="568503" h="125416" extrusionOk="0">
                  <a:moveTo>
                    <a:pt x="27398" y="2123"/>
                  </a:moveTo>
                  <a:lnTo>
                    <a:pt x="0" y="74179"/>
                  </a:lnTo>
                  <a:cubicBezTo>
                    <a:pt x="118016" y="119317"/>
                    <a:pt x="322540" y="163222"/>
                    <a:pt x="568503" y="72261"/>
                  </a:cubicBezTo>
                  <a:lnTo>
                    <a:pt x="517544" y="0"/>
                  </a:lnTo>
                  <a:cubicBezTo>
                    <a:pt x="405281" y="47467"/>
                    <a:pt x="236717" y="79796"/>
                    <a:pt x="27398" y="2123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12"/>
            <p:cNvSpPr/>
            <p:nvPr/>
          </p:nvSpPr>
          <p:spPr>
            <a:xfrm>
              <a:off x="3404162" y="2647161"/>
              <a:ext cx="524058" cy="1084446"/>
            </a:xfrm>
            <a:custGeom>
              <a:avLst/>
              <a:gdLst/>
              <a:ahLst/>
              <a:cxnLst/>
              <a:rect l="l" t="t" r="r" b="b"/>
              <a:pathLst>
                <a:path w="524058" h="1084446" extrusionOk="0">
                  <a:moveTo>
                    <a:pt x="524059" y="1002185"/>
                  </a:moveTo>
                  <a:lnTo>
                    <a:pt x="18570" y="4084"/>
                  </a:lnTo>
                  <a:cubicBezTo>
                    <a:pt x="13844" y="-5299"/>
                    <a:pt x="-2595" y="3057"/>
                    <a:pt x="351" y="13331"/>
                  </a:cubicBezTo>
                  <a:lnTo>
                    <a:pt x="311452" y="1084446"/>
                  </a:lnTo>
                  <a:cubicBezTo>
                    <a:pt x="385337" y="1065562"/>
                    <a:pt x="456708" y="1037952"/>
                    <a:pt x="524059" y="1002185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5" name="Google Shape;95;p12"/>
          <p:cNvGrpSpPr/>
          <p:nvPr/>
        </p:nvGrpSpPr>
        <p:grpSpPr>
          <a:xfrm rot="690884" flipH="1">
            <a:off x="8021460" y="930216"/>
            <a:ext cx="910840" cy="867323"/>
            <a:chOff x="2893887" y="2547824"/>
            <a:chExt cx="1212350" cy="1214840"/>
          </a:xfrm>
        </p:grpSpPr>
        <p:sp>
          <p:nvSpPr>
            <p:cNvPr id="96" name="Google Shape;96;p12"/>
            <p:cNvSpPr/>
            <p:nvPr/>
          </p:nvSpPr>
          <p:spPr>
            <a:xfrm>
              <a:off x="2893887" y="2547824"/>
              <a:ext cx="1212350" cy="1214840"/>
            </a:xfrm>
            <a:custGeom>
              <a:avLst/>
              <a:gdLst/>
              <a:ahLst/>
              <a:cxnLst/>
              <a:rect l="l" t="t" r="r" b="b"/>
              <a:pathLst>
                <a:path w="1212350" h="1214840" extrusionOk="0">
                  <a:moveTo>
                    <a:pt x="0" y="1070973"/>
                  </a:moveTo>
                  <a:cubicBezTo>
                    <a:pt x="0" y="1070973"/>
                    <a:pt x="650697" y="1447692"/>
                    <a:pt x="1212351" y="981930"/>
                  </a:cubicBezTo>
                  <a:lnTo>
                    <a:pt x="549325" y="40612"/>
                  </a:lnTo>
                  <a:cubicBezTo>
                    <a:pt x="518790" y="-2656"/>
                    <a:pt x="458960" y="-12985"/>
                    <a:pt x="415686" y="17550"/>
                  </a:cubicBezTo>
                  <a:cubicBezTo>
                    <a:pt x="400062" y="28578"/>
                    <a:pt x="388089" y="44030"/>
                    <a:pt x="381308" y="619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12"/>
            <p:cNvSpPr/>
            <p:nvPr/>
          </p:nvSpPr>
          <p:spPr>
            <a:xfrm>
              <a:off x="2996697" y="3186871"/>
              <a:ext cx="951250" cy="244546"/>
            </a:xfrm>
            <a:custGeom>
              <a:avLst/>
              <a:gdLst/>
              <a:ahLst/>
              <a:cxnLst/>
              <a:rect l="l" t="t" r="r" b="b"/>
              <a:pathLst>
                <a:path w="951250" h="244546" extrusionOk="0">
                  <a:moveTo>
                    <a:pt x="43357" y="45138"/>
                  </a:moveTo>
                  <a:lnTo>
                    <a:pt x="0" y="159934"/>
                  </a:lnTo>
                  <a:cubicBezTo>
                    <a:pt x="152674" y="234319"/>
                    <a:pt x="473639" y="323156"/>
                    <a:pt x="951250" y="118221"/>
                  </a:cubicBezTo>
                  <a:lnTo>
                    <a:pt x="867961" y="0"/>
                  </a:lnTo>
                  <a:cubicBezTo>
                    <a:pt x="691177" y="94111"/>
                    <a:pt x="402815" y="180483"/>
                    <a:pt x="43357" y="45138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12"/>
            <p:cNvSpPr/>
            <p:nvPr/>
          </p:nvSpPr>
          <p:spPr>
            <a:xfrm>
              <a:off x="3140056" y="2892620"/>
              <a:ext cx="568503" cy="125416"/>
            </a:xfrm>
            <a:custGeom>
              <a:avLst/>
              <a:gdLst/>
              <a:ahLst/>
              <a:cxnLst/>
              <a:rect l="l" t="t" r="r" b="b"/>
              <a:pathLst>
                <a:path w="568503" h="125416" extrusionOk="0">
                  <a:moveTo>
                    <a:pt x="27398" y="2123"/>
                  </a:moveTo>
                  <a:lnTo>
                    <a:pt x="0" y="74179"/>
                  </a:lnTo>
                  <a:cubicBezTo>
                    <a:pt x="118016" y="119317"/>
                    <a:pt x="322540" y="163222"/>
                    <a:pt x="568503" y="72261"/>
                  </a:cubicBezTo>
                  <a:lnTo>
                    <a:pt x="517544" y="0"/>
                  </a:lnTo>
                  <a:cubicBezTo>
                    <a:pt x="405281" y="47467"/>
                    <a:pt x="236717" y="79796"/>
                    <a:pt x="27398" y="2123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12"/>
            <p:cNvSpPr/>
            <p:nvPr/>
          </p:nvSpPr>
          <p:spPr>
            <a:xfrm>
              <a:off x="3404162" y="2647161"/>
              <a:ext cx="524058" cy="1084446"/>
            </a:xfrm>
            <a:custGeom>
              <a:avLst/>
              <a:gdLst/>
              <a:ahLst/>
              <a:cxnLst/>
              <a:rect l="l" t="t" r="r" b="b"/>
              <a:pathLst>
                <a:path w="524058" h="1084446" extrusionOk="0">
                  <a:moveTo>
                    <a:pt x="524059" y="1002185"/>
                  </a:moveTo>
                  <a:lnTo>
                    <a:pt x="18570" y="4084"/>
                  </a:lnTo>
                  <a:cubicBezTo>
                    <a:pt x="13844" y="-5299"/>
                    <a:pt x="-2595" y="3057"/>
                    <a:pt x="351" y="13331"/>
                  </a:cubicBezTo>
                  <a:lnTo>
                    <a:pt x="311452" y="1084446"/>
                  </a:lnTo>
                  <a:cubicBezTo>
                    <a:pt x="385337" y="1065562"/>
                    <a:pt x="456708" y="1037952"/>
                    <a:pt x="524059" y="1002185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0" name="Google Shape;100;p12"/>
          <p:cNvSpPr/>
          <p:nvPr/>
        </p:nvSpPr>
        <p:spPr>
          <a:xfrm rot="10800000">
            <a:off x="6926059" y="622206"/>
            <a:ext cx="1196571" cy="1123538"/>
          </a:xfrm>
          <a:custGeom>
            <a:avLst/>
            <a:gdLst/>
            <a:ahLst/>
            <a:cxnLst/>
            <a:rect l="l" t="t" r="r" b="b"/>
            <a:pathLst>
              <a:path w="1256243" h="1404422" extrusionOk="0">
                <a:moveTo>
                  <a:pt x="136989" y="466050"/>
                </a:moveTo>
                <a:cubicBezTo>
                  <a:pt x="136989" y="466050"/>
                  <a:pt x="267128" y="-13411"/>
                  <a:pt x="705492" y="288"/>
                </a:cubicBezTo>
                <a:cubicBezTo>
                  <a:pt x="1198652" y="15699"/>
                  <a:pt x="1243790" y="411254"/>
                  <a:pt x="1253447" y="589340"/>
                </a:cubicBezTo>
                <a:cubicBezTo>
                  <a:pt x="1267146" y="842769"/>
                  <a:pt x="1239748" y="1020854"/>
                  <a:pt x="958921" y="1150994"/>
                </a:cubicBezTo>
                <a:cubicBezTo>
                  <a:pt x="958921" y="1150994"/>
                  <a:pt x="1137007" y="911263"/>
                  <a:pt x="1013717" y="719479"/>
                </a:cubicBezTo>
                <a:cubicBezTo>
                  <a:pt x="1013717" y="719479"/>
                  <a:pt x="965771" y="1301681"/>
                  <a:pt x="404117" y="1404423"/>
                </a:cubicBezTo>
                <a:cubicBezTo>
                  <a:pt x="404117" y="1404423"/>
                  <a:pt x="657546" y="1157843"/>
                  <a:pt x="506858" y="801672"/>
                </a:cubicBezTo>
                <a:cubicBezTo>
                  <a:pt x="506858" y="801672"/>
                  <a:pt x="520557" y="1144144"/>
                  <a:pt x="123290" y="1130445"/>
                </a:cubicBezTo>
                <a:cubicBezTo>
                  <a:pt x="123290" y="1130445"/>
                  <a:pt x="363020" y="993457"/>
                  <a:pt x="294526" y="746877"/>
                </a:cubicBezTo>
                <a:cubicBezTo>
                  <a:pt x="253429" y="842769"/>
                  <a:pt x="157537" y="904414"/>
                  <a:pt x="0" y="870167"/>
                </a:cubicBezTo>
                <a:cubicBezTo>
                  <a:pt x="116440" y="801672"/>
                  <a:pt x="116440" y="561942"/>
                  <a:pt x="136989" y="466050"/>
                </a:cubicBezTo>
                <a:close/>
              </a:path>
            </a:pathLst>
          </a:custGeom>
          <a:gradFill>
            <a:gsLst>
              <a:gs pos="0">
                <a:srgbClr val="BBFF45">
                  <a:alpha val="0"/>
                </a:srgbClr>
              </a:gs>
              <a:gs pos="65000">
                <a:srgbClr val="C2FF33"/>
              </a:gs>
              <a:gs pos="100000">
                <a:srgbClr val="C9FF20"/>
              </a:gs>
            </a:gsLst>
            <a:lin ang="5400012" scaled="0"/>
          </a:gradFill>
          <a:ln>
            <a:noFill/>
          </a:ln>
          <a:effectLst>
            <a:outerShdw blurRad="28575" dist="38100" dir="5400000" algn="bl" rotWithShape="0">
              <a:schemeClr val="dk1">
                <a:alpha val="20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Down Arrow 48">
            <a:extLst>
              <a:ext uri="{FF2B5EF4-FFF2-40B4-BE49-F238E27FC236}">
                <a16:creationId xmlns:a16="http://schemas.microsoft.com/office/drawing/2014/main" id="{E2A4E7AF-668B-9241-87D9-91A5509BC75A}"/>
              </a:ext>
            </a:extLst>
          </p:cNvPr>
          <p:cNvSpPr/>
          <p:nvPr/>
        </p:nvSpPr>
        <p:spPr>
          <a:xfrm>
            <a:off x="1813226" y="2444361"/>
            <a:ext cx="781701" cy="664548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0BF0F6-748A-9048-89A8-4FB4B48A7D04}"/>
              </a:ext>
            </a:extLst>
          </p:cNvPr>
          <p:cNvSpPr/>
          <p:nvPr/>
        </p:nvSpPr>
        <p:spPr>
          <a:xfrm>
            <a:off x="528901" y="3294285"/>
            <a:ext cx="3662099" cy="954107"/>
          </a:xfrm>
          <a:prstGeom prst="rect">
            <a:avLst/>
          </a:prstGeom>
          <a:solidFill>
            <a:schemeClr val="bg1">
              <a:alpha val="77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var </a:t>
            </a:r>
            <a:r>
              <a:rPr lang="en-US" dirty="0" err="1"/>
              <a:t>forValues</a:t>
            </a:r>
            <a:r>
              <a:rPr lang="en-US" dirty="0"/>
              <a:t> = </a:t>
            </a:r>
            <a:r>
              <a:rPr lang="en-US" dirty="0">
                <a:solidFill>
                  <a:srgbClr val="0000FF"/>
                </a:solidFill>
              </a:rPr>
              <a:t>new</a:t>
            </a:r>
            <a:r>
              <a:rPr lang="en-US" dirty="0"/>
              <a:t>[] {1,2,3,10,99,-1};</a:t>
            </a:r>
            <a:br>
              <a:rPr lang="en-US" dirty="0"/>
            </a:br>
            <a:r>
              <a:rPr lang="en-US" dirty="0" err="1">
                <a:solidFill>
                  <a:srgbClr val="2B91AF"/>
                </a:solidFill>
              </a:rPr>
              <a:t>Approvals</a:t>
            </a:r>
            <a:r>
              <a:rPr lang="en-US" dirty="0" err="1"/>
              <a:t>.VerifyAll</a:t>
            </a:r>
            <a:r>
              <a:rPr lang="en-US" dirty="0"/>
              <a:t>(</a:t>
            </a:r>
            <a:r>
              <a:rPr lang="en-US" dirty="0">
                <a:solidFill>
                  <a:srgbClr val="A31515"/>
                </a:solidFill>
              </a:rPr>
              <a:t>"</a:t>
            </a:r>
            <a:r>
              <a:rPr lang="en-US" dirty="0" err="1">
                <a:solidFill>
                  <a:srgbClr val="A31515"/>
                </a:solidFill>
              </a:rPr>
              <a:t>MethodUnderTest</a:t>
            </a:r>
            <a:r>
              <a:rPr lang="en-US" dirty="0">
                <a:solidFill>
                  <a:srgbClr val="A31515"/>
                </a:solidFill>
              </a:rPr>
              <a:t>"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forValues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    n =&gt; </a:t>
            </a:r>
            <a:r>
              <a:rPr lang="en-US" dirty="0">
                <a:solidFill>
                  <a:srgbClr val="A31515"/>
                </a:solidFill>
              </a:rPr>
              <a:t>$"{</a:t>
            </a:r>
            <a:r>
              <a:rPr lang="en-US" dirty="0"/>
              <a:t>n</a:t>
            </a:r>
            <a:r>
              <a:rPr lang="en-US" dirty="0">
                <a:solidFill>
                  <a:srgbClr val="A31515"/>
                </a:solidFill>
              </a:rPr>
              <a:t>} =&gt; {</a:t>
            </a:r>
            <a:r>
              <a:rPr lang="en-US" dirty="0" err="1"/>
              <a:t>MethodUnderTest</a:t>
            </a:r>
            <a:r>
              <a:rPr lang="en-US" dirty="0"/>
              <a:t>(n)</a:t>
            </a:r>
            <a:r>
              <a:rPr lang="en-US" dirty="0">
                <a:solidFill>
                  <a:srgbClr val="A31515"/>
                </a:solidFill>
              </a:rPr>
              <a:t>}"</a:t>
            </a:r>
            <a:r>
              <a:rPr lang="en-US" dirty="0"/>
              <a:t>);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D06416F-5576-964C-97F9-9018D994E619}"/>
              </a:ext>
            </a:extLst>
          </p:cNvPr>
          <p:cNvGrpSpPr/>
          <p:nvPr/>
        </p:nvGrpSpPr>
        <p:grpSpPr>
          <a:xfrm>
            <a:off x="6088787" y="2167643"/>
            <a:ext cx="1065642" cy="998655"/>
            <a:chOff x="2875340" y="18743"/>
            <a:chExt cx="1065642" cy="998655"/>
          </a:xfrm>
        </p:grpSpPr>
        <p:sp>
          <p:nvSpPr>
            <p:cNvPr id="29" name="Google Shape;786;p36">
              <a:extLst>
                <a:ext uri="{FF2B5EF4-FFF2-40B4-BE49-F238E27FC236}">
                  <a16:creationId xmlns:a16="http://schemas.microsoft.com/office/drawing/2014/main" id="{6568660A-CAE6-C440-AD84-EB721E5E2037}"/>
                </a:ext>
              </a:extLst>
            </p:cNvPr>
            <p:cNvSpPr/>
            <p:nvPr/>
          </p:nvSpPr>
          <p:spPr>
            <a:xfrm>
              <a:off x="2875340" y="18743"/>
              <a:ext cx="1065642" cy="998655"/>
            </a:xfrm>
            <a:custGeom>
              <a:avLst/>
              <a:gdLst/>
              <a:ahLst/>
              <a:cxnLst/>
              <a:rect l="l" t="t" r="r" b="b"/>
              <a:pathLst>
                <a:path w="2115209" h="1982245" extrusionOk="0">
                  <a:moveTo>
                    <a:pt x="1084390" y="1982245"/>
                  </a:moveTo>
                  <a:cubicBezTo>
                    <a:pt x="797399" y="1982245"/>
                    <a:pt x="529106" y="1889709"/>
                    <a:pt x="328897" y="1721967"/>
                  </a:cubicBezTo>
                  <a:cubicBezTo>
                    <a:pt x="126839" y="1552306"/>
                    <a:pt x="10261" y="1321480"/>
                    <a:pt x="672" y="1072023"/>
                  </a:cubicBezTo>
                  <a:cubicBezTo>
                    <a:pt x="-9739" y="802772"/>
                    <a:pt x="101359" y="520575"/>
                    <a:pt x="297801" y="316119"/>
                  </a:cubicBezTo>
                  <a:cubicBezTo>
                    <a:pt x="390549" y="219263"/>
                    <a:pt x="501447" y="141599"/>
                    <a:pt x="624176" y="87554"/>
                  </a:cubicBezTo>
                  <a:cubicBezTo>
                    <a:pt x="758672" y="28980"/>
                    <a:pt x="903928" y="-836"/>
                    <a:pt x="1050622" y="18"/>
                  </a:cubicBezTo>
                  <a:cubicBezTo>
                    <a:pt x="1339737" y="18"/>
                    <a:pt x="1578920" y="75910"/>
                    <a:pt x="1761389" y="225501"/>
                  </a:cubicBezTo>
                  <a:cubicBezTo>
                    <a:pt x="1935570" y="368312"/>
                    <a:pt x="2049065" y="569754"/>
                    <a:pt x="2098449" y="824416"/>
                  </a:cubicBezTo>
                  <a:cubicBezTo>
                    <a:pt x="2125608" y="962926"/>
                    <a:pt x="2119696" y="1105894"/>
                    <a:pt x="2081189" y="1241684"/>
                  </a:cubicBezTo>
                  <a:cubicBezTo>
                    <a:pt x="2044085" y="1372426"/>
                    <a:pt x="1979968" y="1493928"/>
                    <a:pt x="1892966" y="1598334"/>
                  </a:cubicBezTo>
                  <a:cubicBezTo>
                    <a:pt x="1795930" y="1715323"/>
                    <a:pt x="1675038" y="1810249"/>
                    <a:pt x="1538371" y="1876764"/>
                  </a:cubicBezTo>
                  <a:cubicBezTo>
                    <a:pt x="1396903" y="1945628"/>
                    <a:pt x="1241722" y="1981683"/>
                    <a:pt x="1084390" y="1982245"/>
                  </a:cubicBezTo>
                  <a:close/>
                </a:path>
              </a:pathLst>
            </a:custGeom>
            <a:solidFill>
              <a:srgbClr val="09052E">
                <a:alpha val="11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787;p36">
              <a:extLst>
                <a:ext uri="{FF2B5EF4-FFF2-40B4-BE49-F238E27FC236}">
                  <a16:creationId xmlns:a16="http://schemas.microsoft.com/office/drawing/2014/main" id="{8C3DFBCD-A6E4-D64E-942C-099FF19FEAF7}"/>
                </a:ext>
              </a:extLst>
            </p:cNvPr>
            <p:cNvSpPr/>
            <p:nvPr/>
          </p:nvSpPr>
          <p:spPr>
            <a:xfrm>
              <a:off x="2937261" y="55916"/>
              <a:ext cx="941773" cy="874764"/>
            </a:xfrm>
            <a:custGeom>
              <a:avLst/>
              <a:gdLst/>
              <a:ahLst/>
              <a:cxnLst/>
              <a:rect l="l" t="t" r="r" b="b"/>
              <a:pathLst>
                <a:path w="1869339" h="1736332" extrusionOk="0">
                  <a:moveTo>
                    <a:pt x="927716" y="0"/>
                  </a:moveTo>
                  <a:cubicBezTo>
                    <a:pt x="337774" y="0"/>
                    <a:pt x="-16274" y="505694"/>
                    <a:pt x="576" y="943990"/>
                  </a:cubicBezTo>
                  <a:cubicBezTo>
                    <a:pt x="17425" y="1382285"/>
                    <a:pt x="422022" y="1736332"/>
                    <a:pt x="961483" y="1736332"/>
                  </a:cubicBezTo>
                  <a:cubicBezTo>
                    <a:pt x="1500945" y="1736332"/>
                    <a:pt x="1957118" y="1250776"/>
                    <a:pt x="1854924" y="724876"/>
                  </a:cubicBezTo>
                  <a:cubicBezTo>
                    <a:pt x="1769717" y="285279"/>
                    <a:pt x="1464506" y="0"/>
                    <a:pt x="9277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788;p36">
              <a:extLst>
                <a:ext uri="{FF2B5EF4-FFF2-40B4-BE49-F238E27FC236}">
                  <a16:creationId xmlns:a16="http://schemas.microsoft.com/office/drawing/2014/main" id="{EECE55F3-0748-C449-A8A4-125A2718BA26}"/>
                </a:ext>
              </a:extLst>
            </p:cNvPr>
            <p:cNvSpPr/>
            <p:nvPr/>
          </p:nvSpPr>
          <p:spPr>
            <a:xfrm>
              <a:off x="2937264" y="471007"/>
              <a:ext cx="941739" cy="459674"/>
            </a:xfrm>
            <a:custGeom>
              <a:avLst/>
              <a:gdLst/>
              <a:ahLst/>
              <a:cxnLst/>
              <a:rect l="l" t="t" r="r" b="b"/>
              <a:pathLst>
                <a:path w="1869272" h="912413" extrusionOk="0">
                  <a:moveTo>
                    <a:pt x="963190" y="603915"/>
                  </a:moveTo>
                  <a:cubicBezTo>
                    <a:pt x="507291" y="603915"/>
                    <a:pt x="141942" y="366308"/>
                    <a:pt x="1940" y="34795"/>
                  </a:cubicBezTo>
                  <a:cubicBezTo>
                    <a:pt x="-54" y="63172"/>
                    <a:pt x="-511" y="91639"/>
                    <a:pt x="570" y="120071"/>
                  </a:cubicBezTo>
                  <a:cubicBezTo>
                    <a:pt x="17419" y="558435"/>
                    <a:pt x="422016" y="912414"/>
                    <a:pt x="961477" y="912414"/>
                  </a:cubicBezTo>
                  <a:cubicBezTo>
                    <a:pt x="1466829" y="912414"/>
                    <a:pt x="1899097" y="486242"/>
                    <a:pt x="1867658" y="0"/>
                  </a:cubicBezTo>
                  <a:cubicBezTo>
                    <a:pt x="1728135" y="347404"/>
                    <a:pt x="1367649" y="603915"/>
                    <a:pt x="963190" y="60391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890B4118-8B61-0748-B9B4-C6BC5A7DEFE8}"/>
                </a:ext>
              </a:extLst>
            </p:cNvPr>
            <p:cNvGrpSpPr/>
            <p:nvPr/>
          </p:nvGrpSpPr>
          <p:grpSpPr>
            <a:xfrm>
              <a:off x="3042878" y="128250"/>
              <a:ext cx="730178" cy="730270"/>
              <a:chOff x="3217011" y="302405"/>
              <a:chExt cx="381911" cy="381959"/>
            </a:xfrm>
          </p:grpSpPr>
          <p:sp>
            <p:nvSpPr>
              <p:cNvPr id="33" name="Google Shape;789;p36">
                <a:extLst>
                  <a:ext uri="{FF2B5EF4-FFF2-40B4-BE49-F238E27FC236}">
                    <a16:creationId xmlns:a16="http://schemas.microsoft.com/office/drawing/2014/main" id="{2078F0BC-23AD-6A41-BF79-2222CAFF4DC4}"/>
                  </a:ext>
                </a:extLst>
              </p:cNvPr>
              <p:cNvSpPr/>
              <p:nvPr/>
            </p:nvSpPr>
            <p:spPr>
              <a:xfrm>
                <a:off x="3217011" y="302405"/>
                <a:ext cx="381911" cy="381959"/>
              </a:xfrm>
              <a:custGeom>
                <a:avLst/>
                <a:gdLst/>
                <a:ahLst/>
                <a:cxnLst/>
                <a:rect l="l" t="t" r="r" b="b"/>
                <a:pathLst>
                  <a:path w="758060" h="758156" extrusionOk="0">
                    <a:moveTo>
                      <a:pt x="724496" y="223151"/>
                    </a:moveTo>
                    <a:cubicBezTo>
                      <a:pt x="687310" y="294289"/>
                      <a:pt x="599494" y="321817"/>
                      <a:pt x="528355" y="284631"/>
                    </a:cubicBezTo>
                    <a:cubicBezTo>
                      <a:pt x="457217" y="247446"/>
                      <a:pt x="429689" y="159629"/>
                      <a:pt x="466875" y="88491"/>
                    </a:cubicBezTo>
                    <a:cubicBezTo>
                      <a:pt x="479923" y="63532"/>
                      <a:pt x="499937" y="42901"/>
                      <a:pt x="524492" y="29106"/>
                    </a:cubicBezTo>
                    <a:cubicBezTo>
                      <a:pt x="331208" y="-51203"/>
                      <a:pt x="109416" y="40382"/>
                      <a:pt x="29107" y="233665"/>
                    </a:cubicBezTo>
                    <a:cubicBezTo>
                      <a:pt x="-51203" y="426949"/>
                      <a:pt x="40381" y="648740"/>
                      <a:pt x="233665" y="729050"/>
                    </a:cubicBezTo>
                    <a:cubicBezTo>
                      <a:pt x="426956" y="809360"/>
                      <a:pt x="648741" y="717776"/>
                      <a:pt x="729051" y="524492"/>
                    </a:cubicBezTo>
                    <a:cubicBezTo>
                      <a:pt x="769257" y="427730"/>
                      <a:pt x="767606" y="318645"/>
                      <a:pt x="724496" y="22315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BBFF45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" name="Google Shape;790;p36">
                <a:extLst>
                  <a:ext uri="{FF2B5EF4-FFF2-40B4-BE49-F238E27FC236}">
                    <a16:creationId xmlns:a16="http://schemas.microsoft.com/office/drawing/2014/main" id="{B05AD018-1869-D24D-9166-19236370333F}"/>
                  </a:ext>
                </a:extLst>
              </p:cNvPr>
              <p:cNvSpPr/>
              <p:nvPr/>
            </p:nvSpPr>
            <p:spPr>
              <a:xfrm>
                <a:off x="3258055" y="342848"/>
                <a:ext cx="300526" cy="300569"/>
              </a:xfrm>
              <a:custGeom>
                <a:avLst/>
                <a:gdLst/>
                <a:ahLst/>
                <a:cxnLst/>
                <a:rect l="l" t="t" r="r" b="b"/>
                <a:pathLst>
                  <a:path w="411706" h="411763" extrusionOk="0">
                    <a:moveTo>
                      <a:pt x="279862" y="13810"/>
                    </a:moveTo>
                    <a:cubicBezTo>
                      <a:pt x="173784" y="-27047"/>
                      <a:pt x="54666" y="25824"/>
                      <a:pt x="13809" y="131901"/>
                    </a:cubicBezTo>
                    <a:cubicBezTo>
                      <a:pt x="-27048" y="237978"/>
                      <a:pt x="25830" y="357097"/>
                      <a:pt x="131907" y="397954"/>
                    </a:cubicBezTo>
                    <a:cubicBezTo>
                      <a:pt x="237984" y="438811"/>
                      <a:pt x="357096" y="385940"/>
                      <a:pt x="397953" y="279863"/>
                    </a:cubicBezTo>
                    <a:cubicBezTo>
                      <a:pt x="417090" y="230170"/>
                      <a:pt x="416227" y="174998"/>
                      <a:pt x="395549" y="125935"/>
                    </a:cubicBezTo>
                    <a:cubicBezTo>
                      <a:pt x="337897" y="115325"/>
                      <a:pt x="292273" y="71105"/>
                      <a:pt x="279862" y="1381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150245E9-3252-8742-9637-B20182B094DA}"/>
              </a:ext>
            </a:extLst>
          </p:cNvPr>
          <p:cNvGrpSpPr/>
          <p:nvPr/>
        </p:nvGrpSpPr>
        <p:grpSpPr>
          <a:xfrm>
            <a:off x="7744245" y="2125994"/>
            <a:ext cx="1065642" cy="998655"/>
            <a:chOff x="2875340" y="18743"/>
            <a:chExt cx="1065642" cy="998655"/>
          </a:xfrm>
        </p:grpSpPr>
        <p:sp>
          <p:nvSpPr>
            <p:cNvPr id="36" name="Google Shape;786;p36">
              <a:extLst>
                <a:ext uri="{FF2B5EF4-FFF2-40B4-BE49-F238E27FC236}">
                  <a16:creationId xmlns:a16="http://schemas.microsoft.com/office/drawing/2014/main" id="{AABC7B47-9580-F14D-8D83-96558929EB60}"/>
                </a:ext>
              </a:extLst>
            </p:cNvPr>
            <p:cNvSpPr/>
            <p:nvPr/>
          </p:nvSpPr>
          <p:spPr>
            <a:xfrm>
              <a:off x="2875340" y="18743"/>
              <a:ext cx="1065642" cy="998655"/>
            </a:xfrm>
            <a:custGeom>
              <a:avLst/>
              <a:gdLst/>
              <a:ahLst/>
              <a:cxnLst/>
              <a:rect l="l" t="t" r="r" b="b"/>
              <a:pathLst>
                <a:path w="2115209" h="1982245" extrusionOk="0">
                  <a:moveTo>
                    <a:pt x="1084390" y="1982245"/>
                  </a:moveTo>
                  <a:cubicBezTo>
                    <a:pt x="797399" y="1982245"/>
                    <a:pt x="529106" y="1889709"/>
                    <a:pt x="328897" y="1721967"/>
                  </a:cubicBezTo>
                  <a:cubicBezTo>
                    <a:pt x="126839" y="1552306"/>
                    <a:pt x="10261" y="1321480"/>
                    <a:pt x="672" y="1072023"/>
                  </a:cubicBezTo>
                  <a:cubicBezTo>
                    <a:pt x="-9739" y="802772"/>
                    <a:pt x="101359" y="520575"/>
                    <a:pt x="297801" y="316119"/>
                  </a:cubicBezTo>
                  <a:cubicBezTo>
                    <a:pt x="390549" y="219263"/>
                    <a:pt x="501447" y="141599"/>
                    <a:pt x="624176" y="87554"/>
                  </a:cubicBezTo>
                  <a:cubicBezTo>
                    <a:pt x="758672" y="28980"/>
                    <a:pt x="903928" y="-836"/>
                    <a:pt x="1050622" y="18"/>
                  </a:cubicBezTo>
                  <a:cubicBezTo>
                    <a:pt x="1339737" y="18"/>
                    <a:pt x="1578920" y="75910"/>
                    <a:pt x="1761389" y="225501"/>
                  </a:cubicBezTo>
                  <a:cubicBezTo>
                    <a:pt x="1935570" y="368312"/>
                    <a:pt x="2049065" y="569754"/>
                    <a:pt x="2098449" y="824416"/>
                  </a:cubicBezTo>
                  <a:cubicBezTo>
                    <a:pt x="2125608" y="962926"/>
                    <a:pt x="2119696" y="1105894"/>
                    <a:pt x="2081189" y="1241684"/>
                  </a:cubicBezTo>
                  <a:cubicBezTo>
                    <a:pt x="2044085" y="1372426"/>
                    <a:pt x="1979968" y="1493928"/>
                    <a:pt x="1892966" y="1598334"/>
                  </a:cubicBezTo>
                  <a:cubicBezTo>
                    <a:pt x="1795930" y="1715323"/>
                    <a:pt x="1675038" y="1810249"/>
                    <a:pt x="1538371" y="1876764"/>
                  </a:cubicBezTo>
                  <a:cubicBezTo>
                    <a:pt x="1396903" y="1945628"/>
                    <a:pt x="1241722" y="1981683"/>
                    <a:pt x="1084390" y="1982245"/>
                  </a:cubicBezTo>
                  <a:close/>
                </a:path>
              </a:pathLst>
            </a:custGeom>
            <a:solidFill>
              <a:srgbClr val="09052E">
                <a:alpha val="11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787;p36">
              <a:extLst>
                <a:ext uri="{FF2B5EF4-FFF2-40B4-BE49-F238E27FC236}">
                  <a16:creationId xmlns:a16="http://schemas.microsoft.com/office/drawing/2014/main" id="{ED5DE49D-E3CB-514D-83F2-4777252E017F}"/>
                </a:ext>
              </a:extLst>
            </p:cNvPr>
            <p:cNvSpPr/>
            <p:nvPr/>
          </p:nvSpPr>
          <p:spPr>
            <a:xfrm>
              <a:off x="2937261" y="55916"/>
              <a:ext cx="941773" cy="874764"/>
            </a:xfrm>
            <a:custGeom>
              <a:avLst/>
              <a:gdLst/>
              <a:ahLst/>
              <a:cxnLst/>
              <a:rect l="l" t="t" r="r" b="b"/>
              <a:pathLst>
                <a:path w="1869339" h="1736332" extrusionOk="0">
                  <a:moveTo>
                    <a:pt x="927716" y="0"/>
                  </a:moveTo>
                  <a:cubicBezTo>
                    <a:pt x="337774" y="0"/>
                    <a:pt x="-16274" y="505694"/>
                    <a:pt x="576" y="943990"/>
                  </a:cubicBezTo>
                  <a:cubicBezTo>
                    <a:pt x="17425" y="1382285"/>
                    <a:pt x="422022" y="1736332"/>
                    <a:pt x="961483" y="1736332"/>
                  </a:cubicBezTo>
                  <a:cubicBezTo>
                    <a:pt x="1500945" y="1736332"/>
                    <a:pt x="1957118" y="1250776"/>
                    <a:pt x="1854924" y="724876"/>
                  </a:cubicBezTo>
                  <a:cubicBezTo>
                    <a:pt x="1769717" y="285279"/>
                    <a:pt x="1464506" y="0"/>
                    <a:pt x="9277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788;p36">
              <a:extLst>
                <a:ext uri="{FF2B5EF4-FFF2-40B4-BE49-F238E27FC236}">
                  <a16:creationId xmlns:a16="http://schemas.microsoft.com/office/drawing/2014/main" id="{54509523-A7AB-8E4F-9B56-4DACA161C898}"/>
                </a:ext>
              </a:extLst>
            </p:cNvPr>
            <p:cNvSpPr/>
            <p:nvPr/>
          </p:nvSpPr>
          <p:spPr>
            <a:xfrm>
              <a:off x="2937264" y="471007"/>
              <a:ext cx="941739" cy="459674"/>
            </a:xfrm>
            <a:custGeom>
              <a:avLst/>
              <a:gdLst/>
              <a:ahLst/>
              <a:cxnLst/>
              <a:rect l="l" t="t" r="r" b="b"/>
              <a:pathLst>
                <a:path w="1869272" h="912413" extrusionOk="0">
                  <a:moveTo>
                    <a:pt x="963190" y="603915"/>
                  </a:moveTo>
                  <a:cubicBezTo>
                    <a:pt x="507291" y="603915"/>
                    <a:pt x="141942" y="366308"/>
                    <a:pt x="1940" y="34795"/>
                  </a:cubicBezTo>
                  <a:cubicBezTo>
                    <a:pt x="-54" y="63172"/>
                    <a:pt x="-511" y="91639"/>
                    <a:pt x="570" y="120071"/>
                  </a:cubicBezTo>
                  <a:cubicBezTo>
                    <a:pt x="17419" y="558435"/>
                    <a:pt x="422016" y="912414"/>
                    <a:pt x="961477" y="912414"/>
                  </a:cubicBezTo>
                  <a:cubicBezTo>
                    <a:pt x="1466829" y="912414"/>
                    <a:pt x="1899097" y="486242"/>
                    <a:pt x="1867658" y="0"/>
                  </a:cubicBezTo>
                  <a:cubicBezTo>
                    <a:pt x="1728135" y="347404"/>
                    <a:pt x="1367649" y="603915"/>
                    <a:pt x="963190" y="60391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FAF6531E-6662-4C44-827A-988D322B0A09}"/>
                </a:ext>
              </a:extLst>
            </p:cNvPr>
            <p:cNvGrpSpPr/>
            <p:nvPr/>
          </p:nvGrpSpPr>
          <p:grpSpPr>
            <a:xfrm>
              <a:off x="3042878" y="128250"/>
              <a:ext cx="730178" cy="730270"/>
              <a:chOff x="3217011" y="302405"/>
              <a:chExt cx="381911" cy="381959"/>
            </a:xfrm>
          </p:grpSpPr>
          <p:sp>
            <p:nvSpPr>
              <p:cNvPr id="40" name="Google Shape;789;p36">
                <a:extLst>
                  <a:ext uri="{FF2B5EF4-FFF2-40B4-BE49-F238E27FC236}">
                    <a16:creationId xmlns:a16="http://schemas.microsoft.com/office/drawing/2014/main" id="{3E6AB5B7-B869-414A-B7CD-65185B695AF4}"/>
                  </a:ext>
                </a:extLst>
              </p:cNvPr>
              <p:cNvSpPr/>
              <p:nvPr/>
            </p:nvSpPr>
            <p:spPr>
              <a:xfrm>
                <a:off x="3217011" y="302405"/>
                <a:ext cx="381911" cy="381959"/>
              </a:xfrm>
              <a:custGeom>
                <a:avLst/>
                <a:gdLst/>
                <a:ahLst/>
                <a:cxnLst/>
                <a:rect l="l" t="t" r="r" b="b"/>
                <a:pathLst>
                  <a:path w="758060" h="758156" extrusionOk="0">
                    <a:moveTo>
                      <a:pt x="724496" y="223151"/>
                    </a:moveTo>
                    <a:cubicBezTo>
                      <a:pt x="687310" y="294289"/>
                      <a:pt x="599494" y="321817"/>
                      <a:pt x="528355" y="284631"/>
                    </a:cubicBezTo>
                    <a:cubicBezTo>
                      <a:pt x="457217" y="247446"/>
                      <a:pt x="429689" y="159629"/>
                      <a:pt x="466875" y="88491"/>
                    </a:cubicBezTo>
                    <a:cubicBezTo>
                      <a:pt x="479923" y="63532"/>
                      <a:pt x="499937" y="42901"/>
                      <a:pt x="524492" y="29106"/>
                    </a:cubicBezTo>
                    <a:cubicBezTo>
                      <a:pt x="331208" y="-51203"/>
                      <a:pt x="109416" y="40382"/>
                      <a:pt x="29107" y="233665"/>
                    </a:cubicBezTo>
                    <a:cubicBezTo>
                      <a:pt x="-51203" y="426949"/>
                      <a:pt x="40381" y="648740"/>
                      <a:pt x="233665" y="729050"/>
                    </a:cubicBezTo>
                    <a:cubicBezTo>
                      <a:pt x="426956" y="809360"/>
                      <a:pt x="648741" y="717776"/>
                      <a:pt x="729051" y="524492"/>
                    </a:cubicBezTo>
                    <a:cubicBezTo>
                      <a:pt x="769257" y="427730"/>
                      <a:pt x="767606" y="318645"/>
                      <a:pt x="724496" y="22315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BBFF45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" name="Google Shape;790;p36">
                <a:extLst>
                  <a:ext uri="{FF2B5EF4-FFF2-40B4-BE49-F238E27FC236}">
                    <a16:creationId xmlns:a16="http://schemas.microsoft.com/office/drawing/2014/main" id="{26E4D0D7-FCAF-ED48-BD68-21863EE849D9}"/>
                  </a:ext>
                </a:extLst>
              </p:cNvPr>
              <p:cNvSpPr/>
              <p:nvPr/>
            </p:nvSpPr>
            <p:spPr>
              <a:xfrm>
                <a:off x="3258055" y="342848"/>
                <a:ext cx="300526" cy="300569"/>
              </a:xfrm>
              <a:custGeom>
                <a:avLst/>
                <a:gdLst/>
                <a:ahLst/>
                <a:cxnLst/>
                <a:rect l="l" t="t" r="r" b="b"/>
                <a:pathLst>
                  <a:path w="411706" h="411763" extrusionOk="0">
                    <a:moveTo>
                      <a:pt x="279862" y="13810"/>
                    </a:moveTo>
                    <a:cubicBezTo>
                      <a:pt x="173784" y="-27047"/>
                      <a:pt x="54666" y="25824"/>
                      <a:pt x="13809" y="131901"/>
                    </a:cubicBezTo>
                    <a:cubicBezTo>
                      <a:pt x="-27048" y="237978"/>
                      <a:pt x="25830" y="357097"/>
                      <a:pt x="131907" y="397954"/>
                    </a:cubicBezTo>
                    <a:cubicBezTo>
                      <a:pt x="237984" y="438811"/>
                      <a:pt x="357096" y="385940"/>
                      <a:pt x="397953" y="279863"/>
                    </a:cubicBezTo>
                    <a:cubicBezTo>
                      <a:pt x="417090" y="230170"/>
                      <a:pt x="416227" y="174998"/>
                      <a:pt x="395549" y="125935"/>
                    </a:cubicBezTo>
                    <a:cubicBezTo>
                      <a:pt x="337897" y="115325"/>
                      <a:pt x="292273" y="71105"/>
                      <a:pt x="279862" y="1381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6E0FCF73-7FC9-0645-9182-958BC710D128}"/>
              </a:ext>
            </a:extLst>
          </p:cNvPr>
          <p:cNvGrpSpPr/>
          <p:nvPr/>
        </p:nvGrpSpPr>
        <p:grpSpPr>
          <a:xfrm>
            <a:off x="6768662" y="3015233"/>
            <a:ext cx="1361352" cy="1188825"/>
            <a:chOff x="6768662" y="3015233"/>
            <a:chExt cx="1361352" cy="1188825"/>
          </a:xfrm>
        </p:grpSpPr>
        <p:grpSp>
          <p:nvGrpSpPr>
            <p:cNvPr id="46" name="Google Shape;824;p36">
              <a:extLst>
                <a:ext uri="{FF2B5EF4-FFF2-40B4-BE49-F238E27FC236}">
                  <a16:creationId xmlns:a16="http://schemas.microsoft.com/office/drawing/2014/main" id="{B324E173-4B00-BA45-98A2-BC64996D665A}"/>
                </a:ext>
              </a:extLst>
            </p:cNvPr>
            <p:cNvGrpSpPr/>
            <p:nvPr/>
          </p:nvGrpSpPr>
          <p:grpSpPr>
            <a:xfrm>
              <a:off x="6768662" y="3015233"/>
              <a:ext cx="1361352" cy="593320"/>
              <a:chOff x="7199506" y="3084690"/>
              <a:chExt cx="1276896" cy="556446"/>
            </a:xfrm>
          </p:grpSpPr>
          <p:sp>
            <p:nvSpPr>
              <p:cNvPr id="50" name="Google Shape;825;p36">
                <a:extLst>
                  <a:ext uri="{FF2B5EF4-FFF2-40B4-BE49-F238E27FC236}">
                    <a16:creationId xmlns:a16="http://schemas.microsoft.com/office/drawing/2014/main" id="{56741F7C-9C69-404D-BC44-B0B3EB1A02EE}"/>
                  </a:ext>
                </a:extLst>
              </p:cNvPr>
              <p:cNvSpPr/>
              <p:nvPr/>
            </p:nvSpPr>
            <p:spPr>
              <a:xfrm>
                <a:off x="7199506" y="3084690"/>
                <a:ext cx="1276896" cy="556446"/>
              </a:xfrm>
              <a:custGeom>
                <a:avLst/>
                <a:gdLst/>
                <a:ahLst/>
                <a:cxnLst/>
                <a:rect l="l" t="t" r="r" b="b"/>
                <a:pathLst>
                  <a:path w="2101887" h="915961" extrusionOk="0">
                    <a:moveTo>
                      <a:pt x="2101887" y="915961"/>
                    </a:moveTo>
                    <a:cubicBezTo>
                      <a:pt x="2021749" y="335539"/>
                      <a:pt x="1486260" y="-70029"/>
                      <a:pt x="905838" y="10095"/>
                    </a:cubicBezTo>
                    <a:cubicBezTo>
                      <a:pt x="435076" y="75076"/>
                      <a:pt x="65001" y="445199"/>
                      <a:pt x="0" y="915961"/>
                    </a:cubicBezTo>
                    <a:close/>
                  </a:path>
                </a:pathLst>
              </a:custGeom>
              <a:solidFill>
                <a:srgbClr val="4C11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" name="Google Shape;827;p36">
                <a:extLst>
                  <a:ext uri="{FF2B5EF4-FFF2-40B4-BE49-F238E27FC236}">
                    <a16:creationId xmlns:a16="http://schemas.microsoft.com/office/drawing/2014/main" id="{B37ADC3E-64AE-6643-B6CB-17C7331EACA4}"/>
                  </a:ext>
                </a:extLst>
              </p:cNvPr>
              <p:cNvSpPr/>
              <p:nvPr/>
            </p:nvSpPr>
            <p:spPr>
              <a:xfrm>
                <a:off x="7342805" y="3157018"/>
                <a:ext cx="198939" cy="323411"/>
              </a:xfrm>
              <a:custGeom>
                <a:avLst/>
                <a:gdLst/>
                <a:ahLst/>
                <a:cxnLst/>
                <a:rect l="l" t="t" r="r" b="b"/>
                <a:pathLst>
                  <a:path w="327471" h="532363" extrusionOk="0">
                    <a:moveTo>
                      <a:pt x="327471" y="0"/>
                    </a:moveTo>
                    <a:cubicBezTo>
                      <a:pt x="201853" y="65241"/>
                      <a:pt x="90549" y="154893"/>
                      <a:pt x="0" y="263703"/>
                    </a:cubicBezTo>
                    <a:cubicBezTo>
                      <a:pt x="20068" y="397473"/>
                      <a:pt x="58699" y="521174"/>
                      <a:pt x="132674" y="531722"/>
                    </a:cubicBezTo>
                    <a:cubicBezTo>
                      <a:pt x="260758" y="550010"/>
                      <a:pt x="311101" y="173017"/>
                      <a:pt x="327471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0E0C7"/>
                  </a:gs>
                  <a:gs pos="50000">
                    <a:srgbClr val="F8F1E4"/>
                  </a:gs>
                  <a:gs pos="100000">
                    <a:schemeClr val="lt1"/>
                  </a:gs>
                </a:gsLst>
                <a:lin ang="5400012" scaled="0"/>
              </a:gradFill>
              <a:ln>
                <a:noFill/>
              </a:ln>
              <a:effectLst>
                <a:outerShdw blurRad="14288" dist="28575" dir="5400000" algn="bl" rotWithShape="0">
                  <a:schemeClr val="dk1">
                    <a:alpha val="30000"/>
                  </a:scheme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" name="Google Shape;828;p36">
                <a:extLst>
                  <a:ext uri="{FF2B5EF4-FFF2-40B4-BE49-F238E27FC236}">
                    <a16:creationId xmlns:a16="http://schemas.microsoft.com/office/drawing/2014/main" id="{567CE50D-FAD6-A349-A191-A40F5D929C34}"/>
                  </a:ext>
                </a:extLst>
              </p:cNvPr>
              <p:cNvSpPr/>
              <p:nvPr/>
            </p:nvSpPr>
            <p:spPr>
              <a:xfrm>
                <a:off x="8134427" y="3156684"/>
                <a:ext cx="200395" cy="330119"/>
              </a:xfrm>
              <a:custGeom>
                <a:avLst/>
                <a:gdLst/>
                <a:ahLst/>
                <a:cxnLst/>
                <a:rect l="l" t="t" r="r" b="b"/>
                <a:pathLst>
                  <a:path w="329869" h="543406" extrusionOk="0">
                    <a:moveTo>
                      <a:pt x="329869" y="265827"/>
                    </a:moveTo>
                    <a:cubicBezTo>
                      <a:pt x="238840" y="156010"/>
                      <a:pt x="126646" y="65611"/>
                      <a:pt x="0" y="0"/>
                    </a:cubicBezTo>
                    <a:cubicBezTo>
                      <a:pt x="15206" y="167469"/>
                      <a:pt x="65001" y="561654"/>
                      <a:pt x="195825" y="542750"/>
                    </a:cubicBezTo>
                    <a:cubicBezTo>
                      <a:pt x="271443" y="531927"/>
                      <a:pt x="310143" y="402952"/>
                      <a:pt x="329869" y="265827"/>
                    </a:cubicBezTo>
                    <a:close/>
                  </a:path>
                </a:pathLst>
              </a:custGeom>
              <a:gradFill>
                <a:gsLst>
                  <a:gs pos="0">
                    <a:srgbClr val="F0E0C7"/>
                  </a:gs>
                  <a:gs pos="50000">
                    <a:srgbClr val="F8F1E4"/>
                  </a:gs>
                  <a:gs pos="100000">
                    <a:schemeClr val="lt1"/>
                  </a:gs>
                </a:gsLst>
                <a:lin ang="5400012" scaled="0"/>
              </a:gradFill>
              <a:ln>
                <a:noFill/>
              </a:ln>
              <a:effectLst>
                <a:outerShdw blurRad="14288" dist="28575" dir="5400000" algn="bl" rotWithShape="0">
                  <a:schemeClr val="dk1">
                    <a:alpha val="30000"/>
                  </a:scheme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8" name="Google Shape;825;p36">
              <a:extLst>
                <a:ext uri="{FF2B5EF4-FFF2-40B4-BE49-F238E27FC236}">
                  <a16:creationId xmlns:a16="http://schemas.microsoft.com/office/drawing/2014/main" id="{50876FF9-8334-5947-9DBD-ADDA11BCD3CF}"/>
                </a:ext>
              </a:extLst>
            </p:cNvPr>
            <p:cNvSpPr/>
            <p:nvPr/>
          </p:nvSpPr>
          <p:spPr>
            <a:xfrm rot="10800000">
              <a:off x="6768662" y="3605957"/>
              <a:ext cx="1361352" cy="593320"/>
            </a:xfrm>
            <a:custGeom>
              <a:avLst/>
              <a:gdLst/>
              <a:ahLst/>
              <a:cxnLst/>
              <a:rect l="l" t="t" r="r" b="b"/>
              <a:pathLst>
                <a:path w="2101887" h="915961" extrusionOk="0">
                  <a:moveTo>
                    <a:pt x="2101887" y="915961"/>
                  </a:moveTo>
                  <a:cubicBezTo>
                    <a:pt x="2021749" y="335539"/>
                    <a:pt x="1486260" y="-70029"/>
                    <a:pt x="905838" y="10095"/>
                  </a:cubicBezTo>
                  <a:cubicBezTo>
                    <a:pt x="435076" y="75076"/>
                    <a:pt x="65001" y="445199"/>
                    <a:pt x="0" y="915961"/>
                  </a:cubicBezTo>
                  <a:close/>
                </a:path>
              </a:pathLst>
            </a:custGeom>
            <a:solidFill>
              <a:srgbClr val="4C11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819;p36">
              <a:extLst>
                <a:ext uri="{FF2B5EF4-FFF2-40B4-BE49-F238E27FC236}">
                  <a16:creationId xmlns:a16="http://schemas.microsoft.com/office/drawing/2014/main" id="{75F77B89-B26A-6A4D-A08E-3669D541148D}"/>
                </a:ext>
              </a:extLst>
            </p:cNvPr>
            <p:cNvSpPr/>
            <p:nvPr/>
          </p:nvSpPr>
          <p:spPr>
            <a:xfrm rot="10800000">
              <a:off x="7092448" y="3946514"/>
              <a:ext cx="753842" cy="257544"/>
            </a:xfrm>
            <a:custGeom>
              <a:avLst/>
              <a:gdLst/>
              <a:ahLst/>
              <a:cxnLst/>
              <a:rect l="l" t="t" r="r" b="b"/>
              <a:pathLst>
                <a:path w="1447354" h="580024" extrusionOk="0">
                  <a:moveTo>
                    <a:pt x="1447355" y="287676"/>
                  </a:moveTo>
                  <a:cubicBezTo>
                    <a:pt x="1320914" y="12671"/>
                    <a:pt x="873783" y="0"/>
                    <a:pt x="658779" y="0"/>
                  </a:cubicBezTo>
                  <a:cubicBezTo>
                    <a:pt x="406856" y="0"/>
                    <a:pt x="54179" y="83974"/>
                    <a:pt x="0" y="366856"/>
                  </a:cubicBezTo>
                  <a:cubicBezTo>
                    <a:pt x="172743" y="498159"/>
                    <a:pt x="418500" y="589805"/>
                    <a:pt x="767890" y="579188"/>
                  </a:cubicBezTo>
                  <a:cubicBezTo>
                    <a:pt x="1087759" y="570010"/>
                    <a:pt x="1302968" y="451583"/>
                    <a:pt x="1447355" y="287676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rgbClr val="FF6B4B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827;p36">
              <a:extLst>
                <a:ext uri="{FF2B5EF4-FFF2-40B4-BE49-F238E27FC236}">
                  <a16:creationId xmlns:a16="http://schemas.microsoft.com/office/drawing/2014/main" id="{FD9D4574-EFBF-9C48-9B79-B374CC8F1A20}"/>
                </a:ext>
              </a:extLst>
            </p:cNvPr>
            <p:cNvSpPr/>
            <p:nvPr/>
          </p:nvSpPr>
          <p:spPr>
            <a:xfrm rot="10626053">
              <a:off x="7765140" y="3786550"/>
              <a:ext cx="212097" cy="344842"/>
            </a:xfrm>
            <a:custGeom>
              <a:avLst/>
              <a:gdLst/>
              <a:ahLst/>
              <a:cxnLst/>
              <a:rect l="l" t="t" r="r" b="b"/>
              <a:pathLst>
                <a:path w="327471" h="532363" extrusionOk="0">
                  <a:moveTo>
                    <a:pt x="327471" y="0"/>
                  </a:moveTo>
                  <a:cubicBezTo>
                    <a:pt x="201853" y="65241"/>
                    <a:pt x="90549" y="154893"/>
                    <a:pt x="0" y="263703"/>
                  </a:cubicBezTo>
                  <a:cubicBezTo>
                    <a:pt x="20068" y="397473"/>
                    <a:pt x="58699" y="521174"/>
                    <a:pt x="132674" y="531722"/>
                  </a:cubicBezTo>
                  <a:cubicBezTo>
                    <a:pt x="260758" y="550010"/>
                    <a:pt x="311101" y="173017"/>
                    <a:pt x="327471" y="0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  <a:effectLst/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828;p36">
              <a:extLst>
                <a:ext uri="{FF2B5EF4-FFF2-40B4-BE49-F238E27FC236}">
                  <a16:creationId xmlns:a16="http://schemas.microsoft.com/office/drawing/2014/main" id="{0E378812-8D0E-A049-9CC6-4CE1FAD18DC6}"/>
                </a:ext>
              </a:extLst>
            </p:cNvPr>
            <p:cNvSpPr/>
            <p:nvPr/>
          </p:nvSpPr>
          <p:spPr>
            <a:xfrm rot="11025079">
              <a:off x="6919606" y="3770517"/>
              <a:ext cx="213649" cy="351995"/>
            </a:xfrm>
            <a:custGeom>
              <a:avLst/>
              <a:gdLst/>
              <a:ahLst/>
              <a:cxnLst/>
              <a:rect l="l" t="t" r="r" b="b"/>
              <a:pathLst>
                <a:path w="329869" h="543406" extrusionOk="0">
                  <a:moveTo>
                    <a:pt x="329869" y="265827"/>
                  </a:moveTo>
                  <a:cubicBezTo>
                    <a:pt x="238840" y="156010"/>
                    <a:pt x="126646" y="65611"/>
                    <a:pt x="0" y="0"/>
                  </a:cubicBezTo>
                  <a:cubicBezTo>
                    <a:pt x="15206" y="167469"/>
                    <a:pt x="65001" y="561654"/>
                    <a:pt x="195825" y="542750"/>
                  </a:cubicBezTo>
                  <a:cubicBezTo>
                    <a:pt x="271443" y="531927"/>
                    <a:pt x="310143" y="402952"/>
                    <a:pt x="329869" y="265827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  <a:effectLst/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9F5E39D2-D7DE-C64C-B8AD-BF8285F12E67}"/>
              </a:ext>
            </a:extLst>
          </p:cNvPr>
          <p:cNvSpPr/>
          <p:nvPr/>
        </p:nvSpPr>
        <p:spPr>
          <a:xfrm>
            <a:off x="520088" y="1400366"/>
            <a:ext cx="3662099" cy="954107"/>
          </a:xfrm>
          <a:prstGeom prst="rect">
            <a:avLst/>
          </a:prstGeom>
          <a:solidFill>
            <a:schemeClr val="bg1">
              <a:alpha val="77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var </a:t>
            </a:r>
            <a:r>
              <a:rPr lang="en-US" dirty="0" err="1"/>
              <a:t>forValues</a:t>
            </a:r>
            <a:r>
              <a:rPr lang="en-US" dirty="0"/>
              <a:t> = </a:t>
            </a:r>
            <a:r>
              <a:rPr lang="en-US" dirty="0">
                <a:solidFill>
                  <a:srgbClr val="0000FF"/>
                </a:solidFill>
              </a:rPr>
              <a:t>new</a:t>
            </a:r>
            <a:r>
              <a:rPr lang="en-US" dirty="0"/>
              <a:t>[] {1};</a:t>
            </a:r>
            <a:br>
              <a:rPr lang="en-US" dirty="0"/>
            </a:br>
            <a:r>
              <a:rPr lang="en-US" dirty="0" err="1">
                <a:solidFill>
                  <a:srgbClr val="2B91AF"/>
                </a:solidFill>
              </a:rPr>
              <a:t>Approvals</a:t>
            </a:r>
            <a:r>
              <a:rPr lang="en-US" dirty="0" err="1"/>
              <a:t>.VerifyAll</a:t>
            </a:r>
            <a:r>
              <a:rPr lang="en-US" dirty="0"/>
              <a:t>(</a:t>
            </a:r>
            <a:r>
              <a:rPr lang="en-US" dirty="0">
                <a:solidFill>
                  <a:srgbClr val="A31515"/>
                </a:solidFill>
              </a:rPr>
              <a:t>"</a:t>
            </a:r>
            <a:r>
              <a:rPr lang="en-US" dirty="0" err="1">
                <a:solidFill>
                  <a:srgbClr val="A31515"/>
                </a:solidFill>
              </a:rPr>
              <a:t>MethodUnderTest</a:t>
            </a:r>
            <a:r>
              <a:rPr lang="en-US" dirty="0">
                <a:solidFill>
                  <a:srgbClr val="A31515"/>
                </a:solidFill>
              </a:rPr>
              <a:t>"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forValues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    n =&gt; </a:t>
            </a:r>
            <a:r>
              <a:rPr lang="en-US" dirty="0">
                <a:solidFill>
                  <a:srgbClr val="A31515"/>
                </a:solidFill>
              </a:rPr>
              <a:t>$"{</a:t>
            </a:r>
            <a:r>
              <a:rPr lang="en-US" dirty="0"/>
              <a:t>n</a:t>
            </a:r>
            <a:r>
              <a:rPr lang="en-US" dirty="0">
                <a:solidFill>
                  <a:srgbClr val="A31515"/>
                </a:solidFill>
              </a:rPr>
              <a:t>} =&gt; {</a:t>
            </a:r>
            <a:r>
              <a:rPr lang="en-US" dirty="0" err="1"/>
              <a:t>MethodUnderTest</a:t>
            </a:r>
            <a:r>
              <a:rPr lang="en-US" dirty="0"/>
              <a:t>(n)</a:t>
            </a:r>
            <a:r>
              <a:rPr lang="en-US" dirty="0">
                <a:solidFill>
                  <a:srgbClr val="A31515"/>
                </a:solidFill>
              </a:rPr>
              <a:t>}"</a:t>
            </a:r>
            <a:r>
              <a:rPr lang="en-US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340805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itle 1">
            <a:extLst>
              <a:ext uri="{FF2B5EF4-FFF2-40B4-BE49-F238E27FC236}">
                <a16:creationId xmlns:a16="http://schemas.microsoft.com/office/drawing/2014/main" id="{8D5C4914-F703-AE42-BFFD-0E62B2954AA7}"/>
              </a:ext>
            </a:extLst>
          </p:cNvPr>
          <p:cNvSpPr txBox="1">
            <a:spLocks/>
          </p:cNvSpPr>
          <p:nvPr/>
        </p:nvSpPr>
        <p:spPr>
          <a:xfrm>
            <a:off x="223523" y="4442264"/>
            <a:ext cx="8667299" cy="410573"/>
          </a:xfrm>
          <a:prstGeom prst="rect">
            <a:avLst/>
          </a:prstGeom>
          <a:noFill/>
          <a:ln>
            <a:noFill/>
          </a:ln>
          <a:effectLst>
            <a:glow rad="139700">
              <a:schemeClr val="accent5">
                <a:satMod val="175000"/>
                <a:alpha val="40000"/>
              </a:schemeClr>
            </a:glow>
            <a:outerShdw blurRad="28575" dist="9525" dir="5400000" algn="bl" rotWithShape="0">
              <a:schemeClr val="dk1">
                <a:alpha val="40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tma"/>
              <a:buNone/>
              <a:defRPr sz="3200" b="1" i="0" u="none" strike="noStrike" cap="none">
                <a:solidFill>
                  <a:schemeClr val="lt1"/>
                </a:solidFill>
                <a:latin typeface="Atma"/>
                <a:ea typeface="Atma"/>
                <a:cs typeface="Atma"/>
                <a:sym typeface="Atma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tma"/>
              <a:buNone/>
              <a:defRPr sz="3200" b="1" i="0" u="none" strike="noStrike" cap="none">
                <a:solidFill>
                  <a:schemeClr val="lt1"/>
                </a:solidFill>
                <a:latin typeface="Atma"/>
                <a:ea typeface="Atma"/>
                <a:cs typeface="Atma"/>
                <a:sym typeface="Atma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tma"/>
              <a:buNone/>
              <a:defRPr sz="3200" b="1" i="0" u="none" strike="noStrike" cap="none">
                <a:solidFill>
                  <a:schemeClr val="lt1"/>
                </a:solidFill>
                <a:latin typeface="Atma"/>
                <a:ea typeface="Atma"/>
                <a:cs typeface="Atma"/>
                <a:sym typeface="Atma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tma"/>
              <a:buNone/>
              <a:defRPr sz="3200" b="1" i="0" u="none" strike="noStrike" cap="none">
                <a:solidFill>
                  <a:schemeClr val="lt1"/>
                </a:solidFill>
                <a:latin typeface="Atma"/>
                <a:ea typeface="Atma"/>
                <a:cs typeface="Atma"/>
                <a:sym typeface="Atma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tma"/>
              <a:buNone/>
              <a:defRPr sz="3200" b="1" i="0" u="none" strike="noStrike" cap="none">
                <a:solidFill>
                  <a:schemeClr val="lt1"/>
                </a:solidFill>
                <a:latin typeface="Atma"/>
                <a:ea typeface="Atma"/>
                <a:cs typeface="Atma"/>
                <a:sym typeface="Atma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tma"/>
              <a:buNone/>
              <a:defRPr sz="3200" b="1" i="0" u="none" strike="noStrike" cap="none">
                <a:solidFill>
                  <a:schemeClr val="lt1"/>
                </a:solidFill>
                <a:latin typeface="Atma"/>
                <a:ea typeface="Atma"/>
                <a:cs typeface="Atma"/>
                <a:sym typeface="Atma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tma"/>
              <a:buNone/>
              <a:defRPr sz="3200" b="1" i="0" u="none" strike="noStrike" cap="none">
                <a:solidFill>
                  <a:schemeClr val="lt1"/>
                </a:solidFill>
                <a:latin typeface="Atma"/>
                <a:ea typeface="Atma"/>
                <a:cs typeface="Atma"/>
                <a:sym typeface="Atma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tma"/>
              <a:buNone/>
              <a:defRPr sz="3200" b="1" i="0" u="none" strike="noStrike" cap="none">
                <a:solidFill>
                  <a:schemeClr val="lt1"/>
                </a:solidFill>
                <a:latin typeface="Atma"/>
                <a:ea typeface="Atma"/>
                <a:cs typeface="Atma"/>
                <a:sym typeface="Atma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tma"/>
              <a:buNone/>
              <a:defRPr sz="3200" b="1" i="0" u="none" strike="noStrike" cap="none">
                <a:solidFill>
                  <a:schemeClr val="lt1"/>
                </a:solidFill>
                <a:latin typeface="Atma"/>
                <a:ea typeface="Atma"/>
                <a:cs typeface="Atma"/>
                <a:sym typeface="Atma"/>
              </a:defRPr>
            </a:lvl9pPr>
          </a:lstStyle>
          <a:p>
            <a:r>
              <a:rPr lang="en-US" sz="2400" dirty="0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  <a:latin typeface="Arial Rounded MT Bold" panose="020F0704030504030204" pitchFamily="34" charset="77"/>
              </a:rPr>
              <a:t>+ (optional)  1–on-1 consults with the instructors on your code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A2F1AB92-AA4A-D14D-80A4-D394DBB7577A}"/>
              </a:ext>
            </a:extLst>
          </p:cNvPr>
          <p:cNvSpPr/>
          <p:nvPr/>
        </p:nvSpPr>
        <p:spPr>
          <a:xfrm>
            <a:off x="184496" y="639220"/>
            <a:ext cx="895950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200" b="1" dirty="0">
                <a:solidFill>
                  <a:schemeClr val="accent4"/>
                </a:solidFill>
                <a:latin typeface="Dosis-ExtraLight"/>
                <a:sym typeface="Dosis ExtraLight"/>
              </a:rPr>
              <a:t>Testing Legacy Code Effectively with Approval Tests</a:t>
            </a:r>
            <a:endParaRPr lang="en-US" sz="3200" b="1" dirty="0">
              <a:solidFill>
                <a:schemeClr val="accent4"/>
              </a:solidFill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57700C83-4B9B-C64E-A420-FC45D641DFAD}"/>
              </a:ext>
            </a:extLst>
          </p:cNvPr>
          <p:cNvSpPr/>
          <p:nvPr/>
        </p:nvSpPr>
        <p:spPr>
          <a:xfrm>
            <a:off x="184496" y="83173"/>
            <a:ext cx="895950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200" b="1" dirty="0">
                <a:solidFill>
                  <a:schemeClr val="accent4"/>
                </a:solidFill>
                <a:latin typeface="Dosis-ExtraLight"/>
                <a:sym typeface="Dosis ExtraLight"/>
              </a:rPr>
              <a:t>2 Hours a week for 4 weeks: Tuesdays 8-10am pst</a:t>
            </a:r>
            <a:endParaRPr lang="en-US" sz="3200" b="1" dirty="0">
              <a:solidFill>
                <a:schemeClr val="accent4"/>
              </a:solidFill>
            </a:endParaRP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7E802AB0-F1B4-814B-B1F2-48449B461227}"/>
              </a:ext>
            </a:extLst>
          </p:cNvPr>
          <p:cNvGrpSpPr/>
          <p:nvPr/>
        </p:nvGrpSpPr>
        <p:grpSpPr>
          <a:xfrm>
            <a:off x="4947649" y="1223995"/>
            <a:ext cx="4020892" cy="552981"/>
            <a:chOff x="165462" y="592182"/>
            <a:chExt cx="1761635" cy="242272"/>
          </a:xfrm>
        </p:grpSpPr>
        <p:sp>
          <p:nvSpPr>
            <p:cNvPr id="66" name="Rounded Rectangle 65">
              <a:extLst>
                <a:ext uri="{FF2B5EF4-FFF2-40B4-BE49-F238E27FC236}">
                  <a16:creationId xmlns:a16="http://schemas.microsoft.com/office/drawing/2014/main" id="{9C06BA16-55DA-CD4D-96EF-58A120BE2DA2}"/>
                </a:ext>
              </a:extLst>
            </p:cNvPr>
            <p:cNvSpPr/>
            <p:nvPr/>
          </p:nvSpPr>
          <p:spPr>
            <a:xfrm>
              <a:off x="165462" y="592182"/>
              <a:ext cx="1761635" cy="242272"/>
            </a:xfrm>
            <a:prstGeom prst="roundRect">
              <a:avLst/>
            </a:prstGeom>
            <a:solidFill>
              <a:srgbClr val="D3ECD6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630F5BC7-A690-1D4F-9670-BF0E41F18955}"/>
                </a:ext>
              </a:extLst>
            </p:cNvPr>
            <p:cNvSpPr/>
            <p:nvPr/>
          </p:nvSpPr>
          <p:spPr>
            <a:xfrm>
              <a:off x="573798" y="600876"/>
              <a:ext cx="1222157" cy="22923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800" b="1" dirty="0">
                  <a:solidFill>
                    <a:schemeClr val="accent4"/>
                  </a:solidFill>
                  <a:latin typeface="Dosis-ExtraLight"/>
                  <a:sym typeface="Dosis ExtraLight"/>
                </a:rPr>
                <a:t>Online Workshop</a:t>
              </a:r>
              <a:endParaRPr lang="en-US" sz="2800" b="1" dirty="0">
                <a:solidFill>
                  <a:schemeClr val="accent4"/>
                </a:solidFill>
              </a:endParaRPr>
            </a:p>
          </p:txBody>
        </p:sp>
        <p:grpSp>
          <p:nvGrpSpPr>
            <p:cNvPr id="68" name="Google Shape;4208;p39">
              <a:extLst>
                <a:ext uri="{FF2B5EF4-FFF2-40B4-BE49-F238E27FC236}">
                  <a16:creationId xmlns:a16="http://schemas.microsoft.com/office/drawing/2014/main" id="{A6310E4C-1A3F-4445-9B8A-4F47BFF3E20E}"/>
                </a:ext>
              </a:extLst>
            </p:cNvPr>
            <p:cNvGrpSpPr/>
            <p:nvPr/>
          </p:nvGrpSpPr>
          <p:grpSpPr>
            <a:xfrm>
              <a:off x="312666" y="628322"/>
              <a:ext cx="162752" cy="156739"/>
              <a:chOff x="2583325" y="2972875"/>
              <a:chExt cx="462850" cy="445750"/>
            </a:xfrm>
          </p:grpSpPr>
          <p:sp>
            <p:nvSpPr>
              <p:cNvPr id="69" name="Google Shape;4209;p39">
                <a:extLst>
                  <a:ext uri="{FF2B5EF4-FFF2-40B4-BE49-F238E27FC236}">
                    <a16:creationId xmlns:a16="http://schemas.microsoft.com/office/drawing/2014/main" id="{8A521D3C-FFAD-624D-A8AB-8AE0F29933EF}"/>
                  </a:ext>
                </a:extLst>
              </p:cNvPr>
              <p:cNvSpPr/>
              <p:nvPr/>
            </p:nvSpPr>
            <p:spPr>
              <a:xfrm>
                <a:off x="2701775" y="3323350"/>
                <a:ext cx="225950" cy="95275"/>
              </a:xfrm>
              <a:custGeom>
                <a:avLst/>
                <a:gdLst/>
                <a:ahLst/>
                <a:cxnLst/>
                <a:rect l="l" t="t" r="r" b="b"/>
                <a:pathLst>
                  <a:path w="9038" h="3811" extrusionOk="0">
                    <a:moveTo>
                      <a:pt x="2956" y="1"/>
                    </a:moveTo>
                    <a:lnTo>
                      <a:pt x="2956" y="2956"/>
                    </a:lnTo>
                    <a:lnTo>
                      <a:pt x="685" y="2956"/>
                    </a:lnTo>
                    <a:lnTo>
                      <a:pt x="514" y="3005"/>
                    </a:lnTo>
                    <a:lnTo>
                      <a:pt x="367" y="3103"/>
                    </a:lnTo>
                    <a:lnTo>
                      <a:pt x="245" y="3200"/>
                    </a:lnTo>
                    <a:lnTo>
                      <a:pt x="147" y="3322"/>
                    </a:lnTo>
                    <a:lnTo>
                      <a:pt x="50" y="3469"/>
                    </a:lnTo>
                    <a:lnTo>
                      <a:pt x="1" y="3640"/>
                    </a:lnTo>
                    <a:lnTo>
                      <a:pt x="1" y="3811"/>
                    </a:lnTo>
                    <a:lnTo>
                      <a:pt x="9037" y="3811"/>
                    </a:lnTo>
                    <a:lnTo>
                      <a:pt x="9037" y="3640"/>
                    </a:lnTo>
                    <a:lnTo>
                      <a:pt x="8988" y="3469"/>
                    </a:lnTo>
                    <a:lnTo>
                      <a:pt x="8891" y="3322"/>
                    </a:lnTo>
                    <a:lnTo>
                      <a:pt x="8793" y="3200"/>
                    </a:lnTo>
                    <a:lnTo>
                      <a:pt x="8671" y="3103"/>
                    </a:lnTo>
                    <a:lnTo>
                      <a:pt x="8524" y="3005"/>
                    </a:lnTo>
                    <a:lnTo>
                      <a:pt x="8353" y="2956"/>
                    </a:lnTo>
                    <a:lnTo>
                      <a:pt x="6082" y="2956"/>
                    </a:lnTo>
                    <a:lnTo>
                      <a:pt x="608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4210;p39">
                <a:extLst>
                  <a:ext uri="{FF2B5EF4-FFF2-40B4-BE49-F238E27FC236}">
                    <a16:creationId xmlns:a16="http://schemas.microsoft.com/office/drawing/2014/main" id="{F0802851-ADBF-9848-B533-C5BFBE7FE7B9}"/>
                  </a:ext>
                </a:extLst>
              </p:cNvPr>
              <p:cNvSpPr/>
              <p:nvPr/>
            </p:nvSpPr>
            <p:spPr>
              <a:xfrm>
                <a:off x="2583325" y="2972875"/>
                <a:ext cx="462850" cy="337075"/>
              </a:xfrm>
              <a:custGeom>
                <a:avLst/>
                <a:gdLst/>
                <a:ahLst/>
                <a:cxnLst/>
                <a:rect l="l" t="t" r="r" b="b"/>
                <a:pathLst>
                  <a:path w="18514" h="13483" extrusionOk="0">
                    <a:moveTo>
                      <a:pt x="17048" y="1466"/>
                    </a:moveTo>
                    <a:lnTo>
                      <a:pt x="17048" y="12017"/>
                    </a:lnTo>
                    <a:lnTo>
                      <a:pt x="1466" y="12017"/>
                    </a:lnTo>
                    <a:lnTo>
                      <a:pt x="1466" y="1466"/>
                    </a:lnTo>
                    <a:close/>
                    <a:moveTo>
                      <a:pt x="391" y="1"/>
                    </a:moveTo>
                    <a:lnTo>
                      <a:pt x="318" y="50"/>
                    </a:lnTo>
                    <a:lnTo>
                      <a:pt x="220" y="74"/>
                    </a:lnTo>
                    <a:lnTo>
                      <a:pt x="147" y="148"/>
                    </a:lnTo>
                    <a:lnTo>
                      <a:pt x="98" y="221"/>
                    </a:lnTo>
                    <a:lnTo>
                      <a:pt x="49" y="294"/>
                    </a:lnTo>
                    <a:lnTo>
                      <a:pt x="25" y="392"/>
                    </a:lnTo>
                    <a:lnTo>
                      <a:pt x="1" y="489"/>
                    </a:lnTo>
                    <a:lnTo>
                      <a:pt x="1" y="12994"/>
                    </a:lnTo>
                    <a:lnTo>
                      <a:pt x="25" y="13092"/>
                    </a:lnTo>
                    <a:lnTo>
                      <a:pt x="49" y="13189"/>
                    </a:lnTo>
                    <a:lnTo>
                      <a:pt x="98" y="13263"/>
                    </a:lnTo>
                    <a:lnTo>
                      <a:pt x="147" y="13336"/>
                    </a:lnTo>
                    <a:lnTo>
                      <a:pt x="220" y="13409"/>
                    </a:lnTo>
                    <a:lnTo>
                      <a:pt x="318" y="13434"/>
                    </a:lnTo>
                    <a:lnTo>
                      <a:pt x="391" y="13483"/>
                    </a:lnTo>
                    <a:lnTo>
                      <a:pt x="18123" y="13483"/>
                    </a:lnTo>
                    <a:lnTo>
                      <a:pt x="18196" y="13434"/>
                    </a:lnTo>
                    <a:lnTo>
                      <a:pt x="18293" y="13409"/>
                    </a:lnTo>
                    <a:lnTo>
                      <a:pt x="18367" y="13336"/>
                    </a:lnTo>
                    <a:lnTo>
                      <a:pt x="18416" y="13263"/>
                    </a:lnTo>
                    <a:lnTo>
                      <a:pt x="18464" y="13189"/>
                    </a:lnTo>
                    <a:lnTo>
                      <a:pt x="18489" y="13092"/>
                    </a:lnTo>
                    <a:lnTo>
                      <a:pt x="18513" y="12994"/>
                    </a:lnTo>
                    <a:lnTo>
                      <a:pt x="18513" y="489"/>
                    </a:lnTo>
                    <a:lnTo>
                      <a:pt x="18489" y="392"/>
                    </a:lnTo>
                    <a:lnTo>
                      <a:pt x="18464" y="294"/>
                    </a:lnTo>
                    <a:lnTo>
                      <a:pt x="18416" y="221"/>
                    </a:lnTo>
                    <a:lnTo>
                      <a:pt x="18367" y="148"/>
                    </a:lnTo>
                    <a:lnTo>
                      <a:pt x="18293" y="74"/>
                    </a:lnTo>
                    <a:lnTo>
                      <a:pt x="18196" y="50"/>
                    </a:lnTo>
                    <a:lnTo>
                      <a:pt x="1812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1" name="Rectangle 70">
            <a:extLst>
              <a:ext uri="{FF2B5EF4-FFF2-40B4-BE49-F238E27FC236}">
                <a16:creationId xmlns:a16="http://schemas.microsoft.com/office/drawing/2014/main" id="{FF25BF6D-C6C3-3A4D-99C4-404BD3F54EF6}"/>
              </a:ext>
            </a:extLst>
          </p:cNvPr>
          <p:cNvSpPr/>
          <p:nvPr/>
        </p:nvSpPr>
        <p:spPr>
          <a:xfrm>
            <a:off x="6552823" y="1848621"/>
            <a:ext cx="230704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200" b="1" dirty="0">
                <a:solidFill>
                  <a:schemeClr val="accent4"/>
                </a:solidFill>
                <a:latin typeface="Dosis-ExtraLight"/>
                <a:sym typeface="Dosis ExtraLight"/>
              </a:rPr>
              <a:t>£350 / $450 </a:t>
            </a:r>
            <a:endParaRPr lang="en-US" sz="3200" b="1" dirty="0">
              <a:solidFill>
                <a:schemeClr val="accent4"/>
              </a:solidFill>
            </a:endParaRPr>
          </a:p>
        </p:txBody>
      </p:sp>
      <p:sp>
        <p:nvSpPr>
          <p:cNvPr id="72" name="Title 1">
            <a:extLst>
              <a:ext uri="{FF2B5EF4-FFF2-40B4-BE49-F238E27FC236}">
                <a16:creationId xmlns:a16="http://schemas.microsoft.com/office/drawing/2014/main" id="{7246AE80-90A0-E441-8571-55A4C060B722}"/>
              </a:ext>
            </a:extLst>
          </p:cNvPr>
          <p:cNvSpPr txBox="1">
            <a:spLocks/>
          </p:cNvSpPr>
          <p:nvPr/>
        </p:nvSpPr>
        <p:spPr>
          <a:xfrm>
            <a:off x="-739421" y="2532374"/>
            <a:ext cx="2264465" cy="2233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-ExtraLight"/>
                <a:ea typeface="Dosis-ExtraLight"/>
                <a:cs typeface="Dosis-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-ExtraLight"/>
                <a:ea typeface="Dosis-ExtraLight"/>
                <a:cs typeface="Dosis-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-ExtraLight"/>
                <a:ea typeface="Dosis-ExtraLight"/>
                <a:cs typeface="Dosis-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-ExtraLight"/>
                <a:ea typeface="Dosis-ExtraLight"/>
                <a:cs typeface="Dosis-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-ExtraLight"/>
                <a:ea typeface="Dosis-ExtraLight"/>
                <a:cs typeface="Dosis-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-ExtraLight"/>
                <a:ea typeface="Dosis-ExtraLight"/>
                <a:cs typeface="Dosis-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-ExtraLight"/>
                <a:ea typeface="Dosis-ExtraLight"/>
                <a:cs typeface="Dosis-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-ExtraLight"/>
                <a:ea typeface="Dosis-ExtraLight"/>
                <a:cs typeface="Dosis-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-ExtraLight"/>
                <a:ea typeface="Dosis-ExtraLight"/>
                <a:cs typeface="Dosis-ExtraLight"/>
                <a:sym typeface="Dosis ExtraLight"/>
              </a:defRPr>
            </a:lvl9pPr>
          </a:lstStyle>
          <a:p>
            <a:pPr algn="r"/>
            <a:r>
              <a:rPr lang="en-US" sz="2800" dirty="0">
                <a:solidFill>
                  <a:schemeClr val="tx1"/>
                </a:solidFill>
              </a:rPr>
              <a:t>Sept 08</a:t>
            </a:r>
            <a:br>
              <a:rPr lang="en-US" sz="2800" dirty="0">
                <a:solidFill>
                  <a:schemeClr val="tx1"/>
                </a:solidFill>
              </a:rPr>
            </a:br>
            <a:r>
              <a:rPr lang="en-US" sz="2800" dirty="0">
                <a:solidFill>
                  <a:schemeClr val="tx1"/>
                </a:solidFill>
              </a:rPr>
              <a:t>Sept 15</a:t>
            </a:r>
            <a:br>
              <a:rPr lang="en-US" sz="2800" dirty="0">
                <a:solidFill>
                  <a:schemeClr val="tx1"/>
                </a:solidFill>
              </a:rPr>
            </a:br>
            <a:r>
              <a:rPr lang="en-US" sz="2800" dirty="0">
                <a:solidFill>
                  <a:schemeClr val="tx1"/>
                </a:solidFill>
              </a:rPr>
              <a:t>Sept 22 </a:t>
            </a:r>
          </a:p>
          <a:p>
            <a:pPr algn="r"/>
            <a:r>
              <a:rPr lang="en-US" sz="2800" dirty="0">
                <a:solidFill>
                  <a:schemeClr val="tx1"/>
                </a:solidFill>
              </a:rPr>
              <a:t>Sept 29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73" name="Title 1">
            <a:extLst>
              <a:ext uri="{FF2B5EF4-FFF2-40B4-BE49-F238E27FC236}">
                <a16:creationId xmlns:a16="http://schemas.microsoft.com/office/drawing/2014/main" id="{0D38281E-4976-FA4A-8E8D-6732031DD102}"/>
              </a:ext>
            </a:extLst>
          </p:cNvPr>
          <p:cNvSpPr txBox="1">
            <a:spLocks/>
          </p:cNvSpPr>
          <p:nvPr/>
        </p:nvSpPr>
        <p:spPr>
          <a:xfrm>
            <a:off x="1525044" y="2522457"/>
            <a:ext cx="6995225" cy="1852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-ExtraLight"/>
                <a:ea typeface="Dosis-ExtraLight"/>
                <a:cs typeface="Dosis-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-ExtraLight"/>
                <a:ea typeface="Dosis-ExtraLight"/>
                <a:cs typeface="Dosis-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-ExtraLight"/>
                <a:ea typeface="Dosis-ExtraLight"/>
                <a:cs typeface="Dosis-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-ExtraLight"/>
                <a:ea typeface="Dosis-ExtraLight"/>
                <a:cs typeface="Dosis-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-ExtraLight"/>
                <a:ea typeface="Dosis-ExtraLight"/>
                <a:cs typeface="Dosis-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-ExtraLight"/>
                <a:ea typeface="Dosis-ExtraLight"/>
                <a:cs typeface="Dosis-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-ExtraLight"/>
                <a:ea typeface="Dosis-ExtraLight"/>
                <a:cs typeface="Dosis-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-ExtraLight"/>
                <a:ea typeface="Dosis-ExtraLight"/>
                <a:cs typeface="Dosis-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-ExtraLight"/>
                <a:ea typeface="Dosis-ExtraLight"/>
                <a:cs typeface="Dosis-ExtraLight"/>
                <a:sym typeface="Dosis ExtraLight"/>
              </a:defRPr>
            </a:lvl9pPr>
          </a:lstStyle>
          <a:p>
            <a:r>
              <a:rPr lang="en-US" sz="2800" dirty="0">
                <a:solidFill>
                  <a:schemeClr val="tx1"/>
                </a:solidFill>
              </a:rPr>
              <a:t>Testing existing code</a:t>
            </a:r>
            <a:br>
              <a:rPr lang="en-US" sz="2800" dirty="0">
                <a:solidFill>
                  <a:schemeClr val="tx1"/>
                </a:solidFill>
              </a:rPr>
            </a:br>
            <a:r>
              <a:rPr lang="en-US" sz="2800" dirty="0">
                <a:solidFill>
                  <a:schemeClr val="tx1"/>
                </a:solidFill>
              </a:rPr>
              <a:t>Testing w/ApprovalTests</a:t>
            </a:r>
            <a:br>
              <a:rPr lang="en-US" sz="2800" dirty="0">
                <a:solidFill>
                  <a:schemeClr val="tx1"/>
                </a:solidFill>
              </a:rPr>
            </a:br>
            <a:r>
              <a:rPr lang="en-US" sz="2800" dirty="0">
                <a:solidFill>
                  <a:schemeClr val="tx1"/>
                </a:solidFill>
              </a:rPr>
              <a:t>Testing Globals &amp; Services</a:t>
            </a:r>
            <a:br>
              <a:rPr lang="en-US" sz="2800" dirty="0">
                <a:solidFill>
                  <a:schemeClr val="tx1"/>
                </a:solidFill>
              </a:rPr>
            </a:br>
            <a:r>
              <a:rPr lang="en-US" sz="2800" dirty="0">
                <a:solidFill>
                  <a:schemeClr val="tx1"/>
                </a:solidFill>
              </a:rPr>
              <a:t>Testing inconsistent dates and hard to invoke code</a:t>
            </a:r>
            <a:endParaRPr lang="en-US" sz="2800" b="1" dirty="0">
              <a:solidFill>
                <a:schemeClr val="tx1"/>
              </a:solidFill>
            </a:endParaRP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CF8C3B20-A9E7-3242-9338-FDC9E220133F}"/>
              </a:ext>
            </a:extLst>
          </p:cNvPr>
          <p:cNvCxnSpPr>
            <a:cxnSpLocks/>
          </p:cNvCxnSpPr>
          <p:nvPr/>
        </p:nvCxnSpPr>
        <p:spPr>
          <a:xfrm>
            <a:off x="1543332" y="2512540"/>
            <a:ext cx="0" cy="186216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FB26A228-1C79-D546-AB8A-4BE9D09E1E4D}"/>
              </a:ext>
            </a:extLst>
          </p:cNvPr>
          <p:cNvCxnSpPr>
            <a:cxnSpLocks/>
          </p:cNvCxnSpPr>
          <p:nvPr/>
        </p:nvCxnSpPr>
        <p:spPr>
          <a:xfrm flipH="1">
            <a:off x="392810" y="656427"/>
            <a:ext cx="8276404" cy="0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6" name="Graphic 75">
            <a:extLst>
              <a:ext uri="{FF2B5EF4-FFF2-40B4-BE49-F238E27FC236}">
                <a16:creationId xmlns:a16="http://schemas.microsoft.com/office/drawing/2014/main" id="{FAA1D2C0-78E2-2641-B1F9-0D2A2820FA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92810" y="1293340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2425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erson smiling for the camera&#10;&#10;Description automatically generated">
            <a:extLst>
              <a:ext uri="{FF2B5EF4-FFF2-40B4-BE49-F238E27FC236}">
                <a16:creationId xmlns:a16="http://schemas.microsoft.com/office/drawing/2014/main" id="{DE6E9701-B853-4E40-811F-DDAB69A71CAB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6874" y="452380"/>
            <a:ext cx="3981431" cy="3981431"/>
          </a:xfrm>
          <a:prstGeom prst="ellipse">
            <a:avLst/>
          </a:prstGeom>
          <a:noFill/>
          <a:ln>
            <a:noFill/>
          </a:ln>
          <a:effectLst>
            <a:outerShdw blurRad="28575" dist="28575" dir="5400000" algn="bl" rotWithShape="0">
              <a:schemeClr val="dk1">
                <a:alpha val="50000"/>
              </a:schemeClr>
            </a:outerShdw>
          </a:effectLst>
        </p:spPr>
      </p:pic>
      <p:sp>
        <p:nvSpPr>
          <p:cNvPr id="110" name="Google Shape;110;p13"/>
          <p:cNvSpPr txBox="1">
            <a:spLocks noGrp="1"/>
          </p:cNvSpPr>
          <p:nvPr>
            <p:ph type="ctrTitle" idx="4294967295"/>
          </p:nvPr>
        </p:nvSpPr>
        <p:spPr>
          <a:xfrm>
            <a:off x="855300" y="709688"/>
            <a:ext cx="3614638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latin typeface="Arial Rounded MT Bold" panose="020F0704030504030204" pitchFamily="34" charset="77"/>
              </a:rPr>
              <a:t>Thanks</a:t>
            </a:r>
            <a:r>
              <a:rPr lang="en" sz="8300" dirty="0">
                <a:latin typeface="Arial Rounded MT Bold" panose="020F0704030504030204" pitchFamily="34" charset="77"/>
              </a:rPr>
              <a:t>!</a:t>
            </a:r>
            <a:endParaRPr sz="8300" dirty="0">
              <a:latin typeface="Arial Rounded MT Bold" panose="020F0704030504030204" pitchFamily="34" charset="77"/>
            </a:endParaRPr>
          </a:p>
        </p:txBody>
      </p:sp>
      <p:sp>
        <p:nvSpPr>
          <p:cNvPr id="111" name="Google Shape;111;p13"/>
          <p:cNvSpPr txBox="1">
            <a:spLocks noGrp="1"/>
          </p:cNvSpPr>
          <p:nvPr>
            <p:ph type="subTitle" idx="4294967295"/>
          </p:nvPr>
        </p:nvSpPr>
        <p:spPr>
          <a:xfrm>
            <a:off x="157874" y="1559313"/>
            <a:ext cx="4878076" cy="55001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buNone/>
            </a:pPr>
            <a:r>
              <a:rPr lang="en-US" b="1" dirty="0"/>
              <a:t>(please connect via LinkedIn &amp; Twitter)</a:t>
            </a:r>
            <a:endParaRPr b="1" dirty="0"/>
          </a:p>
        </p:txBody>
      </p:sp>
      <p:sp>
        <p:nvSpPr>
          <p:cNvPr id="112" name="Google Shape;112;p13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 dirty="0"/>
          </a:p>
        </p:txBody>
      </p:sp>
      <p:grpSp>
        <p:nvGrpSpPr>
          <p:cNvPr id="114" name="Google Shape;114;p13"/>
          <p:cNvGrpSpPr/>
          <p:nvPr/>
        </p:nvGrpSpPr>
        <p:grpSpPr>
          <a:xfrm>
            <a:off x="6974440" y="927156"/>
            <a:ext cx="453116" cy="714197"/>
            <a:chOff x="1620532" y="2740711"/>
            <a:chExt cx="745257" cy="1174666"/>
          </a:xfrm>
        </p:grpSpPr>
        <p:sp>
          <p:nvSpPr>
            <p:cNvPr id="115" name="Google Shape;115;p13"/>
            <p:cNvSpPr/>
            <p:nvPr/>
          </p:nvSpPr>
          <p:spPr>
            <a:xfrm>
              <a:off x="1620532" y="2740711"/>
              <a:ext cx="745257" cy="1174666"/>
            </a:xfrm>
            <a:custGeom>
              <a:avLst/>
              <a:gdLst/>
              <a:ahLst/>
              <a:cxnLst/>
              <a:rect l="l" t="t" r="r" b="b"/>
              <a:pathLst>
                <a:path w="745257" h="1174666" extrusionOk="0">
                  <a:moveTo>
                    <a:pt x="105526" y="385886"/>
                  </a:moveTo>
                  <a:cubicBezTo>
                    <a:pt x="105526" y="385886"/>
                    <a:pt x="389709" y="456640"/>
                    <a:pt x="547452" y="114511"/>
                  </a:cubicBezTo>
                  <a:cubicBezTo>
                    <a:pt x="625124" y="-53848"/>
                    <a:pt x="678481" y="-1313"/>
                    <a:pt x="704989" y="51359"/>
                  </a:cubicBezTo>
                  <a:cubicBezTo>
                    <a:pt x="763894" y="169032"/>
                    <a:pt x="825744" y="770550"/>
                    <a:pt x="360393" y="1174667"/>
                  </a:cubicBezTo>
                  <a:cubicBezTo>
                    <a:pt x="360257" y="1174598"/>
                    <a:pt x="-235850" y="1027952"/>
                    <a:pt x="105526" y="385886"/>
                  </a:cubicBezTo>
                  <a:close/>
                </a:path>
              </a:pathLst>
            </a:custGeom>
            <a:solidFill>
              <a:srgbClr val="F8F1E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16;p13"/>
            <p:cNvSpPr/>
            <p:nvPr/>
          </p:nvSpPr>
          <p:spPr>
            <a:xfrm>
              <a:off x="1763362" y="3112760"/>
              <a:ext cx="446402" cy="667683"/>
            </a:xfrm>
            <a:custGeom>
              <a:avLst/>
              <a:gdLst/>
              <a:ahLst/>
              <a:cxnLst/>
              <a:rect l="l" t="t" r="r" b="b"/>
              <a:pathLst>
                <a:path w="446402" h="667683" extrusionOk="0">
                  <a:moveTo>
                    <a:pt x="446403" y="526996"/>
                  </a:moveTo>
                  <a:cubicBezTo>
                    <a:pt x="278523" y="500214"/>
                    <a:pt x="48382" y="393843"/>
                    <a:pt x="145028" y="0"/>
                  </a:cubicBezTo>
                  <a:cubicBezTo>
                    <a:pt x="115342" y="10103"/>
                    <a:pt x="84506" y="16432"/>
                    <a:pt x="53245" y="18836"/>
                  </a:cubicBezTo>
                  <a:cubicBezTo>
                    <a:pt x="-14085" y="183222"/>
                    <a:pt x="-95456" y="533023"/>
                    <a:pt x="348456" y="667683"/>
                  </a:cubicBezTo>
                  <a:cubicBezTo>
                    <a:pt x="384785" y="623463"/>
                    <a:pt x="417539" y="576414"/>
                    <a:pt x="446403" y="526996"/>
                  </a:cubicBezTo>
                  <a:close/>
                </a:path>
              </a:pathLst>
            </a:custGeom>
            <a:solidFill>
              <a:srgbClr val="F0E0C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17;p13"/>
            <p:cNvSpPr/>
            <p:nvPr/>
          </p:nvSpPr>
          <p:spPr>
            <a:xfrm>
              <a:off x="1980517" y="3061527"/>
              <a:ext cx="341579" cy="420075"/>
            </a:xfrm>
            <a:custGeom>
              <a:avLst/>
              <a:gdLst/>
              <a:ahLst/>
              <a:cxnLst/>
              <a:rect l="l" t="t" r="r" b="b"/>
              <a:pathLst>
                <a:path w="341579" h="420075" extrusionOk="0">
                  <a:moveTo>
                    <a:pt x="26848" y="0"/>
                  </a:moveTo>
                  <a:cubicBezTo>
                    <a:pt x="18170" y="6301"/>
                    <a:pt x="9430" y="12103"/>
                    <a:pt x="614" y="17398"/>
                  </a:cubicBezTo>
                  <a:cubicBezTo>
                    <a:pt x="-5002" y="131783"/>
                    <a:pt x="22670" y="353020"/>
                    <a:pt x="305346" y="420076"/>
                  </a:cubicBezTo>
                  <a:cubicBezTo>
                    <a:pt x="319593" y="383294"/>
                    <a:pt x="331579" y="346719"/>
                    <a:pt x="341579" y="310485"/>
                  </a:cubicBezTo>
                  <a:cubicBezTo>
                    <a:pt x="258016" y="305280"/>
                    <a:pt x="119795" y="254114"/>
                    <a:pt x="26848" y="0"/>
                  </a:cubicBezTo>
                  <a:close/>
                </a:path>
              </a:pathLst>
            </a:custGeom>
            <a:solidFill>
              <a:srgbClr val="F0E0C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13"/>
            <p:cNvSpPr/>
            <p:nvPr/>
          </p:nvSpPr>
          <p:spPr>
            <a:xfrm>
              <a:off x="2085517" y="2976457"/>
              <a:ext cx="278498" cy="208133"/>
            </a:xfrm>
            <a:custGeom>
              <a:avLst/>
              <a:gdLst/>
              <a:ahLst/>
              <a:cxnLst/>
              <a:rect l="l" t="t" r="r" b="b"/>
              <a:pathLst>
                <a:path w="278498" h="208133" extrusionOk="0">
                  <a:moveTo>
                    <a:pt x="9521" y="0"/>
                  </a:moveTo>
                  <a:cubicBezTo>
                    <a:pt x="6370" y="4041"/>
                    <a:pt x="3219" y="7877"/>
                    <a:pt x="0" y="11713"/>
                  </a:cubicBezTo>
                  <a:cubicBezTo>
                    <a:pt x="34795" y="89522"/>
                    <a:pt x="117468" y="221785"/>
                    <a:pt x="272744" y="206990"/>
                  </a:cubicBezTo>
                  <a:cubicBezTo>
                    <a:pt x="275416" y="182812"/>
                    <a:pt x="277334" y="159044"/>
                    <a:pt x="278498" y="136441"/>
                  </a:cubicBezTo>
                  <a:cubicBezTo>
                    <a:pt x="201168" y="146578"/>
                    <a:pt x="103906" y="122947"/>
                    <a:pt x="9521" y="0"/>
                  </a:cubicBezTo>
                  <a:close/>
                </a:path>
              </a:pathLst>
            </a:custGeom>
            <a:solidFill>
              <a:srgbClr val="F0E0C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13"/>
            <p:cNvSpPr/>
            <p:nvPr/>
          </p:nvSpPr>
          <p:spPr>
            <a:xfrm>
              <a:off x="1623727" y="2881337"/>
              <a:ext cx="606150" cy="548531"/>
            </a:xfrm>
            <a:custGeom>
              <a:avLst/>
              <a:gdLst/>
              <a:ahLst/>
              <a:cxnLst/>
              <a:rect l="l" t="t" r="r" b="b"/>
              <a:pathLst>
                <a:path w="606150" h="548531" extrusionOk="0">
                  <a:moveTo>
                    <a:pt x="43768" y="373549"/>
                  </a:moveTo>
                  <a:cubicBezTo>
                    <a:pt x="21822" y="429769"/>
                    <a:pt x="7110" y="488551"/>
                    <a:pt x="0" y="548483"/>
                  </a:cubicBezTo>
                  <a:cubicBezTo>
                    <a:pt x="270142" y="552525"/>
                    <a:pt x="564668" y="299095"/>
                    <a:pt x="602340" y="72447"/>
                  </a:cubicBezTo>
                  <a:cubicBezTo>
                    <a:pt x="620217" y="-35089"/>
                    <a:pt x="570627" y="-3855"/>
                    <a:pt x="548161" y="44433"/>
                  </a:cubicBezTo>
                  <a:cubicBezTo>
                    <a:pt x="413980" y="333343"/>
                    <a:pt x="151099" y="356905"/>
                    <a:pt x="43768" y="373549"/>
                  </a:cubicBezTo>
                  <a:close/>
                </a:path>
              </a:pathLst>
            </a:custGeom>
            <a:solidFill>
              <a:srgbClr val="FFFFFF">
                <a:alpha val="547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0" name="Google Shape;120;p13"/>
          <p:cNvGrpSpPr/>
          <p:nvPr/>
        </p:nvGrpSpPr>
        <p:grpSpPr>
          <a:xfrm>
            <a:off x="5442882" y="796263"/>
            <a:ext cx="453093" cy="714197"/>
            <a:chOff x="188982" y="2740711"/>
            <a:chExt cx="745218" cy="1174666"/>
          </a:xfrm>
        </p:grpSpPr>
        <p:sp>
          <p:nvSpPr>
            <p:cNvPr id="121" name="Google Shape;121;p13"/>
            <p:cNvSpPr/>
            <p:nvPr/>
          </p:nvSpPr>
          <p:spPr>
            <a:xfrm>
              <a:off x="188982" y="2740711"/>
              <a:ext cx="745218" cy="1174666"/>
            </a:xfrm>
            <a:custGeom>
              <a:avLst/>
              <a:gdLst/>
              <a:ahLst/>
              <a:cxnLst/>
              <a:rect l="l" t="t" r="r" b="b"/>
              <a:pathLst>
                <a:path w="745218" h="1174666" extrusionOk="0">
                  <a:moveTo>
                    <a:pt x="639800" y="385886"/>
                  </a:moveTo>
                  <a:cubicBezTo>
                    <a:pt x="639800" y="385886"/>
                    <a:pt x="355617" y="456640"/>
                    <a:pt x="197806" y="114511"/>
                  </a:cubicBezTo>
                  <a:cubicBezTo>
                    <a:pt x="120133" y="-53848"/>
                    <a:pt x="66844" y="-1313"/>
                    <a:pt x="40268" y="51359"/>
                  </a:cubicBezTo>
                  <a:cubicBezTo>
                    <a:pt x="-18637" y="169032"/>
                    <a:pt x="-80487" y="770550"/>
                    <a:pt x="384864" y="1174667"/>
                  </a:cubicBezTo>
                  <a:cubicBezTo>
                    <a:pt x="384864" y="1174598"/>
                    <a:pt x="980970" y="1027952"/>
                    <a:pt x="639800" y="385886"/>
                  </a:cubicBezTo>
                  <a:close/>
                </a:path>
              </a:pathLst>
            </a:custGeom>
            <a:solidFill>
              <a:srgbClr val="F8F1E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13"/>
            <p:cNvSpPr/>
            <p:nvPr/>
          </p:nvSpPr>
          <p:spPr>
            <a:xfrm>
              <a:off x="344800" y="3112760"/>
              <a:ext cx="446368" cy="667683"/>
            </a:xfrm>
            <a:custGeom>
              <a:avLst/>
              <a:gdLst/>
              <a:ahLst/>
              <a:cxnLst/>
              <a:rect l="l" t="t" r="r" b="b"/>
              <a:pathLst>
                <a:path w="446368" h="667683" extrusionOk="0">
                  <a:moveTo>
                    <a:pt x="0" y="526996"/>
                  </a:moveTo>
                  <a:cubicBezTo>
                    <a:pt x="167948" y="500214"/>
                    <a:pt x="398021" y="393843"/>
                    <a:pt x="301375" y="0"/>
                  </a:cubicBezTo>
                  <a:cubicBezTo>
                    <a:pt x="331033" y="10110"/>
                    <a:pt x="361849" y="16439"/>
                    <a:pt x="393089" y="18836"/>
                  </a:cubicBezTo>
                  <a:cubicBezTo>
                    <a:pt x="460488" y="183222"/>
                    <a:pt x="541791" y="533023"/>
                    <a:pt x="97947" y="667683"/>
                  </a:cubicBezTo>
                  <a:cubicBezTo>
                    <a:pt x="61639" y="623443"/>
                    <a:pt x="28888" y="576401"/>
                    <a:pt x="0" y="526996"/>
                  </a:cubicBezTo>
                  <a:close/>
                </a:path>
              </a:pathLst>
            </a:custGeom>
            <a:solidFill>
              <a:srgbClr val="F0E0C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13"/>
            <p:cNvSpPr/>
            <p:nvPr/>
          </p:nvSpPr>
          <p:spPr>
            <a:xfrm>
              <a:off x="232538" y="3061527"/>
              <a:ext cx="341567" cy="420075"/>
            </a:xfrm>
            <a:custGeom>
              <a:avLst/>
              <a:gdLst/>
              <a:ahLst/>
              <a:cxnLst/>
              <a:rect l="l" t="t" r="r" b="b"/>
              <a:pathLst>
                <a:path w="341567" h="420075" extrusionOk="0">
                  <a:moveTo>
                    <a:pt x="314663" y="0"/>
                  </a:moveTo>
                  <a:cubicBezTo>
                    <a:pt x="323430" y="6301"/>
                    <a:pt x="332198" y="12103"/>
                    <a:pt x="340965" y="17398"/>
                  </a:cubicBezTo>
                  <a:cubicBezTo>
                    <a:pt x="346513" y="131783"/>
                    <a:pt x="318910" y="353020"/>
                    <a:pt x="36234" y="420076"/>
                  </a:cubicBezTo>
                  <a:cubicBezTo>
                    <a:pt x="21987" y="383294"/>
                    <a:pt x="10000" y="346719"/>
                    <a:pt x="0" y="310485"/>
                  </a:cubicBezTo>
                  <a:cubicBezTo>
                    <a:pt x="83495" y="305280"/>
                    <a:pt x="221785" y="254114"/>
                    <a:pt x="314663" y="0"/>
                  </a:cubicBezTo>
                  <a:close/>
                </a:path>
              </a:pathLst>
            </a:custGeom>
            <a:solidFill>
              <a:srgbClr val="F0E0C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13"/>
            <p:cNvSpPr/>
            <p:nvPr/>
          </p:nvSpPr>
          <p:spPr>
            <a:xfrm>
              <a:off x="190551" y="2976457"/>
              <a:ext cx="278498" cy="208133"/>
            </a:xfrm>
            <a:custGeom>
              <a:avLst/>
              <a:gdLst/>
              <a:ahLst/>
              <a:cxnLst/>
              <a:rect l="l" t="t" r="r" b="b"/>
              <a:pathLst>
                <a:path w="278498" h="208133" extrusionOk="0">
                  <a:moveTo>
                    <a:pt x="268977" y="0"/>
                  </a:moveTo>
                  <a:cubicBezTo>
                    <a:pt x="272128" y="4041"/>
                    <a:pt x="275347" y="7877"/>
                    <a:pt x="278498" y="11713"/>
                  </a:cubicBezTo>
                  <a:cubicBezTo>
                    <a:pt x="243703" y="89522"/>
                    <a:pt x="161099" y="221785"/>
                    <a:pt x="5754" y="206990"/>
                  </a:cubicBezTo>
                  <a:cubicBezTo>
                    <a:pt x="3082" y="182812"/>
                    <a:pt x="1233" y="159044"/>
                    <a:pt x="0" y="136441"/>
                  </a:cubicBezTo>
                  <a:cubicBezTo>
                    <a:pt x="77399" y="146578"/>
                    <a:pt x="174661" y="122947"/>
                    <a:pt x="268977" y="0"/>
                  </a:cubicBezTo>
                  <a:close/>
                </a:path>
              </a:pathLst>
            </a:custGeom>
            <a:solidFill>
              <a:srgbClr val="F0E0C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13"/>
            <p:cNvSpPr/>
            <p:nvPr/>
          </p:nvSpPr>
          <p:spPr>
            <a:xfrm>
              <a:off x="324756" y="2881337"/>
              <a:ext cx="606150" cy="548531"/>
            </a:xfrm>
            <a:custGeom>
              <a:avLst/>
              <a:gdLst/>
              <a:ahLst/>
              <a:cxnLst/>
              <a:rect l="l" t="t" r="r" b="b"/>
              <a:pathLst>
                <a:path w="606150" h="548531" extrusionOk="0">
                  <a:moveTo>
                    <a:pt x="562383" y="373549"/>
                  </a:moveTo>
                  <a:cubicBezTo>
                    <a:pt x="584328" y="429769"/>
                    <a:pt x="599041" y="488551"/>
                    <a:pt x="606151" y="548483"/>
                  </a:cubicBezTo>
                  <a:cubicBezTo>
                    <a:pt x="336009" y="552525"/>
                    <a:pt x="41483" y="299095"/>
                    <a:pt x="3811" y="72447"/>
                  </a:cubicBezTo>
                  <a:cubicBezTo>
                    <a:pt x="-14066" y="-35089"/>
                    <a:pt x="35524" y="-3855"/>
                    <a:pt x="57921" y="44433"/>
                  </a:cubicBezTo>
                  <a:cubicBezTo>
                    <a:pt x="192170" y="333343"/>
                    <a:pt x="455052" y="356905"/>
                    <a:pt x="562383" y="373549"/>
                  </a:cubicBezTo>
                  <a:close/>
                </a:path>
              </a:pathLst>
            </a:custGeom>
            <a:solidFill>
              <a:srgbClr val="FFFFFF">
                <a:alpha val="547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6" name="Google Shape;126;p13"/>
          <p:cNvSpPr/>
          <p:nvPr/>
        </p:nvSpPr>
        <p:spPr>
          <a:xfrm rot="965076">
            <a:off x="6655434" y="1773343"/>
            <a:ext cx="690376" cy="255563"/>
          </a:xfrm>
          <a:custGeom>
            <a:avLst/>
            <a:gdLst/>
            <a:ahLst/>
            <a:cxnLst/>
            <a:rect l="l" t="t" r="r" b="b"/>
            <a:pathLst>
              <a:path w="2301252" h="851877" extrusionOk="0">
                <a:moveTo>
                  <a:pt x="9833" y="801529"/>
                </a:moveTo>
                <a:cubicBezTo>
                  <a:pt x="9833" y="801529"/>
                  <a:pt x="156479" y="507003"/>
                  <a:pt x="492924" y="317205"/>
                </a:cubicBezTo>
                <a:cubicBezTo>
                  <a:pt x="1075126" y="-11568"/>
                  <a:pt x="1738768" y="-119035"/>
                  <a:pt x="1353487" y="159668"/>
                </a:cubicBezTo>
                <a:cubicBezTo>
                  <a:pt x="1353487" y="159668"/>
                  <a:pt x="2116241" y="8981"/>
                  <a:pt x="2136789" y="255560"/>
                </a:cubicBezTo>
                <a:cubicBezTo>
                  <a:pt x="2147200" y="380083"/>
                  <a:pt x="1774591" y="392549"/>
                  <a:pt x="1774591" y="392549"/>
                </a:cubicBezTo>
                <a:cubicBezTo>
                  <a:pt x="1774591" y="392549"/>
                  <a:pt x="2292066" y="471044"/>
                  <a:pt x="2301176" y="735021"/>
                </a:cubicBezTo>
                <a:cubicBezTo>
                  <a:pt x="2308025" y="933655"/>
                  <a:pt x="1855962" y="515839"/>
                  <a:pt x="890191" y="673376"/>
                </a:cubicBezTo>
                <a:cubicBezTo>
                  <a:pt x="495184" y="737829"/>
                  <a:pt x="285180" y="778036"/>
                  <a:pt x="41957" y="848174"/>
                </a:cubicBezTo>
                <a:cubicBezTo>
                  <a:pt x="-27017" y="868037"/>
                  <a:pt x="9833" y="801529"/>
                  <a:pt x="9833" y="801529"/>
                </a:cubicBezTo>
                <a:close/>
              </a:path>
            </a:pathLst>
          </a:cu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13"/>
          <p:cNvSpPr/>
          <p:nvPr/>
        </p:nvSpPr>
        <p:spPr>
          <a:xfrm rot="20891887" flipH="1">
            <a:off x="5585058" y="1726561"/>
            <a:ext cx="690376" cy="255563"/>
          </a:xfrm>
          <a:custGeom>
            <a:avLst/>
            <a:gdLst/>
            <a:ahLst/>
            <a:cxnLst/>
            <a:rect l="l" t="t" r="r" b="b"/>
            <a:pathLst>
              <a:path w="2301252" h="851877" extrusionOk="0">
                <a:moveTo>
                  <a:pt x="9833" y="801529"/>
                </a:moveTo>
                <a:cubicBezTo>
                  <a:pt x="9833" y="801529"/>
                  <a:pt x="156479" y="507003"/>
                  <a:pt x="492924" y="317205"/>
                </a:cubicBezTo>
                <a:cubicBezTo>
                  <a:pt x="1075126" y="-11568"/>
                  <a:pt x="1738768" y="-119035"/>
                  <a:pt x="1353487" y="159668"/>
                </a:cubicBezTo>
                <a:cubicBezTo>
                  <a:pt x="1353487" y="159668"/>
                  <a:pt x="2116241" y="8981"/>
                  <a:pt x="2136789" y="255560"/>
                </a:cubicBezTo>
                <a:cubicBezTo>
                  <a:pt x="2147200" y="380083"/>
                  <a:pt x="1774591" y="392549"/>
                  <a:pt x="1774591" y="392549"/>
                </a:cubicBezTo>
                <a:cubicBezTo>
                  <a:pt x="1774591" y="392549"/>
                  <a:pt x="2292066" y="471044"/>
                  <a:pt x="2301176" y="735021"/>
                </a:cubicBezTo>
                <a:cubicBezTo>
                  <a:pt x="2308025" y="933655"/>
                  <a:pt x="1855962" y="515839"/>
                  <a:pt x="890191" y="673376"/>
                </a:cubicBezTo>
                <a:cubicBezTo>
                  <a:pt x="495184" y="737829"/>
                  <a:pt x="285180" y="778036"/>
                  <a:pt x="41957" y="848174"/>
                </a:cubicBezTo>
                <a:cubicBezTo>
                  <a:pt x="-27017" y="868037"/>
                  <a:pt x="9833" y="801529"/>
                  <a:pt x="9833" y="801529"/>
                </a:cubicBezTo>
                <a:close/>
              </a:path>
            </a:pathLst>
          </a:cu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B33F882-696A-AE47-BB34-A7E6790635D6}"/>
              </a:ext>
            </a:extLst>
          </p:cNvPr>
          <p:cNvSpPr/>
          <p:nvPr/>
        </p:nvSpPr>
        <p:spPr>
          <a:xfrm>
            <a:off x="220640" y="2958953"/>
            <a:ext cx="3703258" cy="178510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b="1" dirty="0">
                <a:solidFill>
                  <a:schemeClr val="dk1"/>
                </a:solidFill>
                <a:latin typeface="Quicksand Light"/>
                <a:sym typeface="Quicksand Light"/>
              </a:rPr>
              <a:t>@LlewellynFalco </a:t>
            </a:r>
          </a:p>
          <a:p>
            <a:r>
              <a:rPr lang="en-US" sz="2200" b="1" dirty="0">
                <a:solidFill>
                  <a:schemeClr val="dk1"/>
                </a:solidFill>
                <a:latin typeface="Quicksand Light"/>
                <a:sym typeface="Quicksand Light"/>
              </a:rPr>
              <a:t> </a:t>
            </a:r>
          </a:p>
          <a:p>
            <a:r>
              <a:rPr lang="en-US" sz="2200" b="1" dirty="0" err="1">
                <a:solidFill>
                  <a:schemeClr val="dk1"/>
                </a:solidFill>
                <a:latin typeface="Quicksand Light"/>
                <a:sym typeface="Quicksand Light"/>
              </a:rPr>
              <a:t>youtube.com</a:t>
            </a:r>
            <a:r>
              <a:rPr lang="en-US" sz="2200" b="1" dirty="0">
                <a:solidFill>
                  <a:schemeClr val="dk1"/>
                </a:solidFill>
                <a:latin typeface="Quicksand Light"/>
                <a:sym typeface="Quicksand Light"/>
              </a:rPr>
              <a:t>/</a:t>
            </a:r>
            <a:r>
              <a:rPr lang="en-US" sz="2200" b="1" dirty="0" err="1">
                <a:solidFill>
                  <a:schemeClr val="dk1"/>
                </a:solidFill>
                <a:latin typeface="Quicksand Light"/>
                <a:sym typeface="Quicksand Light"/>
              </a:rPr>
              <a:t>isidoreus</a:t>
            </a:r>
            <a:endParaRPr lang="en-US" sz="2200" b="1" dirty="0">
              <a:solidFill>
                <a:schemeClr val="dk1"/>
              </a:solidFill>
              <a:latin typeface="Quicksand Light"/>
              <a:sym typeface="Quicksand Light"/>
            </a:endParaRPr>
          </a:p>
          <a:p>
            <a:r>
              <a:rPr lang="en-US" sz="2200" b="1" dirty="0" err="1">
                <a:solidFill>
                  <a:schemeClr val="dk1"/>
                </a:solidFill>
                <a:latin typeface="Quicksand Light"/>
                <a:sym typeface="Quicksand Light"/>
              </a:rPr>
              <a:t>LlewellynFalco.Blogspot.com</a:t>
            </a:r>
            <a:r>
              <a:rPr lang="en-US" sz="2200" b="1" dirty="0">
                <a:solidFill>
                  <a:schemeClr val="dk1"/>
                </a:solidFill>
                <a:latin typeface="Quicksand Light"/>
                <a:sym typeface="Quicksand Light"/>
              </a:rPr>
              <a:t>  </a:t>
            </a:r>
          </a:p>
          <a:p>
            <a:r>
              <a:rPr lang="en-US" sz="2200" b="1" dirty="0" err="1">
                <a:solidFill>
                  <a:schemeClr val="dk1"/>
                </a:solidFill>
                <a:latin typeface="Quicksand Light"/>
                <a:sym typeface="Quicksand Light"/>
              </a:rPr>
              <a:t>approvaltests.com</a:t>
            </a:r>
            <a:endParaRPr lang="en-US" sz="2200" b="1" dirty="0">
              <a:solidFill>
                <a:schemeClr val="dk1"/>
              </a:solidFill>
              <a:latin typeface="Quicksand Light"/>
              <a:sym typeface="Quicksand Light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E955010-56BA-A247-B7DE-3C6673DCC980}"/>
              </a:ext>
            </a:extLst>
          </p:cNvPr>
          <p:cNvSpPr/>
          <p:nvPr/>
        </p:nvSpPr>
        <p:spPr>
          <a:xfrm>
            <a:off x="5735945" y="-7006"/>
            <a:ext cx="3437159" cy="318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6200" lvl="0">
              <a:lnSpc>
                <a:spcPct val="115000"/>
              </a:lnSpc>
              <a:spcBef>
                <a:spcPts val="600"/>
              </a:spcBef>
              <a:buSzPts val="2400"/>
            </a:pPr>
            <a:r>
              <a:rPr lang="en-US" dirty="0"/>
              <a:t>Presentation template by </a:t>
            </a:r>
            <a:r>
              <a:rPr lang="en-US" u="sng" dirty="0">
                <a:solidFill>
                  <a:schemeClr val="hlink"/>
                </a:solidFill>
                <a:hlinkClick r:id="rId4"/>
              </a:rPr>
              <a:t>SlidesCarnival</a:t>
            </a: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p36"/>
          <p:cNvSpPr txBox="1">
            <a:spLocks noGrp="1"/>
          </p:cNvSpPr>
          <p:nvPr>
            <p:ph type="title"/>
          </p:nvPr>
        </p:nvSpPr>
        <p:spPr>
          <a:xfrm>
            <a:off x="855300" y="991175"/>
            <a:ext cx="7440300" cy="396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Extra resources · Build your own monsters</a:t>
            </a:r>
            <a:endParaRPr sz="2800" dirty="0"/>
          </a:p>
        </p:txBody>
      </p:sp>
      <p:sp>
        <p:nvSpPr>
          <p:cNvPr id="784" name="Google Shape;784;p36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 dirty="0"/>
          </a:p>
        </p:txBody>
      </p:sp>
      <p:grpSp>
        <p:nvGrpSpPr>
          <p:cNvPr id="785" name="Google Shape;785;p36"/>
          <p:cNvGrpSpPr/>
          <p:nvPr/>
        </p:nvGrpSpPr>
        <p:grpSpPr>
          <a:xfrm>
            <a:off x="899580" y="1606229"/>
            <a:ext cx="1065642" cy="998655"/>
            <a:chOff x="175906" y="401530"/>
            <a:chExt cx="2115209" cy="1982245"/>
          </a:xfrm>
        </p:grpSpPr>
        <p:sp>
          <p:nvSpPr>
            <p:cNvPr id="786" name="Google Shape;786;p36"/>
            <p:cNvSpPr/>
            <p:nvPr/>
          </p:nvSpPr>
          <p:spPr>
            <a:xfrm>
              <a:off x="175906" y="401530"/>
              <a:ext cx="2115209" cy="1982245"/>
            </a:xfrm>
            <a:custGeom>
              <a:avLst/>
              <a:gdLst/>
              <a:ahLst/>
              <a:cxnLst/>
              <a:rect l="l" t="t" r="r" b="b"/>
              <a:pathLst>
                <a:path w="2115209" h="1982245" extrusionOk="0">
                  <a:moveTo>
                    <a:pt x="1084390" y="1982245"/>
                  </a:moveTo>
                  <a:cubicBezTo>
                    <a:pt x="797399" y="1982245"/>
                    <a:pt x="529106" y="1889709"/>
                    <a:pt x="328897" y="1721967"/>
                  </a:cubicBezTo>
                  <a:cubicBezTo>
                    <a:pt x="126839" y="1552306"/>
                    <a:pt x="10261" y="1321480"/>
                    <a:pt x="672" y="1072023"/>
                  </a:cubicBezTo>
                  <a:cubicBezTo>
                    <a:pt x="-9739" y="802772"/>
                    <a:pt x="101359" y="520575"/>
                    <a:pt x="297801" y="316119"/>
                  </a:cubicBezTo>
                  <a:cubicBezTo>
                    <a:pt x="390549" y="219263"/>
                    <a:pt x="501447" y="141599"/>
                    <a:pt x="624176" y="87554"/>
                  </a:cubicBezTo>
                  <a:cubicBezTo>
                    <a:pt x="758672" y="28980"/>
                    <a:pt x="903928" y="-836"/>
                    <a:pt x="1050622" y="18"/>
                  </a:cubicBezTo>
                  <a:cubicBezTo>
                    <a:pt x="1339737" y="18"/>
                    <a:pt x="1578920" y="75910"/>
                    <a:pt x="1761389" y="225501"/>
                  </a:cubicBezTo>
                  <a:cubicBezTo>
                    <a:pt x="1935570" y="368312"/>
                    <a:pt x="2049065" y="569754"/>
                    <a:pt x="2098449" y="824416"/>
                  </a:cubicBezTo>
                  <a:cubicBezTo>
                    <a:pt x="2125608" y="962926"/>
                    <a:pt x="2119696" y="1105894"/>
                    <a:pt x="2081189" y="1241684"/>
                  </a:cubicBezTo>
                  <a:cubicBezTo>
                    <a:pt x="2044085" y="1372426"/>
                    <a:pt x="1979968" y="1493928"/>
                    <a:pt x="1892966" y="1598334"/>
                  </a:cubicBezTo>
                  <a:cubicBezTo>
                    <a:pt x="1795930" y="1715323"/>
                    <a:pt x="1675038" y="1810249"/>
                    <a:pt x="1538371" y="1876764"/>
                  </a:cubicBezTo>
                  <a:cubicBezTo>
                    <a:pt x="1396903" y="1945628"/>
                    <a:pt x="1241722" y="1981683"/>
                    <a:pt x="1084390" y="1982245"/>
                  </a:cubicBezTo>
                  <a:close/>
                </a:path>
              </a:pathLst>
            </a:custGeom>
            <a:solidFill>
              <a:srgbClr val="09052E">
                <a:alpha val="11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7" name="Google Shape;787;p36"/>
            <p:cNvSpPr/>
            <p:nvPr/>
          </p:nvSpPr>
          <p:spPr>
            <a:xfrm>
              <a:off x="298813" y="475316"/>
              <a:ext cx="1869339" cy="1736332"/>
            </a:xfrm>
            <a:custGeom>
              <a:avLst/>
              <a:gdLst/>
              <a:ahLst/>
              <a:cxnLst/>
              <a:rect l="l" t="t" r="r" b="b"/>
              <a:pathLst>
                <a:path w="1869339" h="1736332" extrusionOk="0">
                  <a:moveTo>
                    <a:pt x="927716" y="0"/>
                  </a:moveTo>
                  <a:cubicBezTo>
                    <a:pt x="337774" y="0"/>
                    <a:pt x="-16274" y="505694"/>
                    <a:pt x="576" y="943990"/>
                  </a:cubicBezTo>
                  <a:cubicBezTo>
                    <a:pt x="17425" y="1382285"/>
                    <a:pt x="422022" y="1736332"/>
                    <a:pt x="961483" y="1736332"/>
                  </a:cubicBezTo>
                  <a:cubicBezTo>
                    <a:pt x="1500945" y="1736332"/>
                    <a:pt x="1957118" y="1250776"/>
                    <a:pt x="1854924" y="724876"/>
                  </a:cubicBezTo>
                  <a:cubicBezTo>
                    <a:pt x="1769717" y="285279"/>
                    <a:pt x="1464506" y="0"/>
                    <a:pt x="9277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8" name="Google Shape;788;p36"/>
            <p:cNvSpPr/>
            <p:nvPr/>
          </p:nvSpPr>
          <p:spPr>
            <a:xfrm>
              <a:off x="298819" y="1299235"/>
              <a:ext cx="1869272" cy="912413"/>
            </a:xfrm>
            <a:custGeom>
              <a:avLst/>
              <a:gdLst/>
              <a:ahLst/>
              <a:cxnLst/>
              <a:rect l="l" t="t" r="r" b="b"/>
              <a:pathLst>
                <a:path w="1869272" h="912413" extrusionOk="0">
                  <a:moveTo>
                    <a:pt x="963190" y="603915"/>
                  </a:moveTo>
                  <a:cubicBezTo>
                    <a:pt x="507291" y="603915"/>
                    <a:pt x="141942" y="366308"/>
                    <a:pt x="1940" y="34795"/>
                  </a:cubicBezTo>
                  <a:cubicBezTo>
                    <a:pt x="-54" y="63172"/>
                    <a:pt x="-511" y="91639"/>
                    <a:pt x="570" y="120071"/>
                  </a:cubicBezTo>
                  <a:cubicBezTo>
                    <a:pt x="17419" y="558435"/>
                    <a:pt x="422016" y="912414"/>
                    <a:pt x="961477" y="912414"/>
                  </a:cubicBezTo>
                  <a:cubicBezTo>
                    <a:pt x="1466829" y="912414"/>
                    <a:pt x="1899097" y="486242"/>
                    <a:pt x="1867658" y="0"/>
                  </a:cubicBezTo>
                  <a:cubicBezTo>
                    <a:pt x="1728135" y="347404"/>
                    <a:pt x="1367649" y="603915"/>
                    <a:pt x="963190" y="60391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9" name="Google Shape;789;p36"/>
            <p:cNvSpPr/>
            <p:nvPr/>
          </p:nvSpPr>
          <p:spPr>
            <a:xfrm>
              <a:off x="854094" y="964575"/>
              <a:ext cx="758060" cy="758156"/>
            </a:xfrm>
            <a:custGeom>
              <a:avLst/>
              <a:gdLst/>
              <a:ahLst/>
              <a:cxnLst/>
              <a:rect l="l" t="t" r="r" b="b"/>
              <a:pathLst>
                <a:path w="758060" h="758156" extrusionOk="0">
                  <a:moveTo>
                    <a:pt x="724496" y="223151"/>
                  </a:moveTo>
                  <a:cubicBezTo>
                    <a:pt x="687310" y="294289"/>
                    <a:pt x="599494" y="321817"/>
                    <a:pt x="528355" y="284631"/>
                  </a:cubicBezTo>
                  <a:cubicBezTo>
                    <a:pt x="457217" y="247446"/>
                    <a:pt x="429689" y="159629"/>
                    <a:pt x="466875" y="88491"/>
                  </a:cubicBezTo>
                  <a:cubicBezTo>
                    <a:pt x="479923" y="63532"/>
                    <a:pt x="499937" y="42901"/>
                    <a:pt x="524492" y="29106"/>
                  </a:cubicBezTo>
                  <a:cubicBezTo>
                    <a:pt x="331208" y="-51203"/>
                    <a:pt x="109416" y="40382"/>
                    <a:pt x="29107" y="233665"/>
                  </a:cubicBezTo>
                  <a:cubicBezTo>
                    <a:pt x="-51203" y="426949"/>
                    <a:pt x="40381" y="648740"/>
                    <a:pt x="233665" y="729050"/>
                  </a:cubicBezTo>
                  <a:cubicBezTo>
                    <a:pt x="426956" y="809360"/>
                    <a:pt x="648741" y="717776"/>
                    <a:pt x="729051" y="524492"/>
                  </a:cubicBezTo>
                  <a:cubicBezTo>
                    <a:pt x="769257" y="427730"/>
                    <a:pt x="767606" y="318645"/>
                    <a:pt x="724496" y="22315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rgbClr val="BBFF4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0" name="Google Shape;790;p36"/>
            <p:cNvSpPr/>
            <p:nvPr/>
          </p:nvSpPr>
          <p:spPr>
            <a:xfrm>
              <a:off x="1027970" y="1137272"/>
              <a:ext cx="411706" cy="411763"/>
            </a:xfrm>
            <a:custGeom>
              <a:avLst/>
              <a:gdLst/>
              <a:ahLst/>
              <a:cxnLst/>
              <a:rect l="l" t="t" r="r" b="b"/>
              <a:pathLst>
                <a:path w="411706" h="411763" extrusionOk="0">
                  <a:moveTo>
                    <a:pt x="279862" y="13810"/>
                  </a:moveTo>
                  <a:cubicBezTo>
                    <a:pt x="173784" y="-27047"/>
                    <a:pt x="54666" y="25824"/>
                    <a:pt x="13809" y="131901"/>
                  </a:cubicBezTo>
                  <a:cubicBezTo>
                    <a:pt x="-27048" y="237978"/>
                    <a:pt x="25830" y="357097"/>
                    <a:pt x="131907" y="397954"/>
                  </a:cubicBezTo>
                  <a:cubicBezTo>
                    <a:pt x="237984" y="438811"/>
                    <a:pt x="357096" y="385940"/>
                    <a:pt x="397953" y="279863"/>
                  </a:cubicBezTo>
                  <a:cubicBezTo>
                    <a:pt x="417090" y="230170"/>
                    <a:pt x="416227" y="174998"/>
                    <a:pt x="395549" y="125935"/>
                  </a:cubicBezTo>
                  <a:cubicBezTo>
                    <a:pt x="337897" y="115325"/>
                    <a:pt x="292273" y="71105"/>
                    <a:pt x="279862" y="138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91" name="Google Shape;791;p36"/>
          <p:cNvGrpSpPr/>
          <p:nvPr/>
        </p:nvGrpSpPr>
        <p:grpSpPr>
          <a:xfrm>
            <a:off x="5519662" y="1606231"/>
            <a:ext cx="1065712" cy="998653"/>
            <a:chOff x="8438871" y="401534"/>
            <a:chExt cx="2115348" cy="1982241"/>
          </a:xfrm>
        </p:grpSpPr>
        <p:sp>
          <p:nvSpPr>
            <p:cNvPr id="792" name="Google Shape;792;p36"/>
            <p:cNvSpPr/>
            <p:nvPr/>
          </p:nvSpPr>
          <p:spPr>
            <a:xfrm>
              <a:off x="8438871" y="401534"/>
              <a:ext cx="2115348" cy="1982241"/>
            </a:xfrm>
            <a:custGeom>
              <a:avLst/>
              <a:gdLst/>
              <a:ahLst/>
              <a:cxnLst/>
              <a:rect l="l" t="t" r="r" b="b"/>
              <a:pathLst>
                <a:path w="2115348" h="1982241" extrusionOk="0">
                  <a:moveTo>
                    <a:pt x="1084381" y="1982241"/>
                  </a:moveTo>
                  <a:cubicBezTo>
                    <a:pt x="797390" y="1982241"/>
                    <a:pt x="529098" y="1889705"/>
                    <a:pt x="328957" y="1721963"/>
                  </a:cubicBezTo>
                  <a:cubicBezTo>
                    <a:pt x="126830" y="1552302"/>
                    <a:pt x="10253" y="1321476"/>
                    <a:pt x="663" y="1072019"/>
                  </a:cubicBezTo>
                  <a:cubicBezTo>
                    <a:pt x="-9679" y="803042"/>
                    <a:pt x="101418" y="520571"/>
                    <a:pt x="297929" y="316389"/>
                  </a:cubicBezTo>
                  <a:cubicBezTo>
                    <a:pt x="390670" y="219534"/>
                    <a:pt x="501494" y="141871"/>
                    <a:pt x="624236" y="87824"/>
                  </a:cubicBezTo>
                  <a:cubicBezTo>
                    <a:pt x="758690" y="29170"/>
                    <a:pt x="903967" y="-739"/>
                    <a:pt x="1050682" y="14"/>
                  </a:cubicBezTo>
                  <a:cubicBezTo>
                    <a:pt x="1339866" y="14"/>
                    <a:pt x="1578979" y="75906"/>
                    <a:pt x="1761448" y="225497"/>
                  </a:cubicBezTo>
                  <a:cubicBezTo>
                    <a:pt x="1935630" y="368308"/>
                    <a:pt x="2049125" y="569750"/>
                    <a:pt x="2098577" y="824412"/>
                  </a:cubicBezTo>
                  <a:cubicBezTo>
                    <a:pt x="2125770" y="962922"/>
                    <a:pt x="2119811" y="1105890"/>
                    <a:pt x="2081317" y="1241680"/>
                  </a:cubicBezTo>
                  <a:cubicBezTo>
                    <a:pt x="2044193" y="1372408"/>
                    <a:pt x="1980083" y="1493904"/>
                    <a:pt x="1893094" y="1598330"/>
                  </a:cubicBezTo>
                  <a:cubicBezTo>
                    <a:pt x="1796038" y="1715326"/>
                    <a:pt x="1675145" y="1810252"/>
                    <a:pt x="1538431" y="1876760"/>
                  </a:cubicBezTo>
                  <a:cubicBezTo>
                    <a:pt x="1396921" y="1945638"/>
                    <a:pt x="1241713" y="1981693"/>
                    <a:pt x="1084381" y="1982241"/>
                  </a:cubicBezTo>
                  <a:close/>
                </a:path>
              </a:pathLst>
            </a:custGeom>
            <a:solidFill>
              <a:srgbClr val="09052E">
                <a:alpha val="11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3" name="Google Shape;793;p36"/>
            <p:cNvSpPr/>
            <p:nvPr/>
          </p:nvSpPr>
          <p:spPr>
            <a:xfrm>
              <a:off x="8561906" y="475316"/>
              <a:ext cx="1869268" cy="1736332"/>
            </a:xfrm>
            <a:custGeom>
              <a:avLst/>
              <a:gdLst/>
              <a:ahLst/>
              <a:cxnLst/>
              <a:rect l="l" t="t" r="r" b="b"/>
              <a:pathLst>
                <a:path w="1869268" h="1736332" extrusionOk="0">
                  <a:moveTo>
                    <a:pt x="927716" y="0"/>
                  </a:moveTo>
                  <a:cubicBezTo>
                    <a:pt x="337705" y="0"/>
                    <a:pt x="-16274" y="505694"/>
                    <a:pt x="576" y="943990"/>
                  </a:cubicBezTo>
                  <a:cubicBezTo>
                    <a:pt x="17426" y="1382285"/>
                    <a:pt x="422022" y="1736332"/>
                    <a:pt x="961415" y="1736332"/>
                  </a:cubicBezTo>
                  <a:cubicBezTo>
                    <a:pt x="1500808" y="1736332"/>
                    <a:pt x="1957049" y="1250776"/>
                    <a:pt x="1854856" y="724876"/>
                  </a:cubicBezTo>
                  <a:cubicBezTo>
                    <a:pt x="1769443" y="285279"/>
                    <a:pt x="1464438" y="0"/>
                    <a:pt x="9277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4" name="Google Shape;794;p36"/>
            <p:cNvSpPr/>
            <p:nvPr/>
          </p:nvSpPr>
          <p:spPr>
            <a:xfrm>
              <a:off x="8561904" y="1299235"/>
              <a:ext cx="1869279" cy="912413"/>
            </a:xfrm>
            <a:custGeom>
              <a:avLst/>
              <a:gdLst/>
              <a:ahLst/>
              <a:cxnLst/>
              <a:rect l="l" t="t" r="r" b="b"/>
              <a:pathLst>
                <a:path w="1869279" h="912413" extrusionOk="0">
                  <a:moveTo>
                    <a:pt x="963129" y="603915"/>
                  </a:moveTo>
                  <a:cubicBezTo>
                    <a:pt x="507230" y="603915"/>
                    <a:pt x="141882" y="366308"/>
                    <a:pt x="1880" y="34795"/>
                  </a:cubicBezTo>
                  <a:cubicBezTo>
                    <a:pt x="-39" y="63179"/>
                    <a:pt x="-518" y="91646"/>
                    <a:pt x="578" y="120071"/>
                  </a:cubicBezTo>
                  <a:cubicBezTo>
                    <a:pt x="17428" y="558435"/>
                    <a:pt x="422024" y="912414"/>
                    <a:pt x="961417" y="912414"/>
                  </a:cubicBezTo>
                  <a:cubicBezTo>
                    <a:pt x="1466769" y="912414"/>
                    <a:pt x="1899105" y="486242"/>
                    <a:pt x="1867666" y="0"/>
                  </a:cubicBezTo>
                  <a:cubicBezTo>
                    <a:pt x="1728075" y="347404"/>
                    <a:pt x="1367589" y="603915"/>
                    <a:pt x="963129" y="60391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5" name="Google Shape;795;p36"/>
            <p:cNvSpPr/>
            <p:nvPr/>
          </p:nvSpPr>
          <p:spPr>
            <a:xfrm>
              <a:off x="9302517" y="748882"/>
              <a:ext cx="387480" cy="1272283"/>
            </a:xfrm>
            <a:custGeom>
              <a:avLst/>
              <a:gdLst/>
              <a:ahLst/>
              <a:cxnLst/>
              <a:rect l="l" t="t" r="r" b="b"/>
              <a:pathLst>
                <a:path w="387480" h="1272283" extrusionOk="0">
                  <a:moveTo>
                    <a:pt x="341492" y="318088"/>
                  </a:moveTo>
                  <a:cubicBezTo>
                    <a:pt x="290600" y="318070"/>
                    <a:pt x="249367" y="276810"/>
                    <a:pt x="249367" y="225931"/>
                  </a:cubicBezTo>
                  <a:cubicBezTo>
                    <a:pt x="249436" y="192269"/>
                    <a:pt x="267792" y="161294"/>
                    <a:pt x="297313" y="145140"/>
                  </a:cubicBezTo>
                  <a:cubicBezTo>
                    <a:pt x="267860" y="90372"/>
                    <a:pt x="228955" y="41237"/>
                    <a:pt x="182448" y="0"/>
                  </a:cubicBezTo>
                  <a:cubicBezTo>
                    <a:pt x="182448" y="0"/>
                    <a:pt x="-269615" y="719876"/>
                    <a:pt x="249436" y="1272283"/>
                  </a:cubicBezTo>
                  <a:cubicBezTo>
                    <a:pt x="249436" y="1272283"/>
                    <a:pt x="459713" y="731178"/>
                    <a:pt x="361218" y="315896"/>
                  </a:cubicBezTo>
                  <a:cubicBezTo>
                    <a:pt x="354712" y="317324"/>
                    <a:pt x="348136" y="318059"/>
                    <a:pt x="341492" y="318088"/>
                  </a:cubicBezTo>
                  <a:close/>
                </a:path>
              </a:pathLst>
            </a:custGeom>
            <a:gradFill>
              <a:gsLst>
                <a:gs pos="0">
                  <a:srgbClr val="000985"/>
                </a:gs>
                <a:gs pos="100000">
                  <a:srgbClr val="01010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96" name="Google Shape;796;p36"/>
          <p:cNvGrpSpPr/>
          <p:nvPr/>
        </p:nvGrpSpPr>
        <p:grpSpPr>
          <a:xfrm>
            <a:off x="3978816" y="1977883"/>
            <a:ext cx="1065613" cy="626828"/>
            <a:chOff x="5682925" y="1139232"/>
            <a:chExt cx="2115150" cy="1244200"/>
          </a:xfrm>
        </p:grpSpPr>
        <p:sp>
          <p:nvSpPr>
            <p:cNvPr id="797" name="Google Shape;797;p36"/>
            <p:cNvSpPr/>
            <p:nvPr/>
          </p:nvSpPr>
          <p:spPr>
            <a:xfrm>
              <a:off x="5682925" y="1139232"/>
              <a:ext cx="2115150" cy="1244200"/>
            </a:xfrm>
            <a:custGeom>
              <a:avLst/>
              <a:gdLst/>
              <a:ahLst/>
              <a:cxnLst/>
              <a:rect l="l" t="t" r="r" b="b"/>
              <a:pathLst>
                <a:path w="2115150" h="1244200" extrusionOk="0">
                  <a:moveTo>
                    <a:pt x="2078447" y="0"/>
                  </a:moveTo>
                  <a:cubicBezTo>
                    <a:pt x="1740359" y="36747"/>
                    <a:pt x="1400490" y="55042"/>
                    <a:pt x="1060347" y="54796"/>
                  </a:cubicBezTo>
                  <a:cubicBezTo>
                    <a:pt x="721937" y="54987"/>
                    <a:pt x="383766" y="36857"/>
                    <a:pt x="47315" y="479"/>
                  </a:cubicBezTo>
                  <a:cubicBezTo>
                    <a:pt x="12629" y="108125"/>
                    <a:pt x="-3193" y="220949"/>
                    <a:pt x="533" y="333979"/>
                  </a:cubicBezTo>
                  <a:cubicBezTo>
                    <a:pt x="10122" y="583435"/>
                    <a:pt x="126700" y="814261"/>
                    <a:pt x="328758" y="983922"/>
                  </a:cubicBezTo>
                  <a:cubicBezTo>
                    <a:pt x="528967" y="1151939"/>
                    <a:pt x="797260" y="1244200"/>
                    <a:pt x="1084251" y="1244200"/>
                  </a:cubicBezTo>
                  <a:cubicBezTo>
                    <a:pt x="1241583" y="1243755"/>
                    <a:pt x="1396791" y="1207816"/>
                    <a:pt x="1538301" y="1139062"/>
                  </a:cubicBezTo>
                  <a:cubicBezTo>
                    <a:pt x="1675015" y="1072485"/>
                    <a:pt x="1795908" y="977490"/>
                    <a:pt x="1892896" y="860426"/>
                  </a:cubicBezTo>
                  <a:cubicBezTo>
                    <a:pt x="1979884" y="756020"/>
                    <a:pt x="2043995" y="634518"/>
                    <a:pt x="2081119" y="503776"/>
                  </a:cubicBezTo>
                  <a:cubicBezTo>
                    <a:pt x="2119613" y="367986"/>
                    <a:pt x="2125572" y="225018"/>
                    <a:pt x="2098380" y="86508"/>
                  </a:cubicBezTo>
                  <a:cubicBezTo>
                    <a:pt x="2092625" y="56850"/>
                    <a:pt x="2085913" y="28220"/>
                    <a:pt x="2078447" y="0"/>
                  </a:cubicBezTo>
                  <a:close/>
                </a:path>
              </a:pathLst>
            </a:custGeom>
            <a:solidFill>
              <a:srgbClr val="09052E">
                <a:alpha val="11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8" name="Google Shape;798;p36"/>
            <p:cNvSpPr/>
            <p:nvPr/>
          </p:nvSpPr>
          <p:spPr>
            <a:xfrm>
              <a:off x="5805876" y="1150739"/>
              <a:ext cx="1869223" cy="1060909"/>
            </a:xfrm>
            <a:custGeom>
              <a:avLst/>
              <a:gdLst/>
              <a:ahLst/>
              <a:cxnLst/>
              <a:rect l="l" t="t" r="r" b="b"/>
              <a:pathLst>
                <a:path w="1869223" h="1060909" extrusionOk="0">
                  <a:moveTo>
                    <a:pt x="1844056" y="0"/>
                  </a:moveTo>
                  <a:cubicBezTo>
                    <a:pt x="1550899" y="28425"/>
                    <a:pt x="1247744" y="43357"/>
                    <a:pt x="937395" y="43357"/>
                  </a:cubicBezTo>
                  <a:cubicBezTo>
                    <a:pt x="628349" y="43357"/>
                    <a:pt x="326357" y="28494"/>
                    <a:pt x="34297" y="342"/>
                  </a:cubicBezTo>
                  <a:cubicBezTo>
                    <a:pt x="8913" y="87399"/>
                    <a:pt x="-2512" y="177935"/>
                    <a:pt x="461" y="268566"/>
                  </a:cubicBezTo>
                  <a:cubicBezTo>
                    <a:pt x="17310" y="706930"/>
                    <a:pt x="421907" y="1060909"/>
                    <a:pt x="961368" y="1060909"/>
                  </a:cubicBezTo>
                  <a:cubicBezTo>
                    <a:pt x="1500830" y="1060909"/>
                    <a:pt x="1957003" y="575353"/>
                    <a:pt x="1854809" y="49453"/>
                  </a:cubicBezTo>
                  <a:cubicBezTo>
                    <a:pt x="1851795" y="32740"/>
                    <a:pt x="1847892" y="16233"/>
                    <a:pt x="18440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9" name="Google Shape;799;p36"/>
            <p:cNvSpPr/>
            <p:nvPr/>
          </p:nvSpPr>
          <p:spPr>
            <a:xfrm>
              <a:off x="5805767" y="1299235"/>
              <a:ext cx="1869273" cy="912413"/>
            </a:xfrm>
            <a:custGeom>
              <a:avLst/>
              <a:gdLst/>
              <a:ahLst/>
              <a:cxnLst/>
              <a:rect l="l" t="t" r="r" b="b"/>
              <a:pathLst>
                <a:path w="1869273" h="912413" extrusionOk="0">
                  <a:moveTo>
                    <a:pt x="963190" y="603915"/>
                  </a:moveTo>
                  <a:cubicBezTo>
                    <a:pt x="507292" y="603915"/>
                    <a:pt x="141942" y="366308"/>
                    <a:pt x="1940" y="34795"/>
                  </a:cubicBezTo>
                  <a:cubicBezTo>
                    <a:pt x="-53" y="63172"/>
                    <a:pt x="-512" y="91639"/>
                    <a:pt x="570" y="120071"/>
                  </a:cubicBezTo>
                  <a:cubicBezTo>
                    <a:pt x="17420" y="558435"/>
                    <a:pt x="422016" y="912414"/>
                    <a:pt x="961478" y="912414"/>
                  </a:cubicBezTo>
                  <a:cubicBezTo>
                    <a:pt x="1466830" y="912414"/>
                    <a:pt x="1899098" y="486242"/>
                    <a:pt x="1867659" y="0"/>
                  </a:cubicBezTo>
                  <a:cubicBezTo>
                    <a:pt x="1728136" y="347404"/>
                    <a:pt x="1367650" y="603915"/>
                    <a:pt x="963190" y="60391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0" name="Google Shape;800;p36"/>
            <p:cNvSpPr/>
            <p:nvPr/>
          </p:nvSpPr>
          <p:spPr>
            <a:xfrm>
              <a:off x="6361733" y="1187794"/>
              <a:ext cx="757384" cy="534274"/>
            </a:xfrm>
            <a:custGeom>
              <a:avLst/>
              <a:gdLst/>
              <a:ahLst/>
              <a:cxnLst/>
              <a:rect l="l" t="t" r="r" b="b"/>
              <a:pathLst>
                <a:path w="757384" h="534274" extrusionOk="0">
                  <a:moveTo>
                    <a:pt x="381539" y="6301"/>
                  </a:moveTo>
                  <a:cubicBezTo>
                    <a:pt x="264503" y="6301"/>
                    <a:pt x="148500" y="4199"/>
                    <a:pt x="33519" y="0"/>
                  </a:cubicBezTo>
                  <a:cubicBezTo>
                    <a:pt x="-52387" y="190654"/>
                    <a:pt x="32526" y="414850"/>
                    <a:pt x="223186" y="500756"/>
                  </a:cubicBezTo>
                  <a:cubicBezTo>
                    <a:pt x="413841" y="586661"/>
                    <a:pt x="638050" y="501749"/>
                    <a:pt x="723942" y="311095"/>
                  </a:cubicBezTo>
                  <a:cubicBezTo>
                    <a:pt x="768532" y="212182"/>
                    <a:pt x="768532" y="98913"/>
                    <a:pt x="723942" y="0"/>
                  </a:cubicBezTo>
                  <a:cubicBezTo>
                    <a:pt x="610926" y="4158"/>
                    <a:pt x="496815" y="6254"/>
                    <a:pt x="381539" y="630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1" name="Google Shape;801;p36"/>
            <p:cNvSpPr/>
            <p:nvPr/>
          </p:nvSpPr>
          <p:spPr>
            <a:xfrm>
              <a:off x="6534091" y="1192932"/>
              <a:ext cx="412472" cy="356800"/>
            </a:xfrm>
            <a:custGeom>
              <a:avLst/>
              <a:gdLst/>
              <a:ahLst/>
              <a:cxnLst/>
              <a:rect l="l" t="t" r="r" b="b"/>
              <a:pathLst>
                <a:path w="412472" h="356800" extrusionOk="0">
                  <a:moveTo>
                    <a:pt x="347334" y="137"/>
                  </a:moveTo>
                  <a:cubicBezTo>
                    <a:pt x="301669" y="774"/>
                    <a:pt x="255620" y="1116"/>
                    <a:pt x="209181" y="1164"/>
                  </a:cubicBezTo>
                  <a:cubicBezTo>
                    <a:pt x="161098" y="1164"/>
                    <a:pt x="113152" y="774"/>
                    <a:pt x="65343" y="0"/>
                  </a:cubicBezTo>
                  <a:cubicBezTo>
                    <a:pt x="63699" y="1575"/>
                    <a:pt x="62055" y="3082"/>
                    <a:pt x="60411" y="4726"/>
                  </a:cubicBezTo>
                  <a:cubicBezTo>
                    <a:pt x="-20131" y="85262"/>
                    <a:pt x="-20138" y="215846"/>
                    <a:pt x="60398" y="296389"/>
                  </a:cubicBezTo>
                  <a:cubicBezTo>
                    <a:pt x="140933" y="376931"/>
                    <a:pt x="271518" y="376938"/>
                    <a:pt x="352060" y="296403"/>
                  </a:cubicBezTo>
                  <a:cubicBezTo>
                    <a:pt x="432610" y="215867"/>
                    <a:pt x="432610" y="85282"/>
                    <a:pt x="352060" y="4740"/>
                  </a:cubicBezTo>
                  <a:cubicBezTo>
                    <a:pt x="352060" y="4733"/>
                    <a:pt x="352060" y="4733"/>
                    <a:pt x="352060" y="472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02" name="Google Shape;802;p36"/>
          <p:cNvGrpSpPr/>
          <p:nvPr/>
        </p:nvGrpSpPr>
        <p:grpSpPr>
          <a:xfrm>
            <a:off x="2404642" y="1606229"/>
            <a:ext cx="1065673" cy="827532"/>
            <a:chOff x="2860826" y="401530"/>
            <a:chExt cx="2115269" cy="1642581"/>
          </a:xfrm>
        </p:grpSpPr>
        <p:sp>
          <p:nvSpPr>
            <p:cNvPr id="803" name="Google Shape;803;p36"/>
            <p:cNvSpPr/>
            <p:nvPr/>
          </p:nvSpPr>
          <p:spPr>
            <a:xfrm>
              <a:off x="2860826" y="401530"/>
              <a:ext cx="2115269" cy="1642581"/>
            </a:xfrm>
            <a:custGeom>
              <a:avLst/>
              <a:gdLst/>
              <a:ahLst/>
              <a:cxnLst/>
              <a:rect l="l" t="t" r="r" b="b"/>
              <a:pathLst>
                <a:path w="2115269" h="1642581" extrusionOk="0">
                  <a:moveTo>
                    <a:pt x="245052" y="1642582"/>
                  </a:moveTo>
                  <a:cubicBezTo>
                    <a:pt x="509714" y="1619636"/>
                    <a:pt x="782253" y="1607649"/>
                    <a:pt x="1060477" y="1607649"/>
                  </a:cubicBezTo>
                  <a:cubicBezTo>
                    <a:pt x="1331715" y="1607649"/>
                    <a:pt x="1597541" y="1619088"/>
                    <a:pt x="1855902" y="1640869"/>
                  </a:cubicBezTo>
                  <a:cubicBezTo>
                    <a:pt x="1868690" y="1627170"/>
                    <a:pt x="1881060" y="1612992"/>
                    <a:pt x="1893026" y="1598334"/>
                  </a:cubicBezTo>
                  <a:cubicBezTo>
                    <a:pt x="1980028" y="1493928"/>
                    <a:pt x="2044145" y="1372426"/>
                    <a:pt x="2081249" y="1241684"/>
                  </a:cubicBezTo>
                  <a:cubicBezTo>
                    <a:pt x="2119756" y="1105894"/>
                    <a:pt x="2125668" y="962926"/>
                    <a:pt x="2098509" y="824416"/>
                  </a:cubicBezTo>
                  <a:cubicBezTo>
                    <a:pt x="2049057" y="569754"/>
                    <a:pt x="1935630" y="368312"/>
                    <a:pt x="1761449" y="225501"/>
                  </a:cubicBezTo>
                  <a:cubicBezTo>
                    <a:pt x="1578980" y="75910"/>
                    <a:pt x="1339797" y="18"/>
                    <a:pt x="1050682" y="18"/>
                  </a:cubicBezTo>
                  <a:cubicBezTo>
                    <a:pt x="903988" y="-836"/>
                    <a:pt x="758732" y="28980"/>
                    <a:pt x="624236" y="87554"/>
                  </a:cubicBezTo>
                  <a:cubicBezTo>
                    <a:pt x="501508" y="141599"/>
                    <a:pt x="390609" y="219263"/>
                    <a:pt x="297861" y="316119"/>
                  </a:cubicBezTo>
                  <a:cubicBezTo>
                    <a:pt x="101419" y="520575"/>
                    <a:pt x="-9679" y="802772"/>
                    <a:pt x="663" y="1071749"/>
                  </a:cubicBezTo>
                  <a:cubicBezTo>
                    <a:pt x="9088" y="1284356"/>
                    <a:pt x="94775" y="1483332"/>
                    <a:pt x="245052" y="1642582"/>
                  </a:cubicBezTo>
                  <a:close/>
                </a:path>
              </a:pathLst>
            </a:custGeom>
            <a:solidFill>
              <a:srgbClr val="09052E">
                <a:alpha val="11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4" name="Google Shape;804;p36"/>
            <p:cNvSpPr/>
            <p:nvPr/>
          </p:nvSpPr>
          <p:spPr>
            <a:xfrm>
              <a:off x="2983792" y="475316"/>
              <a:ext cx="1869056" cy="1552082"/>
            </a:xfrm>
            <a:custGeom>
              <a:avLst/>
              <a:gdLst/>
              <a:ahLst/>
              <a:cxnLst/>
              <a:rect l="l" t="t" r="r" b="b"/>
              <a:pathLst>
                <a:path w="1869056" h="1552082" extrusionOk="0">
                  <a:moveTo>
                    <a:pt x="347020" y="1552083"/>
                  </a:moveTo>
                  <a:cubicBezTo>
                    <a:pt x="540360" y="1540028"/>
                    <a:pt x="737185" y="1533952"/>
                    <a:pt x="937510" y="1533863"/>
                  </a:cubicBezTo>
                  <a:cubicBezTo>
                    <a:pt x="1132446" y="1533863"/>
                    <a:pt x="1324230" y="1539637"/>
                    <a:pt x="1512863" y="1551192"/>
                  </a:cubicBezTo>
                  <a:cubicBezTo>
                    <a:pt x="1766292" y="1362285"/>
                    <a:pt x="1918076" y="1051183"/>
                    <a:pt x="1854650" y="724876"/>
                  </a:cubicBezTo>
                  <a:cubicBezTo>
                    <a:pt x="1769717" y="285279"/>
                    <a:pt x="1464506" y="0"/>
                    <a:pt x="927716" y="0"/>
                  </a:cubicBezTo>
                  <a:cubicBezTo>
                    <a:pt x="337774" y="0"/>
                    <a:pt x="-16274" y="505694"/>
                    <a:pt x="576" y="943990"/>
                  </a:cubicBezTo>
                  <a:cubicBezTo>
                    <a:pt x="10028" y="1188583"/>
                    <a:pt x="140167" y="1406875"/>
                    <a:pt x="347020" y="155208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5" name="Google Shape;805;p36"/>
            <p:cNvSpPr/>
            <p:nvPr/>
          </p:nvSpPr>
          <p:spPr>
            <a:xfrm>
              <a:off x="3539074" y="964575"/>
              <a:ext cx="758060" cy="758156"/>
            </a:xfrm>
            <a:custGeom>
              <a:avLst/>
              <a:gdLst/>
              <a:ahLst/>
              <a:cxnLst/>
              <a:rect l="l" t="t" r="r" b="b"/>
              <a:pathLst>
                <a:path w="758060" h="758156" extrusionOk="0">
                  <a:moveTo>
                    <a:pt x="724496" y="223151"/>
                  </a:moveTo>
                  <a:cubicBezTo>
                    <a:pt x="687310" y="294289"/>
                    <a:pt x="599493" y="321817"/>
                    <a:pt x="528355" y="284631"/>
                  </a:cubicBezTo>
                  <a:cubicBezTo>
                    <a:pt x="457217" y="247446"/>
                    <a:pt x="429689" y="159629"/>
                    <a:pt x="466875" y="88491"/>
                  </a:cubicBezTo>
                  <a:cubicBezTo>
                    <a:pt x="479923" y="63532"/>
                    <a:pt x="499937" y="42901"/>
                    <a:pt x="524492" y="29106"/>
                  </a:cubicBezTo>
                  <a:cubicBezTo>
                    <a:pt x="331208" y="-51203"/>
                    <a:pt x="109416" y="40382"/>
                    <a:pt x="29107" y="233665"/>
                  </a:cubicBezTo>
                  <a:cubicBezTo>
                    <a:pt x="-51203" y="426949"/>
                    <a:pt x="40381" y="648740"/>
                    <a:pt x="233665" y="729050"/>
                  </a:cubicBezTo>
                  <a:cubicBezTo>
                    <a:pt x="426949" y="809360"/>
                    <a:pt x="648741" y="717776"/>
                    <a:pt x="729051" y="524492"/>
                  </a:cubicBezTo>
                  <a:cubicBezTo>
                    <a:pt x="769257" y="427730"/>
                    <a:pt x="767606" y="318645"/>
                    <a:pt x="724496" y="223151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rgbClr val="FF6B4B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6" name="Google Shape;806;p36"/>
            <p:cNvSpPr/>
            <p:nvPr/>
          </p:nvSpPr>
          <p:spPr>
            <a:xfrm>
              <a:off x="3712949" y="1137272"/>
              <a:ext cx="411706" cy="411763"/>
            </a:xfrm>
            <a:custGeom>
              <a:avLst/>
              <a:gdLst/>
              <a:ahLst/>
              <a:cxnLst/>
              <a:rect l="l" t="t" r="r" b="b"/>
              <a:pathLst>
                <a:path w="411706" h="411763" extrusionOk="0">
                  <a:moveTo>
                    <a:pt x="279862" y="13810"/>
                  </a:moveTo>
                  <a:cubicBezTo>
                    <a:pt x="173784" y="-27047"/>
                    <a:pt x="54666" y="25824"/>
                    <a:pt x="13809" y="131901"/>
                  </a:cubicBezTo>
                  <a:cubicBezTo>
                    <a:pt x="-27048" y="237978"/>
                    <a:pt x="25830" y="357097"/>
                    <a:pt x="131907" y="397954"/>
                  </a:cubicBezTo>
                  <a:cubicBezTo>
                    <a:pt x="237984" y="438811"/>
                    <a:pt x="357096" y="385940"/>
                    <a:pt x="397953" y="279863"/>
                  </a:cubicBezTo>
                  <a:cubicBezTo>
                    <a:pt x="417090" y="230170"/>
                    <a:pt x="416227" y="174998"/>
                    <a:pt x="395549" y="125935"/>
                  </a:cubicBezTo>
                  <a:cubicBezTo>
                    <a:pt x="337897" y="115325"/>
                    <a:pt x="292273" y="71105"/>
                    <a:pt x="279862" y="138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7" name="Google Shape;807;p36"/>
            <p:cNvSpPr/>
            <p:nvPr/>
          </p:nvSpPr>
          <p:spPr>
            <a:xfrm>
              <a:off x="2983798" y="1299235"/>
              <a:ext cx="1868927" cy="728163"/>
            </a:xfrm>
            <a:custGeom>
              <a:avLst/>
              <a:gdLst/>
              <a:ahLst/>
              <a:cxnLst/>
              <a:rect l="l" t="t" r="r" b="b"/>
              <a:pathLst>
                <a:path w="1868927" h="728163" extrusionOk="0">
                  <a:moveTo>
                    <a:pt x="347015" y="728164"/>
                  </a:moveTo>
                  <a:cubicBezTo>
                    <a:pt x="540354" y="716109"/>
                    <a:pt x="737179" y="710033"/>
                    <a:pt x="937505" y="709944"/>
                  </a:cubicBezTo>
                  <a:cubicBezTo>
                    <a:pt x="1132440" y="709944"/>
                    <a:pt x="1324224" y="715718"/>
                    <a:pt x="1512858" y="727273"/>
                  </a:cubicBezTo>
                  <a:cubicBezTo>
                    <a:pt x="1740396" y="557613"/>
                    <a:pt x="1886015" y="289457"/>
                    <a:pt x="1867316" y="0"/>
                  </a:cubicBezTo>
                  <a:cubicBezTo>
                    <a:pt x="1727793" y="347404"/>
                    <a:pt x="1367307" y="603915"/>
                    <a:pt x="963190" y="603915"/>
                  </a:cubicBezTo>
                  <a:cubicBezTo>
                    <a:pt x="507292" y="603915"/>
                    <a:pt x="141943" y="366308"/>
                    <a:pt x="1940" y="34795"/>
                  </a:cubicBezTo>
                  <a:cubicBezTo>
                    <a:pt x="-53" y="63172"/>
                    <a:pt x="-512" y="91639"/>
                    <a:pt x="570" y="120071"/>
                  </a:cubicBezTo>
                  <a:cubicBezTo>
                    <a:pt x="10022" y="364664"/>
                    <a:pt x="140162" y="582956"/>
                    <a:pt x="347015" y="72816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08" name="Google Shape;808;p36"/>
          <p:cNvGrpSpPr/>
          <p:nvPr/>
        </p:nvGrpSpPr>
        <p:grpSpPr>
          <a:xfrm>
            <a:off x="787694" y="2785446"/>
            <a:ext cx="1289414" cy="646452"/>
            <a:chOff x="2819969" y="4365386"/>
            <a:chExt cx="1694813" cy="849700"/>
          </a:xfrm>
        </p:grpSpPr>
        <p:sp>
          <p:nvSpPr>
            <p:cNvPr id="809" name="Google Shape;809;p36"/>
            <p:cNvSpPr/>
            <p:nvPr/>
          </p:nvSpPr>
          <p:spPr>
            <a:xfrm>
              <a:off x="2819969" y="4365386"/>
              <a:ext cx="1694813" cy="767412"/>
            </a:xfrm>
            <a:custGeom>
              <a:avLst/>
              <a:gdLst/>
              <a:ahLst/>
              <a:cxnLst/>
              <a:rect l="l" t="t" r="r" b="b"/>
              <a:pathLst>
                <a:path w="1694813" h="767412" extrusionOk="0">
                  <a:moveTo>
                    <a:pt x="1693331" y="0"/>
                  </a:moveTo>
                  <a:cubicBezTo>
                    <a:pt x="1724222" y="449254"/>
                    <a:pt x="1266748" y="778027"/>
                    <a:pt x="847425" y="767137"/>
                  </a:cubicBezTo>
                  <a:cubicBezTo>
                    <a:pt x="428171" y="778302"/>
                    <a:pt x="-29782" y="449254"/>
                    <a:pt x="1520" y="0"/>
                  </a:cubicBezTo>
                  <a:cubicBezTo>
                    <a:pt x="92960" y="926660"/>
                    <a:pt x="1602234" y="926660"/>
                    <a:pt x="1693331" y="0"/>
                  </a:cubicBezTo>
                  <a:close/>
                </a:path>
              </a:pathLst>
            </a:custGeom>
            <a:solidFill>
              <a:srgbClr val="4C1130"/>
            </a:solidFill>
            <a:ln>
              <a:noFill/>
            </a:ln>
            <a:effectLst>
              <a:outerShdw blurRad="28575" dist="38100" dir="54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0" name="Google Shape;810;p36"/>
            <p:cNvSpPr/>
            <p:nvPr/>
          </p:nvSpPr>
          <p:spPr>
            <a:xfrm>
              <a:off x="4100210" y="4889162"/>
              <a:ext cx="195071" cy="325922"/>
            </a:xfrm>
            <a:custGeom>
              <a:avLst/>
              <a:gdLst/>
              <a:ahLst/>
              <a:cxnLst/>
              <a:rect l="l" t="t" r="r" b="b"/>
              <a:pathLst>
                <a:path w="195071" h="325922" extrusionOk="0">
                  <a:moveTo>
                    <a:pt x="0" y="138701"/>
                  </a:moveTo>
                  <a:cubicBezTo>
                    <a:pt x="10069" y="227196"/>
                    <a:pt x="32330" y="318567"/>
                    <a:pt x="80892" y="325554"/>
                  </a:cubicBezTo>
                  <a:cubicBezTo>
                    <a:pt x="160140" y="336787"/>
                    <a:pt x="187538" y="88426"/>
                    <a:pt x="195072" y="0"/>
                  </a:cubicBezTo>
                  <a:cubicBezTo>
                    <a:pt x="136660" y="54898"/>
                    <a:pt x="71036" y="101557"/>
                    <a:pt x="0" y="138701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  <a:effectLst>
              <a:outerShdw blurRad="14288" dist="28575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1" name="Google Shape;811;p36"/>
            <p:cNvSpPr/>
            <p:nvPr/>
          </p:nvSpPr>
          <p:spPr>
            <a:xfrm>
              <a:off x="3037246" y="4887244"/>
              <a:ext cx="186715" cy="327842"/>
            </a:xfrm>
            <a:custGeom>
              <a:avLst/>
              <a:gdLst/>
              <a:ahLst/>
              <a:cxnLst/>
              <a:rect l="l" t="t" r="r" b="b"/>
              <a:pathLst>
                <a:path w="186715" h="327842" extrusionOk="0">
                  <a:moveTo>
                    <a:pt x="0" y="0"/>
                  </a:moveTo>
                  <a:cubicBezTo>
                    <a:pt x="822" y="82672"/>
                    <a:pt x="10206" y="316170"/>
                    <a:pt x="89043" y="327472"/>
                  </a:cubicBezTo>
                  <a:cubicBezTo>
                    <a:pt x="140413" y="334801"/>
                    <a:pt x="170140" y="232127"/>
                    <a:pt x="186716" y="135139"/>
                  </a:cubicBezTo>
                  <a:cubicBezTo>
                    <a:pt x="118797" y="98508"/>
                    <a:pt x="56015" y="53069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  <a:effectLst>
              <a:outerShdw blurRad="14288" dist="28575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12" name="Google Shape;812;p36"/>
          <p:cNvGrpSpPr/>
          <p:nvPr/>
        </p:nvGrpSpPr>
        <p:grpSpPr>
          <a:xfrm>
            <a:off x="2685236" y="2778060"/>
            <a:ext cx="473574" cy="646466"/>
            <a:chOff x="6763768" y="3011579"/>
            <a:chExt cx="660217" cy="901249"/>
          </a:xfrm>
        </p:grpSpPr>
        <p:sp>
          <p:nvSpPr>
            <p:cNvPr id="813" name="Google Shape;813;p36"/>
            <p:cNvSpPr/>
            <p:nvPr/>
          </p:nvSpPr>
          <p:spPr>
            <a:xfrm>
              <a:off x="6763768" y="3011579"/>
              <a:ext cx="660217" cy="901249"/>
            </a:xfrm>
            <a:custGeom>
              <a:avLst/>
              <a:gdLst/>
              <a:ahLst/>
              <a:cxnLst/>
              <a:rect l="l" t="t" r="r" b="b"/>
              <a:pathLst>
                <a:path w="863029" h="1178103" extrusionOk="0">
                  <a:moveTo>
                    <a:pt x="863029" y="595901"/>
                  </a:moveTo>
                  <a:cubicBezTo>
                    <a:pt x="863029" y="932551"/>
                    <a:pt x="725013" y="1178103"/>
                    <a:pt x="428090" y="1178103"/>
                  </a:cubicBezTo>
                  <a:cubicBezTo>
                    <a:pt x="131167" y="1178103"/>
                    <a:pt x="0" y="905153"/>
                    <a:pt x="0" y="568503"/>
                  </a:cubicBezTo>
                  <a:cubicBezTo>
                    <a:pt x="0" y="231853"/>
                    <a:pt x="131167" y="0"/>
                    <a:pt x="428090" y="0"/>
                  </a:cubicBezTo>
                  <a:cubicBezTo>
                    <a:pt x="725013" y="0"/>
                    <a:pt x="863029" y="259182"/>
                    <a:pt x="863029" y="595901"/>
                  </a:cubicBezTo>
                  <a:close/>
                </a:path>
              </a:pathLst>
            </a:custGeom>
            <a:solidFill>
              <a:srgbClr val="4C11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4" name="Google Shape;814;p36"/>
            <p:cNvSpPr/>
            <p:nvPr/>
          </p:nvSpPr>
          <p:spPr>
            <a:xfrm>
              <a:off x="6827581" y="3655993"/>
              <a:ext cx="531684" cy="256751"/>
            </a:xfrm>
            <a:custGeom>
              <a:avLst/>
              <a:gdLst/>
              <a:ahLst/>
              <a:cxnLst/>
              <a:rect l="l" t="t" r="r" b="b"/>
              <a:pathLst>
                <a:path w="695012" h="335622" extrusionOk="0">
                  <a:moveTo>
                    <a:pt x="344664" y="0"/>
                  </a:moveTo>
                  <a:cubicBezTo>
                    <a:pt x="181716" y="0"/>
                    <a:pt x="68837" y="45891"/>
                    <a:pt x="0" y="123838"/>
                  </a:cubicBezTo>
                  <a:cubicBezTo>
                    <a:pt x="68837" y="253497"/>
                    <a:pt x="181784" y="335622"/>
                    <a:pt x="344664" y="335622"/>
                  </a:cubicBezTo>
                  <a:cubicBezTo>
                    <a:pt x="509050" y="335622"/>
                    <a:pt x="624463" y="260279"/>
                    <a:pt x="695013" y="136167"/>
                  </a:cubicBezTo>
                  <a:cubicBezTo>
                    <a:pt x="624463" y="52193"/>
                    <a:pt x="509050" y="0"/>
                    <a:pt x="344664" y="0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rgbClr val="FF6B4B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5" name="Google Shape;815;p36"/>
            <p:cNvSpPr/>
            <p:nvPr/>
          </p:nvSpPr>
          <p:spPr>
            <a:xfrm>
              <a:off x="6838741" y="3028921"/>
              <a:ext cx="140218" cy="213492"/>
            </a:xfrm>
            <a:custGeom>
              <a:avLst/>
              <a:gdLst/>
              <a:ahLst/>
              <a:cxnLst/>
              <a:rect l="l" t="t" r="r" b="b"/>
              <a:pathLst>
                <a:path w="183291" h="279075" extrusionOk="0">
                  <a:moveTo>
                    <a:pt x="0" y="142331"/>
                  </a:moveTo>
                  <a:cubicBezTo>
                    <a:pt x="12329" y="212195"/>
                    <a:pt x="34247" y="273087"/>
                    <a:pt x="73700" y="278704"/>
                  </a:cubicBezTo>
                  <a:cubicBezTo>
                    <a:pt x="141235" y="288361"/>
                    <a:pt x="171442" y="107468"/>
                    <a:pt x="183291" y="0"/>
                  </a:cubicBezTo>
                  <a:cubicBezTo>
                    <a:pt x="107927" y="25487"/>
                    <a:pt x="43357" y="75631"/>
                    <a:pt x="0" y="142331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  <a:effectLst>
              <a:outerShdw blurRad="28575" dist="19050" dir="5400000" algn="bl" rotWithShape="0">
                <a:schemeClr val="dk1">
                  <a:alpha val="64999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6" name="Google Shape;816;p36"/>
            <p:cNvSpPr/>
            <p:nvPr/>
          </p:nvSpPr>
          <p:spPr>
            <a:xfrm>
              <a:off x="7199927" y="3029392"/>
              <a:ext cx="134768" cy="213017"/>
            </a:xfrm>
            <a:custGeom>
              <a:avLst/>
              <a:gdLst/>
              <a:ahLst/>
              <a:cxnLst/>
              <a:rect l="l" t="t" r="r" b="b"/>
              <a:pathLst>
                <a:path w="176167" h="278454" extrusionOk="0">
                  <a:moveTo>
                    <a:pt x="0" y="0"/>
                  </a:moveTo>
                  <a:cubicBezTo>
                    <a:pt x="4315" y="101920"/>
                    <a:pt x="21507" y="268567"/>
                    <a:pt x="87810" y="278087"/>
                  </a:cubicBezTo>
                  <a:cubicBezTo>
                    <a:pt x="130687" y="284183"/>
                    <a:pt x="158496" y="213497"/>
                    <a:pt x="176167" y="133564"/>
                  </a:cubicBezTo>
                  <a:cubicBezTo>
                    <a:pt x="132516" y="72042"/>
                    <a:pt x="71022" y="25418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  <a:effectLst>
              <a:outerShdw blurRad="28575" dist="19050" dir="5400000" algn="bl" rotWithShape="0">
                <a:schemeClr val="dk1">
                  <a:alpha val="64999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17" name="Google Shape;817;p36"/>
          <p:cNvGrpSpPr/>
          <p:nvPr/>
        </p:nvGrpSpPr>
        <p:grpSpPr>
          <a:xfrm>
            <a:off x="4036177" y="2787823"/>
            <a:ext cx="950910" cy="626939"/>
            <a:chOff x="6080071" y="2960311"/>
            <a:chExt cx="1301013" cy="857763"/>
          </a:xfrm>
        </p:grpSpPr>
        <p:sp>
          <p:nvSpPr>
            <p:cNvPr id="818" name="Google Shape;818;p36"/>
            <p:cNvSpPr/>
            <p:nvPr/>
          </p:nvSpPr>
          <p:spPr>
            <a:xfrm>
              <a:off x="6080071" y="2960311"/>
              <a:ext cx="1301013" cy="857421"/>
            </a:xfrm>
            <a:custGeom>
              <a:avLst/>
              <a:gdLst/>
              <a:ahLst/>
              <a:cxnLst/>
              <a:rect l="l" t="t" r="r" b="b"/>
              <a:pathLst>
                <a:path w="2141585" h="1411393" extrusionOk="0">
                  <a:moveTo>
                    <a:pt x="0" y="419802"/>
                  </a:moveTo>
                  <a:lnTo>
                    <a:pt x="2132709" y="0"/>
                  </a:lnTo>
                  <a:cubicBezTo>
                    <a:pt x="2132709" y="0"/>
                    <a:pt x="2300658" y="1376737"/>
                    <a:pt x="1175500" y="1410574"/>
                  </a:cubicBezTo>
                  <a:cubicBezTo>
                    <a:pt x="50343" y="1444410"/>
                    <a:pt x="0" y="419802"/>
                    <a:pt x="0" y="419802"/>
                  </a:cubicBezTo>
                  <a:close/>
                </a:path>
              </a:pathLst>
            </a:custGeom>
            <a:solidFill>
              <a:srgbClr val="4C11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9" name="Google Shape;819;p36"/>
            <p:cNvSpPr/>
            <p:nvPr/>
          </p:nvSpPr>
          <p:spPr>
            <a:xfrm>
              <a:off x="6327898" y="3465710"/>
              <a:ext cx="879268" cy="352365"/>
            </a:xfrm>
            <a:custGeom>
              <a:avLst/>
              <a:gdLst/>
              <a:ahLst/>
              <a:cxnLst/>
              <a:rect l="l" t="t" r="r" b="b"/>
              <a:pathLst>
                <a:path w="1447354" h="580024" extrusionOk="0">
                  <a:moveTo>
                    <a:pt x="1447355" y="287676"/>
                  </a:moveTo>
                  <a:cubicBezTo>
                    <a:pt x="1320914" y="12671"/>
                    <a:pt x="873783" y="0"/>
                    <a:pt x="658779" y="0"/>
                  </a:cubicBezTo>
                  <a:cubicBezTo>
                    <a:pt x="406856" y="0"/>
                    <a:pt x="54179" y="83974"/>
                    <a:pt x="0" y="366856"/>
                  </a:cubicBezTo>
                  <a:cubicBezTo>
                    <a:pt x="172743" y="498159"/>
                    <a:pt x="418500" y="589805"/>
                    <a:pt x="767890" y="579188"/>
                  </a:cubicBezTo>
                  <a:cubicBezTo>
                    <a:pt x="1087759" y="570010"/>
                    <a:pt x="1302968" y="451583"/>
                    <a:pt x="1447355" y="287676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rgbClr val="FF6B4B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0" name="Google Shape;820;p36"/>
            <p:cNvSpPr/>
            <p:nvPr/>
          </p:nvSpPr>
          <p:spPr>
            <a:xfrm>
              <a:off x="6487354" y="3095947"/>
              <a:ext cx="200728" cy="193929"/>
            </a:xfrm>
            <a:custGeom>
              <a:avLst/>
              <a:gdLst/>
              <a:ahLst/>
              <a:cxnLst/>
              <a:rect l="l" t="t" r="r" b="b"/>
              <a:pathLst>
                <a:path w="330416" h="319224" extrusionOk="0">
                  <a:moveTo>
                    <a:pt x="0" y="65070"/>
                  </a:moveTo>
                  <a:cubicBezTo>
                    <a:pt x="36850" y="195209"/>
                    <a:pt x="93564" y="314869"/>
                    <a:pt x="178085" y="319115"/>
                  </a:cubicBezTo>
                  <a:cubicBezTo>
                    <a:pt x="275074" y="324047"/>
                    <a:pt x="314731" y="160345"/>
                    <a:pt x="330417" y="0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  <a:effectLst>
              <a:outerShdw blurRad="28575" dist="19050" dir="5400000" algn="bl" rotWithShape="0">
                <a:schemeClr val="dk1">
                  <a:alpha val="64999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1" name="Google Shape;821;p36"/>
            <p:cNvSpPr/>
            <p:nvPr/>
          </p:nvSpPr>
          <p:spPr>
            <a:xfrm>
              <a:off x="6233989" y="3151418"/>
              <a:ext cx="172433" cy="159757"/>
            </a:xfrm>
            <a:custGeom>
              <a:avLst/>
              <a:gdLst/>
              <a:ahLst/>
              <a:cxnLst/>
              <a:rect l="l" t="t" r="r" b="b"/>
              <a:pathLst>
                <a:path w="283840" h="262975" extrusionOk="0">
                  <a:moveTo>
                    <a:pt x="283841" y="0"/>
                  </a:moveTo>
                  <a:lnTo>
                    <a:pt x="0" y="55892"/>
                  </a:lnTo>
                  <a:cubicBezTo>
                    <a:pt x="32398" y="163907"/>
                    <a:pt x="80960" y="259320"/>
                    <a:pt x="151852" y="262881"/>
                  </a:cubicBezTo>
                  <a:cubicBezTo>
                    <a:pt x="233498" y="266991"/>
                    <a:pt x="268909" y="135003"/>
                    <a:pt x="283841" y="0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  <a:effectLst>
              <a:outerShdw blurRad="28575" dist="19050" dir="5400000" algn="bl" rotWithShape="0">
                <a:schemeClr val="dk1">
                  <a:alpha val="64999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2" name="Google Shape;822;p36"/>
            <p:cNvSpPr/>
            <p:nvPr/>
          </p:nvSpPr>
          <p:spPr>
            <a:xfrm>
              <a:off x="7030567" y="2990920"/>
              <a:ext cx="191158" cy="259785"/>
            </a:xfrm>
            <a:custGeom>
              <a:avLst/>
              <a:gdLst/>
              <a:ahLst/>
              <a:cxnLst/>
              <a:rect l="l" t="t" r="r" b="b"/>
              <a:pathLst>
                <a:path w="314663" h="427629" extrusionOk="0">
                  <a:moveTo>
                    <a:pt x="0" y="61919"/>
                  </a:moveTo>
                  <a:cubicBezTo>
                    <a:pt x="23494" y="204593"/>
                    <a:pt x="76440" y="422268"/>
                    <a:pt x="181031" y="427542"/>
                  </a:cubicBezTo>
                  <a:cubicBezTo>
                    <a:pt x="297060" y="433364"/>
                    <a:pt x="313705" y="146715"/>
                    <a:pt x="314664" y="0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  <a:effectLst>
              <a:outerShdw blurRad="28575" dist="19050" dir="5400000" algn="bl" rotWithShape="0">
                <a:schemeClr val="dk1">
                  <a:alpha val="64999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3" name="Google Shape;823;p36"/>
            <p:cNvSpPr/>
            <p:nvPr/>
          </p:nvSpPr>
          <p:spPr>
            <a:xfrm>
              <a:off x="6771121" y="3039228"/>
              <a:ext cx="205138" cy="231006"/>
            </a:xfrm>
            <a:custGeom>
              <a:avLst/>
              <a:gdLst/>
              <a:ahLst/>
              <a:cxnLst/>
              <a:rect l="l" t="t" r="r" b="b"/>
              <a:pathLst>
                <a:path w="337676" h="380256" extrusionOk="0">
                  <a:moveTo>
                    <a:pt x="337677" y="0"/>
                  </a:moveTo>
                  <a:lnTo>
                    <a:pt x="0" y="66439"/>
                  </a:lnTo>
                  <a:cubicBezTo>
                    <a:pt x="33288" y="214524"/>
                    <a:pt x="91371" y="375281"/>
                    <a:pt x="187469" y="380144"/>
                  </a:cubicBezTo>
                  <a:cubicBezTo>
                    <a:pt x="295279" y="385897"/>
                    <a:pt x="328362" y="171304"/>
                    <a:pt x="337677" y="0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  <a:effectLst>
              <a:outerShdw blurRad="28575" dist="19050" dir="5400000" algn="bl" rotWithShape="0">
                <a:schemeClr val="dk1">
                  <a:alpha val="64999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24" name="Google Shape;824;p36"/>
          <p:cNvGrpSpPr/>
          <p:nvPr/>
        </p:nvGrpSpPr>
        <p:grpSpPr>
          <a:xfrm>
            <a:off x="5524799" y="2904758"/>
            <a:ext cx="1089959" cy="475333"/>
            <a:chOff x="7199506" y="3084690"/>
            <a:chExt cx="1276896" cy="556792"/>
          </a:xfrm>
        </p:grpSpPr>
        <p:sp>
          <p:nvSpPr>
            <p:cNvPr id="825" name="Google Shape;825;p36"/>
            <p:cNvSpPr/>
            <p:nvPr/>
          </p:nvSpPr>
          <p:spPr>
            <a:xfrm>
              <a:off x="7199506" y="3084690"/>
              <a:ext cx="1276896" cy="556446"/>
            </a:xfrm>
            <a:custGeom>
              <a:avLst/>
              <a:gdLst/>
              <a:ahLst/>
              <a:cxnLst/>
              <a:rect l="l" t="t" r="r" b="b"/>
              <a:pathLst>
                <a:path w="2101887" h="915961" extrusionOk="0">
                  <a:moveTo>
                    <a:pt x="2101887" y="915961"/>
                  </a:moveTo>
                  <a:cubicBezTo>
                    <a:pt x="2021749" y="335539"/>
                    <a:pt x="1486260" y="-70029"/>
                    <a:pt x="905838" y="10095"/>
                  </a:cubicBezTo>
                  <a:cubicBezTo>
                    <a:pt x="435076" y="75076"/>
                    <a:pt x="65001" y="445199"/>
                    <a:pt x="0" y="915961"/>
                  </a:cubicBezTo>
                  <a:close/>
                </a:path>
              </a:pathLst>
            </a:custGeom>
            <a:solidFill>
              <a:srgbClr val="4C11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6" name="Google Shape;826;p36"/>
            <p:cNvSpPr/>
            <p:nvPr/>
          </p:nvSpPr>
          <p:spPr>
            <a:xfrm>
              <a:off x="7632485" y="3505663"/>
              <a:ext cx="411651" cy="135819"/>
            </a:xfrm>
            <a:custGeom>
              <a:avLst/>
              <a:gdLst/>
              <a:ahLst/>
              <a:cxnLst/>
              <a:rect l="l" t="t" r="r" b="b"/>
              <a:pathLst>
                <a:path w="677615" h="223570" extrusionOk="0">
                  <a:moveTo>
                    <a:pt x="677615" y="223571"/>
                  </a:moveTo>
                  <a:cubicBezTo>
                    <a:pt x="597476" y="36451"/>
                    <a:pt x="380829" y="-50277"/>
                    <a:pt x="193702" y="29855"/>
                  </a:cubicBezTo>
                  <a:cubicBezTo>
                    <a:pt x="106646" y="67143"/>
                    <a:pt x="37261" y="136508"/>
                    <a:pt x="0" y="223571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rgbClr val="FF6B4B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7" name="Google Shape;827;p36"/>
            <p:cNvSpPr/>
            <p:nvPr/>
          </p:nvSpPr>
          <p:spPr>
            <a:xfrm>
              <a:off x="7342805" y="3157018"/>
              <a:ext cx="198939" cy="323411"/>
            </a:xfrm>
            <a:custGeom>
              <a:avLst/>
              <a:gdLst/>
              <a:ahLst/>
              <a:cxnLst/>
              <a:rect l="l" t="t" r="r" b="b"/>
              <a:pathLst>
                <a:path w="327471" h="532363" extrusionOk="0">
                  <a:moveTo>
                    <a:pt x="327471" y="0"/>
                  </a:moveTo>
                  <a:cubicBezTo>
                    <a:pt x="201853" y="65241"/>
                    <a:pt x="90549" y="154893"/>
                    <a:pt x="0" y="263703"/>
                  </a:cubicBezTo>
                  <a:cubicBezTo>
                    <a:pt x="20068" y="397473"/>
                    <a:pt x="58699" y="521174"/>
                    <a:pt x="132674" y="531722"/>
                  </a:cubicBezTo>
                  <a:cubicBezTo>
                    <a:pt x="260758" y="550010"/>
                    <a:pt x="311101" y="173017"/>
                    <a:pt x="327471" y="0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  <a:effectLst>
              <a:outerShdw blurRad="14288" dist="28575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8" name="Google Shape;828;p36"/>
            <p:cNvSpPr/>
            <p:nvPr/>
          </p:nvSpPr>
          <p:spPr>
            <a:xfrm>
              <a:off x="8134427" y="3156684"/>
              <a:ext cx="200395" cy="330119"/>
            </a:xfrm>
            <a:custGeom>
              <a:avLst/>
              <a:gdLst/>
              <a:ahLst/>
              <a:cxnLst/>
              <a:rect l="l" t="t" r="r" b="b"/>
              <a:pathLst>
                <a:path w="329869" h="543406" extrusionOk="0">
                  <a:moveTo>
                    <a:pt x="329869" y="265827"/>
                  </a:moveTo>
                  <a:cubicBezTo>
                    <a:pt x="238840" y="156010"/>
                    <a:pt x="126646" y="65611"/>
                    <a:pt x="0" y="0"/>
                  </a:cubicBezTo>
                  <a:cubicBezTo>
                    <a:pt x="15206" y="167469"/>
                    <a:pt x="65001" y="561654"/>
                    <a:pt x="195825" y="542750"/>
                  </a:cubicBezTo>
                  <a:cubicBezTo>
                    <a:pt x="271443" y="531927"/>
                    <a:pt x="310143" y="402952"/>
                    <a:pt x="329869" y="265827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  <a:effectLst>
              <a:outerShdw blurRad="14288" dist="28575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29" name="Google Shape;829;p36"/>
          <p:cNvGrpSpPr/>
          <p:nvPr/>
        </p:nvGrpSpPr>
        <p:grpSpPr>
          <a:xfrm>
            <a:off x="1444783" y="3916479"/>
            <a:ext cx="1000996" cy="353491"/>
            <a:chOff x="5580309" y="2517898"/>
            <a:chExt cx="1815042" cy="640963"/>
          </a:xfrm>
        </p:grpSpPr>
        <p:sp>
          <p:nvSpPr>
            <p:cNvPr id="830" name="Google Shape;830;p36"/>
            <p:cNvSpPr/>
            <p:nvPr/>
          </p:nvSpPr>
          <p:spPr>
            <a:xfrm>
              <a:off x="5580309" y="2753538"/>
              <a:ext cx="1815042" cy="405323"/>
            </a:xfrm>
            <a:custGeom>
              <a:avLst/>
              <a:gdLst/>
              <a:ahLst/>
              <a:cxnLst/>
              <a:rect l="l" t="t" r="r" b="b"/>
              <a:pathLst>
                <a:path w="2154353" h="481096" extrusionOk="0">
                  <a:moveTo>
                    <a:pt x="0" y="414315"/>
                  </a:moveTo>
                  <a:cubicBezTo>
                    <a:pt x="73015" y="348286"/>
                    <a:pt x="155688" y="294038"/>
                    <a:pt x="240552" y="243558"/>
                  </a:cubicBezTo>
                  <a:cubicBezTo>
                    <a:pt x="326472" y="194050"/>
                    <a:pt x="416131" y="151337"/>
                    <a:pt x="508708" y="115816"/>
                  </a:cubicBezTo>
                  <a:cubicBezTo>
                    <a:pt x="694738" y="45267"/>
                    <a:pt x="893372" y="1430"/>
                    <a:pt x="1095773" y="197"/>
                  </a:cubicBezTo>
                  <a:cubicBezTo>
                    <a:pt x="1298688" y="-3241"/>
                    <a:pt x="1499849" y="38280"/>
                    <a:pt x="1684825" y="121775"/>
                  </a:cubicBezTo>
                  <a:cubicBezTo>
                    <a:pt x="1775854" y="164516"/>
                    <a:pt x="1862910" y="214653"/>
                    <a:pt x="1941199" y="276572"/>
                  </a:cubicBezTo>
                  <a:cubicBezTo>
                    <a:pt x="2019509" y="336758"/>
                    <a:pt x="2090983" y="405342"/>
                    <a:pt x="2154354" y="481097"/>
                  </a:cubicBezTo>
                  <a:cubicBezTo>
                    <a:pt x="1993187" y="369588"/>
                    <a:pt x="1826266" y="274243"/>
                    <a:pt x="1648043" y="213968"/>
                  </a:cubicBezTo>
                  <a:cubicBezTo>
                    <a:pt x="1470903" y="153125"/>
                    <a:pt x="1284557" y="123460"/>
                    <a:pt x="1097280" y="126296"/>
                  </a:cubicBezTo>
                  <a:cubicBezTo>
                    <a:pt x="910290" y="127255"/>
                    <a:pt x="723164" y="159447"/>
                    <a:pt x="539941" y="209859"/>
                  </a:cubicBezTo>
                  <a:cubicBezTo>
                    <a:pt x="354171" y="261606"/>
                    <a:pt x="173455" y="330039"/>
                    <a:pt x="0" y="414315"/>
                  </a:cubicBez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  <a:effectLst>
              <a:outerShdw blurRad="28575" dist="38100" dir="54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1" name="Google Shape;831;p36"/>
            <p:cNvSpPr/>
            <p:nvPr/>
          </p:nvSpPr>
          <p:spPr>
            <a:xfrm>
              <a:off x="5880295" y="2536814"/>
              <a:ext cx="246424" cy="370459"/>
            </a:xfrm>
            <a:custGeom>
              <a:avLst/>
              <a:gdLst/>
              <a:ahLst/>
              <a:cxnLst/>
              <a:rect l="l" t="t" r="r" b="b"/>
              <a:pathLst>
                <a:path w="292491" h="439714" extrusionOk="0">
                  <a:moveTo>
                    <a:pt x="152811" y="373001"/>
                  </a:moveTo>
                  <a:cubicBezTo>
                    <a:pt x="198634" y="355604"/>
                    <a:pt x="245210" y="339782"/>
                    <a:pt x="292471" y="325877"/>
                  </a:cubicBezTo>
                  <a:cubicBezTo>
                    <a:pt x="293156" y="186697"/>
                    <a:pt x="277608" y="19296"/>
                    <a:pt x="200551" y="1351"/>
                  </a:cubicBezTo>
                  <a:cubicBezTo>
                    <a:pt x="92673" y="-23787"/>
                    <a:pt x="23083" y="308617"/>
                    <a:pt x="0" y="439715"/>
                  </a:cubicBezTo>
                  <a:cubicBezTo>
                    <a:pt x="49864" y="415331"/>
                    <a:pt x="100803" y="393091"/>
                    <a:pt x="152811" y="373001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16200038" scaled="0"/>
            </a:gradFill>
            <a:ln>
              <a:noFill/>
            </a:ln>
            <a:effectLst>
              <a:outerShdw blurRad="14288" dist="28575" dir="162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2" name="Google Shape;832;p36"/>
            <p:cNvSpPr/>
            <p:nvPr/>
          </p:nvSpPr>
          <p:spPr>
            <a:xfrm>
              <a:off x="6884115" y="2517898"/>
              <a:ext cx="245829" cy="408178"/>
            </a:xfrm>
            <a:custGeom>
              <a:avLst/>
              <a:gdLst/>
              <a:ahLst/>
              <a:cxnLst/>
              <a:rect l="l" t="t" r="r" b="b"/>
              <a:pathLst>
                <a:path w="291785" h="484484" extrusionOk="0">
                  <a:moveTo>
                    <a:pt x="137742" y="401332"/>
                  </a:moveTo>
                  <a:cubicBezTo>
                    <a:pt x="190674" y="426005"/>
                    <a:pt x="242114" y="453772"/>
                    <a:pt x="291786" y="484485"/>
                  </a:cubicBezTo>
                  <a:cubicBezTo>
                    <a:pt x="286855" y="435717"/>
                    <a:pt x="239798" y="3928"/>
                    <a:pt x="109933" y="24"/>
                  </a:cubicBezTo>
                  <a:cubicBezTo>
                    <a:pt x="25343" y="-2510"/>
                    <a:pt x="3904" y="195027"/>
                    <a:pt x="0" y="347770"/>
                  </a:cubicBezTo>
                  <a:cubicBezTo>
                    <a:pt x="46878" y="363044"/>
                    <a:pt x="92865" y="380928"/>
                    <a:pt x="137742" y="401332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16200038" scaled="0"/>
            </a:gradFill>
            <a:ln>
              <a:noFill/>
            </a:ln>
            <a:effectLst>
              <a:outerShdw blurRad="14288" dist="28575" dir="162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33" name="Google Shape;833;p36"/>
          <p:cNvGrpSpPr/>
          <p:nvPr/>
        </p:nvGrpSpPr>
        <p:grpSpPr>
          <a:xfrm>
            <a:off x="3006411" y="3885165"/>
            <a:ext cx="1001053" cy="416107"/>
            <a:chOff x="7066322" y="2899898"/>
            <a:chExt cx="1437262" cy="597425"/>
          </a:xfrm>
        </p:grpSpPr>
        <p:sp>
          <p:nvSpPr>
            <p:cNvPr id="834" name="Google Shape;834;p36"/>
            <p:cNvSpPr/>
            <p:nvPr/>
          </p:nvSpPr>
          <p:spPr>
            <a:xfrm>
              <a:off x="7066322" y="2899898"/>
              <a:ext cx="1437262" cy="597425"/>
            </a:xfrm>
            <a:custGeom>
              <a:avLst/>
              <a:gdLst/>
              <a:ahLst/>
              <a:cxnLst/>
              <a:rect l="l" t="t" r="r" b="b"/>
              <a:pathLst>
                <a:path w="2365864" h="983416" extrusionOk="0">
                  <a:moveTo>
                    <a:pt x="0" y="791179"/>
                  </a:moveTo>
                  <a:cubicBezTo>
                    <a:pt x="0" y="354253"/>
                    <a:pt x="529598" y="0"/>
                    <a:pt x="1182898" y="0"/>
                  </a:cubicBezTo>
                  <a:cubicBezTo>
                    <a:pt x="1836197" y="0"/>
                    <a:pt x="2365865" y="354253"/>
                    <a:pt x="2365865" y="791179"/>
                  </a:cubicBezTo>
                  <a:cubicBezTo>
                    <a:pt x="2365865" y="1228104"/>
                    <a:pt x="1836197" y="783576"/>
                    <a:pt x="1182898" y="783576"/>
                  </a:cubicBezTo>
                  <a:cubicBezTo>
                    <a:pt x="529598" y="783576"/>
                    <a:pt x="0" y="1228104"/>
                    <a:pt x="0" y="791179"/>
                  </a:cubicBezTo>
                  <a:close/>
                </a:path>
              </a:pathLst>
            </a:custGeom>
            <a:solidFill>
              <a:srgbClr val="4C11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5" name="Google Shape;835;p36"/>
            <p:cNvSpPr/>
            <p:nvPr/>
          </p:nvSpPr>
          <p:spPr>
            <a:xfrm>
              <a:off x="7344300" y="3182158"/>
              <a:ext cx="173307" cy="276881"/>
            </a:xfrm>
            <a:custGeom>
              <a:avLst/>
              <a:gdLst/>
              <a:ahLst/>
              <a:cxnLst/>
              <a:rect l="l" t="t" r="r" b="b"/>
              <a:pathLst>
                <a:path w="285279" h="455772" extrusionOk="0">
                  <a:moveTo>
                    <a:pt x="0" y="455773"/>
                  </a:moveTo>
                  <a:cubicBezTo>
                    <a:pt x="86303" y="430567"/>
                    <a:pt x="182195" y="401799"/>
                    <a:pt x="285279" y="377141"/>
                  </a:cubicBezTo>
                  <a:cubicBezTo>
                    <a:pt x="275279" y="230837"/>
                    <a:pt x="245005" y="11450"/>
                    <a:pt x="153838" y="422"/>
                  </a:cubicBezTo>
                  <a:cubicBezTo>
                    <a:pt x="44316" y="-13482"/>
                    <a:pt x="9589" y="320085"/>
                    <a:pt x="0" y="455773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16200038" scaled="0"/>
            </a:gradFill>
            <a:ln>
              <a:noFill/>
            </a:ln>
            <a:effectLst>
              <a:outerShdw blurRad="14288" dist="28575" dir="162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6" name="Google Shape;836;p36"/>
            <p:cNvSpPr/>
            <p:nvPr/>
          </p:nvSpPr>
          <p:spPr>
            <a:xfrm>
              <a:off x="8056297" y="3181999"/>
              <a:ext cx="171726" cy="277456"/>
            </a:xfrm>
            <a:custGeom>
              <a:avLst/>
              <a:gdLst/>
              <a:ahLst/>
              <a:cxnLst/>
              <a:rect l="l" t="t" r="r" b="b"/>
              <a:pathLst>
                <a:path w="282676" h="456717" extrusionOk="0">
                  <a:moveTo>
                    <a:pt x="282676" y="456718"/>
                  </a:moveTo>
                  <a:cubicBezTo>
                    <a:pt x="278567" y="331510"/>
                    <a:pt x="257333" y="14107"/>
                    <a:pt x="147194" y="408"/>
                  </a:cubicBezTo>
                  <a:cubicBezTo>
                    <a:pt x="55070" y="-11099"/>
                    <a:pt x="15823" y="223152"/>
                    <a:pt x="0" y="378566"/>
                  </a:cubicBezTo>
                  <a:cubicBezTo>
                    <a:pt x="102125" y="403155"/>
                    <a:pt x="197127" y="431718"/>
                    <a:pt x="282676" y="456718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16200038" scaled="0"/>
            </a:gradFill>
            <a:ln>
              <a:noFill/>
            </a:ln>
            <a:effectLst>
              <a:outerShdw blurRad="14288" dist="28575" dir="162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37" name="Google Shape;837;p36"/>
          <p:cNvGrpSpPr/>
          <p:nvPr/>
        </p:nvGrpSpPr>
        <p:grpSpPr>
          <a:xfrm>
            <a:off x="4466010" y="3815991"/>
            <a:ext cx="1001051" cy="556845"/>
            <a:chOff x="7096674" y="3381214"/>
            <a:chExt cx="1162931" cy="646893"/>
          </a:xfrm>
        </p:grpSpPr>
        <p:sp>
          <p:nvSpPr>
            <p:cNvPr id="838" name="Google Shape;838;p36"/>
            <p:cNvSpPr/>
            <p:nvPr/>
          </p:nvSpPr>
          <p:spPr>
            <a:xfrm>
              <a:off x="7096674" y="3381214"/>
              <a:ext cx="1162931" cy="456384"/>
            </a:xfrm>
            <a:custGeom>
              <a:avLst/>
              <a:gdLst/>
              <a:ahLst/>
              <a:cxnLst/>
              <a:rect l="l" t="t" r="r" b="b"/>
              <a:pathLst>
                <a:path w="1356188" h="532226" extrusionOk="0">
                  <a:moveTo>
                    <a:pt x="0" y="103246"/>
                  </a:moveTo>
                  <a:cubicBezTo>
                    <a:pt x="58220" y="74410"/>
                    <a:pt x="120481" y="54752"/>
                    <a:pt x="183428" y="37971"/>
                  </a:cubicBezTo>
                  <a:cubicBezTo>
                    <a:pt x="246923" y="21943"/>
                    <a:pt x="311512" y="10902"/>
                    <a:pt x="376719" y="4956"/>
                  </a:cubicBezTo>
                  <a:cubicBezTo>
                    <a:pt x="507270" y="-6619"/>
                    <a:pt x="641656" y="1326"/>
                    <a:pt x="770288" y="36806"/>
                  </a:cubicBezTo>
                  <a:cubicBezTo>
                    <a:pt x="899742" y="71074"/>
                    <a:pt x="1020019" y="133554"/>
                    <a:pt x="1122486" y="219755"/>
                  </a:cubicBezTo>
                  <a:cubicBezTo>
                    <a:pt x="1172898" y="262454"/>
                    <a:pt x="1218241" y="310859"/>
                    <a:pt x="1257488" y="364004"/>
                  </a:cubicBezTo>
                  <a:cubicBezTo>
                    <a:pt x="1296462" y="416286"/>
                    <a:pt x="1329544" y="472704"/>
                    <a:pt x="1356189" y="532226"/>
                  </a:cubicBezTo>
                  <a:cubicBezTo>
                    <a:pt x="1273996" y="432430"/>
                    <a:pt x="1184953" y="341949"/>
                    <a:pt x="1082623" y="271468"/>
                  </a:cubicBezTo>
                  <a:cubicBezTo>
                    <a:pt x="981045" y="201035"/>
                    <a:pt x="867961" y="148753"/>
                    <a:pt x="748507" y="116945"/>
                  </a:cubicBezTo>
                  <a:cubicBezTo>
                    <a:pt x="629601" y="83999"/>
                    <a:pt x="505009" y="70848"/>
                    <a:pt x="379528" y="69958"/>
                  </a:cubicBezTo>
                  <a:cubicBezTo>
                    <a:pt x="252265" y="69608"/>
                    <a:pt x="125276" y="80752"/>
                    <a:pt x="0" y="103246"/>
                  </a:cubicBez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  <a:effectLst>
              <a:outerShdw blurRad="28575" dist="38100" dir="54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9" name="Google Shape;839;p36"/>
            <p:cNvSpPr/>
            <p:nvPr/>
          </p:nvSpPr>
          <p:spPr>
            <a:xfrm>
              <a:off x="7858015" y="3522336"/>
              <a:ext cx="313698" cy="505772"/>
            </a:xfrm>
            <a:custGeom>
              <a:avLst/>
              <a:gdLst/>
              <a:ahLst/>
              <a:cxnLst/>
              <a:rect l="l" t="t" r="r" b="b"/>
              <a:pathLst>
                <a:path w="365828" h="589821" extrusionOk="0">
                  <a:moveTo>
                    <a:pt x="195620" y="107057"/>
                  </a:moveTo>
                  <a:cubicBezTo>
                    <a:pt x="134386" y="64583"/>
                    <a:pt x="68769" y="28699"/>
                    <a:pt x="0" y="0"/>
                  </a:cubicBezTo>
                  <a:cubicBezTo>
                    <a:pt x="6849" y="201922"/>
                    <a:pt x="38288" y="569188"/>
                    <a:pt x="178085" y="589052"/>
                  </a:cubicBezTo>
                  <a:cubicBezTo>
                    <a:pt x="272677" y="602751"/>
                    <a:pt x="330965" y="431515"/>
                    <a:pt x="365829" y="252744"/>
                  </a:cubicBezTo>
                  <a:cubicBezTo>
                    <a:pt x="313909" y="198826"/>
                    <a:pt x="256923" y="150037"/>
                    <a:pt x="195620" y="107057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  <a:effectLst>
              <a:outerShdw blurRad="14288" dist="28575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40" name="Google Shape;840;p36"/>
          <p:cNvSpPr/>
          <p:nvPr/>
        </p:nvSpPr>
        <p:spPr>
          <a:xfrm>
            <a:off x="7152463" y="2382204"/>
            <a:ext cx="1196571" cy="1123538"/>
          </a:xfrm>
          <a:custGeom>
            <a:avLst/>
            <a:gdLst/>
            <a:ahLst/>
            <a:cxnLst/>
            <a:rect l="l" t="t" r="r" b="b"/>
            <a:pathLst>
              <a:path w="1256243" h="1404422" extrusionOk="0">
                <a:moveTo>
                  <a:pt x="136989" y="466050"/>
                </a:moveTo>
                <a:cubicBezTo>
                  <a:pt x="136989" y="466050"/>
                  <a:pt x="267128" y="-13411"/>
                  <a:pt x="705492" y="288"/>
                </a:cubicBezTo>
                <a:cubicBezTo>
                  <a:pt x="1198652" y="15699"/>
                  <a:pt x="1243790" y="411254"/>
                  <a:pt x="1253447" y="589340"/>
                </a:cubicBezTo>
                <a:cubicBezTo>
                  <a:pt x="1267146" y="842769"/>
                  <a:pt x="1239748" y="1020854"/>
                  <a:pt x="958921" y="1150994"/>
                </a:cubicBezTo>
                <a:cubicBezTo>
                  <a:pt x="958921" y="1150994"/>
                  <a:pt x="1137007" y="911263"/>
                  <a:pt x="1013717" y="719479"/>
                </a:cubicBezTo>
                <a:cubicBezTo>
                  <a:pt x="1013717" y="719479"/>
                  <a:pt x="965771" y="1301681"/>
                  <a:pt x="404117" y="1404423"/>
                </a:cubicBezTo>
                <a:cubicBezTo>
                  <a:pt x="404117" y="1404423"/>
                  <a:pt x="657546" y="1157843"/>
                  <a:pt x="506858" y="801672"/>
                </a:cubicBezTo>
                <a:cubicBezTo>
                  <a:pt x="506858" y="801672"/>
                  <a:pt x="520557" y="1144144"/>
                  <a:pt x="123290" y="1130445"/>
                </a:cubicBezTo>
                <a:cubicBezTo>
                  <a:pt x="123290" y="1130445"/>
                  <a:pt x="363020" y="993457"/>
                  <a:pt x="294526" y="746877"/>
                </a:cubicBezTo>
                <a:cubicBezTo>
                  <a:pt x="253429" y="842769"/>
                  <a:pt x="157537" y="904414"/>
                  <a:pt x="0" y="870167"/>
                </a:cubicBezTo>
                <a:cubicBezTo>
                  <a:pt x="116440" y="801672"/>
                  <a:pt x="116440" y="561942"/>
                  <a:pt x="136989" y="466050"/>
                </a:cubicBezTo>
                <a:close/>
              </a:path>
            </a:pathLst>
          </a:custGeom>
          <a:gradFill>
            <a:gsLst>
              <a:gs pos="0">
                <a:srgbClr val="BBFF45">
                  <a:alpha val="0"/>
                </a:srgbClr>
              </a:gs>
              <a:gs pos="65000">
                <a:srgbClr val="C2FF33"/>
              </a:gs>
              <a:gs pos="100000">
                <a:srgbClr val="C9FF20"/>
              </a:gs>
            </a:gsLst>
            <a:lin ang="5400012" scaled="0"/>
          </a:gradFill>
          <a:ln>
            <a:noFill/>
          </a:ln>
          <a:effectLst>
            <a:outerShdw blurRad="28575" dist="38100" dir="5400000" algn="bl" rotWithShape="0">
              <a:schemeClr val="dk1">
                <a:alpha val="20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1" name="Google Shape;841;p36"/>
          <p:cNvSpPr/>
          <p:nvPr/>
        </p:nvSpPr>
        <p:spPr>
          <a:xfrm>
            <a:off x="7060600" y="1732875"/>
            <a:ext cx="1288701" cy="477051"/>
          </a:xfrm>
          <a:custGeom>
            <a:avLst/>
            <a:gdLst/>
            <a:ahLst/>
            <a:cxnLst/>
            <a:rect l="l" t="t" r="r" b="b"/>
            <a:pathLst>
              <a:path w="2301252" h="851877" extrusionOk="0">
                <a:moveTo>
                  <a:pt x="9833" y="801529"/>
                </a:moveTo>
                <a:cubicBezTo>
                  <a:pt x="9833" y="801529"/>
                  <a:pt x="156479" y="507003"/>
                  <a:pt x="492924" y="317205"/>
                </a:cubicBezTo>
                <a:cubicBezTo>
                  <a:pt x="1075126" y="-11568"/>
                  <a:pt x="1738768" y="-119035"/>
                  <a:pt x="1353487" y="159668"/>
                </a:cubicBezTo>
                <a:cubicBezTo>
                  <a:pt x="1353487" y="159668"/>
                  <a:pt x="2116241" y="8981"/>
                  <a:pt x="2136789" y="255560"/>
                </a:cubicBezTo>
                <a:cubicBezTo>
                  <a:pt x="2147200" y="380083"/>
                  <a:pt x="1774591" y="392549"/>
                  <a:pt x="1774591" y="392549"/>
                </a:cubicBezTo>
                <a:cubicBezTo>
                  <a:pt x="1774591" y="392549"/>
                  <a:pt x="2292066" y="471044"/>
                  <a:pt x="2301176" y="735021"/>
                </a:cubicBezTo>
                <a:cubicBezTo>
                  <a:pt x="2308025" y="933655"/>
                  <a:pt x="1855962" y="515839"/>
                  <a:pt x="890191" y="673376"/>
                </a:cubicBezTo>
                <a:cubicBezTo>
                  <a:pt x="495184" y="737829"/>
                  <a:pt x="285180" y="778036"/>
                  <a:pt x="41957" y="848174"/>
                </a:cubicBezTo>
                <a:cubicBezTo>
                  <a:pt x="-27017" y="868037"/>
                  <a:pt x="9833" y="801529"/>
                  <a:pt x="9833" y="801529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rgbClr val="BBFF45"/>
              </a:gs>
            </a:gsLst>
            <a:lin ang="0" scaled="0"/>
          </a:gradFill>
          <a:ln>
            <a:noFill/>
          </a:ln>
          <a:effectLst>
            <a:outerShdw blurRad="28575" dist="19050" dir="5400000" algn="bl" rotWithShape="0">
              <a:srgbClr val="000000">
                <a:alpha val="3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42" name="Google Shape;842;p36"/>
          <p:cNvGrpSpPr/>
          <p:nvPr/>
        </p:nvGrpSpPr>
        <p:grpSpPr>
          <a:xfrm>
            <a:off x="6789958" y="3816006"/>
            <a:ext cx="453116" cy="714197"/>
            <a:chOff x="1620532" y="2740711"/>
            <a:chExt cx="745257" cy="1174666"/>
          </a:xfrm>
        </p:grpSpPr>
        <p:sp>
          <p:nvSpPr>
            <p:cNvPr id="843" name="Google Shape;843;p36"/>
            <p:cNvSpPr/>
            <p:nvPr/>
          </p:nvSpPr>
          <p:spPr>
            <a:xfrm>
              <a:off x="1620532" y="2740711"/>
              <a:ext cx="745257" cy="1174666"/>
            </a:xfrm>
            <a:custGeom>
              <a:avLst/>
              <a:gdLst/>
              <a:ahLst/>
              <a:cxnLst/>
              <a:rect l="l" t="t" r="r" b="b"/>
              <a:pathLst>
                <a:path w="745257" h="1174666" extrusionOk="0">
                  <a:moveTo>
                    <a:pt x="105526" y="385886"/>
                  </a:moveTo>
                  <a:cubicBezTo>
                    <a:pt x="105526" y="385886"/>
                    <a:pt x="389709" y="456640"/>
                    <a:pt x="547452" y="114511"/>
                  </a:cubicBezTo>
                  <a:cubicBezTo>
                    <a:pt x="625124" y="-53848"/>
                    <a:pt x="678481" y="-1313"/>
                    <a:pt x="704989" y="51359"/>
                  </a:cubicBezTo>
                  <a:cubicBezTo>
                    <a:pt x="763894" y="169032"/>
                    <a:pt x="825744" y="770550"/>
                    <a:pt x="360393" y="1174667"/>
                  </a:cubicBezTo>
                  <a:cubicBezTo>
                    <a:pt x="360257" y="1174598"/>
                    <a:pt x="-235850" y="1027952"/>
                    <a:pt x="105526" y="385886"/>
                  </a:cubicBezTo>
                  <a:close/>
                </a:path>
              </a:pathLst>
            </a:custGeom>
            <a:solidFill>
              <a:srgbClr val="F8F1E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4" name="Google Shape;844;p36"/>
            <p:cNvSpPr/>
            <p:nvPr/>
          </p:nvSpPr>
          <p:spPr>
            <a:xfrm>
              <a:off x="1763362" y="3112760"/>
              <a:ext cx="446402" cy="667683"/>
            </a:xfrm>
            <a:custGeom>
              <a:avLst/>
              <a:gdLst/>
              <a:ahLst/>
              <a:cxnLst/>
              <a:rect l="l" t="t" r="r" b="b"/>
              <a:pathLst>
                <a:path w="446402" h="667683" extrusionOk="0">
                  <a:moveTo>
                    <a:pt x="446403" y="526996"/>
                  </a:moveTo>
                  <a:cubicBezTo>
                    <a:pt x="278523" y="500214"/>
                    <a:pt x="48382" y="393843"/>
                    <a:pt x="145028" y="0"/>
                  </a:cubicBezTo>
                  <a:cubicBezTo>
                    <a:pt x="115342" y="10103"/>
                    <a:pt x="84506" y="16432"/>
                    <a:pt x="53245" y="18836"/>
                  </a:cubicBezTo>
                  <a:cubicBezTo>
                    <a:pt x="-14085" y="183222"/>
                    <a:pt x="-95456" y="533023"/>
                    <a:pt x="348456" y="667683"/>
                  </a:cubicBezTo>
                  <a:cubicBezTo>
                    <a:pt x="384785" y="623463"/>
                    <a:pt x="417539" y="576414"/>
                    <a:pt x="446403" y="526996"/>
                  </a:cubicBezTo>
                  <a:close/>
                </a:path>
              </a:pathLst>
            </a:custGeom>
            <a:solidFill>
              <a:srgbClr val="F0E0C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5" name="Google Shape;845;p36"/>
            <p:cNvSpPr/>
            <p:nvPr/>
          </p:nvSpPr>
          <p:spPr>
            <a:xfrm>
              <a:off x="1980517" y="3061527"/>
              <a:ext cx="341579" cy="420075"/>
            </a:xfrm>
            <a:custGeom>
              <a:avLst/>
              <a:gdLst/>
              <a:ahLst/>
              <a:cxnLst/>
              <a:rect l="l" t="t" r="r" b="b"/>
              <a:pathLst>
                <a:path w="341579" h="420075" extrusionOk="0">
                  <a:moveTo>
                    <a:pt x="26848" y="0"/>
                  </a:moveTo>
                  <a:cubicBezTo>
                    <a:pt x="18170" y="6301"/>
                    <a:pt x="9430" y="12103"/>
                    <a:pt x="614" y="17398"/>
                  </a:cubicBezTo>
                  <a:cubicBezTo>
                    <a:pt x="-5002" y="131783"/>
                    <a:pt x="22670" y="353020"/>
                    <a:pt x="305346" y="420076"/>
                  </a:cubicBezTo>
                  <a:cubicBezTo>
                    <a:pt x="319593" y="383294"/>
                    <a:pt x="331579" y="346719"/>
                    <a:pt x="341579" y="310485"/>
                  </a:cubicBezTo>
                  <a:cubicBezTo>
                    <a:pt x="258016" y="305280"/>
                    <a:pt x="119795" y="254114"/>
                    <a:pt x="26848" y="0"/>
                  </a:cubicBezTo>
                  <a:close/>
                </a:path>
              </a:pathLst>
            </a:custGeom>
            <a:solidFill>
              <a:srgbClr val="F0E0C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6" name="Google Shape;846;p36"/>
            <p:cNvSpPr/>
            <p:nvPr/>
          </p:nvSpPr>
          <p:spPr>
            <a:xfrm>
              <a:off x="2085517" y="2976457"/>
              <a:ext cx="278498" cy="208133"/>
            </a:xfrm>
            <a:custGeom>
              <a:avLst/>
              <a:gdLst/>
              <a:ahLst/>
              <a:cxnLst/>
              <a:rect l="l" t="t" r="r" b="b"/>
              <a:pathLst>
                <a:path w="278498" h="208133" extrusionOk="0">
                  <a:moveTo>
                    <a:pt x="9521" y="0"/>
                  </a:moveTo>
                  <a:cubicBezTo>
                    <a:pt x="6370" y="4041"/>
                    <a:pt x="3219" y="7877"/>
                    <a:pt x="0" y="11713"/>
                  </a:cubicBezTo>
                  <a:cubicBezTo>
                    <a:pt x="34795" y="89522"/>
                    <a:pt x="117468" y="221785"/>
                    <a:pt x="272744" y="206990"/>
                  </a:cubicBezTo>
                  <a:cubicBezTo>
                    <a:pt x="275416" y="182812"/>
                    <a:pt x="277334" y="159044"/>
                    <a:pt x="278498" y="136441"/>
                  </a:cubicBezTo>
                  <a:cubicBezTo>
                    <a:pt x="201168" y="146578"/>
                    <a:pt x="103906" y="122947"/>
                    <a:pt x="9521" y="0"/>
                  </a:cubicBezTo>
                  <a:close/>
                </a:path>
              </a:pathLst>
            </a:custGeom>
            <a:solidFill>
              <a:srgbClr val="F0E0C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7" name="Google Shape;847;p36"/>
            <p:cNvSpPr/>
            <p:nvPr/>
          </p:nvSpPr>
          <p:spPr>
            <a:xfrm>
              <a:off x="1623727" y="2881337"/>
              <a:ext cx="606150" cy="548531"/>
            </a:xfrm>
            <a:custGeom>
              <a:avLst/>
              <a:gdLst/>
              <a:ahLst/>
              <a:cxnLst/>
              <a:rect l="l" t="t" r="r" b="b"/>
              <a:pathLst>
                <a:path w="606150" h="548531" extrusionOk="0">
                  <a:moveTo>
                    <a:pt x="43768" y="373549"/>
                  </a:moveTo>
                  <a:cubicBezTo>
                    <a:pt x="21822" y="429769"/>
                    <a:pt x="7110" y="488551"/>
                    <a:pt x="0" y="548483"/>
                  </a:cubicBezTo>
                  <a:cubicBezTo>
                    <a:pt x="270142" y="552525"/>
                    <a:pt x="564668" y="299095"/>
                    <a:pt x="602340" y="72447"/>
                  </a:cubicBezTo>
                  <a:cubicBezTo>
                    <a:pt x="620217" y="-35089"/>
                    <a:pt x="570627" y="-3855"/>
                    <a:pt x="548161" y="44433"/>
                  </a:cubicBezTo>
                  <a:cubicBezTo>
                    <a:pt x="413980" y="333343"/>
                    <a:pt x="151099" y="356905"/>
                    <a:pt x="43768" y="373549"/>
                  </a:cubicBezTo>
                  <a:close/>
                </a:path>
              </a:pathLst>
            </a:custGeom>
            <a:solidFill>
              <a:srgbClr val="FFFFFF">
                <a:alpha val="547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48" name="Google Shape;848;p36"/>
          <p:cNvGrpSpPr/>
          <p:nvPr/>
        </p:nvGrpSpPr>
        <p:grpSpPr>
          <a:xfrm>
            <a:off x="5925576" y="3816006"/>
            <a:ext cx="453093" cy="714197"/>
            <a:chOff x="188982" y="2740711"/>
            <a:chExt cx="745218" cy="1174666"/>
          </a:xfrm>
        </p:grpSpPr>
        <p:sp>
          <p:nvSpPr>
            <p:cNvPr id="849" name="Google Shape;849;p36"/>
            <p:cNvSpPr/>
            <p:nvPr/>
          </p:nvSpPr>
          <p:spPr>
            <a:xfrm>
              <a:off x="188982" y="2740711"/>
              <a:ext cx="745218" cy="1174666"/>
            </a:xfrm>
            <a:custGeom>
              <a:avLst/>
              <a:gdLst/>
              <a:ahLst/>
              <a:cxnLst/>
              <a:rect l="l" t="t" r="r" b="b"/>
              <a:pathLst>
                <a:path w="745218" h="1174666" extrusionOk="0">
                  <a:moveTo>
                    <a:pt x="639800" y="385886"/>
                  </a:moveTo>
                  <a:cubicBezTo>
                    <a:pt x="639800" y="385886"/>
                    <a:pt x="355617" y="456640"/>
                    <a:pt x="197806" y="114511"/>
                  </a:cubicBezTo>
                  <a:cubicBezTo>
                    <a:pt x="120133" y="-53848"/>
                    <a:pt x="66844" y="-1313"/>
                    <a:pt x="40268" y="51359"/>
                  </a:cubicBezTo>
                  <a:cubicBezTo>
                    <a:pt x="-18637" y="169032"/>
                    <a:pt x="-80487" y="770550"/>
                    <a:pt x="384864" y="1174667"/>
                  </a:cubicBezTo>
                  <a:cubicBezTo>
                    <a:pt x="384864" y="1174598"/>
                    <a:pt x="980970" y="1027952"/>
                    <a:pt x="639800" y="385886"/>
                  </a:cubicBezTo>
                  <a:close/>
                </a:path>
              </a:pathLst>
            </a:custGeom>
            <a:solidFill>
              <a:srgbClr val="F8F1E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0" name="Google Shape;850;p36"/>
            <p:cNvSpPr/>
            <p:nvPr/>
          </p:nvSpPr>
          <p:spPr>
            <a:xfrm>
              <a:off x="344800" y="3112760"/>
              <a:ext cx="446368" cy="667683"/>
            </a:xfrm>
            <a:custGeom>
              <a:avLst/>
              <a:gdLst/>
              <a:ahLst/>
              <a:cxnLst/>
              <a:rect l="l" t="t" r="r" b="b"/>
              <a:pathLst>
                <a:path w="446368" h="667683" extrusionOk="0">
                  <a:moveTo>
                    <a:pt x="0" y="526996"/>
                  </a:moveTo>
                  <a:cubicBezTo>
                    <a:pt x="167948" y="500214"/>
                    <a:pt x="398021" y="393843"/>
                    <a:pt x="301375" y="0"/>
                  </a:cubicBezTo>
                  <a:cubicBezTo>
                    <a:pt x="331033" y="10110"/>
                    <a:pt x="361849" y="16439"/>
                    <a:pt x="393089" y="18836"/>
                  </a:cubicBezTo>
                  <a:cubicBezTo>
                    <a:pt x="460488" y="183222"/>
                    <a:pt x="541791" y="533023"/>
                    <a:pt x="97947" y="667683"/>
                  </a:cubicBezTo>
                  <a:cubicBezTo>
                    <a:pt x="61639" y="623443"/>
                    <a:pt x="28888" y="576401"/>
                    <a:pt x="0" y="526996"/>
                  </a:cubicBezTo>
                  <a:close/>
                </a:path>
              </a:pathLst>
            </a:custGeom>
            <a:solidFill>
              <a:srgbClr val="F0E0C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1" name="Google Shape;851;p36"/>
            <p:cNvSpPr/>
            <p:nvPr/>
          </p:nvSpPr>
          <p:spPr>
            <a:xfrm>
              <a:off x="232538" y="3061527"/>
              <a:ext cx="341567" cy="420075"/>
            </a:xfrm>
            <a:custGeom>
              <a:avLst/>
              <a:gdLst/>
              <a:ahLst/>
              <a:cxnLst/>
              <a:rect l="l" t="t" r="r" b="b"/>
              <a:pathLst>
                <a:path w="341567" h="420075" extrusionOk="0">
                  <a:moveTo>
                    <a:pt x="314663" y="0"/>
                  </a:moveTo>
                  <a:cubicBezTo>
                    <a:pt x="323430" y="6301"/>
                    <a:pt x="332198" y="12103"/>
                    <a:pt x="340965" y="17398"/>
                  </a:cubicBezTo>
                  <a:cubicBezTo>
                    <a:pt x="346513" y="131783"/>
                    <a:pt x="318910" y="353020"/>
                    <a:pt x="36234" y="420076"/>
                  </a:cubicBezTo>
                  <a:cubicBezTo>
                    <a:pt x="21987" y="383294"/>
                    <a:pt x="10000" y="346719"/>
                    <a:pt x="0" y="310485"/>
                  </a:cubicBezTo>
                  <a:cubicBezTo>
                    <a:pt x="83495" y="305280"/>
                    <a:pt x="221785" y="254114"/>
                    <a:pt x="314663" y="0"/>
                  </a:cubicBezTo>
                  <a:close/>
                </a:path>
              </a:pathLst>
            </a:custGeom>
            <a:solidFill>
              <a:srgbClr val="F0E0C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2" name="Google Shape;852;p36"/>
            <p:cNvSpPr/>
            <p:nvPr/>
          </p:nvSpPr>
          <p:spPr>
            <a:xfrm>
              <a:off x="190551" y="2976457"/>
              <a:ext cx="278498" cy="208133"/>
            </a:xfrm>
            <a:custGeom>
              <a:avLst/>
              <a:gdLst/>
              <a:ahLst/>
              <a:cxnLst/>
              <a:rect l="l" t="t" r="r" b="b"/>
              <a:pathLst>
                <a:path w="278498" h="208133" extrusionOk="0">
                  <a:moveTo>
                    <a:pt x="268977" y="0"/>
                  </a:moveTo>
                  <a:cubicBezTo>
                    <a:pt x="272128" y="4041"/>
                    <a:pt x="275347" y="7877"/>
                    <a:pt x="278498" y="11713"/>
                  </a:cubicBezTo>
                  <a:cubicBezTo>
                    <a:pt x="243703" y="89522"/>
                    <a:pt x="161099" y="221785"/>
                    <a:pt x="5754" y="206990"/>
                  </a:cubicBezTo>
                  <a:cubicBezTo>
                    <a:pt x="3082" y="182812"/>
                    <a:pt x="1233" y="159044"/>
                    <a:pt x="0" y="136441"/>
                  </a:cubicBezTo>
                  <a:cubicBezTo>
                    <a:pt x="77399" y="146578"/>
                    <a:pt x="174661" y="122947"/>
                    <a:pt x="268977" y="0"/>
                  </a:cubicBezTo>
                  <a:close/>
                </a:path>
              </a:pathLst>
            </a:custGeom>
            <a:solidFill>
              <a:srgbClr val="F0E0C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3" name="Google Shape;853;p36"/>
            <p:cNvSpPr/>
            <p:nvPr/>
          </p:nvSpPr>
          <p:spPr>
            <a:xfrm>
              <a:off x="324756" y="2881337"/>
              <a:ext cx="606150" cy="548531"/>
            </a:xfrm>
            <a:custGeom>
              <a:avLst/>
              <a:gdLst/>
              <a:ahLst/>
              <a:cxnLst/>
              <a:rect l="l" t="t" r="r" b="b"/>
              <a:pathLst>
                <a:path w="606150" h="548531" extrusionOk="0">
                  <a:moveTo>
                    <a:pt x="562383" y="373549"/>
                  </a:moveTo>
                  <a:cubicBezTo>
                    <a:pt x="584328" y="429769"/>
                    <a:pt x="599041" y="488551"/>
                    <a:pt x="606151" y="548483"/>
                  </a:cubicBezTo>
                  <a:cubicBezTo>
                    <a:pt x="336009" y="552525"/>
                    <a:pt x="41483" y="299095"/>
                    <a:pt x="3811" y="72447"/>
                  </a:cubicBezTo>
                  <a:cubicBezTo>
                    <a:pt x="-14066" y="-35089"/>
                    <a:pt x="35524" y="-3855"/>
                    <a:pt x="57921" y="44433"/>
                  </a:cubicBezTo>
                  <a:cubicBezTo>
                    <a:pt x="192170" y="333343"/>
                    <a:pt x="455052" y="356905"/>
                    <a:pt x="562383" y="373549"/>
                  </a:cubicBezTo>
                  <a:close/>
                </a:path>
              </a:pathLst>
            </a:custGeom>
            <a:solidFill>
              <a:srgbClr val="FFFFFF">
                <a:alpha val="547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54" name="Google Shape;854;p36"/>
          <p:cNvGrpSpPr/>
          <p:nvPr/>
        </p:nvGrpSpPr>
        <p:grpSpPr>
          <a:xfrm>
            <a:off x="7535506" y="3849894"/>
            <a:ext cx="645091" cy="646416"/>
            <a:chOff x="2893887" y="2547824"/>
            <a:chExt cx="1212350" cy="1214840"/>
          </a:xfrm>
        </p:grpSpPr>
        <p:sp>
          <p:nvSpPr>
            <p:cNvPr id="855" name="Google Shape;855;p36"/>
            <p:cNvSpPr/>
            <p:nvPr/>
          </p:nvSpPr>
          <p:spPr>
            <a:xfrm>
              <a:off x="2893887" y="2547824"/>
              <a:ext cx="1212350" cy="1214840"/>
            </a:xfrm>
            <a:custGeom>
              <a:avLst/>
              <a:gdLst/>
              <a:ahLst/>
              <a:cxnLst/>
              <a:rect l="l" t="t" r="r" b="b"/>
              <a:pathLst>
                <a:path w="1212350" h="1214840" extrusionOk="0">
                  <a:moveTo>
                    <a:pt x="0" y="1070973"/>
                  </a:moveTo>
                  <a:cubicBezTo>
                    <a:pt x="0" y="1070973"/>
                    <a:pt x="650697" y="1447692"/>
                    <a:pt x="1212351" y="981930"/>
                  </a:cubicBezTo>
                  <a:lnTo>
                    <a:pt x="549325" y="40612"/>
                  </a:lnTo>
                  <a:cubicBezTo>
                    <a:pt x="518790" y="-2656"/>
                    <a:pt x="458960" y="-12985"/>
                    <a:pt x="415686" y="17550"/>
                  </a:cubicBezTo>
                  <a:cubicBezTo>
                    <a:pt x="400062" y="28578"/>
                    <a:pt x="388089" y="44030"/>
                    <a:pt x="381308" y="619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6" name="Google Shape;856;p36"/>
            <p:cNvSpPr/>
            <p:nvPr/>
          </p:nvSpPr>
          <p:spPr>
            <a:xfrm>
              <a:off x="2996697" y="3186871"/>
              <a:ext cx="951250" cy="244546"/>
            </a:xfrm>
            <a:custGeom>
              <a:avLst/>
              <a:gdLst/>
              <a:ahLst/>
              <a:cxnLst/>
              <a:rect l="l" t="t" r="r" b="b"/>
              <a:pathLst>
                <a:path w="951250" h="244546" extrusionOk="0">
                  <a:moveTo>
                    <a:pt x="43357" y="45138"/>
                  </a:moveTo>
                  <a:lnTo>
                    <a:pt x="0" y="159934"/>
                  </a:lnTo>
                  <a:cubicBezTo>
                    <a:pt x="152674" y="234319"/>
                    <a:pt x="473639" y="323156"/>
                    <a:pt x="951250" y="118221"/>
                  </a:cubicBezTo>
                  <a:lnTo>
                    <a:pt x="867961" y="0"/>
                  </a:lnTo>
                  <a:cubicBezTo>
                    <a:pt x="691177" y="94111"/>
                    <a:pt x="402815" y="180483"/>
                    <a:pt x="43357" y="45138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7" name="Google Shape;857;p36"/>
            <p:cNvSpPr/>
            <p:nvPr/>
          </p:nvSpPr>
          <p:spPr>
            <a:xfrm>
              <a:off x="3140056" y="2892620"/>
              <a:ext cx="568503" cy="125416"/>
            </a:xfrm>
            <a:custGeom>
              <a:avLst/>
              <a:gdLst/>
              <a:ahLst/>
              <a:cxnLst/>
              <a:rect l="l" t="t" r="r" b="b"/>
              <a:pathLst>
                <a:path w="568503" h="125416" extrusionOk="0">
                  <a:moveTo>
                    <a:pt x="27398" y="2123"/>
                  </a:moveTo>
                  <a:lnTo>
                    <a:pt x="0" y="74179"/>
                  </a:lnTo>
                  <a:cubicBezTo>
                    <a:pt x="118016" y="119317"/>
                    <a:pt x="322540" y="163222"/>
                    <a:pt x="568503" y="72261"/>
                  </a:cubicBezTo>
                  <a:lnTo>
                    <a:pt x="517544" y="0"/>
                  </a:lnTo>
                  <a:cubicBezTo>
                    <a:pt x="405281" y="47467"/>
                    <a:pt x="236717" y="79796"/>
                    <a:pt x="27398" y="2123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8" name="Google Shape;858;p36"/>
            <p:cNvSpPr/>
            <p:nvPr/>
          </p:nvSpPr>
          <p:spPr>
            <a:xfrm>
              <a:off x="3404162" y="2647161"/>
              <a:ext cx="524058" cy="1084446"/>
            </a:xfrm>
            <a:custGeom>
              <a:avLst/>
              <a:gdLst/>
              <a:ahLst/>
              <a:cxnLst/>
              <a:rect l="l" t="t" r="r" b="b"/>
              <a:pathLst>
                <a:path w="524058" h="1084446" extrusionOk="0">
                  <a:moveTo>
                    <a:pt x="524059" y="1002185"/>
                  </a:moveTo>
                  <a:lnTo>
                    <a:pt x="18570" y="4084"/>
                  </a:lnTo>
                  <a:cubicBezTo>
                    <a:pt x="13844" y="-5299"/>
                    <a:pt x="-2595" y="3057"/>
                    <a:pt x="351" y="13331"/>
                  </a:cubicBezTo>
                  <a:lnTo>
                    <a:pt x="311452" y="1084446"/>
                  </a:lnTo>
                  <a:cubicBezTo>
                    <a:pt x="385337" y="1065562"/>
                    <a:pt x="456708" y="1037952"/>
                    <a:pt x="524059" y="1002185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59" name="Google Shape;859;p36"/>
          <p:cNvGrpSpPr/>
          <p:nvPr/>
        </p:nvGrpSpPr>
        <p:grpSpPr>
          <a:xfrm flipH="1">
            <a:off x="8345458" y="3849894"/>
            <a:ext cx="645091" cy="646416"/>
            <a:chOff x="2893887" y="2547824"/>
            <a:chExt cx="1212350" cy="1214840"/>
          </a:xfrm>
        </p:grpSpPr>
        <p:sp>
          <p:nvSpPr>
            <p:cNvPr id="860" name="Google Shape;860;p36"/>
            <p:cNvSpPr/>
            <p:nvPr/>
          </p:nvSpPr>
          <p:spPr>
            <a:xfrm>
              <a:off x="2893887" y="2547824"/>
              <a:ext cx="1212350" cy="1214840"/>
            </a:xfrm>
            <a:custGeom>
              <a:avLst/>
              <a:gdLst/>
              <a:ahLst/>
              <a:cxnLst/>
              <a:rect l="l" t="t" r="r" b="b"/>
              <a:pathLst>
                <a:path w="1212350" h="1214840" extrusionOk="0">
                  <a:moveTo>
                    <a:pt x="0" y="1070973"/>
                  </a:moveTo>
                  <a:cubicBezTo>
                    <a:pt x="0" y="1070973"/>
                    <a:pt x="650697" y="1447692"/>
                    <a:pt x="1212351" y="981930"/>
                  </a:cubicBezTo>
                  <a:lnTo>
                    <a:pt x="549325" y="40612"/>
                  </a:lnTo>
                  <a:cubicBezTo>
                    <a:pt x="518790" y="-2656"/>
                    <a:pt x="458960" y="-12985"/>
                    <a:pt x="415686" y="17550"/>
                  </a:cubicBezTo>
                  <a:cubicBezTo>
                    <a:pt x="400062" y="28578"/>
                    <a:pt x="388089" y="44030"/>
                    <a:pt x="381308" y="619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1" name="Google Shape;861;p36"/>
            <p:cNvSpPr/>
            <p:nvPr/>
          </p:nvSpPr>
          <p:spPr>
            <a:xfrm>
              <a:off x="2996697" y="3186871"/>
              <a:ext cx="951250" cy="244546"/>
            </a:xfrm>
            <a:custGeom>
              <a:avLst/>
              <a:gdLst/>
              <a:ahLst/>
              <a:cxnLst/>
              <a:rect l="l" t="t" r="r" b="b"/>
              <a:pathLst>
                <a:path w="951250" h="244546" extrusionOk="0">
                  <a:moveTo>
                    <a:pt x="43357" y="45138"/>
                  </a:moveTo>
                  <a:lnTo>
                    <a:pt x="0" y="159934"/>
                  </a:lnTo>
                  <a:cubicBezTo>
                    <a:pt x="152674" y="234319"/>
                    <a:pt x="473639" y="323156"/>
                    <a:pt x="951250" y="118221"/>
                  </a:cubicBezTo>
                  <a:lnTo>
                    <a:pt x="867961" y="0"/>
                  </a:lnTo>
                  <a:cubicBezTo>
                    <a:pt x="691177" y="94111"/>
                    <a:pt x="402815" y="180483"/>
                    <a:pt x="43357" y="45138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2" name="Google Shape;862;p36"/>
            <p:cNvSpPr/>
            <p:nvPr/>
          </p:nvSpPr>
          <p:spPr>
            <a:xfrm>
              <a:off x="3140056" y="2892620"/>
              <a:ext cx="568503" cy="125416"/>
            </a:xfrm>
            <a:custGeom>
              <a:avLst/>
              <a:gdLst/>
              <a:ahLst/>
              <a:cxnLst/>
              <a:rect l="l" t="t" r="r" b="b"/>
              <a:pathLst>
                <a:path w="568503" h="125416" extrusionOk="0">
                  <a:moveTo>
                    <a:pt x="27398" y="2123"/>
                  </a:moveTo>
                  <a:lnTo>
                    <a:pt x="0" y="74179"/>
                  </a:lnTo>
                  <a:cubicBezTo>
                    <a:pt x="118016" y="119317"/>
                    <a:pt x="322540" y="163222"/>
                    <a:pt x="568503" y="72261"/>
                  </a:cubicBezTo>
                  <a:lnTo>
                    <a:pt x="517544" y="0"/>
                  </a:lnTo>
                  <a:cubicBezTo>
                    <a:pt x="405281" y="47467"/>
                    <a:pt x="236717" y="79796"/>
                    <a:pt x="27398" y="2123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3" name="Google Shape;863;p36"/>
            <p:cNvSpPr/>
            <p:nvPr/>
          </p:nvSpPr>
          <p:spPr>
            <a:xfrm>
              <a:off x="3404162" y="2647161"/>
              <a:ext cx="524058" cy="1084446"/>
            </a:xfrm>
            <a:custGeom>
              <a:avLst/>
              <a:gdLst/>
              <a:ahLst/>
              <a:cxnLst/>
              <a:rect l="l" t="t" r="r" b="b"/>
              <a:pathLst>
                <a:path w="524058" h="1084446" extrusionOk="0">
                  <a:moveTo>
                    <a:pt x="524059" y="1002185"/>
                  </a:moveTo>
                  <a:lnTo>
                    <a:pt x="18570" y="4084"/>
                  </a:lnTo>
                  <a:cubicBezTo>
                    <a:pt x="13844" y="-5299"/>
                    <a:pt x="-2595" y="3057"/>
                    <a:pt x="351" y="13331"/>
                  </a:cubicBezTo>
                  <a:lnTo>
                    <a:pt x="311452" y="1084446"/>
                  </a:lnTo>
                  <a:cubicBezTo>
                    <a:pt x="385337" y="1065562"/>
                    <a:pt x="456708" y="1037952"/>
                    <a:pt x="524059" y="1002185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9BA327C5-B116-794D-A910-29B88CCA603F}"/>
              </a:ext>
            </a:extLst>
          </p:cNvPr>
          <p:cNvGrpSpPr/>
          <p:nvPr/>
        </p:nvGrpSpPr>
        <p:grpSpPr>
          <a:xfrm>
            <a:off x="2875340" y="18743"/>
            <a:ext cx="1065642" cy="998655"/>
            <a:chOff x="2875340" y="18743"/>
            <a:chExt cx="1065642" cy="998655"/>
          </a:xfrm>
        </p:grpSpPr>
        <p:sp>
          <p:nvSpPr>
            <p:cNvPr id="84" name="Google Shape;786;p36">
              <a:extLst>
                <a:ext uri="{FF2B5EF4-FFF2-40B4-BE49-F238E27FC236}">
                  <a16:creationId xmlns:a16="http://schemas.microsoft.com/office/drawing/2014/main" id="{FC2C89F4-D8BF-6540-808F-01B29AD4F631}"/>
                </a:ext>
              </a:extLst>
            </p:cNvPr>
            <p:cNvSpPr/>
            <p:nvPr/>
          </p:nvSpPr>
          <p:spPr>
            <a:xfrm>
              <a:off x="2875340" y="18743"/>
              <a:ext cx="1065642" cy="998655"/>
            </a:xfrm>
            <a:custGeom>
              <a:avLst/>
              <a:gdLst/>
              <a:ahLst/>
              <a:cxnLst/>
              <a:rect l="l" t="t" r="r" b="b"/>
              <a:pathLst>
                <a:path w="2115209" h="1982245" extrusionOk="0">
                  <a:moveTo>
                    <a:pt x="1084390" y="1982245"/>
                  </a:moveTo>
                  <a:cubicBezTo>
                    <a:pt x="797399" y="1982245"/>
                    <a:pt x="529106" y="1889709"/>
                    <a:pt x="328897" y="1721967"/>
                  </a:cubicBezTo>
                  <a:cubicBezTo>
                    <a:pt x="126839" y="1552306"/>
                    <a:pt x="10261" y="1321480"/>
                    <a:pt x="672" y="1072023"/>
                  </a:cubicBezTo>
                  <a:cubicBezTo>
                    <a:pt x="-9739" y="802772"/>
                    <a:pt x="101359" y="520575"/>
                    <a:pt x="297801" y="316119"/>
                  </a:cubicBezTo>
                  <a:cubicBezTo>
                    <a:pt x="390549" y="219263"/>
                    <a:pt x="501447" y="141599"/>
                    <a:pt x="624176" y="87554"/>
                  </a:cubicBezTo>
                  <a:cubicBezTo>
                    <a:pt x="758672" y="28980"/>
                    <a:pt x="903928" y="-836"/>
                    <a:pt x="1050622" y="18"/>
                  </a:cubicBezTo>
                  <a:cubicBezTo>
                    <a:pt x="1339737" y="18"/>
                    <a:pt x="1578920" y="75910"/>
                    <a:pt x="1761389" y="225501"/>
                  </a:cubicBezTo>
                  <a:cubicBezTo>
                    <a:pt x="1935570" y="368312"/>
                    <a:pt x="2049065" y="569754"/>
                    <a:pt x="2098449" y="824416"/>
                  </a:cubicBezTo>
                  <a:cubicBezTo>
                    <a:pt x="2125608" y="962926"/>
                    <a:pt x="2119696" y="1105894"/>
                    <a:pt x="2081189" y="1241684"/>
                  </a:cubicBezTo>
                  <a:cubicBezTo>
                    <a:pt x="2044085" y="1372426"/>
                    <a:pt x="1979968" y="1493928"/>
                    <a:pt x="1892966" y="1598334"/>
                  </a:cubicBezTo>
                  <a:cubicBezTo>
                    <a:pt x="1795930" y="1715323"/>
                    <a:pt x="1675038" y="1810249"/>
                    <a:pt x="1538371" y="1876764"/>
                  </a:cubicBezTo>
                  <a:cubicBezTo>
                    <a:pt x="1396903" y="1945628"/>
                    <a:pt x="1241722" y="1981683"/>
                    <a:pt x="1084390" y="1982245"/>
                  </a:cubicBezTo>
                  <a:close/>
                </a:path>
              </a:pathLst>
            </a:custGeom>
            <a:solidFill>
              <a:srgbClr val="09052E">
                <a:alpha val="11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787;p36">
              <a:extLst>
                <a:ext uri="{FF2B5EF4-FFF2-40B4-BE49-F238E27FC236}">
                  <a16:creationId xmlns:a16="http://schemas.microsoft.com/office/drawing/2014/main" id="{3882597A-3243-DD4F-92AE-B18B5DB4313D}"/>
                </a:ext>
              </a:extLst>
            </p:cNvPr>
            <p:cNvSpPr/>
            <p:nvPr/>
          </p:nvSpPr>
          <p:spPr>
            <a:xfrm>
              <a:off x="2937261" y="55916"/>
              <a:ext cx="941773" cy="874764"/>
            </a:xfrm>
            <a:custGeom>
              <a:avLst/>
              <a:gdLst/>
              <a:ahLst/>
              <a:cxnLst/>
              <a:rect l="l" t="t" r="r" b="b"/>
              <a:pathLst>
                <a:path w="1869339" h="1736332" extrusionOk="0">
                  <a:moveTo>
                    <a:pt x="927716" y="0"/>
                  </a:moveTo>
                  <a:cubicBezTo>
                    <a:pt x="337774" y="0"/>
                    <a:pt x="-16274" y="505694"/>
                    <a:pt x="576" y="943990"/>
                  </a:cubicBezTo>
                  <a:cubicBezTo>
                    <a:pt x="17425" y="1382285"/>
                    <a:pt x="422022" y="1736332"/>
                    <a:pt x="961483" y="1736332"/>
                  </a:cubicBezTo>
                  <a:cubicBezTo>
                    <a:pt x="1500945" y="1736332"/>
                    <a:pt x="1957118" y="1250776"/>
                    <a:pt x="1854924" y="724876"/>
                  </a:cubicBezTo>
                  <a:cubicBezTo>
                    <a:pt x="1769717" y="285279"/>
                    <a:pt x="1464506" y="0"/>
                    <a:pt x="9277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788;p36">
              <a:extLst>
                <a:ext uri="{FF2B5EF4-FFF2-40B4-BE49-F238E27FC236}">
                  <a16:creationId xmlns:a16="http://schemas.microsoft.com/office/drawing/2014/main" id="{74054EF6-8420-4C46-A7D4-945D95A06172}"/>
                </a:ext>
              </a:extLst>
            </p:cNvPr>
            <p:cNvSpPr/>
            <p:nvPr/>
          </p:nvSpPr>
          <p:spPr>
            <a:xfrm>
              <a:off x="2937264" y="471007"/>
              <a:ext cx="941739" cy="459674"/>
            </a:xfrm>
            <a:custGeom>
              <a:avLst/>
              <a:gdLst/>
              <a:ahLst/>
              <a:cxnLst/>
              <a:rect l="l" t="t" r="r" b="b"/>
              <a:pathLst>
                <a:path w="1869272" h="912413" extrusionOk="0">
                  <a:moveTo>
                    <a:pt x="963190" y="603915"/>
                  </a:moveTo>
                  <a:cubicBezTo>
                    <a:pt x="507291" y="603915"/>
                    <a:pt x="141942" y="366308"/>
                    <a:pt x="1940" y="34795"/>
                  </a:cubicBezTo>
                  <a:cubicBezTo>
                    <a:pt x="-54" y="63172"/>
                    <a:pt x="-511" y="91639"/>
                    <a:pt x="570" y="120071"/>
                  </a:cubicBezTo>
                  <a:cubicBezTo>
                    <a:pt x="17419" y="558435"/>
                    <a:pt x="422016" y="912414"/>
                    <a:pt x="961477" y="912414"/>
                  </a:cubicBezTo>
                  <a:cubicBezTo>
                    <a:pt x="1466829" y="912414"/>
                    <a:pt x="1899097" y="486242"/>
                    <a:pt x="1867658" y="0"/>
                  </a:cubicBezTo>
                  <a:cubicBezTo>
                    <a:pt x="1728135" y="347404"/>
                    <a:pt x="1367649" y="603915"/>
                    <a:pt x="963190" y="60391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055650D9-4F49-544E-93C7-920633A146E7}"/>
                </a:ext>
              </a:extLst>
            </p:cNvPr>
            <p:cNvGrpSpPr/>
            <p:nvPr/>
          </p:nvGrpSpPr>
          <p:grpSpPr>
            <a:xfrm>
              <a:off x="3042878" y="128250"/>
              <a:ext cx="730178" cy="730270"/>
              <a:chOff x="3217011" y="302405"/>
              <a:chExt cx="381911" cy="381959"/>
            </a:xfrm>
          </p:grpSpPr>
          <p:sp>
            <p:nvSpPr>
              <p:cNvPr id="87" name="Google Shape;789;p36">
                <a:extLst>
                  <a:ext uri="{FF2B5EF4-FFF2-40B4-BE49-F238E27FC236}">
                    <a16:creationId xmlns:a16="http://schemas.microsoft.com/office/drawing/2014/main" id="{C0422A8A-1797-844E-ACAF-945A527C192C}"/>
                  </a:ext>
                </a:extLst>
              </p:cNvPr>
              <p:cNvSpPr/>
              <p:nvPr/>
            </p:nvSpPr>
            <p:spPr>
              <a:xfrm>
                <a:off x="3217011" y="302405"/>
                <a:ext cx="381911" cy="381959"/>
              </a:xfrm>
              <a:custGeom>
                <a:avLst/>
                <a:gdLst/>
                <a:ahLst/>
                <a:cxnLst/>
                <a:rect l="l" t="t" r="r" b="b"/>
                <a:pathLst>
                  <a:path w="758060" h="758156" extrusionOk="0">
                    <a:moveTo>
                      <a:pt x="724496" y="223151"/>
                    </a:moveTo>
                    <a:cubicBezTo>
                      <a:pt x="687310" y="294289"/>
                      <a:pt x="599494" y="321817"/>
                      <a:pt x="528355" y="284631"/>
                    </a:cubicBezTo>
                    <a:cubicBezTo>
                      <a:pt x="457217" y="247446"/>
                      <a:pt x="429689" y="159629"/>
                      <a:pt x="466875" y="88491"/>
                    </a:cubicBezTo>
                    <a:cubicBezTo>
                      <a:pt x="479923" y="63532"/>
                      <a:pt x="499937" y="42901"/>
                      <a:pt x="524492" y="29106"/>
                    </a:cubicBezTo>
                    <a:cubicBezTo>
                      <a:pt x="331208" y="-51203"/>
                      <a:pt x="109416" y="40382"/>
                      <a:pt x="29107" y="233665"/>
                    </a:cubicBezTo>
                    <a:cubicBezTo>
                      <a:pt x="-51203" y="426949"/>
                      <a:pt x="40381" y="648740"/>
                      <a:pt x="233665" y="729050"/>
                    </a:cubicBezTo>
                    <a:cubicBezTo>
                      <a:pt x="426956" y="809360"/>
                      <a:pt x="648741" y="717776"/>
                      <a:pt x="729051" y="524492"/>
                    </a:cubicBezTo>
                    <a:cubicBezTo>
                      <a:pt x="769257" y="427730"/>
                      <a:pt x="767606" y="318645"/>
                      <a:pt x="724496" y="22315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BBFF45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" name="Google Shape;790;p36">
                <a:extLst>
                  <a:ext uri="{FF2B5EF4-FFF2-40B4-BE49-F238E27FC236}">
                    <a16:creationId xmlns:a16="http://schemas.microsoft.com/office/drawing/2014/main" id="{73385BC6-EBBE-3948-95B5-E98466837878}"/>
                  </a:ext>
                </a:extLst>
              </p:cNvPr>
              <p:cNvSpPr/>
              <p:nvPr/>
            </p:nvSpPr>
            <p:spPr>
              <a:xfrm>
                <a:off x="3258055" y="342848"/>
                <a:ext cx="300526" cy="300569"/>
              </a:xfrm>
              <a:custGeom>
                <a:avLst/>
                <a:gdLst/>
                <a:ahLst/>
                <a:cxnLst/>
                <a:rect l="l" t="t" r="r" b="b"/>
                <a:pathLst>
                  <a:path w="411706" h="411763" extrusionOk="0">
                    <a:moveTo>
                      <a:pt x="279862" y="13810"/>
                    </a:moveTo>
                    <a:cubicBezTo>
                      <a:pt x="173784" y="-27047"/>
                      <a:pt x="54666" y="25824"/>
                      <a:pt x="13809" y="131901"/>
                    </a:cubicBezTo>
                    <a:cubicBezTo>
                      <a:pt x="-27048" y="237978"/>
                      <a:pt x="25830" y="357097"/>
                      <a:pt x="131907" y="397954"/>
                    </a:cubicBezTo>
                    <a:cubicBezTo>
                      <a:pt x="237984" y="438811"/>
                      <a:pt x="357096" y="385940"/>
                      <a:pt x="397953" y="279863"/>
                    </a:cubicBezTo>
                    <a:cubicBezTo>
                      <a:pt x="417090" y="230170"/>
                      <a:pt x="416227" y="174998"/>
                      <a:pt x="395549" y="125935"/>
                    </a:cubicBezTo>
                    <a:cubicBezTo>
                      <a:pt x="337897" y="115325"/>
                      <a:pt x="292273" y="71105"/>
                      <a:pt x="279862" y="1381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934391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4"/>
          <p:cNvSpPr txBox="1">
            <a:spLocks noGrp="1"/>
          </p:cNvSpPr>
          <p:nvPr>
            <p:ph type="ctrTitle"/>
          </p:nvPr>
        </p:nvSpPr>
        <p:spPr>
          <a:xfrm>
            <a:off x="855300" y="1583350"/>
            <a:ext cx="45489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1.</a:t>
            </a:r>
            <a:endParaRPr dirty="0">
              <a:solidFill>
                <a:schemeClr val="accent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Transition Headline</a:t>
            </a:r>
            <a:endParaRPr dirty="0"/>
          </a:p>
        </p:txBody>
      </p:sp>
      <p:sp>
        <p:nvSpPr>
          <p:cNvPr id="133" name="Google Shape;133;p14"/>
          <p:cNvSpPr txBox="1">
            <a:spLocks noGrp="1"/>
          </p:cNvSpPr>
          <p:nvPr>
            <p:ph type="subTitle" idx="1"/>
          </p:nvPr>
        </p:nvSpPr>
        <p:spPr>
          <a:xfrm>
            <a:off x="855300" y="2840052"/>
            <a:ext cx="45489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  <p:grpSp>
        <p:nvGrpSpPr>
          <p:cNvPr id="134" name="Google Shape;134;p14"/>
          <p:cNvGrpSpPr/>
          <p:nvPr/>
        </p:nvGrpSpPr>
        <p:grpSpPr>
          <a:xfrm>
            <a:off x="6080071" y="2960311"/>
            <a:ext cx="1302084" cy="858127"/>
            <a:chOff x="6080071" y="2960311"/>
            <a:chExt cx="1302084" cy="858127"/>
          </a:xfrm>
        </p:grpSpPr>
        <p:sp>
          <p:nvSpPr>
            <p:cNvPr id="135" name="Google Shape;135;p14"/>
            <p:cNvSpPr/>
            <p:nvPr/>
          </p:nvSpPr>
          <p:spPr>
            <a:xfrm>
              <a:off x="6080071" y="2960311"/>
              <a:ext cx="1302084" cy="858127"/>
            </a:xfrm>
            <a:custGeom>
              <a:avLst/>
              <a:gdLst/>
              <a:ahLst/>
              <a:cxnLst/>
              <a:rect l="l" t="t" r="r" b="b"/>
              <a:pathLst>
                <a:path w="2141585" h="1411393" extrusionOk="0">
                  <a:moveTo>
                    <a:pt x="0" y="419802"/>
                  </a:moveTo>
                  <a:lnTo>
                    <a:pt x="2132709" y="0"/>
                  </a:lnTo>
                  <a:cubicBezTo>
                    <a:pt x="2132709" y="0"/>
                    <a:pt x="2300658" y="1376737"/>
                    <a:pt x="1175500" y="1410574"/>
                  </a:cubicBezTo>
                  <a:cubicBezTo>
                    <a:pt x="50343" y="1444410"/>
                    <a:pt x="0" y="419802"/>
                    <a:pt x="0" y="419802"/>
                  </a:cubicBezTo>
                  <a:close/>
                </a:path>
              </a:pathLst>
            </a:custGeom>
            <a:solidFill>
              <a:srgbClr val="4C11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14"/>
            <p:cNvSpPr/>
            <p:nvPr/>
          </p:nvSpPr>
          <p:spPr>
            <a:xfrm>
              <a:off x="6327898" y="3465710"/>
              <a:ext cx="879991" cy="352655"/>
            </a:xfrm>
            <a:custGeom>
              <a:avLst/>
              <a:gdLst/>
              <a:ahLst/>
              <a:cxnLst/>
              <a:rect l="l" t="t" r="r" b="b"/>
              <a:pathLst>
                <a:path w="1447354" h="580024" extrusionOk="0">
                  <a:moveTo>
                    <a:pt x="1447355" y="287676"/>
                  </a:moveTo>
                  <a:cubicBezTo>
                    <a:pt x="1320914" y="12671"/>
                    <a:pt x="873783" y="0"/>
                    <a:pt x="658779" y="0"/>
                  </a:cubicBezTo>
                  <a:cubicBezTo>
                    <a:pt x="406856" y="0"/>
                    <a:pt x="54179" y="83974"/>
                    <a:pt x="0" y="366856"/>
                  </a:cubicBezTo>
                  <a:cubicBezTo>
                    <a:pt x="172743" y="498159"/>
                    <a:pt x="418500" y="589805"/>
                    <a:pt x="767890" y="579188"/>
                  </a:cubicBezTo>
                  <a:cubicBezTo>
                    <a:pt x="1087759" y="570010"/>
                    <a:pt x="1302968" y="451583"/>
                    <a:pt x="1447355" y="287676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rgbClr val="FF6B4B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14"/>
            <p:cNvSpPr/>
            <p:nvPr/>
          </p:nvSpPr>
          <p:spPr>
            <a:xfrm>
              <a:off x="6487354" y="3095947"/>
              <a:ext cx="200893" cy="194088"/>
            </a:xfrm>
            <a:custGeom>
              <a:avLst/>
              <a:gdLst/>
              <a:ahLst/>
              <a:cxnLst/>
              <a:rect l="l" t="t" r="r" b="b"/>
              <a:pathLst>
                <a:path w="330416" h="319224" extrusionOk="0">
                  <a:moveTo>
                    <a:pt x="0" y="65070"/>
                  </a:moveTo>
                  <a:cubicBezTo>
                    <a:pt x="36850" y="195209"/>
                    <a:pt x="93564" y="314869"/>
                    <a:pt x="178085" y="319115"/>
                  </a:cubicBezTo>
                  <a:cubicBezTo>
                    <a:pt x="275074" y="324047"/>
                    <a:pt x="314731" y="160345"/>
                    <a:pt x="330417" y="0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  <a:effectLst>
              <a:outerShdw blurRad="28575" dist="19050" dir="5400000" algn="bl" rotWithShape="0">
                <a:schemeClr val="dk1">
                  <a:alpha val="64999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14"/>
            <p:cNvSpPr/>
            <p:nvPr/>
          </p:nvSpPr>
          <p:spPr>
            <a:xfrm>
              <a:off x="6233989" y="3151418"/>
              <a:ext cx="172575" cy="159889"/>
            </a:xfrm>
            <a:custGeom>
              <a:avLst/>
              <a:gdLst/>
              <a:ahLst/>
              <a:cxnLst/>
              <a:rect l="l" t="t" r="r" b="b"/>
              <a:pathLst>
                <a:path w="283840" h="262975" extrusionOk="0">
                  <a:moveTo>
                    <a:pt x="283841" y="0"/>
                  </a:moveTo>
                  <a:lnTo>
                    <a:pt x="0" y="55892"/>
                  </a:lnTo>
                  <a:cubicBezTo>
                    <a:pt x="32398" y="163907"/>
                    <a:pt x="80960" y="259320"/>
                    <a:pt x="151852" y="262881"/>
                  </a:cubicBezTo>
                  <a:cubicBezTo>
                    <a:pt x="233498" y="266991"/>
                    <a:pt x="268909" y="135003"/>
                    <a:pt x="283841" y="0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  <a:effectLst>
              <a:outerShdw blurRad="28575" dist="19050" dir="5400000" algn="bl" rotWithShape="0">
                <a:schemeClr val="dk1">
                  <a:alpha val="64999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14"/>
            <p:cNvSpPr/>
            <p:nvPr/>
          </p:nvSpPr>
          <p:spPr>
            <a:xfrm>
              <a:off x="7030567" y="2990920"/>
              <a:ext cx="191315" cy="259998"/>
            </a:xfrm>
            <a:custGeom>
              <a:avLst/>
              <a:gdLst/>
              <a:ahLst/>
              <a:cxnLst/>
              <a:rect l="l" t="t" r="r" b="b"/>
              <a:pathLst>
                <a:path w="314663" h="427629" extrusionOk="0">
                  <a:moveTo>
                    <a:pt x="0" y="61919"/>
                  </a:moveTo>
                  <a:cubicBezTo>
                    <a:pt x="23494" y="204593"/>
                    <a:pt x="76440" y="422268"/>
                    <a:pt x="181031" y="427542"/>
                  </a:cubicBezTo>
                  <a:cubicBezTo>
                    <a:pt x="297060" y="433364"/>
                    <a:pt x="313705" y="146715"/>
                    <a:pt x="314664" y="0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  <a:effectLst>
              <a:outerShdw blurRad="28575" dist="19050" dir="5400000" algn="bl" rotWithShape="0">
                <a:schemeClr val="dk1">
                  <a:alpha val="64999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14"/>
            <p:cNvSpPr/>
            <p:nvPr/>
          </p:nvSpPr>
          <p:spPr>
            <a:xfrm>
              <a:off x="6771121" y="3039228"/>
              <a:ext cx="205307" cy="231196"/>
            </a:xfrm>
            <a:custGeom>
              <a:avLst/>
              <a:gdLst/>
              <a:ahLst/>
              <a:cxnLst/>
              <a:rect l="l" t="t" r="r" b="b"/>
              <a:pathLst>
                <a:path w="337676" h="380256" extrusionOk="0">
                  <a:moveTo>
                    <a:pt x="337677" y="0"/>
                  </a:moveTo>
                  <a:lnTo>
                    <a:pt x="0" y="66439"/>
                  </a:lnTo>
                  <a:cubicBezTo>
                    <a:pt x="33288" y="214524"/>
                    <a:pt x="91371" y="375281"/>
                    <a:pt x="187469" y="380144"/>
                  </a:cubicBezTo>
                  <a:cubicBezTo>
                    <a:pt x="295279" y="385897"/>
                    <a:pt x="328362" y="171304"/>
                    <a:pt x="337677" y="0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  <a:effectLst>
              <a:outerShdw blurRad="28575" dist="19050" dir="5400000" algn="bl" rotWithShape="0">
                <a:schemeClr val="dk1">
                  <a:alpha val="64999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1" name="Google Shape;141;p14"/>
          <p:cNvGrpSpPr/>
          <p:nvPr/>
        </p:nvGrpSpPr>
        <p:grpSpPr>
          <a:xfrm>
            <a:off x="5192282" y="1325062"/>
            <a:ext cx="3077662" cy="1635238"/>
            <a:chOff x="5181459" y="1300137"/>
            <a:chExt cx="3077662" cy="1635238"/>
          </a:xfrm>
        </p:grpSpPr>
        <p:grpSp>
          <p:nvGrpSpPr>
            <p:cNvPr id="142" name="Google Shape;142;p14"/>
            <p:cNvGrpSpPr/>
            <p:nvPr/>
          </p:nvGrpSpPr>
          <p:grpSpPr>
            <a:xfrm>
              <a:off x="7173384" y="1918087"/>
              <a:ext cx="1085737" cy="1017288"/>
              <a:chOff x="175906" y="401530"/>
              <a:chExt cx="2115209" cy="1982245"/>
            </a:xfrm>
          </p:grpSpPr>
          <p:sp>
            <p:nvSpPr>
              <p:cNvPr id="143" name="Google Shape;143;p14"/>
              <p:cNvSpPr/>
              <p:nvPr/>
            </p:nvSpPr>
            <p:spPr>
              <a:xfrm>
                <a:off x="175906" y="401530"/>
                <a:ext cx="2115209" cy="1982245"/>
              </a:xfrm>
              <a:custGeom>
                <a:avLst/>
                <a:gdLst/>
                <a:ahLst/>
                <a:cxnLst/>
                <a:rect l="l" t="t" r="r" b="b"/>
                <a:pathLst>
                  <a:path w="2115209" h="1982245" extrusionOk="0">
                    <a:moveTo>
                      <a:pt x="1084390" y="1982245"/>
                    </a:moveTo>
                    <a:cubicBezTo>
                      <a:pt x="797399" y="1982245"/>
                      <a:pt x="529106" y="1889709"/>
                      <a:pt x="328897" y="1721967"/>
                    </a:cubicBezTo>
                    <a:cubicBezTo>
                      <a:pt x="126839" y="1552306"/>
                      <a:pt x="10261" y="1321480"/>
                      <a:pt x="672" y="1072023"/>
                    </a:cubicBezTo>
                    <a:cubicBezTo>
                      <a:pt x="-9739" y="802772"/>
                      <a:pt x="101359" y="520575"/>
                      <a:pt x="297801" y="316119"/>
                    </a:cubicBezTo>
                    <a:cubicBezTo>
                      <a:pt x="390549" y="219263"/>
                      <a:pt x="501447" y="141599"/>
                      <a:pt x="624176" y="87554"/>
                    </a:cubicBezTo>
                    <a:cubicBezTo>
                      <a:pt x="758672" y="28980"/>
                      <a:pt x="903928" y="-836"/>
                      <a:pt x="1050622" y="18"/>
                    </a:cubicBezTo>
                    <a:cubicBezTo>
                      <a:pt x="1339737" y="18"/>
                      <a:pt x="1578920" y="75910"/>
                      <a:pt x="1761389" y="225501"/>
                    </a:cubicBezTo>
                    <a:cubicBezTo>
                      <a:pt x="1935570" y="368312"/>
                      <a:pt x="2049065" y="569754"/>
                      <a:pt x="2098449" y="824416"/>
                    </a:cubicBezTo>
                    <a:cubicBezTo>
                      <a:pt x="2125608" y="962926"/>
                      <a:pt x="2119696" y="1105894"/>
                      <a:pt x="2081189" y="1241684"/>
                    </a:cubicBezTo>
                    <a:cubicBezTo>
                      <a:pt x="2044085" y="1372426"/>
                      <a:pt x="1979968" y="1493928"/>
                      <a:pt x="1892966" y="1598334"/>
                    </a:cubicBezTo>
                    <a:cubicBezTo>
                      <a:pt x="1795930" y="1715323"/>
                      <a:pt x="1675038" y="1810249"/>
                      <a:pt x="1538371" y="1876764"/>
                    </a:cubicBezTo>
                    <a:cubicBezTo>
                      <a:pt x="1396903" y="1945628"/>
                      <a:pt x="1241722" y="1981683"/>
                      <a:pt x="1084390" y="1982245"/>
                    </a:cubicBezTo>
                    <a:close/>
                  </a:path>
                </a:pathLst>
              </a:custGeom>
              <a:solidFill>
                <a:srgbClr val="09052E">
                  <a:alpha val="1173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" name="Google Shape;144;p14"/>
              <p:cNvSpPr/>
              <p:nvPr/>
            </p:nvSpPr>
            <p:spPr>
              <a:xfrm>
                <a:off x="298813" y="475316"/>
                <a:ext cx="1869339" cy="1736332"/>
              </a:xfrm>
              <a:custGeom>
                <a:avLst/>
                <a:gdLst/>
                <a:ahLst/>
                <a:cxnLst/>
                <a:rect l="l" t="t" r="r" b="b"/>
                <a:pathLst>
                  <a:path w="1869339" h="1736332" extrusionOk="0">
                    <a:moveTo>
                      <a:pt x="927716" y="0"/>
                    </a:moveTo>
                    <a:cubicBezTo>
                      <a:pt x="337774" y="0"/>
                      <a:pt x="-16274" y="505694"/>
                      <a:pt x="576" y="943990"/>
                    </a:cubicBezTo>
                    <a:cubicBezTo>
                      <a:pt x="17425" y="1382285"/>
                      <a:pt x="422022" y="1736332"/>
                      <a:pt x="961483" y="1736332"/>
                    </a:cubicBezTo>
                    <a:cubicBezTo>
                      <a:pt x="1500945" y="1736332"/>
                      <a:pt x="1957118" y="1250776"/>
                      <a:pt x="1854924" y="724876"/>
                    </a:cubicBezTo>
                    <a:cubicBezTo>
                      <a:pt x="1769717" y="285279"/>
                      <a:pt x="1464506" y="0"/>
                      <a:pt x="92771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" name="Google Shape;145;p14"/>
              <p:cNvSpPr/>
              <p:nvPr/>
            </p:nvSpPr>
            <p:spPr>
              <a:xfrm>
                <a:off x="298819" y="1299235"/>
                <a:ext cx="1869272" cy="912413"/>
              </a:xfrm>
              <a:custGeom>
                <a:avLst/>
                <a:gdLst/>
                <a:ahLst/>
                <a:cxnLst/>
                <a:rect l="l" t="t" r="r" b="b"/>
                <a:pathLst>
                  <a:path w="1869272" h="912413" extrusionOk="0">
                    <a:moveTo>
                      <a:pt x="963190" y="603915"/>
                    </a:moveTo>
                    <a:cubicBezTo>
                      <a:pt x="507291" y="603915"/>
                      <a:pt x="141942" y="366308"/>
                      <a:pt x="1940" y="34795"/>
                    </a:cubicBezTo>
                    <a:cubicBezTo>
                      <a:pt x="-54" y="63172"/>
                      <a:pt x="-511" y="91639"/>
                      <a:pt x="570" y="120071"/>
                    </a:cubicBezTo>
                    <a:cubicBezTo>
                      <a:pt x="17419" y="558435"/>
                      <a:pt x="422016" y="912414"/>
                      <a:pt x="961477" y="912414"/>
                    </a:cubicBezTo>
                    <a:cubicBezTo>
                      <a:pt x="1466829" y="912414"/>
                      <a:pt x="1899097" y="486242"/>
                      <a:pt x="1867658" y="0"/>
                    </a:cubicBezTo>
                    <a:cubicBezTo>
                      <a:pt x="1728135" y="347404"/>
                      <a:pt x="1367649" y="603915"/>
                      <a:pt x="963190" y="60391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" name="Google Shape;146;p14"/>
              <p:cNvSpPr/>
              <p:nvPr/>
            </p:nvSpPr>
            <p:spPr>
              <a:xfrm>
                <a:off x="557192" y="816095"/>
                <a:ext cx="758060" cy="758156"/>
              </a:xfrm>
              <a:custGeom>
                <a:avLst/>
                <a:gdLst/>
                <a:ahLst/>
                <a:cxnLst/>
                <a:rect l="l" t="t" r="r" b="b"/>
                <a:pathLst>
                  <a:path w="758060" h="758156" extrusionOk="0">
                    <a:moveTo>
                      <a:pt x="724496" y="223151"/>
                    </a:moveTo>
                    <a:cubicBezTo>
                      <a:pt x="687310" y="294289"/>
                      <a:pt x="599494" y="321817"/>
                      <a:pt x="528355" y="284631"/>
                    </a:cubicBezTo>
                    <a:cubicBezTo>
                      <a:pt x="457217" y="247446"/>
                      <a:pt x="429689" y="159629"/>
                      <a:pt x="466875" y="88491"/>
                    </a:cubicBezTo>
                    <a:cubicBezTo>
                      <a:pt x="479923" y="63532"/>
                      <a:pt x="499937" y="42901"/>
                      <a:pt x="524492" y="29106"/>
                    </a:cubicBezTo>
                    <a:cubicBezTo>
                      <a:pt x="331208" y="-51203"/>
                      <a:pt x="109416" y="40382"/>
                      <a:pt x="29107" y="233665"/>
                    </a:cubicBezTo>
                    <a:cubicBezTo>
                      <a:pt x="-51203" y="426949"/>
                      <a:pt x="40381" y="648740"/>
                      <a:pt x="233665" y="729050"/>
                    </a:cubicBezTo>
                    <a:cubicBezTo>
                      <a:pt x="426956" y="809360"/>
                      <a:pt x="648741" y="717776"/>
                      <a:pt x="729051" y="524492"/>
                    </a:cubicBezTo>
                    <a:cubicBezTo>
                      <a:pt x="769257" y="427730"/>
                      <a:pt x="767606" y="318645"/>
                      <a:pt x="724496" y="22315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" name="Google Shape;147;p14"/>
              <p:cNvSpPr/>
              <p:nvPr/>
            </p:nvSpPr>
            <p:spPr>
              <a:xfrm>
                <a:off x="731068" y="988792"/>
                <a:ext cx="411706" cy="411763"/>
              </a:xfrm>
              <a:custGeom>
                <a:avLst/>
                <a:gdLst/>
                <a:ahLst/>
                <a:cxnLst/>
                <a:rect l="l" t="t" r="r" b="b"/>
                <a:pathLst>
                  <a:path w="411706" h="411763" extrusionOk="0">
                    <a:moveTo>
                      <a:pt x="279862" y="13810"/>
                    </a:moveTo>
                    <a:cubicBezTo>
                      <a:pt x="173784" y="-27047"/>
                      <a:pt x="54666" y="25824"/>
                      <a:pt x="13809" y="131901"/>
                    </a:cubicBezTo>
                    <a:cubicBezTo>
                      <a:pt x="-27048" y="237978"/>
                      <a:pt x="25830" y="357097"/>
                      <a:pt x="131907" y="397954"/>
                    </a:cubicBezTo>
                    <a:cubicBezTo>
                      <a:pt x="237984" y="438811"/>
                      <a:pt x="357096" y="385940"/>
                      <a:pt x="397953" y="279863"/>
                    </a:cubicBezTo>
                    <a:cubicBezTo>
                      <a:pt x="417090" y="230170"/>
                      <a:pt x="416227" y="174998"/>
                      <a:pt x="395549" y="125935"/>
                    </a:cubicBezTo>
                    <a:cubicBezTo>
                      <a:pt x="337897" y="115325"/>
                      <a:pt x="292273" y="71105"/>
                      <a:pt x="279862" y="1381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8" name="Google Shape;148;p14"/>
            <p:cNvGrpSpPr/>
            <p:nvPr/>
          </p:nvGrpSpPr>
          <p:grpSpPr>
            <a:xfrm>
              <a:off x="5181459" y="1918087"/>
              <a:ext cx="1085737" cy="1017288"/>
              <a:chOff x="175906" y="401530"/>
              <a:chExt cx="2115209" cy="1982245"/>
            </a:xfrm>
          </p:grpSpPr>
          <p:sp>
            <p:nvSpPr>
              <p:cNvPr id="149" name="Google Shape;149;p14"/>
              <p:cNvSpPr/>
              <p:nvPr/>
            </p:nvSpPr>
            <p:spPr>
              <a:xfrm>
                <a:off x="175906" y="401530"/>
                <a:ext cx="2115209" cy="1982245"/>
              </a:xfrm>
              <a:custGeom>
                <a:avLst/>
                <a:gdLst/>
                <a:ahLst/>
                <a:cxnLst/>
                <a:rect l="l" t="t" r="r" b="b"/>
                <a:pathLst>
                  <a:path w="2115209" h="1982245" extrusionOk="0">
                    <a:moveTo>
                      <a:pt x="1084390" y="1982245"/>
                    </a:moveTo>
                    <a:cubicBezTo>
                      <a:pt x="797399" y="1982245"/>
                      <a:pt x="529106" y="1889709"/>
                      <a:pt x="328897" y="1721967"/>
                    </a:cubicBezTo>
                    <a:cubicBezTo>
                      <a:pt x="126839" y="1552306"/>
                      <a:pt x="10261" y="1321480"/>
                      <a:pt x="672" y="1072023"/>
                    </a:cubicBezTo>
                    <a:cubicBezTo>
                      <a:pt x="-9739" y="802772"/>
                      <a:pt x="101359" y="520575"/>
                      <a:pt x="297801" y="316119"/>
                    </a:cubicBezTo>
                    <a:cubicBezTo>
                      <a:pt x="390549" y="219263"/>
                      <a:pt x="501447" y="141599"/>
                      <a:pt x="624176" y="87554"/>
                    </a:cubicBezTo>
                    <a:cubicBezTo>
                      <a:pt x="758672" y="28980"/>
                      <a:pt x="903928" y="-836"/>
                      <a:pt x="1050622" y="18"/>
                    </a:cubicBezTo>
                    <a:cubicBezTo>
                      <a:pt x="1339737" y="18"/>
                      <a:pt x="1578920" y="75910"/>
                      <a:pt x="1761389" y="225501"/>
                    </a:cubicBezTo>
                    <a:cubicBezTo>
                      <a:pt x="1935570" y="368312"/>
                      <a:pt x="2049065" y="569754"/>
                      <a:pt x="2098449" y="824416"/>
                    </a:cubicBezTo>
                    <a:cubicBezTo>
                      <a:pt x="2125608" y="962926"/>
                      <a:pt x="2119696" y="1105894"/>
                      <a:pt x="2081189" y="1241684"/>
                    </a:cubicBezTo>
                    <a:cubicBezTo>
                      <a:pt x="2044085" y="1372426"/>
                      <a:pt x="1979968" y="1493928"/>
                      <a:pt x="1892966" y="1598334"/>
                    </a:cubicBezTo>
                    <a:cubicBezTo>
                      <a:pt x="1795930" y="1715323"/>
                      <a:pt x="1675038" y="1810249"/>
                      <a:pt x="1538371" y="1876764"/>
                    </a:cubicBezTo>
                    <a:cubicBezTo>
                      <a:pt x="1396903" y="1945628"/>
                      <a:pt x="1241722" y="1981683"/>
                      <a:pt x="1084390" y="1982245"/>
                    </a:cubicBezTo>
                    <a:close/>
                  </a:path>
                </a:pathLst>
              </a:custGeom>
              <a:solidFill>
                <a:srgbClr val="09052E">
                  <a:alpha val="1173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" name="Google Shape;150;p14"/>
              <p:cNvSpPr/>
              <p:nvPr/>
            </p:nvSpPr>
            <p:spPr>
              <a:xfrm>
                <a:off x="298813" y="475316"/>
                <a:ext cx="1869339" cy="1736332"/>
              </a:xfrm>
              <a:custGeom>
                <a:avLst/>
                <a:gdLst/>
                <a:ahLst/>
                <a:cxnLst/>
                <a:rect l="l" t="t" r="r" b="b"/>
                <a:pathLst>
                  <a:path w="1869339" h="1736332" extrusionOk="0">
                    <a:moveTo>
                      <a:pt x="927716" y="0"/>
                    </a:moveTo>
                    <a:cubicBezTo>
                      <a:pt x="337774" y="0"/>
                      <a:pt x="-16274" y="505694"/>
                      <a:pt x="576" y="943990"/>
                    </a:cubicBezTo>
                    <a:cubicBezTo>
                      <a:pt x="17425" y="1382285"/>
                      <a:pt x="422022" y="1736332"/>
                      <a:pt x="961483" y="1736332"/>
                    </a:cubicBezTo>
                    <a:cubicBezTo>
                      <a:pt x="1500945" y="1736332"/>
                      <a:pt x="1957118" y="1250776"/>
                      <a:pt x="1854924" y="724876"/>
                    </a:cubicBezTo>
                    <a:cubicBezTo>
                      <a:pt x="1769717" y="285279"/>
                      <a:pt x="1464506" y="0"/>
                      <a:pt x="92771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" name="Google Shape;151;p14"/>
              <p:cNvSpPr/>
              <p:nvPr/>
            </p:nvSpPr>
            <p:spPr>
              <a:xfrm>
                <a:off x="298819" y="1299235"/>
                <a:ext cx="1869272" cy="912413"/>
              </a:xfrm>
              <a:custGeom>
                <a:avLst/>
                <a:gdLst/>
                <a:ahLst/>
                <a:cxnLst/>
                <a:rect l="l" t="t" r="r" b="b"/>
                <a:pathLst>
                  <a:path w="1869272" h="912413" extrusionOk="0">
                    <a:moveTo>
                      <a:pt x="963190" y="603915"/>
                    </a:moveTo>
                    <a:cubicBezTo>
                      <a:pt x="507291" y="603915"/>
                      <a:pt x="141942" y="366308"/>
                      <a:pt x="1940" y="34795"/>
                    </a:cubicBezTo>
                    <a:cubicBezTo>
                      <a:pt x="-54" y="63172"/>
                      <a:pt x="-511" y="91639"/>
                      <a:pt x="570" y="120071"/>
                    </a:cubicBezTo>
                    <a:cubicBezTo>
                      <a:pt x="17419" y="558435"/>
                      <a:pt x="422016" y="912414"/>
                      <a:pt x="961477" y="912414"/>
                    </a:cubicBezTo>
                    <a:cubicBezTo>
                      <a:pt x="1466829" y="912414"/>
                      <a:pt x="1899097" y="486242"/>
                      <a:pt x="1867658" y="0"/>
                    </a:cubicBezTo>
                    <a:cubicBezTo>
                      <a:pt x="1728135" y="347404"/>
                      <a:pt x="1367649" y="603915"/>
                      <a:pt x="963190" y="60391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" name="Google Shape;152;p14"/>
              <p:cNvSpPr/>
              <p:nvPr/>
            </p:nvSpPr>
            <p:spPr>
              <a:xfrm>
                <a:off x="557192" y="816095"/>
                <a:ext cx="758060" cy="758156"/>
              </a:xfrm>
              <a:custGeom>
                <a:avLst/>
                <a:gdLst/>
                <a:ahLst/>
                <a:cxnLst/>
                <a:rect l="l" t="t" r="r" b="b"/>
                <a:pathLst>
                  <a:path w="758060" h="758156" extrusionOk="0">
                    <a:moveTo>
                      <a:pt x="724496" y="223151"/>
                    </a:moveTo>
                    <a:cubicBezTo>
                      <a:pt x="687310" y="294289"/>
                      <a:pt x="599494" y="321817"/>
                      <a:pt x="528355" y="284631"/>
                    </a:cubicBezTo>
                    <a:cubicBezTo>
                      <a:pt x="457217" y="247446"/>
                      <a:pt x="429689" y="159629"/>
                      <a:pt x="466875" y="88491"/>
                    </a:cubicBezTo>
                    <a:cubicBezTo>
                      <a:pt x="479923" y="63532"/>
                      <a:pt x="499937" y="42901"/>
                      <a:pt x="524492" y="29106"/>
                    </a:cubicBezTo>
                    <a:cubicBezTo>
                      <a:pt x="331208" y="-51203"/>
                      <a:pt x="109416" y="40382"/>
                      <a:pt x="29107" y="233665"/>
                    </a:cubicBezTo>
                    <a:cubicBezTo>
                      <a:pt x="-51203" y="426949"/>
                      <a:pt x="40381" y="648740"/>
                      <a:pt x="233665" y="729050"/>
                    </a:cubicBezTo>
                    <a:cubicBezTo>
                      <a:pt x="426956" y="809360"/>
                      <a:pt x="648741" y="717776"/>
                      <a:pt x="729051" y="524492"/>
                    </a:cubicBezTo>
                    <a:cubicBezTo>
                      <a:pt x="769257" y="427730"/>
                      <a:pt x="767606" y="318645"/>
                      <a:pt x="724496" y="22315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" name="Google Shape;153;p14"/>
              <p:cNvSpPr/>
              <p:nvPr/>
            </p:nvSpPr>
            <p:spPr>
              <a:xfrm>
                <a:off x="731068" y="988792"/>
                <a:ext cx="411706" cy="411763"/>
              </a:xfrm>
              <a:custGeom>
                <a:avLst/>
                <a:gdLst/>
                <a:ahLst/>
                <a:cxnLst/>
                <a:rect l="l" t="t" r="r" b="b"/>
                <a:pathLst>
                  <a:path w="411706" h="411763" extrusionOk="0">
                    <a:moveTo>
                      <a:pt x="279862" y="13810"/>
                    </a:moveTo>
                    <a:cubicBezTo>
                      <a:pt x="173784" y="-27047"/>
                      <a:pt x="54666" y="25824"/>
                      <a:pt x="13809" y="131901"/>
                    </a:cubicBezTo>
                    <a:cubicBezTo>
                      <a:pt x="-27048" y="237978"/>
                      <a:pt x="25830" y="357097"/>
                      <a:pt x="131907" y="397954"/>
                    </a:cubicBezTo>
                    <a:cubicBezTo>
                      <a:pt x="237984" y="438811"/>
                      <a:pt x="357096" y="385940"/>
                      <a:pt x="397953" y="279863"/>
                    </a:cubicBezTo>
                    <a:cubicBezTo>
                      <a:pt x="417090" y="230170"/>
                      <a:pt x="416227" y="174998"/>
                      <a:pt x="395549" y="125935"/>
                    </a:cubicBezTo>
                    <a:cubicBezTo>
                      <a:pt x="337897" y="115325"/>
                      <a:pt x="292273" y="71105"/>
                      <a:pt x="279862" y="1381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4" name="Google Shape;154;p14"/>
            <p:cNvGrpSpPr/>
            <p:nvPr/>
          </p:nvGrpSpPr>
          <p:grpSpPr>
            <a:xfrm>
              <a:off x="6188258" y="1300137"/>
              <a:ext cx="1085737" cy="1017288"/>
              <a:chOff x="175906" y="401530"/>
              <a:chExt cx="2115209" cy="1982245"/>
            </a:xfrm>
          </p:grpSpPr>
          <p:sp>
            <p:nvSpPr>
              <p:cNvPr id="155" name="Google Shape;155;p14"/>
              <p:cNvSpPr/>
              <p:nvPr/>
            </p:nvSpPr>
            <p:spPr>
              <a:xfrm>
                <a:off x="175906" y="401530"/>
                <a:ext cx="2115209" cy="1982245"/>
              </a:xfrm>
              <a:custGeom>
                <a:avLst/>
                <a:gdLst/>
                <a:ahLst/>
                <a:cxnLst/>
                <a:rect l="l" t="t" r="r" b="b"/>
                <a:pathLst>
                  <a:path w="2115209" h="1982245" extrusionOk="0">
                    <a:moveTo>
                      <a:pt x="1084390" y="1982245"/>
                    </a:moveTo>
                    <a:cubicBezTo>
                      <a:pt x="797399" y="1982245"/>
                      <a:pt x="529106" y="1889709"/>
                      <a:pt x="328897" y="1721967"/>
                    </a:cubicBezTo>
                    <a:cubicBezTo>
                      <a:pt x="126839" y="1552306"/>
                      <a:pt x="10261" y="1321480"/>
                      <a:pt x="672" y="1072023"/>
                    </a:cubicBezTo>
                    <a:cubicBezTo>
                      <a:pt x="-9739" y="802772"/>
                      <a:pt x="101359" y="520575"/>
                      <a:pt x="297801" y="316119"/>
                    </a:cubicBezTo>
                    <a:cubicBezTo>
                      <a:pt x="390549" y="219263"/>
                      <a:pt x="501447" y="141599"/>
                      <a:pt x="624176" y="87554"/>
                    </a:cubicBezTo>
                    <a:cubicBezTo>
                      <a:pt x="758672" y="28980"/>
                      <a:pt x="903928" y="-836"/>
                      <a:pt x="1050622" y="18"/>
                    </a:cubicBezTo>
                    <a:cubicBezTo>
                      <a:pt x="1339737" y="18"/>
                      <a:pt x="1578920" y="75910"/>
                      <a:pt x="1761389" y="225501"/>
                    </a:cubicBezTo>
                    <a:cubicBezTo>
                      <a:pt x="1935570" y="368312"/>
                      <a:pt x="2049065" y="569754"/>
                      <a:pt x="2098449" y="824416"/>
                    </a:cubicBezTo>
                    <a:cubicBezTo>
                      <a:pt x="2125608" y="962926"/>
                      <a:pt x="2119696" y="1105894"/>
                      <a:pt x="2081189" y="1241684"/>
                    </a:cubicBezTo>
                    <a:cubicBezTo>
                      <a:pt x="2044085" y="1372426"/>
                      <a:pt x="1979968" y="1493928"/>
                      <a:pt x="1892966" y="1598334"/>
                    </a:cubicBezTo>
                    <a:cubicBezTo>
                      <a:pt x="1795930" y="1715323"/>
                      <a:pt x="1675038" y="1810249"/>
                      <a:pt x="1538371" y="1876764"/>
                    </a:cubicBezTo>
                    <a:cubicBezTo>
                      <a:pt x="1396903" y="1945628"/>
                      <a:pt x="1241722" y="1981683"/>
                      <a:pt x="1084390" y="1982245"/>
                    </a:cubicBezTo>
                    <a:close/>
                  </a:path>
                </a:pathLst>
              </a:custGeom>
              <a:solidFill>
                <a:srgbClr val="09052E">
                  <a:alpha val="1173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" name="Google Shape;156;p14"/>
              <p:cNvSpPr/>
              <p:nvPr/>
            </p:nvSpPr>
            <p:spPr>
              <a:xfrm>
                <a:off x="298813" y="475316"/>
                <a:ext cx="1869339" cy="1736332"/>
              </a:xfrm>
              <a:custGeom>
                <a:avLst/>
                <a:gdLst/>
                <a:ahLst/>
                <a:cxnLst/>
                <a:rect l="l" t="t" r="r" b="b"/>
                <a:pathLst>
                  <a:path w="1869339" h="1736332" extrusionOk="0">
                    <a:moveTo>
                      <a:pt x="927716" y="0"/>
                    </a:moveTo>
                    <a:cubicBezTo>
                      <a:pt x="337774" y="0"/>
                      <a:pt x="-16274" y="505694"/>
                      <a:pt x="576" y="943990"/>
                    </a:cubicBezTo>
                    <a:cubicBezTo>
                      <a:pt x="17425" y="1382285"/>
                      <a:pt x="422022" y="1736332"/>
                      <a:pt x="961483" y="1736332"/>
                    </a:cubicBezTo>
                    <a:cubicBezTo>
                      <a:pt x="1500945" y="1736332"/>
                      <a:pt x="1957118" y="1250776"/>
                      <a:pt x="1854924" y="724876"/>
                    </a:cubicBezTo>
                    <a:cubicBezTo>
                      <a:pt x="1769717" y="285279"/>
                      <a:pt x="1464506" y="0"/>
                      <a:pt x="92771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" name="Google Shape;157;p14"/>
              <p:cNvSpPr/>
              <p:nvPr/>
            </p:nvSpPr>
            <p:spPr>
              <a:xfrm>
                <a:off x="298819" y="1299235"/>
                <a:ext cx="1869272" cy="912413"/>
              </a:xfrm>
              <a:custGeom>
                <a:avLst/>
                <a:gdLst/>
                <a:ahLst/>
                <a:cxnLst/>
                <a:rect l="l" t="t" r="r" b="b"/>
                <a:pathLst>
                  <a:path w="1869272" h="912413" extrusionOk="0">
                    <a:moveTo>
                      <a:pt x="963190" y="603915"/>
                    </a:moveTo>
                    <a:cubicBezTo>
                      <a:pt x="507291" y="603915"/>
                      <a:pt x="141942" y="366308"/>
                      <a:pt x="1940" y="34795"/>
                    </a:cubicBezTo>
                    <a:cubicBezTo>
                      <a:pt x="-54" y="63172"/>
                      <a:pt x="-511" y="91639"/>
                      <a:pt x="570" y="120071"/>
                    </a:cubicBezTo>
                    <a:cubicBezTo>
                      <a:pt x="17419" y="558435"/>
                      <a:pt x="422016" y="912414"/>
                      <a:pt x="961477" y="912414"/>
                    </a:cubicBezTo>
                    <a:cubicBezTo>
                      <a:pt x="1466829" y="912414"/>
                      <a:pt x="1899097" y="486242"/>
                      <a:pt x="1867658" y="0"/>
                    </a:cubicBezTo>
                    <a:cubicBezTo>
                      <a:pt x="1728135" y="347404"/>
                      <a:pt x="1367649" y="603915"/>
                      <a:pt x="963190" y="60391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" name="Google Shape;158;p14"/>
              <p:cNvSpPr/>
              <p:nvPr/>
            </p:nvSpPr>
            <p:spPr>
              <a:xfrm>
                <a:off x="557192" y="816095"/>
                <a:ext cx="758060" cy="758156"/>
              </a:xfrm>
              <a:custGeom>
                <a:avLst/>
                <a:gdLst/>
                <a:ahLst/>
                <a:cxnLst/>
                <a:rect l="l" t="t" r="r" b="b"/>
                <a:pathLst>
                  <a:path w="758060" h="758156" extrusionOk="0">
                    <a:moveTo>
                      <a:pt x="724496" y="223151"/>
                    </a:moveTo>
                    <a:cubicBezTo>
                      <a:pt x="687310" y="294289"/>
                      <a:pt x="599494" y="321817"/>
                      <a:pt x="528355" y="284631"/>
                    </a:cubicBezTo>
                    <a:cubicBezTo>
                      <a:pt x="457217" y="247446"/>
                      <a:pt x="429689" y="159629"/>
                      <a:pt x="466875" y="88491"/>
                    </a:cubicBezTo>
                    <a:cubicBezTo>
                      <a:pt x="479923" y="63532"/>
                      <a:pt x="499937" y="42901"/>
                      <a:pt x="524492" y="29106"/>
                    </a:cubicBezTo>
                    <a:cubicBezTo>
                      <a:pt x="331208" y="-51203"/>
                      <a:pt x="109416" y="40382"/>
                      <a:pt x="29107" y="233665"/>
                    </a:cubicBezTo>
                    <a:cubicBezTo>
                      <a:pt x="-51203" y="426949"/>
                      <a:pt x="40381" y="648740"/>
                      <a:pt x="233665" y="729050"/>
                    </a:cubicBezTo>
                    <a:cubicBezTo>
                      <a:pt x="426956" y="809360"/>
                      <a:pt x="648741" y="717776"/>
                      <a:pt x="729051" y="524492"/>
                    </a:cubicBezTo>
                    <a:cubicBezTo>
                      <a:pt x="769257" y="427730"/>
                      <a:pt x="767606" y="318645"/>
                      <a:pt x="724496" y="22315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" name="Google Shape;159;p14"/>
              <p:cNvSpPr/>
              <p:nvPr/>
            </p:nvSpPr>
            <p:spPr>
              <a:xfrm>
                <a:off x="731068" y="988792"/>
                <a:ext cx="411706" cy="411763"/>
              </a:xfrm>
              <a:custGeom>
                <a:avLst/>
                <a:gdLst/>
                <a:ahLst/>
                <a:cxnLst/>
                <a:rect l="l" t="t" r="r" b="b"/>
                <a:pathLst>
                  <a:path w="411706" h="411763" extrusionOk="0">
                    <a:moveTo>
                      <a:pt x="279862" y="13810"/>
                    </a:moveTo>
                    <a:cubicBezTo>
                      <a:pt x="173784" y="-27047"/>
                      <a:pt x="54666" y="25824"/>
                      <a:pt x="13809" y="131901"/>
                    </a:cubicBezTo>
                    <a:cubicBezTo>
                      <a:pt x="-27048" y="237978"/>
                      <a:pt x="25830" y="357097"/>
                      <a:pt x="131907" y="397954"/>
                    </a:cubicBezTo>
                    <a:cubicBezTo>
                      <a:pt x="237984" y="438811"/>
                      <a:pt x="357096" y="385940"/>
                      <a:pt x="397953" y="279863"/>
                    </a:cubicBezTo>
                    <a:cubicBezTo>
                      <a:pt x="417090" y="230170"/>
                      <a:pt x="416227" y="174998"/>
                      <a:pt x="395549" y="125935"/>
                    </a:cubicBezTo>
                    <a:cubicBezTo>
                      <a:pt x="337897" y="115325"/>
                      <a:pt x="292273" y="71105"/>
                      <a:pt x="279862" y="1381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60" name="Google Shape;160;p14"/>
          <p:cNvGrpSpPr/>
          <p:nvPr/>
        </p:nvGrpSpPr>
        <p:grpSpPr>
          <a:xfrm>
            <a:off x="4846351" y="1325056"/>
            <a:ext cx="3769524" cy="714197"/>
            <a:chOff x="4846351" y="1300131"/>
            <a:chExt cx="3769524" cy="714197"/>
          </a:xfrm>
        </p:grpSpPr>
        <p:grpSp>
          <p:nvGrpSpPr>
            <p:cNvPr id="161" name="Google Shape;161;p14"/>
            <p:cNvGrpSpPr/>
            <p:nvPr/>
          </p:nvGrpSpPr>
          <p:grpSpPr>
            <a:xfrm rot="10800000">
              <a:off x="4846351" y="1300131"/>
              <a:ext cx="453116" cy="714197"/>
              <a:chOff x="1620532" y="2740711"/>
              <a:chExt cx="745257" cy="1174666"/>
            </a:xfrm>
          </p:grpSpPr>
          <p:sp>
            <p:nvSpPr>
              <p:cNvPr id="162" name="Google Shape;162;p14"/>
              <p:cNvSpPr/>
              <p:nvPr/>
            </p:nvSpPr>
            <p:spPr>
              <a:xfrm>
                <a:off x="1620532" y="2740711"/>
                <a:ext cx="745257" cy="1174666"/>
              </a:xfrm>
              <a:custGeom>
                <a:avLst/>
                <a:gdLst/>
                <a:ahLst/>
                <a:cxnLst/>
                <a:rect l="l" t="t" r="r" b="b"/>
                <a:pathLst>
                  <a:path w="745257" h="1174666" extrusionOk="0">
                    <a:moveTo>
                      <a:pt x="105526" y="385886"/>
                    </a:moveTo>
                    <a:cubicBezTo>
                      <a:pt x="105526" y="385886"/>
                      <a:pt x="389709" y="456640"/>
                      <a:pt x="547452" y="114511"/>
                    </a:cubicBezTo>
                    <a:cubicBezTo>
                      <a:pt x="625124" y="-53848"/>
                      <a:pt x="678481" y="-1313"/>
                      <a:pt x="704989" y="51359"/>
                    </a:cubicBezTo>
                    <a:cubicBezTo>
                      <a:pt x="763894" y="169032"/>
                      <a:pt x="825744" y="770550"/>
                      <a:pt x="360393" y="1174667"/>
                    </a:cubicBezTo>
                    <a:cubicBezTo>
                      <a:pt x="360257" y="1174598"/>
                      <a:pt x="-235850" y="1027952"/>
                      <a:pt x="105526" y="385886"/>
                    </a:cubicBezTo>
                    <a:close/>
                  </a:path>
                </a:pathLst>
              </a:custGeom>
              <a:solidFill>
                <a:srgbClr val="F8F1E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" name="Google Shape;163;p14"/>
              <p:cNvSpPr/>
              <p:nvPr/>
            </p:nvSpPr>
            <p:spPr>
              <a:xfrm>
                <a:off x="1763362" y="3112760"/>
                <a:ext cx="446402" cy="667683"/>
              </a:xfrm>
              <a:custGeom>
                <a:avLst/>
                <a:gdLst/>
                <a:ahLst/>
                <a:cxnLst/>
                <a:rect l="l" t="t" r="r" b="b"/>
                <a:pathLst>
                  <a:path w="446402" h="667683" extrusionOk="0">
                    <a:moveTo>
                      <a:pt x="446403" y="526996"/>
                    </a:moveTo>
                    <a:cubicBezTo>
                      <a:pt x="278523" y="500214"/>
                      <a:pt x="48382" y="393843"/>
                      <a:pt x="145028" y="0"/>
                    </a:cubicBezTo>
                    <a:cubicBezTo>
                      <a:pt x="115342" y="10103"/>
                      <a:pt x="84506" y="16432"/>
                      <a:pt x="53245" y="18836"/>
                    </a:cubicBezTo>
                    <a:cubicBezTo>
                      <a:pt x="-14085" y="183222"/>
                      <a:pt x="-95456" y="533023"/>
                      <a:pt x="348456" y="667683"/>
                    </a:cubicBezTo>
                    <a:cubicBezTo>
                      <a:pt x="384785" y="623463"/>
                      <a:pt x="417539" y="576414"/>
                      <a:pt x="446403" y="526996"/>
                    </a:cubicBezTo>
                    <a:close/>
                  </a:path>
                </a:pathLst>
              </a:custGeom>
              <a:solidFill>
                <a:srgbClr val="F0E0C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" name="Google Shape;164;p14"/>
              <p:cNvSpPr/>
              <p:nvPr/>
            </p:nvSpPr>
            <p:spPr>
              <a:xfrm>
                <a:off x="1980517" y="3061527"/>
                <a:ext cx="341579" cy="420075"/>
              </a:xfrm>
              <a:custGeom>
                <a:avLst/>
                <a:gdLst/>
                <a:ahLst/>
                <a:cxnLst/>
                <a:rect l="l" t="t" r="r" b="b"/>
                <a:pathLst>
                  <a:path w="341579" h="420075" extrusionOk="0">
                    <a:moveTo>
                      <a:pt x="26848" y="0"/>
                    </a:moveTo>
                    <a:cubicBezTo>
                      <a:pt x="18170" y="6301"/>
                      <a:pt x="9430" y="12103"/>
                      <a:pt x="614" y="17398"/>
                    </a:cubicBezTo>
                    <a:cubicBezTo>
                      <a:pt x="-5002" y="131783"/>
                      <a:pt x="22670" y="353020"/>
                      <a:pt x="305346" y="420076"/>
                    </a:cubicBezTo>
                    <a:cubicBezTo>
                      <a:pt x="319593" y="383294"/>
                      <a:pt x="331579" y="346719"/>
                      <a:pt x="341579" y="310485"/>
                    </a:cubicBezTo>
                    <a:cubicBezTo>
                      <a:pt x="258016" y="305280"/>
                      <a:pt x="119795" y="254114"/>
                      <a:pt x="26848" y="0"/>
                    </a:cubicBezTo>
                    <a:close/>
                  </a:path>
                </a:pathLst>
              </a:custGeom>
              <a:solidFill>
                <a:srgbClr val="F0E0C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" name="Google Shape;165;p14"/>
              <p:cNvSpPr/>
              <p:nvPr/>
            </p:nvSpPr>
            <p:spPr>
              <a:xfrm>
                <a:off x="2085517" y="2976457"/>
                <a:ext cx="278498" cy="208133"/>
              </a:xfrm>
              <a:custGeom>
                <a:avLst/>
                <a:gdLst/>
                <a:ahLst/>
                <a:cxnLst/>
                <a:rect l="l" t="t" r="r" b="b"/>
                <a:pathLst>
                  <a:path w="278498" h="208133" extrusionOk="0">
                    <a:moveTo>
                      <a:pt x="9521" y="0"/>
                    </a:moveTo>
                    <a:cubicBezTo>
                      <a:pt x="6370" y="4041"/>
                      <a:pt x="3219" y="7877"/>
                      <a:pt x="0" y="11713"/>
                    </a:cubicBezTo>
                    <a:cubicBezTo>
                      <a:pt x="34795" y="89522"/>
                      <a:pt x="117468" y="221785"/>
                      <a:pt x="272744" y="206990"/>
                    </a:cubicBezTo>
                    <a:cubicBezTo>
                      <a:pt x="275416" y="182812"/>
                      <a:pt x="277334" y="159044"/>
                      <a:pt x="278498" y="136441"/>
                    </a:cubicBezTo>
                    <a:cubicBezTo>
                      <a:pt x="201168" y="146578"/>
                      <a:pt x="103906" y="122947"/>
                      <a:pt x="9521" y="0"/>
                    </a:cubicBezTo>
                    <a:close/>
                  </a:path>
                </a:pathLst>
              </a:custGeom>
              <a:solidFill>
                <a:srgbClr val="F0E0C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" name="Google Shape;166;p14"/>
              <p:cNvSpPr/>
              <p:nvPr/>
            </p:nvSpPr>
            <p:spPr>
              <a:xfrm>
                <a:off x="1623727" y="2881337"/>
                <a:ext cx="606150" cy="548531"/>
              </a:xfrm>
              <a:custGeom>
                <a:avLst/>
                <a:gdLst/>
                <a:ahLst/>
                <a:cxnLst/>
                <a:rect l="l" t="t" r="r" b="b"/>
                <a:pathLst>
                  <a:path w="606150" h="548531" extrusionOk="0">
                    <a:moveTo>
                      <a:pt x="43768" y="373549"/>
                    </a:moveTo>
                    <a:cubicBezTo>
                      <a:pt x="21822" y="429769"/>
                      <a:pt x="7110" y="488551"/>
                      <a:pt x="0" y="548483"/>
                    </a:cubicBezTo>
                    <a:cubicBezTo>
                      <a:pt x="270142" y="552525"/>
                      <a:pt x="564668" y="299095"/>
                      <a:pt x="602340" y="72447"/>
                    </a:cubicBezTo>
                    <a:cubicBezTo>
                      <a:pt x="620217" y="-35089"/>
                      <a:pt x="570627" y="-3855"/>
                      <a:pt x="548161" y="44433"/>
                    </a:cubicBezTo>
                    <a:cubicBezTo>
                      <a:pt x="413980" y="333343"/>
                      <a:pt x="151099" y="356905"/>
                      <a:pt x="43768" y="373549"/>
                    </a:cubicBezTo>
                    <a:close/>
                  </a:path>
                </a:pathLst>
              </a:custGeom>
              <a:solidFill>
                <a:srgbClr val="FFFFFF">
                  <a:alpha val="5475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7" name="Google Shape;167;p14"/>
            <p:cNvGrpSpPr/>
            <p:nvPr/>
          </p:nvGrpSpPr>
          <p:grpSpPr>
            <a:xfrm rot="10800000">
              <a:off x="8162782" y="1300131"/>
              <a:ext cx="453093" cy="714197"/>
              <a:chOff x="188982" y="2740711"/>
              <a:chExt cx="745218" cy="1174666"/>
            </a:xfrm>
          </p:grpSpPr>
          <p:sp>
            <p:nvSpPr>
              <p:cNvPr id="168" name="Google Shape;168;p14"/>
              <p:cNvSpPr/>
              <p:nvPr/>
            </p:nvSpPr>
            <p:spPr>
              <a:xfrm>
                <a:off x="188982" y="2740711"/>
                <a:ext cx="745218" cy="1174666"/>
              </a:xfrm>
              <a:custGeom>
                <a:avLst/>
                <a:gdLst/>
                <a:ahLst/>
                <a:cxnLst/>
                <a:rect l="l" t="t" r="r" b="b"/>
                <a:pathLst>
                  <a:path w="745218" h="1174666" extrusionOk="0">
                    <a:moveTo>
                      <a:pt x="639800" y="385886"/>
                    </a:moveTo>
                    <a:cubicBezTo>
                      <a:pt x="639800" y="385886"/>
                      <a:pt x="355617" y="456640"/>
                      <a:pt x="197806" y="114511"/>
                    </a:cubicBezTo>
                    <a:cubicBezTo>
                      <a:pt x="120133" y="-53848"/>
                      <a:pt x="66844" y="-1313"/>
                      <a:pt x="40268" y="51359"/>
                    </a:cubicBezTo>
                    <a:cubicBezTo>
                      <a:pt x="-18637" y="169032"/>
                      <a:pt x="-80487" y="770550"/>
                      <a:pt x="384864" y="1174667"/>
                    </a:cubicBezTo>
                    <a:cubicBezTo>
                      <a:pt x="384864" y="1174598"/>
                      <a:pt x="980970" y="1027952"/>
                      <a:pt x="639800" y="385886"/>
                    </a:cubicBezTo>
                    <a:close/>
                  </a:path>
                </a:pathLst>
              </a:custGeom>
              <a:solidFill>
                <a:srgbClr val="F8F1E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" name="Google Shape;169;p14"/>
              <p:cNvSpPr/>
              <p:nvPr/>
            </p:nvSpPr>
            <p:spPr>
              <a:xfrm>
                <a:off x="344800" y="3112760"/>
                <a:ext cx="446368" cy="667683"/>
              </a:xfrm>
              <a:custGeom>
                <a:avLst/>
                <a:gdLst/>
                <a:ahLst/>
                <a:cxnLst/>
                <a:rect l="l" t="t" r="r" b="b"/>
                <a:pathLst>
                  <a:path w="446368" h="667683" extrusionOk="0">
                    <a:moveTo>
                      <a:pt x="0" y="526996"/>
                    </a:moveTo>
                    <a:cubicBezTo>
                      <a:pt x="167948" y="500214"/>
                      <a:pt x="398021" y="393843"/>
                      <a:pt x="301375" y="0"/>
                    </a:cubicBezTo>
                    <a:cubicBezTo>
                      <a:pt x="331033" y="10110"/>
                      <a:pt x="361849" y="16439"/>
                      <a:pt x="393089" y="18836"/>
                    </a:cubicBezTo>
                    <a:cubicBezTo>
                      <a:pt x="460488" y="183222"/>
                      <a:pt x="541791" y="533023"/>
                      <a:pt x="97947" y="667683"/>
                    </a:cubicBezTo>
                    <a:cubicBezTo>
                      <a:pt x="61639" y="623443"/>
                      <a:pt x="28888" y="576401"/>
                      <a:pt x="0" y="526996"/>
                    </a:cubicBezTo>
                    <a:close/>
                  </a:path>
                </a:pathLst>
              </a:custGeom>
              <a:solidFill>
                <a:srgbClr val="F0E0C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" name="Google Shape;170;p14"/>
              <p:cNvSpPr/>
              <p:nvPr/>
            </p:nvSpPr>
            <p:spPr>
              <a:xfrm>
                <a:off x="232538" y="3061527"/>
                <a:ext cx="341567" cy="420075"/>
              </a:xfrm>
              <a:custGeom>
                <a:avLst/>
                <a:gdLst/>
                <a:ahLst/>
                <a:cxnLst/>
                <a:rect l="l" t="t" r="r" b="b"/>
                <a:pathLst>
                  <a:path w="341567" h="420075" extrusionOk="0">
                    <a:moveTo>
                      <a:pt x="314663" y="0"/>
                    </a:moveTo>
                    <a:cubicBezTo>
                      <a:pt x="323430" y="6301"/>
                      <a:pt x="332198" y="12103"/>
                      <a:pt x="340965" y="17398"/>
                    </a:cubicBezTo>
                    <a:cubicBezTo>
                      <a:pt x="346513" y="131783"/>
                      <a:pt x="318910" y="353020"/>
                      <a:pt x="36234" y="420076"/>
                    </a:cubicBezTo>
                    <a:cubicBezTo>
                      <a:pt x="21987" y="383294"/>
                      <a:pt x="10000" y="346719"/>
                      <a:pt x="0" y="310485"/>
                    </a:cubicBezTo>
                    <a:cubicBezTo>
                      <a:pt x="83495" y="305280"/>
                      <a:pt x="221785" y="254114"/>
                      <a:pt x="314663" y="0"/>
                    </a:cubicBezTo>
                    <a:close/>
                  </a:path>
                </a:pathLst>
              </a:custGeom>
              <a:solidFill>
                <a:srgbClr val="F0E0C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" name="Google Shape;171;p14"/>
              <p:cNvSpPr/>
              <p:nvPr/>
            </p:nvSpPr>
            <p:spPr>
              <a:xfrm>
                <a:off x="190551" y="2976457"/>
                <a:ext cx="278498" cy="208133"/>
              </a:xfrm>
              <a:custGeom>
                <a:avLst/>
                <a:gdLst/>
                <a:ahLst/>
                <a:cxnLst/>
                <a:rect l="l" t="t" r="r" b="b"/>
                <a:pathLst>
                  <a:path w="278498" h="208133" extrusionOk="0">
                    <a:moveTo>
                      <a:pt x="268977" y="0"/>
                    </a:moveTo>
                    <a:cubicBezTo>
                      <a:pt x="272128" y="4041"/>
                      <a:pt x="275347" y="7877"/>
                      <a:pt x="278498" y="11713"/>
                    </a:cubicBezTo>
                    <a:cubicBezTo>
                      <a:pt x="243703" y="89522"/>
                      <a:pt x="161099" y="221785"/>
                      <a:pt x="5754" y="206990"/>
                    </a:cubicBezTo>
                    <a:cubicBezTo>
                      <a:pt x="3082" y="182812"/>
                      <a:pt x="1233" y="159044"/>
                      <a:pt x="0" y="136441"/>
                    </a:cubicBezTo>
                    <a:cubicBezTo>
                      <a:pt x="77399" y="146578"/>
                      <a:pt x="174661" y="122947"/>
                      <a:pt x="268977" y="0"/>
                    </a:cubicBezTo>
                    <a:close/>
                  </a:path>
                </a:pathLst>
              </a:custGeom>
              <a:solidFill>
                <a:srgbClr val="F0E0C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2" name="Google Shape;172;p14"/>
              <p:cNvSpPr/>
              <p:nvPr/>
            </p:nvSpPr>
            <p:spPr>
              <a:xfrm>
                <a:off x="324756" y="2881337"/>
                <a:ext cx="606150" cy="548531"/>
              </a:xfrm>
              <a:custGeom>
                <a:avLst/>
                <a:gdLst/>
                <a:ahLst/>
                <a:cxnLst/>
                <a:rect l="l" t="t" r="r" b="b"/>
                <a:pathLst>
                  <a:path w="606150" h="548531" extrusionOk="0">
                    <a:moveTo>
                      <a:pt x="562383" y="373549"/>
                    </a:moveTo>
                    <a:cubicBezTo>
                      <a:pt x="584328" y="429769"/>
                      <a:pt x="599041" y="488551"/>
                      <a:pt x="606151" y="548483"/>
                    </a:cubicBezTo>
                    <a:cubicBezTo>
                      <a:pt x="336009" y="552525"/>
                      <a:pt x="41483" y="299095"/>
                      <a:pt x="3811" y="72447"/>
                    </a:cubicBezTo>
                    <a:cubicBezTo>
                      <a:pt x="-14066" y="-35089"/>
                      <a:pt x="35524" y="-3855"/>
                      <a:pt x="57921" y="44433"/>
                    </a:cubicBezTo>
                    <a:cubicBezTo>
                      <a:pt x="192170" y="333343"/>
                      <a:pt x="455052" y="356905"/>
                      <a:pt x="562383" y="373549"/>
                    </a:cubicBezTo>
                    <a:close/>
                  </a:path>
                </a:pathLst>
              </a:custGeom>
              <a:solidFill>
                <a:srgbClr val="FFFFFF">
                  <a:alpha val="5475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5"/>
          <p:cNvSpPr txBox="1">
            <a:spLocks noGrp="1"/>
          </p:cNvSpPr>
          <p:nvPr>
            <p:ph type="body" idx="1"/>
          </p:nvPr>
        </p:nvSpPr>
        <p:spPr>
          <a:xfrm>
            <a:off x="1236300" y="1018800"/>
            <a:ext cx="4504500" cy="3369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Quotations are commonly printed as a means of inspiration and to invoke philosophical thoughts from the reader.</a:t>
            </a:r>
            <a:endParaRPr/>
          </a:p>
        </p:txBody>
      </p:sp>
      <p:sp>
        <p:nvSpPr>
          <p:cNvPr id="178" name="Google Shape;178;p15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 dirty="0"/>
          </a:p>
        </p:txBody>
      </p:sp>
      <p:grpSp>
        <p:nvGrpSpPr>
          <p:cNvPr id="179" name="Google Shape;179;p15"/>
          <p:cNvGrpSpPr/>
          <p:nvPr/>
        </p:nvGrpSpPr>
        <p:grpSpPr>
          <a:xfrm>
            <a:off x="6400259" y="1943039"/>
            <a:ext cx="1662508" cy="977941"/>
            <a:chOff x="5682925" y="1139232"/>
            <a:chExt cx="2115150" cy="1244200"/>
          </a:xfrm>
        </p:grpSpPr>
        <p:sp>
          <p:nvSpPr>
            <p:cNvPr id="180" name="Google Shape;180;p15"/>
            <p:cNvSpPr/>
            <p:nvPr/>
          </p:nvSpPr>
          <p:spPr>
            <a:xfrm>
              <a:off x="5682925" y="1139232"/>
              <a:ext cx="2115150" cy="1244200"/>
            </a:xfrm>
            <a:custGeom>
              <a:avLst/>
              <a:gdLst/>
              <a:ahLst/>
              <a:cxnLst/>
              <a:rect l="l" t="t" r="r" b="b"/>
              <a:pathLst>
                <a:path w="2115150" h="1244200" extrusionOk="0">
                  <a:moveTo>
                    <a:pt x="2078447" y="0"/>
                  </a:moveTo>
                  <a:cubicBezTo>
                    <a:pt x="1740359" y="36747"/>
                    <a:pt x="1400490" y="55042"/>
                    <a:pt x="1060347" y="54796"/>
                  </a:cubicBezTo>
                  <a:cubicBezTo>
                    <a:pt x="721937" y="54987"/>
                    <a:pt x="383766" y="36857"/>
                    <a:pt x="47315" y="479"/>
                  </a:cubicBezTo>
                  <a:cubicBezTo>
                    <a:pt x="12629" y="108125"/>
                    <a:pt x="-3193" y="220949"/>
                    <a:pt x="533" y="333979"/>
                  </a:cubicBezTo>
                  <a:cubicBezTo>
                    <a:pt x="10122" y="583435"/>
                    <a:pt x="126700" y="814261"/>
                    <a:pt x="328758" y="983922"/>
                  </a:cubicBezTo>
                  <a:cubicBezTo>
                    <a:pt x="528967" y="1151939"/>
                    <a:pt x="797260" y="1244200"/>
                    <a:pt x="1084251" y="1244200"/>
                  </a:cubicBezTo>
                  <a:cubicBezTo>
                    <a:pt x="1241583" y="1243755"/>
                    <a:pt x="1396791" y="1207816"/>
                    <a:pt x="1538301" y="1139062"/>
                  </a:cubicBezTo>
                  <a:cubicBezTo>
                    <a:pt x="1675015" y="1072485"/>
                    <a:pt x="1795908" y="977490"/>
                    <a:pt x="1892896" y="860426"/>
                  </a:cubicBezTo>
                  <a:cubicBezTo>
                    <a:pt x="1979884" y="756020"/>
                    <a:pt x="2043995" y="634518"/>
                    <a:pt x="2081119" y="503776"/>
                  </a:cubicBezTo>
                  <a:cubicBezTo>
                    <a:pt x="2119613" y="367986"/>
                    <a:pt x="2125572" y="225018"/>
                    <a:pt x="2098380" y="86508"/>
                  </a:cubicBezTo>
                  <a:cubicBezTo>
                    <a:pt x="2092625" y="56850"/>
                    <a:pt x="2085913" y="28220"/>
                    <a:pt x="2078447" y="0"/>
                  </a:cubicBezTo>
                  <a:close/>
                </a:path>
              </a:pathLst>
            </a:custGeom>
            <a:solidFill>
              <a:srgbClr val="09052E">
                <a:alpha val="11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15"/>
            <p:cNvSpPr/>
            <p:nvPr/>
          </p:nvSpPr>
          <p:spPr>
            <a:xfrm>
              <a:off x="5805876" y="1150739"/>
              <a:ext cx="1869223" cy="1060909"/>
            </a:xfrm>
            <a:custGeom>
              <a:avLst/>
              <a:gdLst/>
              <a:ahLst/>
              <a:cxnLst/>
              <a:rect l="l" t="t" r="r" b="b"/>
              <a:pathLst>
                <a:path w="1869223" h="1060909" extrusionOk="0">
                  <a:moveTo>
                    <a:pt x="1844056" y="0"/>
                  </a:moveTo>
                  <a:cubicBezTo>
                    <a:pt x="1550899" y="28425"/>
                    <a:pt x="1247744" y="43357"/>
                    <a:pt x="937395" y="43357"/>
                  </a:cubicBezTo>
                  <a:cubicBezTo>
                    <a:pt x="628349" y="43357"/>
                    <a:pt x="326357" y="28494"/>
                    <a:pt x="34297" y="342"/>
                  </a:cubicBezTo>
                  <a:cubicBezTo>
                    <a:pt x="8913" y="87399"/>
                    <a:pt x="-2512" y="177935"/>
                    <a:pt x="461" y="268566"/>
                  </a:cubicBezTo>
                  <a:cubicBezTo>
                    <a:pt x="17310" y="706930"/>
                    <a:pt x="421907" y="1060909"/>
                    <a:pt x="961368" y="1060909"/>
                  </a:cubicBezTo>
                  <a:cubicBezTo>
                    <a:pt x="1500830" y="1060909"/>
                    <a:pt x="1957003" y="575353"/>
                    <a:pt x="1854809" y="49453"/>
                  </a:cubicBezTo>
                  <a:cubicBezTo>
                    <a:pt x="1851795" y="32740"/>
                    <a:pt x="1847892" y="16233"/>
                    <a:pt x="18440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15"/>
            <p:cNvSpPr/>
            <p:nvPr/>
          </p:nvSpPr>
          <p:spPr>
            <a:xfrm>
              <a:off x="5805767" y="1299235"/>
              <a:ext cx="1869273" cy="912413"/>
            </a:xfrm>
            <a:custGeom>
              <a:avLst/>
              <a:gdLst/>
              <a:ahLst/>
              <a:cxnLst/>
              <a:rect l="l" t="t" r="r" b="b"/>
              <a:pathLst>
                <a:path w="1869273" h="912413" extrusionOk="0">
                  <a:moveTo>
                    <a:pt x="963190" y="603915"/>
                  </a:moveTo>
                  <a:cubicBezTo>
                    <a:pt x="507292" y="603915"/>
                    <a:pt x="141942" y="366308"/>
                    <a:pt x="1940" y="34795"/>
                  </a:cubicBezTo>
                  <a:cubicBezTo>
                    <a:pt x="-53" y="63172"/>
                    <a:pt x="-512" y="91639"/>
                    <a:pt x="570" y="120071"/>
                  </a:cubicBezTo>
                  <a:cubicBezTo>
                    <a:pt x="17420" y="558435"/>
                    <a:pt x="422016" y="912414"/>
                    <a:pt x="961478" y="912414"/>
                  </a:cubicBezTo>
                  <a:cubicBezTo>
                    <a:pt x="1466830" y="912414"/>
                    <a:pt x="1899098" y="486242"/>
                    <a:pt x="1867659" y="0"/>
                  </a:cubicBezTo>
                  <a:cubicBezTo>
                    <a:pt x="1728136" y="347404"/>
                    <a:pt x="1367650" y="603915"/>
                    <a:pt x="963190" y="60391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15"/>
            <p:cNvSpPr/>
            <p:nvPr/>
          </p:nvSpPr>
          <p:spPr>
            <a:xfrm>
              <a:off x="6361733" y="1187794"/>
              <a:ext cx="757384" cy="534274"/>
            </a:xfrm>
            <a:custGeom>
              <a:avLst/>
              <a:gdLst/>
              <a:ahLst/>
              <a:cxnLst/>
              <a:rect l="l" t="t" r="r" b="b"/>
              <a:pathLst>
                <a:path w="757384" h="534274" extrusionOk="0">
                  <a:moveTo>
                    <a:pt x="381539" y="6301"/>
                  </a:moveTo>
                  <a:cubicBezTo>
                    <a:pt x="264503" y="6301"/>
                    <a:pt x="148500" y="4199"/>
                    <a:pt x="33519" y="0"/>
                  </a:cubicBezTo>
                  <a:cubicBezTo>
                    <a:pt x="-52387" y="190654"/>
                    <a:pt x="32526" y="414850"/>
                    <a:pt x="223186" y="500756"/>
                  </a:cubicBezTo>
                  <a:cubicBezTo>
                    <a:pt x="413841" y="586661"/>
                    <a:pt x="638050" y="501749"/>
                    <a:pt x="723942" y="311095"/>
                  </a:cubicBezTo>
                  <a:cubicBezTo>
                    <a:pt x="768532" y="212182"/>
                    <a:pt x="768532" y="98913"/>
                    <a:pt x="723942" y="0"/>
                  </a:cubicBezTo>
                  <a:cubicBezTo>
                    <a:pt x="610926" y="4158"/>
                    <a:pt x="496815" y="6254"/>
                    <a:pt x="381539" y="630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rgbClr val="BBFF4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15"/>
            <p:cNvSpPr/>
            <p:nvPr/>
          </p:nvSpPr>
          <p:spPr>
            <a:xfrm>
              <a:off x="6534091" y="1192932"/>
              <a:ext cx="412472" cy="356800"/>
            </a:xfrm>
            <a:custGeom>
              <a:avLst/>
              <a:gdLst/>
              <a:ahLst/>
              <a:cxnLst/>
              <a:rect l="l" t="t" r="r" b="b"/>
              <a:pathLst>
                <a:path w="412472" h="356800" extrusionOk="0">
                  <a:moveTo>
                    <a:pt x="347334" y="137"/>
                  </a:moveTo>
                  <a:cubicBezTo>
                    <a:pt x="301669" y="774"/>
                    <a:pt x="255620" y="1116"/>
                    <a:pt x="209181" y="1164"/>
                  </a:cubicBezTo>
                  <a:cubicBezTo>
                    <a:pt x="161098" y="1164"/>
                    <a:pt x="113152" y="774"/>
                    <a:pt x="65343" y="0"/>
                  </a:cubicBezTo>
                  <a:cubicBezTo>
                    <a:pt x="63699" y="1575"/>
                    <a:pt x="62055" y="3082"/>
                    <a:pt x="60411" y="4726"/>
                  </a:cubicBezTo>
                  <a:cubicBezTo>
                    <a:pt x="-20131" y="85262"/>
                    <a:pt x="-20138" y="215846"/>
                    <a:pt x="60398" y="296389"/>
                  </a:cubicBezTo>
                  <a:cubicBezTo>
                    <a:pt x="140933" y="376931"/>
                    <a:pt x="271518" y="376938"/>
                    <a:pt x="352060" y="296403"/>
                  </a:cubicBezTo>
                  <a:cubicBezTo>
                    <a:pt x="432610" y="215867"/>
                    <a:pt x="432610" y="85282"/>
                    <a:pt x="352060" y="4740"/>
                  </a:cubicBezTo>
                  <a:cubicBezTo>
                    <a:pt x="352060" y="4733"/>
                    <a:pt x="352060" y="4733"/>
                    <a:pt x="352060" y="472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5" name="Google Shape;185;p15"/>
          <p:cNvSpPr/>
          <p:nvPr/>
        </p:nvSpPr>
        <p:spPr>
          <a:xfrm>
            <a:off x="6303349" y="1132552"/>
            <a:ext cx="1858261" cy="687891"/>
          </a:xfrm>
          <a:custGeom>
            <a:avLst/>
            <a:gdLst/>
            <a:ahLst/>
            <a:cxnLst/>
            <a:rect l="l" t="t" r="r" b="b"/>
            <a:pathLst>
              <a:path w="2301252" h="851877" extrusionOk="0">
                <a:moveTo>
                  <a:pt x="9833" y="801529"/>
                </a:moveTo>
                <a:cubicBezTo>
                  <a:pt x="9833" y="801529"/>
                  <a:pt x="156479" y="507003"/>
                  <a:pt x="492924" y="317205"/>
                </a:cubicBezTo>
                <a:cubicBezTo>
                  <a:pt x="1075126" y="-11568"/>
                  <a:pt x="1738768" y="-119035"/>
                  <a:pt x="1353487" y="159668"/>
                </a:cubicBezTo>
                <a:cubicBezTo>
                  <a:pt x="1353487" y="159668"/>
                  <a:pt x="2116241" y="8981"/>
                  <a:pt x="2136789" y="255560"/>
                </a:cubicBezTo>
                <a:cubicBezTo>
                  <a:pt x="2147200" y="380083"/>
                  <a:pt x="1774591" y="392549"/>
                  <a:pt x="1774591" y="392549"/>
                </a:cubicBezTo>
                <a:cubicBezTo>
                  <a:pt x="1774591" y="392549"/>
                  <a:pt x="2292066" y="471044"/>
                  <a:pt x="2301176" y="735021"/>
                </a:cubicBezTo>
                <a:cubicBezTo>
                  <a:pt x="2308025" y="933655"/>
                  <a:pt x="1855962" y="515839"/>
                  <a:pt x="890191" y="673376"/>
                </a:cubicBezTo>
                <a:cubicBezTo>
                  <a:pt x="495184" y="737829"/>
                  <a:pt x="285180" y="778036"/>
                  <a:pt x="41957" y="848174"/>
                </a:cubicBezTo>
                <a:cubicBezTo>
                  <a:pt x="-27017" y="868037"/>
                  <a:pt x="9833" y="801529"/>
                  <a:pt x="9833" y="801529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rgbClr val="BBFF45"/>
              </a:gs>
            </a:gsLst>
            <a:lin ang="0" scaled="0"/>
          </a:gradFill>
          <a:ln>
            <a:noFill/>
          </a:ln>
          <a:effectLst>
            <a:outerShdw blurRad="28575" dist="19050" dir="5400000" algn="bl" rotWithShape="0">
              <a:srgbClr val="000000">
                <a:alpha val="3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86" name="Google Shape;186;p15"/>
          <p:cNvGrpSpPr/>
          <p:nvPr/>
        </p:nvGrpSpPr>
        <p:grpSpPr>
          <a:xfrm>
            <a:off x="6059076" y="3261892"/>
            <a:ext cx="2347601" cy="828886"/>
            <a:chOff x="5580309" y="2517898"/>
            <a:chExt cx="1815904" cy="641155"/>
          </a:xfrm>
        </p:grpSpPr>
        <p:sp>
          <p:nvSpPr>
            <p:cNvPr id="187" name="Google Shape;187;p15"/>
            <p:cNvSpPr/>
            <p:nvPr/>
          </p:nvSpPr>
          <p:spPr>
            <a:xfrm>
              <a:off x="5580309" y="2753538"/>
              <a:ext cx="1815904" cy="405516"/>
            </a:xfrm>
            <a:custGeom>
              <a:avLst/>
              <a:gdLst/>
              <a:ahLst/>
              <a:cxnLst/>
              <a:rect l="l" t="t" r="r" b="b"/>
              <a:pathLst>
                <a:path w="2154353" h="481096" extrusionOk="0">
                  <a:moveTo>
                    <a:pt x="0" y="414315"/>
                  </a:moveTo>
                  <a:cubicBezTo>
                    <a:pt x="73015" y="348286"/>
                    <a:pt x="155688" y="294038"/>
                    <a:pt x="240552" y="243558"/>
                  </a:cubicBezTo>
                  <a:cubicBezTo>
                    <a:pt x="326472" y="194050"/>
                    <a:pt x="416131" y="151337"/>
                    <a:pt x="508708" y="115816"/>
                  </a:cubicBezTo>
                  <a:cubicBezTo>
                    <a:pt x="694738" y="45267"/>
                    <a:pt x="893372" y="1430"/>
                    <a:pt x="1095773" y="197"/>
                  </a:cubicBezTo>
                  <a:cubicBezTo>
                    <a:pt x="1298688" y="-3241"/>
                    <a:pt x="1499849" y="38280"/>
                    <a:pt x="1684825" y="121775"/>
                  </a:cubicBezTo>
                  <a:cubicBezTo>
                    <a:pt x="1775854" y="164516"/>
                    <a:pt x="1862910" y="214653"/>
                    <a:pt x="1941199" y="276572"/>
                  </a:cubicBezTo>
                  <a:cubicBezTo>
                    <a:pt x="2019509" y="336758"/>
                    <a:pt x="2090983" y="405342"/>
                    <a:pt x="2154354" y="481097"/>
                  </a:cubicBezTo>
                  <a:cubicBezTo>
                    <a:pt x="1993187" y="369588"/>
                    <a:pt x="1826266" y="274243"/>
                    <a:pt x="1648043" y="213968"/>
                  </a:cubicBezTo>
                  <a:cubicBezTo>
                    <a:pt x="1470903" y="153125"/>
                    <a:pt x="1284557" y="123460"/>
                    <a:pt x="1097280" y="126296"/>
                  </a:cubicBezTo>
                  <a:cubicBezTo>
                    <a:pt x="910290" y="127255"/>
                    <a:pt x="723164" y="159447"/>
                    <a:pt x="539941" y="209859"/>
                  </a:cubicBezTo>
                  <a:cubicBezTo>
                    <a:pt x="354171" y="261606"/>
                    <a:pt x="173455" y="330039"/>
                    <a:pt x="0" y="414315"/>
                  </a:cubicBez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  <a:effectLst>
              <a:outerShdw blurRad="28575" dist="38100" dir="54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15"/>
            <p:cNvSpPr/>
            <p:nvPr/>
          </p:nvSpPr>
          <p:spPr>
            <a:xfrm>
              <a:off x="5880295" y="2536814"/>
              <a:ext cx="246541" cy="370635"/>
            </a:xfrm>
            <a:custGeom>
              <a:avLst/>
              <a:gdLst/>
              <a:ahLst/>
              <a:cxnLst/>
              <a:rect l="l" t="t" r="r" b="b"/>
              <a:pathLst>
                <a:path w="292491" h="439714" extrusionOk="0">
                  <a:moveTo>
                    <a:pt x="152811" y="373001"/>
                  </a:moveTo>
                  <a:cubicBezTo>
                    <a:pt x="198634" y="355604"/>
                    <a:pt x="245210" y="339782"/>
                    <a:pt x="292471" y="325877"/>
                  </a:cubicBezTo>
                  <a:cubicBezTo>
                    <a:pt x="293156" y="186697"/>
                    <a:pt x="277608" y="19296"/>
                    <a:pt x="200551" y="1351"/>
                  </a:cubicBezTo>
                  <a:cubicBezTo>
                    <a:pt x="92673" y="-23787"/>
                    <a:pt x="23083" y="308617"/>
                    <a:pt x="0" y="439715"/>
                  </a:cubicBezTo>
                  <a:cubicBezTo>
                    <a:pt x="49864" y="415331"/>
                    <a:pt x="100803" y="393091"/>
                    <a:pt x="152811" y="373001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16200038" scaled="0"/>
            </a:gradFill>
            <a:ln>
              <a:noFill/>
            </a:ln>
            <a:effectLst>
              <a:outerShdw blurRad="14288" dist="28575" dir="162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15"/>
            <p:cNvSpPr/>
            <p:nvPr/>
          </p:nvSpPr>
          <p:spPr>
            <a:xfrm>
              <a:off x="6884115" y="2517898"/>
              <a:ext cx="245946" cy="408372"/>
            </a:xfrm>
            <a:custGeom>
              <a:avLst/>
              <a:gdLst/>
              <a:ahLst/>
              <a:cxnLst/>
              <a:rect l="l" t="t" r="r" b="b"/>
              <a:pathLst>
                <a:path w="291785" h="484484" extrusionOk="0">
                  <a:moveTo>
                    <a:pt x="137742" y="401332"/>
                  </a:moveTo>
                  <a:cubicBezTo>
                    <a:pt x="190674" y="426005"/>
                    <a:pt x="242114" y="453772"/>
                    <a:pt x="291786" y="484485"/>
                  </a:cubicBezTo>
                  <a:cubicBezTo>
                    <a:pt x="286855" y="435717"/>
                    <a:pt x="239798" y="3928"/>
                    <a:pt x="109933" y="24"/>
                  </a:cubicBezTo>
                  <a:cubicBezTo>
                    <a:pt x="25343" y="-2510"/>
                    <a:pt x="3904" y="195027"/>
                    <a:pt x="0" y="347770"/>
                  </a:cubicBezTo>
                  <a:cubicBezTo>
                    <a:pt x="46878" y="363044"/>
                    <a:pt x="92865" y="380928"/>
                    <a:pt x="137742" y="401332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16200038" scaled="0"/>
            </a:gradFill>
            <a:ln>
              <a:noFill/>
            </a:ln>
            <a:effectLst>
              <a:outerShdw blurRad="14288" dist="28575" dir="162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" name="Google Shape;194;p16"/>
          <p:cNvGrpSpPr/>
          <p:nvPr/>
        </p:nvGrpSpPr>
        <p:grpSpPr>
          <a:xfrm>
            <a:off x="6583953" y="2917211"/>
            <a:ext cx="1510417" cy="757338"/>
            <a:chOff x="2819969" y="4365386"/>
            <a:chExt cx="1694813" cy="849700"/>
          </a:xfrm>
        </p:grpSpPr>
        <p:sp>
          <p:nvSpPr>
            <p:cNvPr id="195" name="Google Shape;195;p16"/>
            <p:cNvSpPr/>
            <p:nvPr/>
          </p:nvSpPr>
          <p:spPr>
            <a:xfrm>
              <a:off x="2819969" y="4365386"/>
              <a:ext cx="1694813" cy="767412"/>
            </a:xfrm>
            <a:custGeom>
              <a:avLst/>
              <a:gdLst/>
              <a:ahLst/>
              <a:cxnLst/>
              <a:rect l="l" t="t" r="r" b="b"/>
              <a:pathLst>
                <a:path w="1694813" h="767412" extrusionOk="0">
                  <a:moveTo>
                    <a:pt x="1693331" y="0"/>
                  </a:moveTo>
                  <a:cubicBezTo>
                    <a:pt x="1724222" y="449254"/>
                    <a:pt x="1266748" y="778027"/>
                    <a:pt x="847425" y="767137"/>
                  </a:cubicBezTo>
                  <a:cubicBezTo>
                    <a:pt x="428171" y="778302"/>
                    <a:pt x="-29782" y="449254"/>
                    <a:pt x="1520" y="0"/>
                  </a:cubicBezTo>
                  <a:cubicBezTo>
                    <a:pt x="92960" y="926660"/>
                    <a:pt x="1602234" y="926660"/>
                    <a:pt x="1693331" y="0"/>
                  </a:cubicBez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  <a:effectLst>
              <a:outerShdw blurRad="28575" dist="38100" dir="54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16"/>
            <p:cNvSpPr/>
            <p:nvPr/>
          </p:nvSpPr>
          <p:spPr>
            <a:xfrm>
              <a:off x="4100210" y="4889162"/>
              <a:ext cx="195071" cy="325922"/>
            </a:xfrm>
            <a:custGeom>
              <a:avLst/>
              <a:gdLst/>
              <a:ahLst/>
              <a:cxnLst/>
              <a:rect l="l" t="t" r="r" b="b"/>
              <a:pathLst>
                <a:path w="195071" h="325922" extrusionOk="0">
                  <a:moveTo>
                    <a:pt x="0" y="138701"/>
                  </a:moveTo>
                  <a:cubicBezTo>
                    <a:pt x="10069" y="227196"/>
                    <a:pt x="32330" y="318567"/>
                    <a:pt x="80892" y="325554"/>
                  </a:cubicBezTo>
                  <a:cubicBezTo>
                    <a:pt x="160140" y="336787"/>
                    <a:pt x="187538" y="88426"/>
                    <a:pt x="195072" y="0"/>
                  </a:cubicBezTo>
                  <a:cubicBezTo>
                    <a:pt x="136660" y="54898"/>
                    <a:pt x="71036" y="101557"/>
                    <a:pt x="0" y="138701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  <a:effectLst>
              <a:outerShdw blurRad="14288" dist="28575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16"/>
            <p:cNvSpPr/>
            <p:nvPr/>
          </p:nvSpPr>
          <p:spPr>
            <a:xfrm>
              <a:off x="3037246" y="4887244"/>
              <a:ext cx="186715" cy="327842"/>
            </a:xfrm>
            <a:custGeom>
              <a:avLst/>
              <a:gdLst/>
              <a:ahLst/>
              <a:cxnLst/>
              <a:rect l="l" t="t" r="r" b="b"/>
              <a:pathLst>
                <a:path w="186715" h="327842" extrusionOk="0">
                  <a:moveTo>
                    <a:pt x="0" y="0"/>
                  </a:moveTo>
                  <a:cubicBezTo>
                    <a:pt x="822" y="82672"/>
                    <a:pt x="10206" y="316170"/>
                    <a:pt x="89043" y="327472"/>
                  </a:cubicBezTo>
                  <a:cubicBezTo>
                    <a:pt x="140413" y="334801"/>
                    <a:pt x="170140" y="232127"/>
                    <a:pt x="186716" y="135139"/>
                  </a:cubicBezTo>
                  <a:cubicBezTo>
                    <a:pt x="118797" y="98508"/>
                    <a:pt x="56015" y="53069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  <a:effectLst>
              <a:outerShdw blurRad="14288" dist="28575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8" name="Google Shape;198;p16"/>
          <p:cNvSpPr txBox="1">
            <a:spLocks noGrp="1"/>
          </p:cNvSpPr>
          <p:nvPr>
            <p:ph type="title"/>
          </p:nvPr>
        </p:nvSpPr>
        <p:spPr>
          <a:xfrm>
            <a:off x="855300" y="991175"/>
            <a:ext cx="4693500" cy="396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This is a slide title</a:t>
            </a:r>
            <a:endParaRPr dirty="0"/>
          </a:p>
        </p:txBody>
      </p:sp>
      <p:sp>
        <p:nvSpPr>
          <p:cNvPr id="199" name="Google Shape;199;p16"/>
          <p:cNvSpPr txBox="1">
            <a:spLocks noGrp="1"/>
          </p:cNvSpPr>
          <p:nvPr>
            <p:ph type="body" idx="1"/>
          </p:nvPr>
        </p:nvSpPr>
        <p:spPr>
          <a:xfrm>
            <a:off x="855300" y="1509926"/>
            <a:ext cx="4693500" cy="2642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➜"/>
            </a:pPr>
            <a:r>
              <a:rPr lang="en"/>
              <a:t>Here you have a list of items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➜"/>
            </a:pPr>
            <a:r>
              <a:rPr lang="en"/>
              <a:t>And some text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➜"/>
            </a:pPr>
            <a:r>
              <a:rPr lang="en"/>
              <a:t>But remember not to overload your slides with content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Your audience will listen to you or read the content, but won’t do both. </a:t>
            </a:r>
            <a:endParaRPr/>
          </a:p>
        </p:txBody>
      </p:sp>
      <p:sp>
        <p:nvSpPr>
          <p:cNvPr id="200" name="Google Shape;200;p16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 dirty="0"/>
          </a:p>
        </p:txBody>
      </p:sp>
      <p:grpSp>
        <p:nvGrpSpPr>
          <p:cNvPr id="201" name="Google Shape;201;p16"/>
          <p:cNvGrpSpPr/>
          <p:nvPr/>
        </p:nvGrpSpPr>
        <p:grpSpPr>
          <a:xfrm>
            <a:off x="5936742" y="2037464"/>
            <a:ext cx="1101462" cy="1032153"/>
            <a:chOff x="8438871" y="401534"/>
            <a:chExt cx="2115348" cy="1982241"/>
          </a:xfrm>
        </p:grpSpPr>
        <p:sp>
          <p:nvSpPr>
            <p:cNvPr id="202" name="Google Shape;202;p16"/>
            <p:cNvSpPr/>
            <p:nvPr/>
          </p:nvSpPr>
          <p:spPr>
            <a:xfrm>
              <a:off x="8438871" y="401534"/>
              <a:ext cx="2115348" cy="1982241"/>
            </a:xfrm>
            <a:custGeom>
              <a:avLst/>
              <a:gdLst/>
              <a:ahLst/>
              <a:cxnLst/>
              <a:rect l="l" t="t" r="r" b="b"/>
              <a:pathLst>
                <a:path w="2115348" h="1982241" extrusionOk="0">
                  <a:moveTo>
                    <a:pt x="1084381" y="1982241"/>
                  </a:moveTo>
                  <a:cubicBezTo>
                    <a:pt x="797390" y="1982241"/>
                    <a:pt x="529098" y="1889705"/>
                    <a:pt x="328957" y="1721963"/>
                  </a:cubicBezTo>
                  <a:cubicBezTo>
                    <a:pt x="126830" y="1552302"/>
                    <a:pt x="10253" y="1321476"/>
                    <a:pt x="663" y="1072019"/>
                  </a:cubicBezTo>
                  <a:cubicBezTo>
                    <a:pt x="-9679" y="803042"/>
                    <a:pt x="101418" y="520571"/>
                    <a:pt x="297929" y="316389"/>
                  </a:cubicBezTo>
                  <a:cubicBezTo>
                    <a:pt x="390670" y="219534"/>
                    <a:pt x="501494" y="141871"/>
                    <a:pt x="624236" y="87824"/>
                  </a:cubicBezTo>
                  <a:cubicBezTo>
                    <a:pt x="758690" y="29170"/>
                    <a:pt x="903967" y="-739"/>
                    <a:pt x="1050682" y="14"/>
                  </a:cubicBezTo>
                  <a:cubicBezTo>
                    <a:pt x="1339866" y="14"/>
                    <a:pt x="1578979" y="75906"/>
                    <a:pt x="1761448" y="225497"/>
                  </a:cubicBezTo>
                  <a:cubicBezTo>
                    <a:pt x="1935630" y="368308"/>
                    <a:pt x="2049125" y="569750"/>
                    <a:pt x="2098577" y="824412"/>
                  </a:cubicBezTo>
                  <a:cubicBezTo>
                    <a:pt x="2125770" y="962922"/>
                    <a:pt x="2119811" y="1105890"/>
                    <a:pt x="2081317" y="1241680"/>
                  </a:cubicBezTo>
                  <a:cubicBezTo>
                    <a:pt x="2044193" y="1372408"/>
                    <a:pt x="1980083" y="1493904"/>
                    <a:pt x="1893094" y="1598330"/>
                  </a:cubicBezTo>
                  <a:cubicBezTo>
                    <a:pt x="1796038" y="1715326"/>
                    <a:pt x="1675145" y="1810252"/>
                    <a:pt x="1538431" y="1876760"/>
                  </a:cubicBezTo>
                  <a:cubicBezTo>
                    <a:pt x="1396921" y="1945638"/>
                    <a:pt x="1241713" y="1981693"/>
                    <a:pt x="1084381" y="1982241"/>
                  </a:cubicBezTo>
                  <a:close/>
                </a:path>
              </a:pathLst>
            </a:custGeom>
            <a:solidFill>
              <a:srgbClr val="09052E">
                <a:alpha val="11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16"/>
            <p:cNvSpPr/>
            <p:nvPr/>
          </p:nvSpPr>
          <p:spPr>
            <a:xfrm>
              <a:off x="8561906" y="475316"/>
              <a:ext cx="1869268" cy="1736332"/>
            </a:xfrm>
            <a:custGeom>
              <a:avLst/>
              <a:gdLst/>
              <a:ahLst/>
              <a:cxnLst/>
              <a:rect l="l" t="t" r="r" b="b"/>
              <a:pathLst>
                <a:path w="1869268" h="1736332" extrusionOk="0">
                  <a:moveTo>
                    <a:pt x="927716" y="0"/>
                  </a:moveTo>
                  <a:cubicBezTo>
                    <a:pt x="337705" y="0"/>
                    <a:pt x="-16274" y="505694"/>
                    <a:pt x="576" y="943990"/>
                  </a:cubicBezTo>
                  <a:cubicBezTo>
                    <a:pt x="17426" y="1382285"/>
                    <a:pt x="422022" y="1736332"/>
                    <a:pt x="961415" y="1736332"/>
                  </a:cubicBezTo>
                  <a:cubicBezTo>
                    <a:pt x="1500808" y="1736332"/>
                    <a:pt x="1957049" y="1250776"/>
                    <a:pt x="1854856" y="724876"/>
                  </a:cubicBezTo>
                  <a:cubicBezTo>
                    <a:pt x="1769443" y="285279"/>
                    <a:pt x="1464438" y="0"/>
                    <a:pt x="9277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16"/>
            <p:cNvSpPr/>
            <p:nvPr/>
          </p:nvSpPr>
          <p:spPr>
            <a:xfrm>
              <a:off x="8561904" y="1299235"/>
              <a:ext cx="1869279" cy="912413"/>
            </a:xfrm>
            <a:custGeom>
              <a:avLst/>
              <a:gdLst/>
              <a:ahLst/>
              <a:cxnLst/>
              <a:rect l="l" t="t" r="r" b="b"/>
              <a:pathLst>
                <a:path w="1869279" h="912413" extrusionOk="0">
                  <a:moveTo>
                    <a:pt x="963129" y="603915"/>
                  </a:moveTo>
                  <a:cubicBezTo>
                    <a:pt x="507230" y="603915"/>
                    <a:pt x="141882" y="366308"/>
                    <a:pt x="1880" y="34795"/>
                  </a:cubicBezTo>
                  <a:cubicBezTo>
                    <a:pt x="-39" y="63179"/>
                    <a:pt x="-518" y="91646"/>
                    <a:pt x="578" y="120071"/>
                  </a:cubicBezTo>
                  <a:cubicBezTo>
                    <a:pt x="17428" y="558435"/>
                    <a:pt x="422024" y="912414"/>
                    <a:pt x="961417" y="912414"/>
                  </a:cubicBezTo>
                  <a:cubicBezTo>
                    <a:pt x="1466769" y="912414"/>
                    <a:pt x="1899105" y="486242"/>
                    <a:pt x="1867666" y="0"/>
                  </a:cubicBezTo>
                  <a:cubicBezTo>
                    <a:pt x="1728075" y="347404"/>
                    <a:pt x="1367589" y="603915"/>
                    <a:pt x="963129" y="60391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16"/>
            <p:cNvSpPr/>
            <p:nvPr/>
          </p:nvSpPr>
          <p:spPr>
            <a:xfrm>
              <a:off x="9302517" y="748882"/>
              <a:ext cx="387480" cy="1272283"/>
            </a:xfrm>
            <a:custGeom>
              <a:avLst/>
              <a:gdLst/>
              <a:ahLst/>
              <a:cxnLst/>
              <a:rect l="l" t="t" r="r" b="b"/>
              <a:pathLst>
                <a:path w="387480" h="1272283" extrusionOk="0">
                  <a:moveTo>
                    <a:pt x="341492" y="318088"/>
                  </a:moveTo>
                  <a:cubicBezTo>
                    <a:pt x="290600" y="318070"/>
                    <a:pt x="249367" y="276810"/>
                    <a:pt x="249367" y="225931"/>
                  </a:cubicBezTo>
                  <a:cubicBezTo>
                    <a:pt x="249436" y="192269"/>
                    <a:pt x="267792" y="161294"/>
                    <a:pt x="297313" y="145140"/>
                  </a:cubicBezTo>
                  <a:cubicBezTo>
                    <a:pt x="267860" y="90372"/>
                    <a:pt x="228955" y="41237"/>
                    <a:pt x="182448" y="0"/>
                  </a:cubicBezTo>
                  <a:cubicBezTo>
                    <a:pt x="182448" y="0"/>
                    <a:pt x="-269615" y="719876"/>
                    <a:pt x="249436" y="1272283"/>
                  </a:cubicBezTo>
                  <a:cubicBezTo>
                    <a:pt x="249436" y="1272283"/>
                    <a:pt x="459713" y="731178"/>
                    <a:pt x="361218" y="315896"/>
                  </a:cubicBezTo>
                  <a:cubicBezTo>
                    <a:pt x="354712" y="317324"/>
                    <a:pt x="348136" y="318059"/>
                    <a:pt x="341492" y="318088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rgbClr val="FF6B4B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6" name="Google Shape;206;p16"/>
          <p:cNvGrpSpPr/>
          <p:nvPr/>
        </p:nvGrpSpPr>
        <p:grpSpPr>
          <a:xfrm>
            <a:off x="7595347" y="2037464"/>
            <a:ext cx="1101462" cy="1032153"/>
            <a:chOff x="8438871" y="401534"/>
            <a:chExt cx="2115348" cy="1982241"/>
          </a:xfrm>
        </p:grpSpPr>
        <p:sp>
          <p:nvSpPr>
            <p:cNvPr id="207" name="Google Shape;207;p16"/>
            <p:cNvSpPr/>
            <p:nvPr/>
          </p:nvSpPr>
          <p:spPr>
            <a:xfrm>
              <a:off x="8438871" y="401534"/>
              <a:ext cx="2115348" cy="1982241"/>
            </a:xfrm>
            <a:custGeom>
              <a:avLst/>
              <a:gdLst/>
              <a:ahLst/>
              <a:cxnLst/>
              <a:rect l="l" t="t" r="r" b="b"/>
              <a:pathLst>
                <a:path w="2115348" h="1982241" extrusionOk="0">
                  <a:moveTo>
                    <a:pt x="1084381" y="1982241"/>
                  </a:moveTo>
                  <a:cubicBezTo>
                    <a:pt x="797390" y="1982241"/>
                    <a:pt x="529098" y="1889705"/>
                    <a:pt x="328957" y="1721963"/>
                  </a:cubicBezTo>
                  <a:cubicBezTo>
                    <a:pt x="126830" y="1552302"/>
                    <a:pt x="10253" y="1321476"/>
                    <a:pt x="663" y="1072019"/>
                  </a:cubicBezTo>
                  <a:cubicBezTo>
                    <a:pt x="-9679" y="803042"/>
                    <a:pt x="101418" y="520571"/>
                    <a:pt x="297929" y="316389"/>
                  </a:cubicBezTo>
                  <a:cubicBezTo>
                    <a:pt x="390670" y="219534"/>
                    <a:pt x="501494" y="141871"/>
                    <a:pt x="624236" y="87824"/>
                  </a:cubicBezTo>
                  <a:cubicBezTo>
                    <a:pt x="758690" y="29170"/>
                    <a:pt x="903967" y="-739"/>
                    <a:pt x="1050682" y="14"/>
                  </a:cubicBezTo>
                  <a:cubicBezTo>
                    <a:pt x="1339866" y="14"/>
                    <a:pt x="1578979" y="75906"/>
                    <a:pt x="1761448" y="225497"/>
                  </a:cubicBezTo>
                  <a:cubicBezTo>
                    <a:pt x="1935630" y="368308"/>
                    <a:pt x="2049125" y="569750"/>
                    <a:pt x="2098577" y="824412"/>
                  </a:cubicBezTo>
                  <a:cubicBezTo>
                    <a:pt x="2125770" y="962922"/>
                    <a:pt x="2119811" y="1105890"/>
                    <a:pt x="2081317" y="1241680"/>
                  </a:cubicBezTo>
                  <a:cubicBezTo>
                    <a:pt x="2044193" y="1372408"/>
                    <a:pt x="1980083" y="1493904"/>
                    <a:pt x="1893094" y="1598330"/>
                  </a:cubicBezTo>
                  <a:cubicBezTo>
                    <a:pt x="1796038" y="1715326"/>
                    <a:pt x="1675145" y="1810252"/>
                    <a:pt x="1538431" y="1876760"/>
                  </a:cubicBezTo>
                  <a:cubicBezTo>
                    <a:pt x="1396921" y="1945638"/>
                    <a:pt x="1241713" y="1981693"/>
                    <a:pt x="1084381" y="1982241"/>
                  </a:cubicBezTo>
                  <a:close/>
                </a:path>
              </a:pathLst>
            </a:custGeom>
            <a:solidFill>
              <a:srgbClr val="09052E">
                <a:alpha val="11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08;p16"/>
            <p:cNvSpPr/>
            <p:nvPr/>
          </p:nvSpPr>
          <p:spPr>
            <a:xfrm>
              <a:off x="8561906" y="475316"/>
              <a:ext cx="1869268" cy="1736332"/>
            </a:xfrm>
            <a:custGeom>
              <a:avLst/>
              <a:gdLst/>
              <a:ahLst/>
              <a:cxnLst/>
              <a:rect l="l" t="t" r="r" b="b"/>
              <a:pathLst>
                <a:path w="1869268" h="1736332" extrusionOk="0">
                  <a:moveTo>
                    <a:pt x="927716" y="0"/>
                  </a:moveTo>
                  <a:cubicBezTo>
                    <a:pt x="337705" y="0"/>
                    <a:pt x="-16274" y="505694"/>
                    <a:pt x="576" y="943990"/>
                  </a:cubicBezTo>
                  <a:cubicBezTo>
                    <a:pt x="17426" y="1382285"/>
                    <a:pt x="422022" y="1736332"/>
                    <a:pt x="961415" y="1736332"/>
                  </a:cubicBezTo>
                  <a:cubicBezTo>
                    <a:pt x="1500808" y="1736332"/>
                    <a:pt x="1957049" y="1250776"/>
                    <a:pt x="1854856" y="724876"/>
                  </a:cubicBezTo>
                  <a:cubicBezTo>
                    <a:pt x="1769443" y="285279"/>
                    <a:pt x="1464438" y="0"/>
                    <a:pt x="9277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16"/>
            <p:cNvSpPr/>
            <p:nvPr/>
          </p:nvSpPr>
          <p:spPr>
            <a:xfrm>
              <a:off x="8561904" y="1299235"/>
              <a:ext cx="1869279" cy="912413"/>
            </a:xfrm>
            <a:custGeom>
              <a:avLst/>
              <a:gdLst/>
              <a:ahLst/>
              <a:cxnLst/>
              <a:rect l="l" t="t" r="r" b="b"/>
              <a:pathLst>
                <a:path w="1869279" h="912413" extrusionOk="0">
                  <a:moveTo>
                    <a:pt x="963129" y="603915"/>
                  </a:moveTo>
                  <a:cubicBezTo>
                    <a:pt x="507230" y="603915"/>
                    <a:pt x="141882" y="366308"/>
                    <a:pt x="1880" y="34795"/>
                  </a:cubicBezTo>
                  <a:cubicBezTo>
                    <a:pt x="-39" y="63179"/>
                    <a:pt x="-518" y="91646"/>
                    <a:pt x="578" y="120071"/>
                  </a:cubicBezTo>
                  <a:cubicBezTo>
                    <a:pt x="17428" y="558435"/>
                    <a:pt x="422024" y="912414"/>
                    <a:pt x="961417" y="912414"/>
                  </a:cubicBezTo>
                  <a:cubicBezTo>
                    <a:pt x="1466769" y="912414"/>
                    <a:pt x="1899105" y="486242"/>
                    <a:pt x="1867666" y="0"/>
                  </a:cubicBezTo>
                  <a:cubicBezTo>
                    <a:pt x="1728075" y="347404"/>
                    <a:pt x="1367589" y="603915"/>
                    <a:pt x="963129" y="60391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16"/>
            <p:cNvSpPr/>
            <p:nvPr/>
          </p:nvSpPr>
          <p:spPr>
            <a:xfrm>
              <a:off x="9302517" y="748882"/>
              <a:ext cx="387480" cy="1272283"/>
            </a:xfrm>
            <a:custGeom>
              <a:avLst/>
              <a:gdLst/>
              <a:ahLst/>
              <a:cxnLst/>
              <a:rect l="l" t="t" r="r" b="b"/>
              <a:pathLst>
                <a:path w="387480" h="1272283" extrusionOk="0">
                  <a:moveTo>
                    <a:pt x="341492" y="318088"/>
                  </a:moveTo>
                  <a:cubicBezTo>
                    <a:pt x="290600" y="318070"/>
                    <a:pt x="249367" y="276810"/>
                    <a:pt x="249367" y="225931"/>
                  </a:cubicBezTo>
                  <a:cubicBezTo>
                    <a:pt x="249436" y="192269"/>
                    <a:pt x="267792" y="161294"/>
                    <a:pt x="297313" y="145140"/>
                  </a:cubicBezTo>
                  <a:cubicBezTo>
                    <a:pt x="267860" y="90372"/>
                    <a:pt x="228955" y="41237"/>
                    <a:pt x="182448" y="0"/>
                  </a:cubicBezTo>
                  <a:cubicBezTo>
                    <a:pt x="182448" y="0"/>
                    <a:pt x="-269615" y="719876"/>
                    <a:pt x="249436" y="1272283"/>
                  </a:cubicBezTo>
                  <a:cubicBezTo>
                    <a:pt x="249436" y="1272283"/>
                    <a:pt x="459713" y="731178"/>
                    <a:pt x="361218" y="315896"/>
                  </a:cubicBezTo>
                  <a:cubicBezTo>
                    <a:pt x="354712" y="317324"/>
                    <a:pt x="348136" y="318059"/>
                    <a:pt x="341492" y="318088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rgbClr val="FF6B4B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1" name="Google Shape;211;p16"/>
          <p:cNvGrpSpPr/>
          <p:nvPr/>
        </p:nvGrpSpPr>
        <p:grpSpPr>
          <a:xfrm>
            <a:off x="5712265" y="1759100"/>
            <a:ext cx="3222023" cy="517515"/>
            <a:chOff x="5712265" y="930863"/>
            <a:chExt cx="3222023" cy="517515"/>
          </a:xfrm>
        </p:grpSpPr>
        <p:sp>
          <p:nvSpPr>
            <p:cNvPr id="212" name="Google Shape;212;p16"/>
            <p:cNvSpPr/>
            <p:nvPr/>
          </p:nvSpPr>
          <p:spPr>
            <a:xfrm>
              <a:off x="7536277" y="930863"/>
              <a:ext cx="1398011" cy="517515"/>
            </a:xfrm>
            <a:custGeom>
              <a:avLst/>
              <a:gdLst/>
              <a:ahLst/>
              <a:cxnLst/>
              <a:rect l="l" t="t" r="r" b="b"/>
              <a:pathLst>
                <a:path w="2301252" h="851877" extrusionOk="0">
                  <a:moveTo>
                    <a:pt x="9833" y="801529"/>
                  </a:moveTo>
                  <a:cubicBezTo>
                    <a:pt x="9833" y="801529"/>
                    <a:pt x="156479" y="507003"/>
                    <a:pt x="492924" y="317205"/>
                  </a:cubicBezTo>
                  <a:cubicBezTo>
                    <a:pt x="1075126" y="-11568"/>
                    <a:pt x="1738768" y="-119035"/>
                    <a:pt x="1353487" y="159668"/>
                  </a:cubicBezTo>
                  <a:cubicBezTo>
                    <a:pt x="1353487" y="159668"/>
                    <a:pt x="2116241" y="8981"/>
                    <a:pt x="2136789" y="255560"/>
                  </a:cubicBezTo>
                  <a:cubicBezTo>
                    <a:pt x="2147200" y="380083"/>
                    <a:pt x="1774591" y="392549"/>
                    <a:pt x="1774591" y="392549"/>
                  </a:cubicBezTo>
                  <a:cubicBezTo>
                    <a:pt x="1774591" y="392549"/>
                    <a:pt x="2292066" y="471044"/>
                    <a:pt x="2301176" y="735021"/>
                  </a:cubicBezTo>
                  <a:cubicBezTo>
                    <a:pt x="2308025" y="933655"/>
                    <a:pt x="1855962" y="515839"/>
                    <a:pt x="890191" y="673376"/>
                  </a:cubicBezTo>
                  <a:cubicBezTo>
                    <a:pt x="495184" y="737829"/>
                    <a:pt x="285180" y="778036"/>
                    <a:pt x="41957" y="848174"/>
                  </a:cubicBezTo>
                  <a:cubicBezTo>
                    <a:pt x="-27017" y="868037"/>
                    <a:pt x="9833" y="801529"/>
                    <a:pt x="9833" y="801529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  <a:effectLst>
              <a:outerShdw blurRad="28575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16"/>
            <p:cNvSpPr/>
            <p:nvPr/>
          </p:nvSpPr>
          <p:spPr>
            <a:xfrm flipH="1">
              <a:off x="5712265" y="930863"/>
              <a:ext cx="1398011" cy="517515"/>
            </a:xfrm>
            <a:custGeom>
              <a:avLst/>
              <a:gdLst/>
              <a:ahLst/>
              <a:cxnLst/>
              <a:rect l="l" t="t" r="r" b="b"/>
              <a:pathLst>
                <a:path w="2301252" h="851877" extrusionOk="0">
                  <a:moveTo>
                    <a:pt x="9833" y="801529"/>
                  </a:moveTo>
                  <a:cubicBezTo>
                    <a:pt x="9833" y="801529"/>
                    <a:pt x="156479" y="507003"/>
                    <a:pt x="492924" y="317205"/>
                  </a:cubicBezTo>
                  <a:cubicBezTo>
                    <a:pt x="1075126" y="-11568"/>
                    <a:pt x="1738768" y="-119035"/>
                    <a:pt x="1353487" y="159668"/>
                  </a:cubicBezTo>
                  <a:cubicBezTo>
                    <a:pt x="1353487" y="159668"/>
                    <a:pt x="2116241" y="8981"/>
                    <a:pt x="2136789" y="255560"/>
                  </a:cubicBezTo>
                  <a:cubicBezTo>
                    <a:pt x="2147200" y="380083"/>
                    <a:pt x="1774591" y="392549"/>
                    <a:pt x="1774591" y="392549"/>
                  </a:cubicBezTo>
                  <a:cubicBezTo>
                    <a:pt x="1774591" y="392549"/>
                    <a:pt x="2292066" y="471044"/>
                    <a:pt x="2301176" y="735021"/>
                  </a:cubicBezTo>
                  <a:cubicBezTo>
                    <a:pt x="2308025" y="933655"/>
                    <a:pt x="1855962" y="515839"/>
                    <a:pt x="890191" y="673376"/>
                  </a:cubicBezTo>
                  <a:cubicBezTo>
                    <a:pt x="495184" y="737829"/>
                    <a:pt x="285180" y="778036"/>
                    <a:pt x="41957" y="848174"/>
                  </a:cubicBezTo>
                  <a:cubicBezTo>
                    <a:pt x="-27017" y="868037"/>
                    <a:pt x="9833" y="801529"/>
                    <a:pt x="9833" y="801529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  <a:effectLst>
              <a:outerShdw blurRad="28575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4" name="Google Shape;214;p16"/>
          <p:cNvGrpSpPr/>
          <p:nvPr/>
        </p:nvGrpSpPr>
        <p:grpSpPr>
          <a:xfrm>
            <a:off x="6007738" y="1109495"/>
            <a:ext cx="516461" cy="517522"/>
            <a:chOff x="2893887" y="2547824"/>
            <a:chExt cx="1212350" cy="1214840"/>
          </a:xfrm>
        </p:grpSpPr>
        <p:sp>
          <p:nvSpPr>
            <p:cNvPr id="215" name="Google Shape;215;p16"/>
            <p:cNvSpPr/>
            <p:nvPr/>
          </p:nvSpPr>
          <p:spPr>
            <a:xfrm>
              <a:off x="2893887" y="2547824"/>
              <a:ext cx="1212350" cy="1214840"/>
            </a:xfrm>
            <a:custGeom>
              <a:avLst/>
              <a:gdLst/>
              <a:ahLst/>
              <a:cxnLst/>
              <a:rect l="l" t="t" r="r" b="b"/>
              <a:pathLst>
                <a:path w="1212350" h="1214840" extrusionOk="0">
                  <a:moveTo>
                    <a:pt x="0" y="1070973"/>
                  </a:moveTo>
                  <a:cubicBezTo>
                    <a:pt x="0" y="1070973"/>
                    <a:pt x="650697" y="1447692"/>
                    <a:pt x="1212351" y="981930"/>
                  </a:cubicBezTo>
                  <a:lnTo>
                    <a:pt x="549325" y="40612"/>
                  </a:lnTo>
                  <a:cubicBezTo>
                    <a:pt x="518790" y="-2656"/>
                    <a:pt x="458960" y="-12985"/>
                    <a:pt x="415686" y="17550"/>
                  </a:cubicBezTo>
                  <a:cubicBezTo>
                    <a:pt x="400062" y="28578"/>
                    <a:pt x="388089" y="44030"/>
                    <a:pt x="381308" y="619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16"/>
            <p:cNvSpPr/>
            <p:nvPr/>
          </p:nvSpPr>
          <p:spPr>
            <a:xfrm>
              <a:off x="2996697" y="3186871"/>
              <a:ext cx="951250" cy="244546"/>
            </a:xfrm>
            <a:custGeom>
              <a:avLst/>
              <a:gdLst/>
              <a:ahLst/>
              <a:cxnLst/>
              <a:rect l="l" t="t" r="r" b="b"/>
              <a:pathLst>
                <a:path w="951250" h="244546" extrusionOk="0">
                  <a:moveTo>
                    <a:pt x="43357" y="45138"/>
                  </a:moveTo>
                  <a:lnTo>
                    <a:pt x="0" y="159934"/>
                  </a:lnTo>
                  <a:cubicBezTo>
                    <a:pt x="152674" y="234319"/>
                    <a:pt x="473639" y="323156"/>
                    <a:pt x="951250" y="118221"/>
                  </a:cubicBezTo>
                  <a:lnTo>
                    <a:pt x="867961" y="0"/>
                  </a:lnTo>
                  <a:cubicBezTo>
                    <a:pt x="691177" y="94111"/>
                    <a:pt x="402815" y="180483"/>
                    <a:pt x="43357" y="45138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16"/>
            <p:cNvSpPr/>
            <p:nvPr/>
          </p:nvSpPr>
          <p:spPr>
            <a:xfrm>
              <a:off x="3140056" y="2892620"/>
              <a:ext cx="568503" cy="125416"/>
            </a:xfrm>
            <a:custGeom>
              <a:avLst/>
              <a:gdLst/>
              <a:ahLst/>
              <a:cxnLst/>
              <a:rect l="l" t="t" r="r" b="b"/>
              <a:pathLst>
                <a:path w="568503" h="125416" extrusionOk="0">
                  <a:moveTo>
                    <a:pt x="27398" y="2123"/>
                  </a:moveTo>
                  <a:lnTo>
                    <a:pt x="0" y="74179"/>
                  </a:lnTo>
                  <a:cubicBezTo>
                    <a:pt x="118016" y="119317"/>
                    <a:pt x="322540" y="163222"/>
                    <a:pt x="568503" y="72261"/>
                  </a:cubicBezTo>
                  <a:lnTo>
                    <a:pt x="517544" y="0"/>
                  </a:lnTo>
                  <a:cubicBezTo>
                    <a:pt x="405281" y="47467"/>
                    <a:pt x="236717" y="79796"/>
                    <a:pt x="27398" y="2123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18;p16"/>
            <p:cNvSpPr/>
            <p:nvPr/>
          </p:nvSpPr>
          <p:spPr>
            <a:xfrm>
              <a:off x="3404162" y="2647161"/>
              <a:ext cx="524058" cy="1084446"/>
            </a:xfrm>
            <a:custGeom>
              <a:avLst/>
              <a:gdLst/>
              <a:ahLst/>
              <a:cxnLst/>
              <a:rect l="l" t="t" r="r" b="b"/>
              <a:pathLst>
                <a:path w="524058" h="1084446" extrusionOk="0">
                  <a:moveTo>
                    <a:pt x="524059" y="1002185"/>
                  </a:moveTo>
                  <a:lnTo>
                    <a:pt x="18570" y="4084"/>
                  </a:lnTo>
                  <a:cubicBezTo>
                    <a:pt x="13844" y="-5299"/>
                    <a:pt x="-2595" y="3057"/>
                    <a:pt x="351" y="13331"/>
                  </a:cubicBezTo>
                  <a:lnTo>
                    <a:pt x="311452" y="1084446"/>
                  </a:lnTo>
                  <a:cubicBezTo>
                    <a:pt x="385337" y="1065562"/>
                    <a:pt x="456708" y="1037952"/>
                    <a:pt x="524059" y="1002185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9" name="Google Shape;219;p16"/>
          <p:cNvGrpSpPr/>
          <p:nvPr/>
        </p:nvGrpSpPr>
        <p:grpSpPr>
          <a:xfrm flipH="1">
            <a:off x="8154119" y="1109495"/>
            <a:ext cx="516461" cy="517522"/>
            <a:chOff x="2893887" y="2547824"/>
            <a:chExt cx="1212350" cy="1214840"/>
          </a:xfrm>
        </p:grpSpPr>
        <p:sp>
          <p:nvSpPr>
            <p:cNvPr id="220" name="Google Shape;220;p16"/>
            <p:cNvSpPr/>
            <p:nvPr/>
          </p:nvSpPr>
          <p:spPr>
            <a:xfrm>
              <a:off x="2893887" y="2547824"/>
              <a:ext cx="1212350" cy="1214840"/>
            </a:xfrm>
            <a:custGeom>
              <a:avLst/>
              <a:gdLst/>
              <a:ahLst/>
              <a:cxnLst/>
              <a:rect l="l" t="t" r="r" b="b"/>
              <a:pathLst>
                <a:path w="1212350" h="1214840" extrusionOk="0">
                  <a:moveTo>
                    <a:pt x="0" y="1070973"/>
                  </a:moveTo>
                  <a:cubicBezTo>
                    <a:pt x="0" y="1070973"/>
                    <a:pt x="650697" y="1447692"/>
                    <a:pt x="1212351" y="981930"/>
                  </a:cubicBezTo>
                  <a:lnTo>
                    <a:pt x="549325" y="40612"/>
                  </a:lnTo>
                  <a:cubicBezTo>
                    <a:pt x="518790" y="-2656"/>
                    <a:pt x="458960" y="-12985"/>
                    <a:pt x="415686" y="17550"/>
                  </a:cubicBezTo>
                  <a:cubicBezTo>
                    <a:pt x="400062" y="28578"/>
                    <a:pt x="388089" y="44030"/>
                    <a:pt x="381308" y="619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221;p16"/>
            <p:cNvSpPr/>
            <p:nvPr/>
          </p:nvSpPr>
          <p:spPr>
            <a:xfrm>
              <a:off x="2996697" y="3186871"/>
              <a:ext cx="951250" cy="244546"/>
            </a:xfrm>
            <a:custGeom>
              <a:avLst/>
              <a:gdLst/>
              <a:ahLst/>
              <a:cxnLst/>
              <a:rect l="l" t="t" r="r" b="b"/>
              <a:pathLst>
                <a:path w="951250" h="244546" extrusionOk="0">
                  <a:moveTo>
                    <a:pt x="43357" y="45138"/>
                  </a:moveTo>
                  <a:lnTo>
                    <a:pt x="0" y="159934"/>
                  </a:lnTo>
                  <a:cubicBezTo>
                    <a:pt x="152674" y="234319"/>
                    <a:pt x="473639" y="323156"/>
                    <a:pt x="951250" y="118221"/>
                  </a:cubicBezTo>
                  <a:lnTo>
                    <a:pt x="867961" y="0"/>
                  </a:lnTo>
                  <a:cubicBezTo>
                    <a:pt x="691177" y="94111"/>
                    <a:pt x="402815" y="180483"/>
                    <a:pt x="43357" y="45138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222;p16"/>
            <p:cNvSpPr/>
            <p:nvPr/>
          </p:nvSpPr>
          <p:spPr>
            <a:xfrm>
              <a:off x="3140056" y="2892620"/>
              <a:ext cx="568503" cy="125416"/>
            </a:xfrm>
            <a:custGeom>
              <a:avLst/>
              <a:gdLst/>
              <a:ahLst/>
              <a:cxnLst/>
              <a:rect l="l" t="t" r="r" b="b"/>
              <a:pathLst>
                <a:path w="568503" h="125416" extrusionOk="0">
                  <a:moveTo>
                    <a:pt x="27398" y="2123"/>
                  </a:moveTo>
                  <a:lnTo>
                    <a:pt x="0" y="74179"/>
                  </a:lnTo>
                  <a:cubicBezTo>
                    <a:pt x="118016" y="119317"/>
                    <a:pt x="322540" y="163222"/>
                    <a:pt x="568503" y="72261"/>
                  </a:cubicBezTo>
                  <a:lnTo>
                    <a:pt x="517544" y="0"/>
                  </a:lnTo>
                  <a:cubicBezTo>
                    <a:pt x="405281" y="47467"/>
                    <a:pt x="236717" y="79796"/>
                    <a:pt x="27398" y="2123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223;p16"/>
            <p:cNvSpPr/>
            <p:nvPr/>
          </p:nvSpPr>
          <p:spPr>
            <a:xfrm>
              <a:off x="3404162" y="2647161"/>
              <a:ext cx="524058" cy="1084446"/>
            </a:xfrm>
            <a:custGeom>
              <a:avLst/>
              <a:gdLst/>
              <a:ahLst/>
              <a:cxnLst/>
              <a:rect l="l" t="t" r="r" b="b"/>
              <a:pathLst>
                <a:path w="524058" h="1084446" extrusionOk="0">
                  <a:moveTo>
                    <a:pt x="524059" y="1002185"/>
                  </a:moveTo>
                  <a:lnTo>
                    <a:pt x="18570" y="4084"/>
                  </a:lnTo>
                  <a:cubicBezTo>
                    <a:pt x="13844" y="-5299"/>
                    <a:pt x="-2595" y="3057"/>
                    <a:pt x="351" y="13331"/>
                  </a:cubicBezTo>
                  <a:lnTo>
                    <a:pt x="311452" y="1084446"/>
                  </a:lnTo>
                  <a:cubicBezTo>
                    <a:pt x="385337" y="1065562"/>
                    <a:pt x="456708" y="1037952"/>
                    <a:pt x="524059" y="1002185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4"/>
          <p:cNvSpPr txBox="1">
            <a:spLocks noGrp="1"/>
          </p:cNvSpPr>
          <p:nvPr>
            <p:ph type="ctrTitle"/>
          </p:nvPr>
        </p:nvSpPr>
        <p:spPr>
          <a:xfrm>
            <a:off x="855300" y="1583350"/>
            <a:ext cx="45489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Patterns</a:t>
            </a:r>
            <a:endParaRPr dirty="0"/>
          </a:p>
        </p:txBody>
      </p:sp>
      <p:sp>
        <p:nvSpPr>
          <p:cNvPr id="133" name="Google Shape;133;p14"/>
          <p:cNvSpPr txBox="1">
            <a:spLocks noGrp="1"/>
          </p:cNvSpPr>
          <p:nvPr>
            <p:ph type="subTitle" idx="1"/>
          </p:nvPr>
        </p:nvSpPr>
        <p:spPr>
          <a:xfrm>
            <a:off x="855300" y="2840052"/>
            <a:ext cx="45489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Let’s start with the first set of slides</a:t>
            </a:r>
            <a:endParaRPr dirty="0"/>
          </a:p>
        </p:txBody>
      </p:sp>
      <p:grpSp>
        <p:nvGrpSpPr>
          <p:cNvPr id="134" name="Google Shape;134;p14"/>
          <p:cNvGrpSpPr/>
          <p:nvPr/>
        </p:nvGrpSpPr>
        <p:grpSpPr>
          <a:xfrm>
            <a:off x="6080071" y="2960311"/>
            <a:ext cx="1302084" cy="858127"/>
            <a:chOff x="6080071" y="2960311"/>
            <a:chExt cx="1302084" cy="858127"/>
          </a:xfrm>
        </p:grpSpPr>
        <p:sp>
          <p:nvSpPr>
            <p:cNvPr id="135" name="Google Shape;135;p14"/>
            <p:cNvSpPr/>
            <p:nvPr/>
          </p:nvSpPr>
          <p:spPr>
            <a:xfrm>
              <a:off x="6080071" y="2960311"/>
              <a:ext cx="1302084" cy="858127"/>
            </a:xfrm>
            <a:custGeom>
              <a:avLst/>
              <a:gdLst/>
              <a:ahLst/>
              <a:cxnLst/>
              <a:rect l="l" t="t" r="r" b="b"/>
              <a:pathLst>
                <a:path w="2141585" h="1411393" extrusionOk="0">
                  <a:moveTo>
                    <a:pt x="0" y="419802"/>
                  </a:moveTo>
                  <a:lnTo>
                    <a:pt x="2132709" y="0"/>
                  </a:lnTo>
                  <a:cubicBezTo>
                    <a:pt x="2132709" y="0"/>
                    <a:pt x="2300658" y="1376737"/>
                    <a:pt x="1175500" y="1410574"/>
                  </a:cubicBezTo>
                  <a:cubicBezTo>
                    <a:pt x="50343" y="1444410"/>
                    <a:pt x="0" y="419802"/>
                    <a:pt x="0" y="419802"/>
                  </a:cubicBezTo>
                  <a:close/>
                </a:path>
              </a:pathLst>
            </a:custGeom>
            <a:solidFill>
              <a:srgbClr val="4C11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14"/>
            <p:cNvSpPr/>
            <p:nvPr/>
          </p:nvSpPr>
          <p:spPr>
            <a:xfrm>
              <a:off x="6327898" y="3465710"/>
              <a:ext cx="879991" cy="352655"/>
            </a:xfrm>
            <a:custGeom>
              <a:avLst/>
              <a:gdLst/>
              <a:ahLst/>
              <a:cxnLst/>
              <a:rect l="l" t="t" r="r" b="b"/>
              <a:pathLst>
                <a:path w="1447354" h="580024" extrusionOk="0">
                  <a:moveTo>
                    <a:pt x="1447355" y="287676"/>
                  </a:moveTo>
                  <a:cubicBezTo>
                    <a:pt x="1320914" y="12671"/>
                    <a:pt x="873783" y="0"/>
                    <a:pt x="658779" y="0"/>
                  </a:cubicBezTo>
                  <a:cubicBezTo>
                    <a:pt x="406856" y="0"/>
                    <a:pt x="54179" y="83974"/>
                    <a:pt x="0" y="366856"/>
                  </a:cubicBezTo>
                  <a:cubicBezTo>
                    <a:pt x="172743" y="498159"/>
                    <a:pt x="418500" y="589805"/>
                    <a:pt x="767890" y="579188"/>
                  </a:cubicBezTo>
                  <a:cubicBezTo>
                    <a:pt x="1087759" y="570010"/>
                    <a:pt x="1302968" y="451583"/>
                    <a:pt x="1447355" y="287676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rgbClr val="FF6B4B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14"/>
            <p:cNvSpPr/>
            <p:nvPr/>
          </p:nvSpPr>
          <p:spPr>
            <a:xfrm>
              <a:off x="6487354" y="3095947"/>
              <a:ext cx="200893" cy="194088"/>
            </a:xfrm>
            <a:custGeom>
              <a:avLst/>
              <a:gdLst/>
              <a:ahLst/>
              <a:cxnLst/>
              <a:rect l="l" t="t" r="r" b="b"/>
              <a:pathLst>
                <a:path w="330416" h="319224" extrusionOk="0">
                  <a:moveTo>
                    <a:pt x="0" y="65070"/>
                  </a:moveTo>
                  <a:cubicBezTo>
                    <a:pt x="36850" y="195209"/>
                    <a:pt x="93564" y="314869"/>
                    <a:pt x="178085" y="319115"/>
                  </a:cubicBezTo>
                  <a:cubicBezTo>
                    <a:pt x="275074" y="324047"/>
                    <a:pt x="314731" y="160345"/>
                    <a:pt x="330417" y="0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  <a:effectLst>
              <a:outerShdw blurRad="28575" dist="19050" dir="5400000" algn="bl" rotWithShape="0">
                <a:schemeClr val="dk1">
                  <a:alpha val="64999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14"/>
            <p:cNvSpPr/>
            <p:nvPr/>
          </p:nvSpPr>
          <p:spPr>
            <a:xfrm>
              <a:off x="6233989" y="3151418"/>
              <a:ext cx="172575" cy="159889"/>
            </a:xfrm>
            <a:custGeom>
              <a:avLst/>
              <a:gdLst/>
              <a:ahLst/>
              <a:cxnLst/>
              <a:rect l="l" t="t" r="r" b="b"/>
              <a:pathLst>
                <a:path w="283840" h="262975" extrusionOk="0">
                  <a:moveTo>
                    <a:pt x="283841" y="0"/>
                  </a:moveTo>
                  <a:lnTo>
                    <a:pt x="0" y="55892"/>
                  </a:lnTo>
                  <a:cubicBezTo>
                    <a:pt x="32398" y="163907"/>
                    <a:pt x="80960" y="259320"/>
                    <a:pt x="151852" y="262881"/>
                  </a:cubicBezTo>
                  <a:cubicBezTo>
                    <a:pt x="233498" y="266991"/>
                    <a:pt x="268909" y="135003"/>
                    <a:pt x="283841" y="0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  <a:effectLst>
              <a:outerShdw blurRad="28575" dist="19050" dir="5400000" algn="bl" rotWithShape="0">
                <a:schemeClr val="dk1">
                  <a:alpha val="64999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14"/>
            <p:cNvSpPr/>
            <p:nvPr/>
          </p:nvSpPr>
          <p:spPr>
            <a:xfrm>
              <a:off x="7030567" y="2990920"/>
              <a:ext cx="191315" cy="259998"/>
            </a:xfrm>
            <a:custGeom>
              <a:avLst/>
              <a:gdLst/>
              <a:ahLst/>
              <a:cxnLst/>
              <a:rect l="l" t="t" r="r" b="b"/>
              <a:pathLst>
                <a:path w="314663" h="427629" extrusionOk="0">
                  <a:moveTo>
                    <a:pt x="0" y="61919"/>
                  </a:moveTo>
                  <a:cubicBezTo>
                    <a:pt x="23494" y="204593"/>
                    <a:pt x="76440" y="422268"/>
                    <a:pt x="181031" y="427542"/>
                  </a:cubicBezTo>
                  <a:cubicBezTo>
                    <a:pt x="297060" y="433364"/>
                    <a:pt x="313705" y="146715"/>
                    <a:pt x="314664" y="0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  <a:effectLst>
              <a:outerShdw blurRad="28575" dist="19050" dir="5400000" algn="bl" rotWithShape="0">
                <a:schemeClr val="dk1">
                  <a:alpha val="64999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14"/>
            <p:cNvSpPr/>
            <p:nvPr/>
          </p:nvSpPr>
          <p:spPr>
            <a:xfrm>
              <a:off x="6771121" y="3039228"/>
              <a:ext cx="205307" cy="231196"/>
            </a:xfrm>
            <a:custGeom>
              <a:avLst/>
              <a:gdLst/>
              <a:ahLst/>
              <a:cxnLst/>
              <a:rect l="l" t="t" r="r" b="b"/>
              <a:pathLst>
                <a:path w="337676" h="380256" extrusionOk="0">
                  <a:moveTo>
                    <a:pt x="337677" y="0"/>
                  </a:moveTo>
                  <a:lnTo>
                    <a:pt x="0" y="66439"/>
                  </a:lnTo>
                  <a:cubicBezTo>
                    <a:pt x="33288" y="214524"/>
                    <a:pt x="91371" y="375281"/>
                    <a:pt x="187469" y="380144"/>
                  </a:cubicBezTo>
                  <a:cubicBezTo>
                    <a:pt x="295279" y="385897"/>
                    <a:pt x="328362" y="171304"/>
                    <a:pt x="337677" y="0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  <a:effectLst>
              <a:outerShdw blurRad="28575" dist="19050" dir="5400000" algn="bl" rotWithShape="0">
                <a:schemeClr val="dk1">
                  <a:alpha val="64999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1" name="Google Shape;141;p14"/>
          <p:cNvGrpSpPr/>
          <p:nvPr/>
        </p:nvGrpSpPr>
        <p:grpSpPr>
          <a:xfrm>
            <a:off x="5192282" y="1325062"/>
            <a:ext cx="3077662" cy="1635238"/>
            <a:chOff x="5181459" y="1300137"/>
            <a:chExt cx="3077662" cy="1635238"/>
          </a:xfrm>
        </p:grpSpPr>
        <p:grpSp>
          <p:nvGrpSpPr>
            <p:cNvPr id="142" name="Google Shape;142;p14"/>
            <p:cNvGrpSpPr/>
            <p:nvPr/>
          </p:nvGrpSpPr>
          <p:grpSpPr>
            <a:xfrm>
              <a:off x="7173384" y="1918087"/>
              <a:ext cx="1085737" cy="1017288"/>
              <a:chOff x="175906" y="401530"/>
              <a:chExt cx="2115209" cy="1982245"/>
            </a:xfrm>
          </p:grpSpPr>
          <p:sp>
            <p:nvSpPr>
              <p:cNvPr id="143" name="Google Shape;143;p14"/>
              <p:cNvSpPr/>
              <p:nvPr/>
            </p:nvSpPr>
            <p:spPr>
              <a:xfrm>
                <a:off x="175906" y="401530"/>
                <a:ext cx="2115209" cy="1982245"/>
              </a:xfrm>
              <a:custGeom>
                <a:avLst/>
                <a:gdLst/>
                <a:ahLst/>
                <a:cxnLst/>
                <a:rect l="l" t="t" r="r" b="b"/>
                <a:pathLst>
                  <a:path w="2115209" h="1982245" extrusionOk="0">
                    <a:moveTo>
                      <a:pt x="1084390" y="1982245"/>
                    </a:moveTo>
                    <a:cubicBezTo>
                      <a:pt x="797399" y="1982245"/>
                      <a:pt x="529106" y="1889709"/>
                      <a:pt x="328897" y="1721967"/>
                    </a:cubicBezTo>
                    <a:cubicBezTo>
                      <a:pt x="126839" y="1552306"/>
                      <a:pt x="10261" y="1321480"/>
                      <a:pt x="672" y="1072023"/>
                    </a:cubicBezTo>
                    <a:cubicBezTo>
                      <a:pt x="-9739" y="802772"/>
                      <a:pt x="101359" y="520575"/>
                      <a:pt x="297801" y="316119"/>
                    </a:cubicBezTo>
                    <a:cubicBezTo>
                      <a:pt x="390549" y="219263"/>
                      <a:pt x="501447" y="141599"/>
                      <a:pt x="624176" y="87554"/>
                    </a:cubicBezTo>
                    <a:cubicBezTo>
                      <a:pt x="758672" y="28980"/>
                      <a:pt x="903928" y="-836"/>
                      <a:pt x="1050622" y="18"/>
                    </a:cubicBezTo>
                    <a:cubicBezTo>
                      <a:pt x="1339737" y="18"/>
                      <a:pt x="1578920" y="75910"/>
                      <a:pt x="1761389" y="225501"/>
                    </a:cubicBezTo>
                    <a:cubicBezTo>
                      <a:pt x="1935570" y="368312"/>
                      <a:pt x="2049065" y="569754"/>
                      <a:pt x="2098449" y="824416"/>
                    </a:cubicBezTo>
                    <a:cubicBezTo>
                      <a:pt x="2125608" y="962926"/>
                      <a:pt x="2119696" y="1105894"/>
                      <a:pt x="2081189" y="1241684"/>
                    </a:cubicBezTo>
                    <a:cubicBezTo>
                      <a:pt x="2044085" y="1372426"/>
                      <a:pt x="1979968" y="1493928"/>
                      <a:pt x="1892966" y="1598334"/>
                    </a:cubicBezTo>
                    <a:cubicBezTo>
                      <a:pt x="1795930" y="1715323"/>
                      <a:pt x="1675038" y="1810249"/>
                      <a:pt x="1538371" y="1876764"/>
                    </a:cubicBezTo>
                    <a:cubicBezTo>
                      <a:pt x="1396903" y="1945628"/>
                      <a:pt x="1241722" y="1981683"/>
                      <a:pt x="1084390" y="1982245"/>
                    </a:cubicBezTo>
                    <a:close/>
                  </a:path>
                </a:pathLst>
              </a:custGeom>
              <a:solidFill>
                <a:srgbClr val="09052E">
                  <a:alpha val="1173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" name="Google Shape;144;p14"/>
              <p:cNvSpPr/>
              <p:nvPr/>
            </p:nvSpPr>
            <p:spPr>
              <a:xfrm>
                <a:off x="298813" y="475316"/>
                <a:ext cx="1869339" cy="1736332"/>
              </a:xfrm>
              <a:custGeom>
                <a:avLst/>
                <a:gdLst/>
                <a:ahLst/>
                <a:cxnLst/>
                <a:rect l="l" t="t" r="r" b="b"/>
                <a:pathLst>
                  <a:path w="1869339" h="1736332" extrusionOk="0">
                    <a:moveTo>
                      <a:pt x="927716" y="0"/>
                    </a:moveTo>
                    <a:cubicBezTo>
                      <a:pt x="337774" y="0"/>
                      <a:pt x="-16274" y="505694"/>
                      <a:pt x="576" y="943990"/>
                    </a:cubicBezTo>
                    <a:cubicBezTo>
                      <a:pt x="17425" y="1382285"/>
                      <a:pt x="422022" y="1736332"/>
                      <a:pt x="961483" y="1736332"/>
                    </a:cubicBezTo>
                    <a:cubicBezTo>
                      <a:pt x="1500945" y="1736332"/>
                      <a:pt x="1957118" y="1250776"/>
                      <a:pt x="1854924" y="724876"/>
                    </a:cubicBezTo>
                    <a:cubicBezTo>
                      <a:pt x="1769717" y="285279"/>
                      <a:pt x="1464506" y="0"/>
                      <a:pt x="92771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" name="Google Shape;145;p14"/>
              <p:cNvSpPr/>
              <p:nvPr/>
            </p:nvSpPr>
            <p:spPr>
              <a:xfrm>
                <a:off x="298819" y="1299235"/>
                <a:ext cx="1869272" cy="912413"/>
              </a:xfrm>
              <a:custGeom>
                <a:avLst/>
                <a:gdLst/>
                <a:ahLst/>
                <a:cxnLst/>
                <a:rect l="l" t="t" r="r" b="b"/>
                <a:pathLst>
                  <a:path w="1869272" h="912413" extrusionOk="0">
                    <a:moveTo>
                      <a:pt x="963190" y="603915"/>
                    </a:moveTo>
                    <a:cubicBezTo>
                      <a:pt x="507291" y="603915"/>
                      <a:pt x="141942" y="366308"/>
                      <a:pt x="1940" y="34795"/>
                    </a:cubicBezTo>
                    <a:cubicBezTo>
                      <a:pt x="-54" y="63172"/>
                      <a:pt x="-511" y="91639"/>
                      <a:pt x="570" y="120071"/>
                    </a:cubicBezTo>
                    <a:cubicBezTo>
                      <a:pt x="17419" y="558435"/>
                      <a:pt x="422016" y="912414"/>
                      <a:pt x="961477" y="912414"/>
                    </a:cubicBezTo>
                    <a:cubicBezTo>
                      <a:pt x="1466829" y="912414"/>
                      <a:pt x="1899097" y="486242"/>
                      <a:pt x="1867658" y="0"/>
                    </a:cubicBezTo>
                    <a:cubicBezTo>
                      <a:pt x="1728135" y="347404"/>
                      <a:pt x="1367649" y="603915"/>
                      <a:pt x="963190" y="60391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" name="Google Shape;146;p14"/>
              <p:cNvSpPr/>
              <p:nvPr/>
            </p:nvSpPr>
            <p:spPr>
              <a:xfrm>
                <a:off x="557192" y="816095"/>
                <a:ext cx="758060" cy="758156"/>
              </a:xfrm>
              <a:custGeom>
                <a:avLst/>
                <a:gdLst/>
                <a:ahLst/>
                <a:cxnLst/>
                <a:rect l="l" t="t" r="r" b="b"/>
                <a:pathLst>
                  <a:path w="758060" h="758156" extrusionOk="0">
                    <a:moveTo>
                      <a:pt x="724496" y="223151"/>
                    </a:moveTo>
                    <a:cubicBezTo>
                      <a:pt x="687310" y="294289"/>
                      <a:pt x="599494" y="321817"/>
                      <a:pt x="528355" y="284631"/>
                    </a:cubicBezTo>
                    <a:cubicBezTo>
                      <a:pt x="457217" y="247446"/>
                      <a:pt x="429689" y="159629"/>
                      <a:pt x="466875" y="88491"/>
                    </a:cubicBezTo>
                    <a:cubicBezTo>
                      <a:pt x="479923" y="63532"/>
                      <a:pt x="499937" y="42901"/>
                      <a:pt x="524492" y="29106"/>
                    </a:cubicBezTo>
                    <a:cubicBezTo>
                      <a:pt x="331208" y="-51203"/>
                      <a:pt x="109416" y="40382"/>
                      <a:pt x="29107" y="233665"/>
                    </a:cubicBezTo>
                    <a:cubicBezTo>
                      <a:pt x="-51203" y="426949"/>
                      <a:pt x="40381" y="648740"/>
                      <a:pt x="233665" y="729050"/>
                    </a:cubicBezTo>
                    <a:cubicBezTo>
                      <a:pt x="426956" y="809360"/>
                      <a:pt x="648741" y="717776"/>
                      <a:pt x="729051" y="524492"/>
                    </a:cubicBezTo>
                    <a:cubicBezTo>
                      <a:pt x="769257" y="427730"/>
                      <a:pt x="767606" y="318645"/>
                      <a:pt x="724496" y="22315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" name="Google Shape;147;p14"/>
              <p:cNvSpPr/>
              <p:nvPr/>
            </p:nvSpPr>
            <p:spPr>
              <a:xfrm>
                <a:off x="731068" y="988792"/>
                <a:ext cx="411706" cy="411763"/>
              </a:xfrm>
              <a:custGeom>
                <a:avLst/>
                <a:gdLst/>
                <a:ahLst/>
                <a:cxnLst/>
                <a:rect l="l" t="t" r="r" b="b"/>
                <a:pathLst>
                  <a:path w="411706" h="411763" extrusionOk="0">
                    <a:moveTo>
                      <a:pt x="279862" y="13810"/>
                    </a:moveTo>
                    <a:cubicBezTo>
                      <a:pt x="173784" y="-27047"/>
                      <a:pt x="54666" y="25824"/>
                      <a:pt x="13809" y="131901"/>
                    </a:cubicBezTo>
                    <a:cubicBezTo>
                      <a:pt x="-27048" y="237978"/>
                      <a:pt x="25830" y="357097"/>
                      <a:pt x="131907" y="397954"/>
                    </a:cubicBezTo>
                    <a:cubicBezTo>
                      <a:pt x="237984" y="438811"/>
                      <a:pt x="357096" y="385940"/>
                      <a:pt x="397953" y="279863"/>
                    </a:cubicBezTo>
                    <a:cubicBezTo>
                      <a:pt x="417090" y="230170"/>
                      <a:pt x="416227" y="174998"/>
                      <a:pt x="395549" y="125935"/>
                    </a:cubicBezTo>
                    <a:cubicBezTo>
                      <a:pt x="337897" y="115325"/>
                      <a:pt x="292273" y="71105"/>
                      <a:pt x="279862" y="1381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8" name="Google Shape;148;p14"/>
            <p:cNvGrpSpPr/>
            <p:nvPr/>
          </p:nvGrpSpPr>
          <p:grpSpPr>
            <a:xfrm>
              <a:off x="5181459" y="1918087"/>
              <a:ext cx="1085737" cy="1017288"/>
              <a:chOff x="175906" y="401530"/>
              <a:chExt cx="2115209" cy="1982245"/>
            </a:xfrm>
          </p:grpSpPr>
          <p:sp>
            <p:nvSpPr>
              <p:cNvPr id="149" name="Google Shape;149;p14"/>
              <p:cNvSpPr/>
              <p:nvPr/>
            </p:nvSpPr>
            <p:spPr>
              <a:xfrm>
                <a:off x="175906" y="401530"/>
                <a:ext cx="2115209" cy="1982245"/>
              </a:xfrm>
              <a:custGeom>
                <a:avLst/>
                <a:gdLst/>
                <a:ahLst/>
                <a:cxnLst/>
                <a:rect l="l" t="t" r="r" b="b"/>
                <a:pathLst>
                  <a:path w="2115209" h="1982245" extrusionOk="0">
                    <a:moveTo>
                      <a:pt x="1084390" y="1982245"/>
                    </a:moveTo>
                    <a:cubicBezTo>
                      <a:pt x="797399" y="1982245"/>
                      <a:pt x="529106" y="1889709"/>
                      <a:pt x="328897" y="1721967"/>
                    </a:cubicBezTo>
                    <a:cubicBezTo>
                      <a:pt x="126839" y="1552306"/>
                      <a:pt x="10261" y="1321480"/>
                      <a:pt x="672" y="1072023"/>
                    </a:cubicBezTo>
                    <a:cubicBezTo>
                      <a:pt x="-9739" y="802772"/>
                      <a:pt x="101359" y="520575"/>
                      <a:pt x="297801" y="316119"/>
                    </a:cubicBezTo>
                    <a:cubicBezTo>
                      <a:pt x="390549" y="219263"/>
                      <a:pt x="501447" y="141599"/>
                      <a:pt x="624176" y="87554"/>
                    </a:cubicBezTo>
                    <a:cubicBezTo>
                      <a:pt x="758672" y="28980"/>
                      <a:pt x="903928" y="-836"/>
                      <a:pt x="1050622" y="18"/>
                    </a:cubicBezTo>
                    <a:cubicBezTo>
                      <a:pt x="1339737" y="18"/>
                      <a:pt x="1578920" y="75910"/>
                      <a:pt x="1761389" y="225501"/>
                    </a:cubicBezTo>
                    <a:cubicBezTo>
                      <a:pt x="1935570" y="368312"/>
                      <a:pt x="2049065" y="569754"/>
                      <a:pt x="2098449" y="824416"/>
                    </a:cubicBezTo>
                    <a:cubicBezTo>
                      <a:pt x="2125608" y="962926"/>
                      <a:pt x="2119696" y="1105894"/>
                      <a:pt x="2081189" y="1241684"/>
                    </a:cubicBezTo>
                    <a:cubicBezTo>
                      <a:pt x="2044085" y="1372426"/>
                      <a:pt x="1979968" y="1493928"/>
                      <a:pt x="1892966" y="1598334"/>
                    </a:cubicBezTo>
                    <a:cubicBezTo>
                      <a:pt x="1795930" y="1715323"/>
                      <a:pt x="1675038" y="1810249"/>
                      <a:pt x="1538371" y="1876764"/>
                    </a:cubicBezTo>
                    <a:cubicBezTo>
                      <a:pt x="1396903" y="1945628"/>
                      <a:pt x="1241722" y="1981683"/>
                      <a:pt x="1084390" y="1982245"/>
                    </a:cubicBezTo>
                    <a:close/>
                  </a:path>
                </a:pathLst>
              </a:custGeom>
              <a:solidFill>
                <a:srgbClr val="09052E">
                  <a:alpha val="1173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" name="Google Shape;150;p14"/>
              <p:cNvSpPr/>
              <p:nvPr/>
            </p:nvSpPr>
            <p:spPr>
              <a:xfrm>
                <a:off x="298813" y="475316"/>
                <a:ext cx="1869339" cy="1736332"/>
              </a:xfrm>
              <a:custGeom>
                <a:avLst/>
                <a:gdLst/>
                <a:ahLst/>
                <a:cxnLst/>
                <a:rect l="l" t="t" r="r" b="b"/>
                <a:pathLst>
                  <a:path w="1869339" h="1736332" extrusionOk="0">
                    <a:moveTo>
                      <a:pt x="927716" y="0"/>
                    </a:moveTo>
                    <a:cubicBezTo>
                      <a:pt x="337774" y="0"/>
                      <a:pt x="-16274" y="505694"/>
                      <a:pt x="576" y="943990"/>
                    </a:cubicBezTo>
                    <a:cubicBezTo>
                      <a:pt x="17425" y="1382285"/>
                      <a:pt x="422022" y="1736332"/>
                      <a:pt x="961483" y="1736332"/>
                    </a:cubicBezTo>
                    <a:cubicBezTo>
                      <a:pt x="1500945" y="1736332"/>
                      <a:pt x="1957118" y="1250776"/>
                      <a:pt x="1854924" y="724876"/>
                    </a:cubicBezTo>
                    <a:cubicBezTo>
                      <a:pt x="1769717" y="285279"/>
                      <a:pt x="1464506" y="0"/>
                      <a:pt x="92771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" name="Google Shape;151;p14"/>
              <p:cNvSpPr/>
              <p:nvPr/>
            </p:nvSpPr>
            <p:spPr>
              <a:xfrm>
                <a:off x="298819" y="1299235"/>
                <a:ext cx="1869272" cy="912413"/>
              </a:xfrm>
              <a:custGeom>
                <a:avLst/>
                <a:gdLst/>
                <a:ahLst/>
                <a:cxnLst/>
                <a:rect l="l" t="t" r="r" b="b"/>
                <a:pathLst>
                  <a:path w="1869272" h="912413" extrusionOk="0">
                    <a:moveTo>
                      <a:pt x="963190" y="603915"/>
                    </a:moveTo>
                    <a:cubicBezTo>
                      <a:pt x="507291" y="603915"/>
                      <a:pt x="141942" y="366308"/>
                      <a:pt x="1940" y="34795"/>
                    </a:cubicBezTo>
                    <a:cubicBezTo>
                      <a:pt x="-54" y="63172"/>
                      <a:pt x="-511" y="91639"/>
                      <a:pt x="570" y="120071"/>
                    </a:cubicBezTo>
                    <a:cubicBezTo>
                      <a:pt x="17419" y="558435"/>
                      <a:pt x="422016" y="912414"/>
                      <a:pt x="961477" y="912414"/>
                    </a:cubicBezTo>
                    <a:cubicBezTo>
                      <a:pt x="1466829" y="912414"/>
                      <a:pt x="1899097" y="486242"/>
                      <a:pt x="1867658" y="0"/>
                    </a:cubicBezTo>
                    <a:cubicBezTo>
                      <a:pt x="1728135" y="347404"/>
                      <a:pt x="1367649" y="603915"/>
                      <a:pt x="963190" y="60391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" name="Google Shape;152;p14"/>
              <p:cNvSpPr/>
              <p:nvPr/>
            </p:nvSpPr>
            <p:spPr>
              <a:xfrm>
                <a:off x="557192" y="816095"/>
                <a:ext cx="758060" cy="758156"/>
              </a:xfrm>
              <a:custGeom>
                <a:avLst/>
                <a:gdLst/>
                <a:ahLst/>
                <a:cxnLst/>
                <a:rect l="l" t="t" r="r" b="b"/>
                <a:pathLst>
                  <a:path w="758060" h="758156" extrusionOk="0">
                    <a:moveTo>
                      <a:pt x="724496" y="223151"/>
                    </a:moveTo>
                    <a:cubicBezTo>
                      <a:pt x="687310" y="294289"/>
                      <a:pt x="599494" y="321817"/>
                      <a:pt x="528355" y="284631"/>
                    </a:cubicBezTo>
                    <a:cubicBezTo>
                      <a:pt x="457217" y="247446"/>
                      <a:pt x="429689" y="159629"/>
                      <a:pt x="466875" y="88491"/>
                    </a:cubicBezTo>
                    <a:cubicBezTo>
                      <a:pt x="479923" y="63532"/>
                      <a:pt x="499937" y="42901"/>
                      <a:pt x="524492" y="29106"/>
                    </a:cubicBezTo>
                    <a:cubicBezTo>
                      <a:pt x="331208" y="-51203"/>
                      <a:pt x="109416" y="40382"/>
                      <a:pt x="29107" y="233665"/>
                    </a:cubicBezTo>
                    <a:cubicBezTo>
                      <a:pt x="-51203" y="426949"/>
                      <a:pt x="40381" y="648740"/>
                      <a:pt x="233665" y="729050"/>
                    </a:cubicBezTo>
                    <a:cubicBezTo>
                      <a:pt x="426956" y="809360"/>
                      <a:pt x="648741" y="717776"/>
                      <a:pt x="729051" y="524492"/>
                    </a:cubicBezTo>
                    <a:cubicBezTo>
                      <a:pt x="769257" y="427730"/>
                      <a:pt x="767606" y="318645"/>
                      <a:pt x="724496" y="22315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" name="Google Shape;153;p14"/>
              <p:cNvSpPr/>
              <p:nvPr/>
            </p:nvSpPr>
            <p:spPr>
              <a:xfrm>
                <a:off x="731068" y="988792"/>
                <a:ext cx="411706" cy="411763"/>
              </a:xfrm>
              <a:custGeom>
                <a:avLst/>
                <a:gdLst/>
                <a:ahLst/>
                <a:cxnLst/>
                <a:rect l="l" t="t" r="r" b="b"/>
                <a:pathLst>
                  <a:path w="411706" h="411763" extrusionOk="0">
                    <a:moveTo>
                      <a:pt x="279862" y="13810"/>
                    </a:moveTo>
                    <a:cubicBezTo>
                      <a:pt x="173784" y="-27047"/>
                      <a:pt x="54666" y="25824"/>
                      <a:pt x="13809" y="131901"/>
                    </a:cubicBezTo>
                    <a:cubicBezTo>
                      <a:pt x="-27048" y="237978"/>
                      <a:pt x="25830" y="357097"/>
                      <a:pt x="131907" y="397954"/>
                    </a:cubicBezTo>
                    <a:cubicBezTo>
                      <a:pt x="237984" y="438811"/>
                      <a:pt x="357096" y="385940"/>
                      <a:pt x="397953" y="279863"/>
                    </a:cubicBezTo>
                    <a:cubicBezTo>
                      <a:pt x="417090" y="230170"/>
                      <a:pt x="416227" y="174998"/>
                      <a:pt x="395549" y="125935"/>
                    </a:cubicBezTo>
                    <a:cubicBezTo>
                      <a:pt x="337897" y="115325"/>
                      <a:pt x="292273" y="71105"/>
                      <a:pt x="279862" y="1381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4" name="Google Shape;154;p14"/>
            <p:cNvGrpSpPr/>
            <p:nvPr/>
          </p:nvGrpSpPr>
          <p:grpSpPr>
            <a:xfrm>
              <a:off x="6188258" y="1300137"/>
              <a:ext cx="1085737" cy="1017288"/>
              <a:chOff x="175906" y="401530"/>
              <a:chExt cx="2115209" cy="1982245"/>
            </a:xfrm>
          </p:grpSpPr>
          <p:sp>
            <p:nvSpPr>
              <p:cNvPr id="155" name="Google Shape;155;p14"/>
              <p:cNvSpPr/>
              <p:nvPr/>
            </p:nvSpPr>
            <p:spPr>
              <a:xfrm>
                <a:off x="175906" y="401530"/>
                <a:ext cx="2115209" cy="1982245"/>
              </a:xfrm>
              <a:custGeom>
                <a:avLst/>
                <a:gdLst/>
                <a:ahLst/>
                <a:cxnLst/>
                <a:rect l="l" t="t" r="r" b="b"/>
                <a:pathLst>
                  <a:path w="2115209" h="1982245" extrusionOk="0">
                    <a:moveTo>
                      <a:pt x="1084390" y="1982245"/>
                    </a:moveTo>
                    <a:cubicBezTo>
                      <a:pt x="797399" y="1982245"/>
                      <a:pt x="529106" y="1889709"/>
                      <a:pt x="328897" y="1721967"/>
                    </a:cubicBezTo>
                    <a:cubicBezTo>
                      <a:pt x="126839" y="1552306"/>
                      <a:pt x="10261" y="1321480"/>
                      <a:pt x="672" y="1072023"/>
                    </a:cubicBezTo>
                    <a:cubicBezTo>
                      <a:pt x="-9739" y="802772"/>
                      <a:pt x="101359" y="520575"/>
                      <a:pt x="297801" y="316119"/>
                    </a:cubicBezTo>
                    <a:cubicBezTo>
                      <a:pt x="390549" y="219263"/>
                      <a:pt x="501447" y="141599"/>
                      <a:pt x="624176" y="87554"/>
                    </a:cubicBezTo>
                    <a:cubicBezTo>
                      <a:pt x="758672" y="28980"/>
                      <a:pt x="903928" y="-836"/>
                      <a:pt x="1050622" y="18"/>
                    </a:cubicBezTo>
                    <a:cubicBezTo>
                      <a:pt x="1339737" y="18"/>
                      <a:pt x="1578920" y="75910"/>
                      <a:pt x="1761389" y="225501"/>
                    </a:cubicBezTo>
                    <a:cubicBezTo>
                      <a:pt x="1935570" y="368312"/>
                      <a:pt x="2049065" y="569754"/>
                      <a:pt x="2098449" y="824416"/>
                    </a:cubicBezTo>
                    <a:cubicBezTo>
                      <a:pt x="2125608" y="962926"/>
                      <a:pt x="2119696" y="1105894"/>
                      <a:pt x="2081189" y="1241684"/>
                    </a:cubicBezTo>
                    <a:cubicBezTo>
                      <a:pt x="2044085" y="1372426"/>
                      <a:pt x="1979968" y="1493928"/>
                      <a:pt x="1892966" y="1598334"/>
                    </a:cubicBezTo>
                    <a:cubicBezTo>
                      <a:pt x="1795930" y="1715323"/>
                      <a:pt x="1675038" y="1810249"/>
                      <a:pt x="1538371" y="1876764"/>
                    </a:cubicBezTo>
                    <a:cubicBezTo>
                      <a:pt x="1396903" y="1945628"/>
                      <a:pt x="1241722" y="1981683"/>
                      <a:pt x="1084390" y="1982245"/>
                    </a:cubicBezTo>
                    <a:close/>
                  </a:path>
                </a:pathLst>
              </a:custGeom>
              <a:solidFill>
                <a:srgbClr val="09052E">
                  <a:alpha val="1173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" name="Google Shape;156;p14"/>
              <p:cNvSpPr/>
              <p:nvPr/>
            </p:nvSpPr>
            <p:spPr>
              <a:xfrm>
                <a:off x="298813" y="475316"/>
                <a:ext cx="1869339" cy="1736332"/>
              </a:xfrm>
              <a:custGeom>
                <a:avLst/>
                <a:gdLst/>
                <a:ahLst/>
                <a:cxnLst/>
                <a:rect l="l" t="t" r="r" b="b"/>
                <a:pathLst>
                  <a:path w="1869339" h="1736332" extrusionOk="0">
                    <a:moveTo>
                      <a:pt x="927716" y="0"/>
                    </a:moveTo>
                    <a:cubicBezTo>
                      <a:pt x="337774" y="0"/>
                      <a:pt x="-16274" y="505694"/>
                      <a:pt x="576" y="943990"/>
                    </a:cubicBezTo>
                    <a:cubicBezTo>
                      <a:pt x="17425" y="1382285"/>
                      <a:pt x="422022" y="1736332"/>
                      <a:pt x="961483" y="1736332"/>
                    </a:cubicBezTo>
                    <a:cubicBezTo>
                      <a:pt x="1500945" y="1736332"/>
                      <a:pt x="1957118" y="1250776"/>
                      <a:pt x="1854924" y="724876"/>
                    </a:cubicBezTo>
                    <a:cubicBezTo>
                      <a:pt x="1769717" y="285279"/>
                      <a:pt x="1464506" y="0"/>
                      <a:pt x="92771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" name="Google Shape;157;p14"/>
              <p:cNvSpPr/>
              <p:nvPr/>
            </p:nvSpPr>
            <p:spPr>
              <a:xfrm>
                <a:off x="298819" y="1299235"/>
                <a:ext cx="1869272" cy="912413"/>
              </a:xfrm>
              <a:custGeom>
                <a:avLst/>
                <a:gdLst/>
                <a:ahLst/>
                <a:cxnLst/>
                <a:rect l="l" t="t" r="r" b="b"/>
                <a:pathLst>
                  <a:path w="1869272" h="912413" extrusionOk="0">
                    <a:moveTo>
                      <a:pt x="963190" y="603915"/>
                    </a:moveTo>
                    <a:cubicBezTo>
                      <a:pt x="507291" y="603915"/>
                      <a:pt x="141942" y="366308"/>
                      <a:pt x="1940" y="34795"/>
                    </a:cubicBezTo>
                    <a:cubicBezTo>
                      <a:pt x="-54" y="63172"/>
                      <a:pt x="-511" y="91639"/>
                      <a:pt x="570" y="120071"/>
                    </a:cubicBezTo>
                    <a:cubicBezTo>
                      <a:pt x="17419" y="558435"/>
                      <a:pt x="422016" y="912414"/>
                      <a:pt x="961477" y="912414"/>
                    </a:cubicBezTo>
                    <a:cubicBezTo>
                      <a:pt x="1466829" y="912414"/>
                      <a:pt x="1899097" y="486242"/>
                      <a:pt x="1867658" y="0"/>
                    </a:cubicBezTo>
                    <a:cubicBezTo>
                      <a:pt x="1728135" y="347404"/>
                      <a:pt x="1367649" y="603915"/>
                      <a:pt x="963190" y="60391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" name="Google Shape;158;p14"/>
              <p:cNvSpPr/>
              <p:nvPr/>
            </p:nvSpPr>
            <p:spPr>
              <a:xfrm>
                <a:off x="557192" y="816095"/>
                <a:ext cx="758060" cy="758156"/>
              </a:xfrm>
              <a:custGeom>
                <a:avLst/>
                <a:gdLst/>
                <a:ahLst/>
                <a:cxnLst/>
                <a:rect l="l" t="t" r="r" b="b"/>
                <a:pathLst>
                  <a:path w="758060" h="758156" extrusionOk="0">
                    <a:moveTo>
                      <a:pt x="724496" y="223151"/>
                    </a:moveTo>
                    <a:cubicBezTo>
                      <a:pt x="687310" y="294289"/>
                      <a:pt x="599494" y="321817"/>
                      <a:pt x="528355" y="284631"/>
                    </a:cubicBezTo>
                    <a:cubicBezTo>
                      <a:pt x="457217" y="247446"/>
                      <a:pt x="429689" y="159629"/>
                      <a:pt x="466875" y="88491"/>
                    </a:cubicBezTo>
                    <a:cubicBezTo>
                      <a:pt x="479923" y="63532"/>
                      <a:pt x="499937" y="42901"/>
                      <a:pt x="524492" y="29106"/>
                    </a:cubicBezTo>
                    <a:cubicBezTo>
                      <a:pt x="331208" y="-51203"/>
                      <a:pt x="109416" y="40382"/>
                      <a:pt x="29107" y="233665"/>
                    </a:cubicBezTo>
                    <a:cubicBezTo>
                      <a:pt x="-51203" y="426949"/>
                      <a:pt x="40381" y="648740"/>
                      <a:pt x="233665" y="729050"/>
                    </a:cubicBezTo>
                    <a:cubicBezTo>
                      <a:pt x="426956" y="809360"/>
                      <a:pt x="648741" y="717776"/>
                      <a:pt x="729051" y="524492"/>
                    </a:cubicBezTo>
                    <a:cubicBezTo>
                      <a:pt x="769257" y="427730"/>
                      <a:pt x="767606" y="318645"/>
                      <a:pt x="724496" y="22315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" name="Google Shape;159;p14"/>
              <p:cNvSpPr/>
              <p:nvPr/>
            </p:nvSpPr>
            <p:spPr>
              <a:xfrm>
                <a:off x="731068" y="988792"/>
                <a:ext cx="411706" cy="411763"/>
              </a:xfrm>
              <a:custGeom>
                <a:avLst/>
                <a:gdLst/>
                <a:ahLst/>
                <a:cxnLst/>
                <a:rect l="l" t="t" r="r" b="b"/>
                <a:pathLst>
                  <a:path w="411706" h="411763" extrusionOk="0">
                    <a:moveTo>
                      <a:pt x="279862" y="13810"/>
                    </a:moveTo>
                    <a:cubicBezTo>
                      <a:pt x="173784" y="-27047"/>
                      <a:pt x="54666" y="25824"/>
                      <a:pt x="13809" y="131901"/>
                    </a:cubicBezTo>
                    <a:cubicBezTo>
                      <a:pt x="-27048" y="237978"/>
                      <a:pt x="25830" y="357097"/>
                      <a:pt x="131907" y="397954"/>
                    </a:cubicBezTo>
                    <a:cubicBezTo>
                      <a:pt x="237984" y="438811"/>
                      <a:pt x="357096" y="385940"/>
                      <a:pt x="397953" y="279863"/>
                    </a:cubicBezTo>
                    <a:cubicBezTo>
                      <a:pt x="417090" y="230170"/>
                      <a:pt x="416227" y="174998"/>
                      <a:pt x="395549" y="125935"/>
                    </a:cubicBezTo>
                    <a:cubicBezTo>
                      <a:pt x="337897" y="115325"/>
                      <a:pt x="292273" y="71105"/>
                      <a:pt x="279862" y="1381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60" name="Google Shape;160;p14"/>
          <p:cNvGrpSpPr/>
          <p:nvPr/>
        </p:nvGrpSpPr>
        <p:grpSpPr>
          <a:xfrm>
            <a:off x="4846351" y="1325056"/>
            <a:ext cx="3769524" cy="714197"/>
            <a:chOff x="4846351" y="1300131"/>
            <a:chExt cx="3769524" cy="714197"/>
          </a:xfrm>
        </p:grpSpPr>
        <p:grpSp>
          <p:nvGrpSpPr>
            <p:cNvPr id="161" name="Google Shape;161;p14"/>
            <p:cNvGrpSpPr/>
            <p:nvPr/>
          </p:nvGrpSpPr>
          <p:grpSpPr>
            <a:xfrm rot="10800000">
              <a:off x="4846351" y="1300131"/>
              <a:ext cx="453116" cy="714197"/>
              <a:chOff x="1620532" y="2740711"/>
              <a:chExt cx="745257" cy="1174666"/>
            </a:xfrm>
          </p:grpSpPr>
          <p:sp>
            <p:nvSpPr>
              <p:cNvPr id="162" name="Google Shape;162;p14"/>
              <p:cNvSpPr/>
              <p:nvPr/>
            </p:nvSpPr>
            <p:spPr>
              <a:xfrm>
                <a:off x="1620532" y="2740711"/>
                <a:ext cx="745257" cy="1174666"/>
              </a:xfrm>
              <a:custGeom>
                <a:avLst/>
                <a:gdLst/>
                <a:ahLst/>
                <a:cxnLst/>
                <a:rect l="l" t="t" r="r" b="b"/>
                <a:pathLst>
                  <a:path w="745257" h="1174666" extrusionOk="0">
                    <a:moveTo>
                      <a:pt x="105526" y="385886"/>
                    </a:moveTo>
                    <a:cubicBezTo>
                      <a:pt x="105526" y="385886"/>
                      <a:pt x="389709" y="456640"/>
                      <a:pt x="547452" y="114511"/>
                    </a:cubicBezTo>
                    <a:cubicBezTo>
                      <a:pt x="625124" y="-53848"/>
                      <a:pt x="678481" y="-1313"/>
                      <a:pt x="704989" y="51359"/>
                    </a:cubicBezTo>
                    <a:cubicBezTo>
                      <a:pt x="763894" y="169032"/>
                      <a:pt x="825744" y="770550"/>
                      <a:pt x="360393" y="1174667"/>
                    </a:cubicBezTo>
                    <a:cubicBezTo>
                      <a:pt x="360257" y="1174598"/>
                      <a:pt x="-235850" y="1027952"/>
                      <a:pt x="105526" y="385886"/>
                    </a:cubicBezTo>
                    <a:close/>
                  </a:path>
                </a:pathLst>
              </a:custGeom>
              <a:solidFill>
                <a:srgbClr val="F8F1E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" name="Google Shape;163;p14"/>
              <p:cNvSpPr/>
              <p:nvPr/>
            </p:nvSpPr>
            <p:spPr>
              <a:xfrm>
                <a:off x="1763362" y="3112760"/>
                <a:ext cx="446402" cy="667683"/>
              </a:xfrm>
              <a:custGeom>
                <a:avLst/>
                <a:gdLst/>
                <a:ahLst/>
                <a:cxnLst/>
                <a:rect l="l" t="t" r="r" b="b"/>
                <a:pathLst>
                  <a:path w="446402" h="667683" extrusionOk="0">
                    <a:moveTo>
                      <a:pt x="446403" y="526996"/>
                    </a:moveTo>
                    <a:cubicBezTo>
                      <a:pt x="278523" y="500214"/>
                      <a:pt x="48382" y="393843"/>
                      <a:pt x="145028" y="0"/>
                    </a:cubicBezTo>
                    <a:cubicBezTo>
                      <a:pt x="115342" y="10103"/>
                      <a:pt x="84506" y="16432"/>
                      <a:pt x="53245" y="18836"/>
                    </a:cubicBezTo>
                    <a:cubicBezTo>
                      <a:pt x="-14085" y="183222"/>
                      <a:pt x="-95456" y="533023"/>
                      <a:pt x="348456" y="667683"/>
                    </a:cubicBezTo>
                    <a:cubicBezTo>
                      <a:pt x="384785" y="623463"/>
                      <a:pt x="417539" y="576414"/>
                      <a:pt x="446403" y="526996"/>
                    </a:cubicBezTo>
                    <a:close/>
                  </a:path>
                </a:pathLst>
              </a:custGeom>
              <a:solidFill>
                <a:srgbClr val="F0E0C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" name="Google Shape;164;p14"/>
              <p:cNvSpPr/>
              <p:nvPr/>
            </p:nvSpPr>
            <p:spPr>
              <a:xfrm>
                <a:off x="1980517" y="3061527"/>
                <a:ext cx="341579" cy="420075"/>
              </a:xfrm>
              <a:custGeom>
                <a:avLst/>
                <a:gdLst/>
                <a:ahLst/>
                <a:cxnLst/>
                <a:rect l="l" t="t" r="r" b="b"/>
                <a:pathLst>
                  <a:path w="341579" h="420075" extrusionOk="0">
                    <a:moveTo>
                      <a:pt x="26848" y="0"/>
                    </a:moveTo>
                    <a:cubicBezTo>
                      <a:pt x="18170" y="6301"/>
                      <a:pt x="9430" y="12103"/>
                      <a:pt x="614" y="17398"/>
                    </a:cubicBezTo>
                    <a:cubicBezTo>
                      <a:pt x="-5002" y="131783"/>
                      <a:pt x="22670" y="353020"/>
                      <a:pt x="305346" y="420076"/>
                    </a:cubicBezTo>
                    <a:cubicBezTo>
                      <a:pt x="319593" y="383294"/>
                      <a:pt x="331579" y="346719"/>
                      <a:pt x="341579" y="310485"/>
                    </a:cubicBezTo>
                    <a:cubicBezTo>
                      <a:pt x="258016" y="305280"/>
                      <a:pt x="119795" y="254114"/>
                      <a:pt x="26848" y="0"/>
                    </a:cubicBezTo>
                    <a:close/>
                  </a:path>
                </a:pathLst>
              </a:custGeom>
              <a:solidFill>
                <a:srgbClr val="F0E0C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" name="Google Shape;165;p14"/>
              <p:cNvSpPr/>
              <p:nvPr/>
            </p:nvSpPr>
            <p:spPr>
              <a:xfrm>
                <a:off x="2085517" y="2976457"/>
                <a:ext cx="278498" cy="208133"/>
              </a:xfrm>
              <a:custGeom>
                <a:avLst/>
                <a:gdLst/>
                <a:ahLst/>
                <a:cxnLst/>
                <a:rect l="l" t="t" r="r" b="b"/>
                <a:pathLst>
                  <a:path w="278498" h="208133" extrusionOk="0">
                    <a:moveTo>
                      <a:pt x="9521" y="0"/>
                    </a:moveTo>
                    <a:cubicBezTo>
                      <a:pt x="6370" y="4041"/>
                      <a:pt x="3219" y="7877"/>
                      <a:pt x="0" y="11713"/>
                    </a:cubicBezTo>
                    <a:cubicBezTo>
                      <a:pt x="34795" y="89522"/>
                      <a:pt x="117468" y="221785"/>
                      <a:pt x="272744" y="206990"/>
                    </a:cubicBezTo>
                    <a:cubicBezTo>
                      <a:pt x="275416" y="182812"/>
                      <a:pt x="277334" y="159044"/>
                      <a:pt x="278498" y="136441"/>
                    </a:cubicBezTo>
                    <a:cubicBezTo>
                      <a:pt x="201168" y="146578"/>
                      <a:pt x="103906" y="122947"/>
                      <a:pt x="9521" y="0"/>
                    </a:cubicBezTo>
                    <a:close/>
                  </a:path>
                </a:pathLst>
              </a:custGeom>
              <a:solidFill>
                <a:srgbClr val="F0E0C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" name="Google Shape;166;p14"/>
              <p:cNvSpPr/>
              <p:nvPr/>
            </p:nvSpPr>
            <p:spPr>
              <a:xfrm>
                <a:off x="1623727" y="2881337"/>
                <a:ext cx="606150" cy="548531"/>
              </a:xfrm>
              <a:custGeom>
                <a:avLst/>
                <a:gdLst/>
                <a:ahLst/>
                <a:cxnLst/>
                <a:rect l="l" t="t" r="r" b="b"/>
                <a:pathLst>
                  <a:path w="606150" h="548531" extrusionOk="0">
                    <a:moveTo>
                      <a:pt x="43768" y="373549"/>
                    </a:moveTo>
                    <a:cubicBezTo>
                      <a:pt x="21822" y="429769"/>
                      <a:pt x="7110" y="488551"/>
                      <a:pt x="0" y="548483"/>
                    </a:cubicBezTo>
                    <a:cubicBezTo>
                      <a:pt x="270142" y="552525"/>
                      <a:pt x="564668" y="299095"/>
                      <a:pt x="602340" y="72447"/>
                    </a:cubicBezTo>
                    <a:cubicBezTo>
                      <a:pt x="620217" y="-35089"/>
                      <a:pt x="570627" y="-3855"/>
                      <a:pt x="548161" y="44433"/>
                    </a:cubicBezTo>
                    <a:cubicBezTo>
                      <a:pt x="413980" y="333343"/>
                      <a:pt x="151099" y="356905"/>
                      <a:pt x="43768" y="373549"/>
                    </a:cubicBezTo>
                    <a:close/>
                  </a:path>
                </a:pathLst>
              </a:custGeom>
              <a:solidFill>
                <a:srgbClr val="FFFFFF">
                  <a:alpha val="5475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7" name="Google Shape;167;p14"/>
            <p:cNvGrpSpPr/>
            <p:nvPr/>
          </p:nvGrpSpPr>
          <p:grpSpPr>
            <a:xfrm rot="10800000">
              <a:off x="8162782" y="1300131"/>
              <a:ext cx="453093" cy="714197"/>
              <a:chOff x="188982" y="2740711"/>
              <a:chExt cx="745218" cy="1174666"/>
            </a:xfrm>
          </p:grpSpPr>
          <p:sp>
            <p:nvSpPr>
              <p:cNvPr id="168" name="Google Shape;168;p14"/>
              <p:cNvSpPr/>
              <p:nvPr/>
            </p:nvSpPr>
            <p:spPr>
              <a:xfrm>
                <a:off x="188982" y="2740711"/>
                <a:ext cx="745218" cy="1174666"/>
              </a:xfrm>
              <a:custGeom>
                <a:avLst/>
                <a:gdLst/>
                <a:ahLst/>
                <a:cxnLst/>
                <a:rect l="l" t="t" r="r" b="b"/>
                <a:pathLst>
                  <a:path w="745218" h="1174666" extrusionOk="0">
                    <a:moveTo>
                      <a:pt x="639800" y="385886"/>
                    </a:moveTo>
                    <a:cubicBezTo>
                      <a:pt x="639800" y="385886"/>
                      <a:pt x="355617" y="456640"/>
                      <a:pt x="197806" y="114511"/>
                    </a:cubicBezTo>
                    <a:cubicBezTo>
                      <a:pt x="120133" y="-53848"/>
                      <a:pt x="66844" y="-1313"/>
                      <a:pt x="40268" y="51359"/>
                    </a:cubicBezTo>
                    <a:cubicBezTo>
                      <a:pt x="-18637" y="169032"/>
                      <a:pt x="-80487" y="770550"/>
                      <a:pt x="384864" y="1174667"/>
                    </a:cubicBezTo>
                    <a:cubicBezTo>
                      <a:pt x="384864" y="1174598"/>
                      <a:pt x="980970" y="1027952"/>
                      <a:pt x="639800" y="385886"/>
                    </a:cubicBezTo>
                    <a:close/>
                  </a:path>
                </a:pathLst>
              </a:custGeom>
              <a:solidFill>
                <a:srgbClr val="F8F1E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" name="Google Shape;169;p14"/>
              <p:cNvSpPr/>
              <p:nvPr/>
            </p:nvSpPr>
            <p:spPr>
              <a:xfrm>
                <a:off x="344800" y="3112760"/>
                <a:ext cx="446368" cy="667683"/>
              </a:xfrm>
              <a:custGeom>
                <a:avLst/>
                <a:gdLst/>
                <a:ahLst/>
                <a:cxnLst/>
                <a:rect l="l" t="t" r="r" b="b"/>
                <a:pathLst>
                  <a:path w="446368" h="667683" extrusionOk="0">
                    <a:moveTo>
                      <a:pt x="0" y="526996"/>
                    </a:moveTo>
                    <a:cubicBezTo>
                      <a:pt x="167948" y="500214"/>
                      <a:pt x="398021" y="393843"/>
                      <a:pt x="301375" y="0"/>
                    </a:cubicBezTo>
                    <a:cubicBezTo>
                      <a:pt x="331033" y="10110"/>
                      <a:pt x="361849" y="16439"/>
                      <a:pt x="393089" y="18836"/>
                    </a:cubicBezTo>
                    <a:cubicBezTo>
                      <a:pt x="460488" y="183222"/>
                      <a:pt x="541791" y="533023"/>
                      <a:pt x="97947" y="667683"/>
                    </a:cubicBezTo>
                    <a:cubicBezTo>
                      <a:pt x="61639" y="623443"/>
                      <a:pt x="28888" y="576401"/>
                      <a:pt x="0" y="526996"/>
                    </a:cubicBezTo>
                    <a:close/>
                  </a:path>
                </a:pathLst>
              </a:custGeom>
              <a:solidFill>
                <a:srgbClr val="F0E0C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" name="Google Shape;170;p14"/>
              <p:cNvSpPr/>
              <p:nvPr/>
            </p:nvSpPr>
            <p:spPr>
              <a:xfrm>
                <a:off x="232538" y="3061527"/>
                <a:ext cx="341567" cy="420075"/>
              </a:xfrm>
              <a:custGeom>
                <a:avLst/>
                <a:gdLst/>
                <a:ahLst/>
                <a:cxnLst/>
                <a:rect l="l" t="t" r="r" b="b"/>
                <a:pathLst>
                  <a:path w="341567" h="420075" extrusionOk="0">
                    <a:moveTo>
                      <a:pt x="314663" y="0"/>
                    </a:moveTo>
                    <a:cubicBezTo>
                      <a:pt x="323430" y="6301"/>
                      <a:pt x="332198" y="12103"/>
                      <a:pt x="340965" y="17398"/>
                    </a:cubicBezTo>
                    <a:cubicBezTo>
                      <a:pt x="346513" y="131783"/>
                      <a:pt x="318910" y="353020"/>
                      <a:pt x="36234" y="420076"/>
                    </a:cubicBezTo>
                    <a:cubicBezTo>
                      <a:pt x="21987" y="383294"/>
                      <a:pt x="10000" y="346719"/>
                      <a:pt x="0" y="310485"/>
                    </a:cubicBezTo>
                    <a:cubicBezTo>
                      <a:pt x="83495" y="305280"/>
                      <a:pt x="221785" y="254114"/>
                      <a:pt x="314663" y="0"/>
                    </a:cubicBezTo>
                    <a:close/>
                  </a:path>
                </a:pathLst>
              </a:custGeom>
              <a:solidFill>
                <a:srgbClr val="F0E0C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" name="Google Shape;171;p14"/>
              <p:cNvSpPr/>
              <p:nvPr/>
            </p:nvSpPr>
            <p:spPr>
              <a:xfrm>
                <a:off x="190551" y="2976457"/>
                <a:ext cx="278498" cy="208133"/>
              </a:xfrm>
              <a:custGeom>
                <a:avLst/>
                <a:gdLst/>
                <a:ahLst/>
                <a:cxnLst/>
                <a:rect l="l" t="t" r="r" b="b"/>
                <a:pathLst>
                  <a:path w="278498" h="208133" extrusionOk="0">
                    <a:moveTo>
                      <a:pt x="268977" y="0"/>
                    </a:moveTo>
                    <a:cubicBezTo>
                      <a:pt x="272128" y="4041"/>
                      <a:pt x="275347" y="7877"/>
                      <a:pt x="278498" y="11713"/>
                    </a:cubicBezTo>
                    <a:cubicBezTo>
                      <a:pt x="243703" y="89522"/>
                      <a:pt x="161099" y="221785"/>
                      <a:pt x="5754" y="206990"/>
                    </a:cubicBezTo>
                    <a:cubicBezTo>
                      <a:pt x="3082" y="182812"/>
                      <a:pt x="1233" y="159044"/>
                      <a:pt x="0" y="136441"/>
                    </a:cubicBezTo>
                    <a:cubicBezTo>
                      <a:pt x="77399" y="146578"/>
                      <a:pt x="174661" y="122947"/>
                      <a:pt x="268977" y="0"/>
                    </a:cubicBezTo>
                    <a:close/>
                  </a:path>
                </a:pathLst>
              </a:custGeom>
              <a:solidFill>
                <a:srgbClr val="F0E0C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2" name="Google Shape;172;p14"/>
              <p:cNvSpPr/>
              <p:nvPr/>
            </p:nvSpPr>
            <p:spPr>
              <a:xfrm>
                <a:off x="324756" y="2881337"/>
                <a:ext cx="606150" cy="548531"/>
              </a:xfrm>
              <a:custGeom>
                <a:avLst/>
                <a:gdLst/>
                <a:ahLst/>
                <a:cxnLst/>
                <a:rect l="l" t="t" r="r" b="b"/>
                <a:pathLst>
                  <a:path w="606150" h="548531" extrusionOk="0">
                    <a:moveTo>
                      <a:pt x="562383" y="373549"/>
                    </a:moveTo>
                    <a:cubicBezTo>
                      <a:pt x="584328" y="429769"/>
                      <a:pt x="599041" y="488551"/>
                      <a:pt x="606151" y="548483"/>
                    </a:cubicBezTo>
                    <a:cubicBezTo>
                      <a:pt x="336009" y="552525"/>
                      <a:pt x="41483" y="299095"/>
                      <a:pt x="3811" y="72447"/>
                    </a:cubicBezTo>
                    <a:cubicBezTo>
                      <a:pt x="-14066" y="-35089"/>
                      <a:pt x="35524" y="-3855"/>
                      <a:pt x="57921" y="44433"/>
                    </a:cubicBezTo>
                    <a:cubicBezTo>
                      <a:pt x="192170" y="333343"/>
                      <a:pt x="455052" y="356905"/>
                      <a:pt x="562383" y="373549"/>
                    </a:cubicBezTo>
                    <a:close/>
                  </a:path>
                </a:pathLst>
              </a:custGeom>
              <a:solidFill>
                <a:srgbClr val="FFFFFF">
                  <a:alpha val="5475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355961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/>
            </a:gs>
            <a:gs pos="100000">
              <a:schemeClr val="accent2"/>
            </a:gs>
          </a:gsLst>
          <a:lin ang="0" scaled="0"/>
        </a:gradFill>
        <a:effectLst/>
      </p:bgPr>
    </p:bg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7"/>
          <p:cNvSpPr txBox="1">
            <a:spLocks noGrp="1"/>
          </p:cNvSpPr>
          <p:nvPr>
            <p:ph type="ctrTitle" idx="4294967295"/>
          </p:nvPr>
        </p:nvSpPr>
        <p:spPr>
          <a:xfrm>
            <a:off x="855300" y="960950"/>
            <a:ext cx="4626600" cy="2078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400" dirty="0">
                <a:latin typeface="Arial Rounded MT Bold" panose="020F0704030504030204" pitchFamily="34" charset="77"/>
              </a:rPr>
              <a:t>Big concept</a:t>
            </a:r>
            <a:endParaRPr sz="7400" dirty="0">
              <a:latin typeface="Arial Rounded MT Bold" panose="020F0704030504030204" pitchFamily="34" charset="77"/>
            </a:endParaRPr>
          </a:p>
        </p:txBody>
      </p:sp>
      <p:sp>
        <p:nvSpPr>
          <p:cNvPr id="229" name="Google Shape;229;p17"/>
          <p:cNvSpPr txBox="1">
            <a:spLocks noGrp="1"/>
          </p:cNvSpPr>
          <p:nvPr>
            <p:ph type="subTitle" idx="4294967295"/>
          </p:nvPr>
        </p:nvSpPr>
        <p:spPr>
          <a:xfrm>
            <a:off x="855300" y="3021549"/>
            <a:ext cx="4626600" cy="1161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Bring the attention of your audience over a key concept using icons or illustrations</a:t>
            </a:r>
            <a:endParaRPr/>
          </a:p>
        </p:txBody>
      </p:sp>
      <p:sp>
        <p:nvSpPr>
          <p:cNvPr id="230" name="Google Shape;230;p17"/>
          <p:cNvSpPr/>
          <p:nvPr/>
        </p:nvSpPr>
        <p:spPr>
          <a:xfrm>
            <a:off x="6716311" y="1310552"/>
            <a:ext cx="1912772" cy="1938238"/>
          </a:xfrm>
          <a:custGeom>
            <a:avLst/>
            <a:gdLst/>
            <a:ahLst/>
            <a:cxnLst/>
            <a:rect l="l" t="t" r="r" b="b"/>
            <a:pathLst>
              <a:path w="16449" h="16668" extrusionOk="0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gradFill>
            <a:gsLst>
              <a:gs pos="0">
                <a:schemeClr val="accent5"/>
              </a:gs>
              <a:gs pos="100000">
                <a:srgbClr val="FF4D82"/>
              </a:gs>
            </a:gsLst>
            <a:lin ang="0" scaled="0"/>
          </a:gradFill>
          <a:ln>
            <a:noFill/>
          </a:ln>
          <a:effectLst>
            <a:outerShdw blurRad="28575" dist="19050" dir="540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17"/>
          <p:cNvSpPr/>
          <p:nvPr/>
        </p:nvSpPr>
        <p:spPr>
          <a:xfrm rot="1473072">
            <a:off x="4977133" y="2278313"/>
            <a:ext cx="1118341" cy="1089394"/>
          </a:xfrm>
          <a:custGeom>
            <a:avLst/>
            <a:gdLst/>
            <a:ahLst/>
            <a:cxnLst/>
            <a:rect l="l" t="t" r="r" b="b"/>
            <a:pathLst>
              <a:path w="18737" h="18250" extrusionOk="0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28575" dist="19050" dir="540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17"/>
          <p:cNvSpPr/>
          <p:nvPr/>
        </p:nvSpPr>
        <p:spPr>
          <a:xfrm>
            <a:off x="6346359" y="1125325"/>
            <a:ext cx="489599" cy="475765"/>
          </a:xfrm>
          <a:custGeom>
            <a:avLst/>
            <a:gdLst/>
            <a:ahLst/>
            <a:cxnLst/>
            <a:rect l="l" t="t" r="r" b="b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gradFill>
            <a:gsLst>
              <a:gs pos="0">
                <a:srgbClr val="F0E0C7"/>
              </a:gs>
              <a:gs pos="50000">
                <a:srgbClr val="F8F1E4"/>
              </a:gs>
              <a:gs pos="100000">
                <a:schemeClr val="lt1"/>
              </a:gs>
            </a:gsLst>
            <a:lin ang="16200038" scaled="0"/>
          </a:gradFill>
          <a:ln>
            <a:noFill/>
          </a:ln>
          <a:effectLst>
            <a:outerShdw blurRad="28575" dist="19050" dir="540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17"/>
          <p:cNvSpPr/>
          <p:nvPr/>
        </p:nvSpPr>
        <p:spPr>
          <a:xfrm rot="2487309">
            <a:off x="6031480" y="3284146"/>
            <a:ext cx="348345" cy="338502"/>
          </a:xfrm>
          <a:custGeom>
            <a:avLst/>
            <a:gdLst/>
            <a:ahLst/>
            <a:cxnLst/>
            <a:rect l="l" t="t" r="r" b="b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gradFill>
            <a:gsLst>
              <a:gs pos="0">
                <a:srgbClr val="F0E0C7"/>
              </a:gs>
              <a:gs pos="50000">
                <a:srgbClr val="F8F1E4"/>
              </a:gs>
              <a:gs pos="100000">
                <a:schemeClr val="lt1"/>
              </a:gs>
            </a:gsLst>
            <a:lin ang="16200038" scaled="0"/>
          </a:gradFill>
          <a:ln>
            <a:noFill/>
          </a:ln>
          <a:effectLst>
            <a:outerShdw blurRad="28575" dist="19050" dir="540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p17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8"/>
          <p:cNvSpPr/>
          <p:nvPr/>
        </p:nvSpPr>
        <p:spPr>
          <a:xfrm rot="10800000">
            <a:off x="6874900" y="991175"/>
            <a:ext cx="1507492" cy="1116515"/>
          </a:xfrm>
          <a:custGeom>
            <a:avLst/>
            <a:gdLst/>
            <a:ahLst/>
            <a:cxnLst/>
            <a:rect l="l" t="t" r="r" b="b"/>
            <a:pathLst>
              <a:path w="1256243" h="1404422" extrusionOk="0">
                <a:moveTo>
                  <a:pt x="136989" y="466050"/>
                </a:moveTo>
                <a:cubicBezTo>
                  <a:pt x="136989" y="466050"/>
                  <a:pt x="267128" y="-13411"/>
                  <a:pt x="705492" y="288"/>
                </a:cubicBezTo>
                <a:cubicBezTo>
                  <a:pt x="1198652" y="15699"/>
                  <a:pt x="1243790" y="411254"/>
                  <a:pt x="1253447" y="589340"/>
                </a:cubicBezTo>
                <a:cubicBezTo>
                  <a:pt x="1267146" y="842769"/>
                  <a:pt x="1239748" y="1020854"/>
                  <a:pt x="958921" y="1150994"/>
                </a:cubicBezTo>
                <a:cubicBezTo>
                  <a:pt x="958921" y="1150994"/>
                  <a:pt x="1137007" y="911263"/>
                  <a:pt x="1013717" y="719479"/>
                </a:cubicBezTo>
                <a:cubicBezTo>
                  <a:pt x="1013717" y="719479"/>
                  <a:pt x="965771" y="1301681"/>
                  <a:pt x="404117" y="1404423"/>
                </a:cubicBezTo>
                <a:cubicBezTo>
                  <a:pt x="404117" y="1404423"/>
                  <a:pt x="657546" y="1157843"/>
                  <a:pt x="506858" y="801672"/>
                </a:cubicBezTo>
                <a:cubicBezTo>
                  <a:pt x="506858" y="801672"/>
                  <a:pt x="520557" y="1144144"/>
                  <a:pt x="123290" y="1130445"/>
                </a:cubicBezTo>
                <a:cubicBezTo>
                  <a:pt x="123290" y="1130445"/>
                  <a:pt x="363020" y="993457"/>
                  <a:pt x="294526" y="746877"/>
                </a:cubicBezTo>
                <a:cubicBezTo>
                  <a:pt x="253429" y="842769"/>
                  <a:pt x="157537" y="904414"/>
                  <a:pt x="0" y="870167"/>
                </a:cubicBezTo>
                <a:cubicBezTo>
                  <a:pt x="116440" y="801672"/>
                  <a:pt x="116440" y="561942"/>
                  <a:pt x="136989" y="466050"/>
                </a:cubicBezTo>
                <a:close/>
              </a:path>
            </a:pathLst>
          </a:custGeom>
          <a:gradFill>
            <a:gsLst>
              <a:gs pos="0">
                <a:srgbClr val="BBFF45">
                  <a:alpha val="0"/>
                </a:srgbClr>
              </a:gs>
              <a:gs pos="65000">
                <a:srgbClr val="C2FF33"/>
              </a:gs>
              <a:gs pos="100000">
                <a:srgbClr val="C9FF20"/>
              </a:gs>
            </a:gsLst>
            <a:lin ang="5400012" scaled="0"/>
          </a:gradFill>
          <a:ln>
            <a:noFill/>
          </a:ln>
          <a:effectLst>
            <a:outerShdw blurRad="28575" dist="38100" dir="5400000" algn="bl" rotWithShape="0">
              <a:schemeClr val="dk1">
                <a:alpha val="20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18"/>
          <p:cNvSpPr txBox="1">
            <a:spLocks noGrp="1"/>
          </p:cNvSpPr>
          <p:nvPr>
            <p:ph type="body" idx="1"/>
          </p:nvPr>
        </p:nvSpPr>
        <p:spPr>
          <a:xfrm>
            <a:off x="855275" y="1509925"/>
            <a:ext cx="2416800" cy="3106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White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241" name="Google Shape;241;p18"/>
          <p:cNvSpPr txBox="1">
            <a:spLocks noGrp="1"/>
          </p:cNvSpPr>
          <p:nvPr>
            <p:ph type="title"/>
          </p:nvPr>
        </p:nvSpPr>
        <p:spPr>
          <a:xfrm>
            <a:off x="855300" y="991175"/>
            <a:ext cx="5172600" cy="396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You can also split your content</a:t>
            </a:r>
            <a:endParaRPr dirty="0"/>
          </a:p>
        </p:txBody>
      </p:sp>
      <p:sp>
        <p:nvSpPr>
          <p:cNvPr id="242" name="Google Shape;242;p18"/>
          <p:cNvSpPr txBox="1">
            <a:spLocks noGrp="1"/>
          </p:cNvSpPr>
          <p:nvPr>
            <p:ph type="body" idx="2"/>
          </p:nvPr>
        </p:nvSpPr>
        <p:spPr>
          <a:xfrm>
            <a:off x="3610974" y="1509925"/>
            <a:ext cx="2416800" cy="3106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Black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ebony and of outer space. It has been the symbolic color of elegance, solemnity and authority.</a:t>
            </a:r>
            <a:endParaRPr/>
          </a:p>
        </p:txBody>
      </p:sp>
      <p:sp>
        <p:nvSpPr>
          <p:cNvPr id="243" name="Google Shape;243;p18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 dirty="0"/>
          </a:p>
        </p:txBody>
      </p:sp>
      <p:grpSp>
        <p:nvGrpSpPr>
          <p:cNvPr id="244" name="Google Shape;244;p18"/>
          <p:cNvGrpSpPr/>
          <p:nvPr/>
        </p:nvGrpSpPr>
        <p:grpSpPr>
          <a:xfrm>
            <a:off x="6699702" y="1762684"/>
            <a:ext cx="1682696" cy="1306837"/>
            <a:chOff x="2860826" y="401530"/>
            <a:chExt cx="2115269" cy="1642581"/>
          </a:xfrm>
        </p:grpSpPr>
        <p:sp>
          <p:nvSpPr>
            <p:cNvPr id="245" name="Google Shape;245;p18"/>
            <p:cNvSpPr/>
            <p:nvPr/>
          </p:nvSpPr>
          <p:spPr>
            <a:xfrm>
              <a:off x="2860826" y="401530"/>
              <a:ext cx="2115269" cy="1642581"/>
            </a:xfrm>
            <a:custGeom>
              <a:avLst/>
              <a:gdLst/>
              <a:ahLst/>
              <a:cxnLst/>
              <a:rect l="l" t="t" r="r" b="b"/>
              <a:pathLst>
                <a:path w="2115269" h="1642581" extrusionOk="0">
                  <a:moveTo>
                    <a:pt x="245052" y="1642582"/>
                  </a:moveTo>
                  <a:cubicBezTo>
                    <a:pt x="509714" y="1619636"/>
                    <a:pt x="782253" y="1607649"/>
                    <a:pt x="1060477" y="1607649"/>
                  </a:cubicBezTo>
                  <a:cubicBezTo>
                    <a:pt x="1331715" y="1607649"/>
                    <a:pt x="1597541" y="1619088"/>
                    <a:pt x="1855902" y="1640869"/>
                  </a:cubicBezTo>
                  <a:cubicBezTo>
                    <a:pt x="1868690" y="1627170"/>
                    <a:pt x="1881060" y="1612992"/>
                    <a:pt x="1893026" y="1598334"/>
                  </a:cubicBezTo>
                  <a:cubicBezTo>
                    <a:pt x="1980028" y="1493928"/>
                    <a:pt x="2044145" y="1372426"/>
                    <a:pt x="2081249" y="1241684"/>
                  </a:cubicBezTo>
                  <a:cubicBezTo>
                    <a:pt x="2119756" y="1105894"/>
                    <a:pt x="2125668" y="962926"/>
                    <a:pt x="2098509" y="824416"/>
                  </a:cubicBezTo>
                  <a:cubicBezTo>
                    <a:pt x="2049057" y="569754"/>
                    <a:pt x="1935630" y="368312"/>
                    <a:pt x="1761449" y="225501"/>
                  </a:cubicBezTo>
                  <a:cubicBezTo>
                    <a:pt x="1578980" y="75910"/>
                    <a:pt x="1339797" y="18"/>
                    <a:pt x="1050682" y="18"/>
                  </a:cubicBezTo>
                  <a:cubicBezTo>
                    <a:pt x="903988" y="-836"/>
                    <a:pt x="758732" y="28980"/>
                    <a:pt x="624236" y="87554"/>
                  </a:cubicBezTo>
                  <a:cubicBezTo>
                    <a:pt x="501508" y="141599"/>
                    <a:pt x="390609" y="219263"/>
                    <a:pt x="297861" y="316119"/>
                  </a:cubicBezTo>
                  <a:cubicBezTo>
                    <a:pt x="101419" y="520575"/>
                    <a:pt x="-9679" y="802772"/>
                    <a:pt x="663" y="1071749"/>
                  </a:cubicBezTo>
                  <a:cubicBezTo>
                    <a:pt x="9088" y="1284356"/>
                    <a:pt x="94775" y="1483332"/>
                    <a:pt x="245052" y="1642582"/>
                  </a:cubicBezTo>
                  <a:close/>
                </a:path>
              </a:pathLst>
            </a:custGeom>
            <a:solidFill>
              <a:srgbClr val="09052E">
                <a:alpha val="11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" name="Google Shape;246;p18"/>
            <p:cNvSpPr/>
            <p:nvPr/>
          </p:nvSpPr>
          <p:spPr>
            <a:xfrm>
              <a:off x="2983792" y="475316"/>
              <a:ext cx="1869056" cy="1552082"/>
            </a:xfrm>
            <a:custGeom>
              <a:avLst/>
              <a:gdLst/>
              <a:ahLst/>
              <a:cxnLst/>
              <a:rect l="l" t="t" r="r" b="b"/>
              <a:pathLst>
                <a:path w="1869056" h="1552082" extrusionOk="0">
                  <a:moveTo>
                    <a:pt x="347020" y="1552083"/>
                  </a:moveTo>
                  <a:cubicBezTo>
                    <a:pt x="540360" y="1540028"/>
                    <a:pt x="737185" y="1533952"/>
                    <a:pt x="937510" y="1533863"/>
                  </a:cubicBezTo>
                  <a:cubicBezTo>
                    <a:pt x="1132446" y="1533863"/>
                    <a:pt x="1324230" y="1539637"/>
                    <a:pt x="1512863" y="1551192"/>
                  </a:cubicBezTo>
                  <a:cubicBezTo>
                    <a:pt x="1766292" y="1362285"/>
                    <a:pt x="1918076" y="1051183"/>
                    <a:pt x="1854650" y="724876"/>
                  </a:cubicBezTo>
                  <a:cubicBezTo>
                    <a:pt x="1769717" y="285279"/>
                    <a:pt x="1464506" y="0"/>
                    <a:pt x="927716" y="0"/>
                  </a:cubicBezTo>
                  <a:cubicBezTo>
                    <a:pt x="337774" y="0"/>
                    <a:pt x="-16274" y="505694"/>
                    <a:pt x="576" y="943990"/>
                  </a:cubicBezTo>
                  <a:cubicBezTo>
                    <a:pt x="10028" y="1188583"/>
                    <a:pt x="140167" y="1406875"/>
                    <a:pt x="347020" y="155208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" name="Google Shape;247;p18"/>
            <p:cNvSpPr/>
            <p:nvPr/>
          </p:nvSpPr>
          <p:spPr>
            <a:xfrm>
              <a:off x="3347496" y="964575"/>
              <a:ext cx="758060" cy="758156"/>
            </a:xfrm>
            <a:custGeom>
              <a:avLst/>
              <a:gdLst/>
              <a:ahLst/>
              <a:cxnLst/>
              <a:rect l="l" t="t" r="r" b="b"/>
              <a:pathLst>
                <a:path w="758060" h="758156" extrusionOk="0">
                  <a:moveTo>
                    <a:pt x="724496" y="223151"/>
                  </a:moveTo>
                  <a:cubicBezTo>
                    <a:pt x="687310" y="294289"/>
                    <a:pt x="599493" y="321817"/>
                    <a:pt x="528355" y="284631"/>
                  </a:cubicBezTo>
                  <a:cubicBezTo>
                    <a:pt x="457217" y="247446"/>
                    <a:pt x="429689" y="159629"/>
                    <a:pt x="466875" y="88491"/>
                  </a:cubicBezTo>
                  <a:cubicBezTo>
                    <a:pt x="479923" y="63532"/>
                    <a:pt x="499937" y="42901"/>
                    <a:pt x="524492" y="29106"/>
                  </a:cubicBezTo>
                  <a:cubicBezTo>
                    <a:pt x="331208" y="-51203"/>
                    <a:pt x="109416" y="40382"/>
                    <a:pt x="29107" y="233665"/>
                  </a:cubicBezTo>
                  <a:cubicBezTo>
                    <a:pt x="-51203" y="426949"/>
                    <a:pt x="40381" y="648740"/>
                    <a:pt x="233665" y="729050"/>
                  </a:cubicBezTo>
                  <a:cubicBezTo>
                    <a:pt x="426949" y="809360"/>
                    <a:pt x="648741" y="717776"/>
                    <a:pt x="729051" y="524492"/>
                  </a:cubicBezTo>
                  <a:cubicBezTo>
                    <a:pt x="769257" y="427730"/>
                    <a:pt x="767606" y="318645"/>
                    <a:pt x="724496" y="223151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rgbClr val="FF4D8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8" name="Google Shape;248;p18"/>
            <p:cNvSpPr/>
            <p:nvPr/>
          </p:nvSpPr>
          <p:spPr>
            <a:xfrm>
              <a:off x="3521371" y="1137272"/>
              <a:ext cx="411706" cy="411763"/>
            </a:xfrm>
            <a:custGeom>
              <a:avLst/>
              <a:gdLst/>
              <a:ahLst/>
              <a:cxnLst/>
              <a:rect l="l" t="t" r="r" b="b"/>
              <a:pathLst>
                <a:path w="411706" h="411763" extrusionOk="0">
                  <a:moveTo>
                    <a:pt x="279862" y="13810"/>
                  </a:moveTo>
                  <a:cubicBezTo>
                    <a:pt x="173784" y="-27047"/>
                    <a:pt x="54666" y="25824"/>
                    <a:pt x="13809" y="131901"/>
                  </a:cubicBezTo>
                  <a:cubicBezTo>
                    <a:pt x="-27048" y="237978"/>
                    <a:pt x="25830" y="357097"/>
                    <a:pt x="131907" y="397954"/>
                  </a:cubicBezTo>
                  <a:cubicBezTo>
                    <a:pt x="237984" y="438811"/>
                    <a:pt x="357096" y="385940"/>
                    <a:pt x="397953" y="279863"/>
                  </a:cubicBezTo>
                  <a:cubicBezTo>
                    <a:pt x="417090" y="230170"/>
                    <a:pt x="416227" y="174998"/>
                    <a:pt x="395549" y="125935"/>
                  </a:cubicBezTo>
                  <a:cubicBezTo>
                    <a:pt x="337897" y="115325"/>
                    <a:pt x="292273" y="71105"/>
                    <a:pt x="279862" y="138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" name="Google Shape;249;p18"/>
            <p:cNvSpPr/>
            <p:nvPr/>
          </p:nvSpPr>
          <p:spPr>
            <a:xfrm>
              <a:off x="2983798" y="1299235"/>
              <a:ext cx="1868927" cy="728163"/>
            </a:xfrm>
            <a:custGeom>
              <a:avLst/>
              <a:gdLst/>
              <a:ahLst/>
              <a:cxnLst/>
              <a:rect l="l" t="t" r="r" b="b"/>
              <a:pathLst>
                <a:path w="1868927" h="728163" extrusionOk="0">
                  <a:moveTo>
                    <a:pt x="347015" y="728164"/>
                  </a:moveTo>
                  <a:cubicBezTo>
                    <a:pt x="540354" y="716109"/>
                    <a:pt x="737179" y="710033"/>
                    <a:pt x="937505" y="709944"/>
                  </a:cubicBezTo>
                  <a:cubicBezTo>
                    <a:pt x="1132440" y="709944"/>
                    <a:pt x="1324224" y="715718"/>
                    <a:pt x="1512858" y="727273"/>
                  </a:cubicBezTo>
                  <a:cubicBezTo>
                    <a:pt x="1740396" y="557613"/>
                    <a:pt x="1886015" y="289457"/>
                    <a:pt x="1867316" y="0"/>
                  </a:cubicBezTo>
                  <a:cubicBezTo>
                    <a:pt x="1727793" y="347404"/>
                    <a:pt x="1367307" y="603915"/>
                    <a:pt x="963190" y="603915"/>
                  </a:cubicBezTo>
                  <a:cubicBezTo>
                    <a:pt x="507292" y="603915"/>
                    <a:pt x="141943" y="366308"/>
                    <a:pt x="1940" y="34795"/>
                  </a:cubicBezTo>
                  <a:cubicBezTo>
                    <a:pt x="-53" y="63172"/>
                    <a:pt x="-512" y="91639"/>
                    <a:pt x="570" y="120071"/>
                  </a:cubicBezTo>
                  <a:cubicBezTo>
                    <a:pt x="10022" y="364664"/>
                    <a:pt x="140162" y="582956"/>
                    <a:pt x="347015" y="72816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50" name="Google Shape;250;p18"/>
          <p:cNvGrpSpPr/>
          <p:nvPr/>
        </p:nvGrpSpPr>
        <p:grpSpPr>
          <a:xfrm>
            <a:off x="7096674" y="3381214"/>
            <a:ext cx="1162931" cy="646893"/>
            <a:chOff x="7096674" y="3381214"/>
            <a:chExt cx="1162931" cy="646893"/>
          </a:xfrm>
        </p:grpSpPr>
        <p:sp>
          <p:nvSpPr>
            <p:cNvPr id="251" name="Google Shape;251;p18"/>
            <p:cNvSpPr/>
            <p:nvPr/>
          </p:nvSpPr>
          <p:spPr>
            <a:xfrm>
              <a:off x="7096674" y="3381214"/>
              <a:ext cx="1162931" cy="456384"/>
            </a:xfrm>
            <a:custGeom>
              <a:avLst/>
              <a:gdLst/>
              <a:ahLst/>
              <a:cxnLst/>
              <a:rect l="l" t="t" r="r" b="b"/>
              <a:pathLst>
                <a:path w="1356188" h="532226" extrusionOk="0">
                  <a:moveTo>
                    <a:pt x="0" y="103246"/>
                  </a:moveTo>
                  <a:cubicBezTo>
                    <a:pt x="58220" y="74410"/>
                    <a:pt x="120481" y="54752"/>
                    <a:pt x="183428" y="37971"/>
                  </a:cubicBezTo>
                  <a:cubicBezTo>
                    <a:pt x="246923" y="21943"/>
                    <a:pt x="311512" y="10902"/>
                    <a:pt x="376719" y="4956"/>
                  </a:cubicBezTo>
                  <a:cubicBezTo>
                    <a:pt x="507270" y="-6619"/>
                    <a:pt x="641656" y="1326"/>
                    <a:pt x="770288" y="36806"/>
                  </a:cubicBezTo>
                  <a:cubicBezTo>
                    <a:pt x="899742" y="71074"/>
                    <a:pt x="1020019" y="133554"/>
                    <a:pt x="1122486" y="219755"/>
                  </a:cubicBezTo>
                  <a:cubicBezTo>
                    <a:pt x="1172898" y="262454"/>
                    <a:pt x="1218241" y="310859"/>
                    <a:pt x="1257488" y="364004"/>
                  </a:cubicBezTo>
                  <a:cubicBezTo>
                    <a:pt x="1296462" y="416286"/>
                    <a:pt x="1329544" y="472704"/>
                    <a:pt x="1356189" y="532226"/>
                  </a:cubicBezTo>
                  <a:cubicBezTo>
                    <a:pt x="1273996" y="432430"/>
                    <a:pt x="1184953" y="341949"/>
                    <a:pt x="1082623" y="271468"/>
                  </a:cubicBezTo>
                  <a:cubicBezTo>
                    <a:pt x="981045" y="201035"/>
                    <a:pt x="867961" y="148753"/>
                    <a:pt x="748507" y="116945"/>
                  </a:cubicBezTo>
                  <a:cubicBezTo>
                    <a:pt x="629601" y="83999"/>
                    <a:pt x="505009" y="70848"/>
                    <a:pt x="379528" y="69958"/>
                  </a:cubicBezTo>
                  <a:cubicBezTo>
                    <a:pt x="252265" y="69608"/>
                    <a:pt x="125276" y="80752"/>
                    <a:pt x="0" y="103246"/>
                  </a:cubicBez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  <a:effectLst>
              <a:outerShdw blurRad="28575" dist="38100" dir="54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" name="Google Shape;252;p18"/>
            <p:cNvSpPr/>
            <p:nvPr/>
          </p:nvSpPr>
          <p:spPr>
            <a:xfrm>
              <a:off x="7858015" y="3522336"/>
              <a:ext cx="313698" cy="505772"/>
            </a:xfrm>
            <a:custGeom>
              <a:avLst/>
              <a:gdLst/>
              <a:ahLst/>
              <a:cxnLst/>
              <a:rect l="l" t="t" r="r" b="b"/>
              <a:pathLst>
                <a:path w="365828" h="589821" extrusionOk="0">
                  <a:moveTo>
                    <a:pt x="195620" y="107057"/>
                  </a:moveTo>
                  <a:cubicBezTo>
                    <a:pt x="134386" y="64583"/>
                    <a:pt x="68769" y="28699"/>
                    <a:pt x="0" y="0"/>
                  </a:cubicBezTo>
                  <a:cubicBezTo>
                    <a:pt x="6849" y="201922"/>
                    <a:pt x="38288" y="569188"/>
                    <a:pt x="178085" y="589052"/>
                  </a:cubicBezTo>
                  <a:cubicBezTo>
                    <a:pt x="272677" y="602751"/>
                    <a:pt x="330965" y="431515"/>
                    <a:pt x="365829" y="252744"/>
                  </a:cubicBezTo>
                  <a:cubicBezTo>
                    <a:pt x="313909" y="198826"/>
                    <a:pt x="256923" y="150037"/>
                    <a:pt x="195620" y="107057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  <a:effectLst>
              <a:outerShdw blurRad="14288" dist="28575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9"/>
          <p:cNvSpPr/>
          <p:nvPr/>
        </p:nvSpPr>
        <p:spPr>
          <a:xfrm>
            <a:off x="6944516" y="3231052"/>
            <a:ext cx="1548319" cy="1207803"/>
          </a:xfrm>
          <a:custGeom>
            <a:avLst/>
            <a:gdLst/>
            <a:ahLst/>
            <a:cxnLst/>
            <a:rect l="l" t="t" r="r" b="b"/>
            <a:pathLst>
              <a:path w="1256243" h="1404422" extrusionOk="0">
                <a:moveTo>
                  <a:pt x="136989" y="466050"/>
                </a:moveTo>
                <a:cubicBezTo>
                  <a:pt x="136989" y="466050"/>
                  <a:pt x="267128" y="-13411"/>
                  <a:pt x="705492" y="288"/>
                </a:cubicBezTo>
                <a:cubicBezTo>
                  <a:pt x="1198652" y="15699"/>
                  <a:pt x="1243790" y="411254"/>
                  <a:pt x="1253447" y="589340"/>
                </a:cubicBezTo>
                <a:cubicBezTo>
                  <a:pt x="1267146" y="842769"/>
                  <a:pt x="1239748" y="1020854"/>
                  <a:pt x="958921" y="1150994"/>
                </a:cubicBezTo>
                <a:cubicBezTo>
                  <a:pt x="958921" y="1150994"/>
                  <a:pt x="1137007" y="911263"/>
                  <a:pt x="1013717" y="719479"/>
                </a:cubicBezTo>
                <a:cubicBezTo>
                  <a:pt x="1013717" y="719479"/>
                  <a:pt x="965771" y="1301681"/>
                  <a:pt x="404117" y="1404423"/>
                </a:cubicBezTo>
                <a:cubicBezTo>
                  <a:pt x="404117" y="1404423"/>
                  <a:pt x="657546" y="1157843"/>
                  <a:pt x="506858" y="801672"/>
                </a:cubicBezTo>
                <a:cubicBezTo>
                  <a:pt x="506858" y="801672"/>
                  <a:pt x="520557" y="1144144"/>
                  <a:pt x="123290" y="1130445"/>
                </a:cubicBezTo>
                <a:cubicBezTo>
                  <a:pt x="123290" y="1130445"/>
                  <a:pt x="363020" y="993457"/>
                  <a:pt x="294526" y="746877"/>
                </a:cubicBezTo>
                <a:cubicBezTo>
                  <a:pt x="253429" y="842769"/>
                  <a:pt x="157537" y="904414"/>
                  <a:pt x="0" y="870167"/>
                </a:cubicBezTo>
                <a:cubicBezTo>
                  <a:pt x="116440" y="801672"/>
                  <a:pt x="116440" y="561942"/>
                  <a:pt x="136989" y="466050"/>
                </a:cubicBezTo>
                <a:close/>
              </a:path>
            </a:pathLst>
          </a:custGeom>
          <a:gradFill>
            <a:gsLst>
              <a:gs pos="0">
                <a:srgbClr val="BBFF45">
                  <a:alpha val="0"/>
                </a:srgbClr>
              </a:gs>
              <a:gs pos="65000">
                <a:srgbClr val="C2FF33"/>
              </a:gs>
              <a:gs pos="100000">
                <a:srgbClr val="C9FF20"/>
              </a:gs>
            </a:gsLst>
            <a:lin ang="5400012" scaled="0"/>
          </a:gradFill>
          <a:ln>
            <a:noFill/>
          </a:ln>
          <a:effectLst>
            <a:outerShdw blurRad="28575" dist="38100" dir="5400000" algn="bl" rotWithShape="0">
              <a:schemeClr val="dk1">
                <a:alpha val="20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p19"/>
          <p:cNvSpPr txBox="1">
            <a:spLocks noGrp="1"/>
          </p:cNvSpPr>
          <p:nvPr>
            <p:ph type="title"/>
          </p:nvPr>
        </p:nvSpPr>
        <p:spPr>
          <a:xfrm>
            <a:off x="855300" y="991175"/>
            <a:ext cx="5828400" cy="396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 two or three columns</a:t>
            </a:r>
            <a:endParaRPr dirty="0"/>
          </a:p>
        </p:txBody>
      </p:sp>
      <p:sp>
        <p:nvSpPr>
          <p:cNvPr id="259" name="Google Shape;259;p19"/>
          <p:cNvSpPr txBox="1">
            <a:spLocks noGrp="1"/>
          </p:cNvSpPr>
          <p:nvPr>
            <p:ph type="body" idx="1"/>
          </p:nvPr>
        </p:nvSpPr>
        <p:spPr>
          <a:xfrm>
            <a:off x="855300" y="1509925"/>
            <a:ext cx="1815600" cy="3106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260" name="Google Shape;260;p19"/>
          <p:cNvSpPr txBox="1">
            <a:spLocks noGrp="1"/>
          </p:cNvSpPr>
          <p:nvPr>
            <p:ph type="body" idx="2"/>
          </p:nvPr>
        </p:nvSpPr>
        <p:spPr>
          <a:xfrm>
            <a:off x="2861673" y="1509925"/>
            <a:ext cx="1815600" cy="3106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261" name="Google Shape;261;p19"/>
          <p:cNvSpPr txBox="1">
            <a:spLocks noGrp="1"/>
          </p:cNvSpPr>
          <p:nvPr>
            <p:ph type="body" idx="3"/>
          </p:nvPr>
        </p:nvSpPr>
        <p:spPr>
          <a:xfrm>
            <a:off x="4868047" y="1509925"/>
            <a:ext cx="1815600" cy="3106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9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 dirty="0"/>
          </a:p>
        </p:txBody>
      </p:sp>
      <p:grpSp>
        <p:nvGrpSpPr>
          <p:cNvPr id="263" name="Google Shape;263;p19"/>
          <p:cNvGrpSpPr/>
          <p:nvPr/>
        </p:nvGrpSpPr>
        <p:grpSpPr>
          <a:xfrm>
            <a:off x="7142484" y="1495299"/>
            <a:ext cx="1286132" cy="1205203"/>
            <a:chOff x="8438871" y="401534"/>
            <a:chExt cx="2115348" cy="1982241"/>
          </a:xfrm>
        </p:grpSpPr>
        <p:sp>
          <p:nvSpPr>
            <p:cNvPr id="264" name="Google Shape;264;p19"/>
            <p:cNvSpPr/>
            <p:nvPr/>
          </p:nvSpPr>
          <p:spPr>
            <a:xfrm>
              <a:off x="8438871" y="401534"/>
              <a:ext cx="2115348" cy="1982241"/>
            </a:xfrm>
            <a:custGeom>
              <a:avLst/>
              <a:gdLst/>
              <a:ahLst/>
              <a:cxnLst/>
              <a:rect l="l" t="t" r="r" b="b"/>
              <a:pathLst>
                <a:path w="2115348" h="1982241" extrusionOk="0">
                  <a:moveTo>
                    <a:pt x="1084381" y="1982241"/>
                  </a:moveTo>
                  <a:cubicBezTo>
                    <a:pt x="797390" y="1982241"/>
                    <a:pt x="529098" y="1889705"/>
                    <a:pt x="328957" y="1721963"/>
                  </a:cubicBezTo>
                  <a:cubicBezTo>
                    <a:pt x="126830" y="1552302"/>
                    <a:pt x="10253" y="1321476"/>
                    <a:pt x="663" y="1072019"/>
                  </a:cubicBezTo>
                  <a:cubicBezTo>
                    <a:pt x="-9679" y="803042"/>
                    <a:pt x="101418" y="520571"/>
                    <a:pt x="297929" y="316389"/>
                  </a:cubicBezTo>
                  <a:cubicBezTo>
                    <a:pt x="390670" y="219534"/>
                    <a:pt x="501494" y="141871"/>
                    <a:pt x="624236" y="87824"/>
                  </a:cubicBezTo>
                  <a:cubicBezTo>
                    <a:pt x="758690" y="29170"/>
                    <a:pt x="903967" y="-739"/>
                    <a:pt x="1050682" y="14"/>
                  </a:cubicBezTo>
                  <a:cubicBezTo>
                    <a:pt x="1339866" y="14"/>
                    <a:pt x="1578979" y="75906"/>
                    <a:pt x="1761448" y="225497"/>
                  </a:cubicBezTo>
                  <a:cubicBezTo>
                    <a:pt x="1935630" y="368308"/>
                    <a:pt x="2049125" y="569750"/>
                    <a:pt x="2098577" y="824412"/>
                  </a:cubicBezTo>
                  <a:cubicBezTo>
                    <a:pt x="2125770" y="962922"/>
                    <a:pt x="2119811" y="1105890"/>
                    <a:pt x="2081317" y="1241680"/>
                  </a:cubicBezTo>
                  <a:cubicBezTo>
                    <a:pt x="2044193" y="1372408"/>
                    <a:pt x="1980083" y="1493904"/>
                    <a:pt x="1893094" y="1598330"/>
                  </a:cubicBezTo>
                  <a:cubicBezTo>
                    <a:pt x="1796038" y="1715326"/>
                    <a:pt x="1675145" y="1810252"/>
                    <a:pt x="1538431" y="1876760"/>
                  </a:cubicBezTo>
                  <a:cubicBezTo>
                    <a:pt x="1396921" y="1945638"/>
                    <a:pt x="1241713" y="1981693"/>
                    <a:pt x="1084381" y="1982241"/>
                  </a:cubicBezTo>
                  <a:close/>
                </a:path>
              </a:pathLst>
            </a:custGeom>
            <a:solidFill>
              <a:srgbClr val="09052E">
                <a:alpha val="11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19"/>
            <p:cNvSpPr/>
            <p:nvPr/>
          </p:nvSpPr>
          <p:spPr>
            <a:xfrm>
              <a:off x="8561906" y="475316"/>
              <a:ext cx="1869268" cy="1736332"/>
            </a:xfrm>
            <a:custGeom>
              <a:avLst/>
              <a:gdLst/>
              <a:ahLst/>
              <a:cxnLst/>
              <a:rect l="l" t="t" r="r" b="b"/>
              <a:pathLst>
                <a:path w="1869268" h="1736332" extrusionOk="0">
                  <a:moveTo>
                    <a:pt x="927716" y="0"/>
                  </a:moveTo>
                  <a:cubicBezTo>
                    <a:pt x="337705" y="0"/>
                    <a:pt x="-16274" y="505694"/>
                    <a:pt x="576" y="943990"/>
                  </a:cubicBezTo>
                  <a:cubicBezTo>
                    <a:pt x="17426" y="1382285"/>
                    <a:pt x="422022" y="1736332"/>
                    <a:pt x="961415" y="1736332"/>
                  </a:cubicBezTo>
                  <a:cubicBezTo>
                    <a:pt x="1500808" y="1736332"/>
                    <a:pt x="1957049" y="1250776"/>
                    <a:pt x="1854856" y="724876"/>
                  </a:cubicBezTo>
                  <a:cubicBezTo>
                    <a:pt x="1769443" y="285279"/>
                    <a:pt x="1464438" y="0"/>
                    <a:pt x="9277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19"/>
            <p:cNvSpPr/>
            <p:nvPr/>
          </p:nvSpPr>
          <p:spPr>
            <a:xfrm>
              <a:off x="8561904" y="1299235"/>
              <a:ext cx="1869279" cy="912413"/>
            </a:xfrm>
            <a:custGeom>
              <a:avLst/>
              <a:gdLst/>
              <a:ahLst/>
              <a:cxnLst/>
              <a:rect l="l" t="t" r="r" b="b"/>
              <a:pathLst>
                <a:path w="1869279" h="912413" extrusionOk="0">
                  <a:moveTo>
                    <a:pt x="963129" y="603915"/>
                  </a:moveTo>
                  <a:cubicBezTo>
                    <a:pt x="507230" y="603915"/>
                    <a:pt x="141882" y="366308"/>
                    <a:pt x="1880" y="34795"/>
                  </a:cubicBezTo>
                  <a:cubicBezTo>
                    <a:pt x="-39" y="63179"/>
                    <a:pt x="-518" y="91646"/>
                    <a:pt x="578" y="120071"/>
                  </a:cubicBezTo>
                  <a:cubicBezTo>
                    <a:pt x="17428" y="558435"/>
                    <a:pt x="422024" y="912414"/>
                    <a:pt x="961417" y="912414"/>
                  </a:cubicBezTo>
                  <a:cubicBezTo>
                    <a:pt x="1466769" y="912414"/>
                    <a:pt x="1899105" y="486242"/>
                    <a:pt x="1867666" y="0"/>
                  </a:cubicBezTo>
                  <a:cubicBezTo>
                    <a:pt x="1728075" y="347404"/>
                    <a:pt x="1367589" y="603915"/>
                    <a:pt x="963129" y="60391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19"/>
            <p:cNvSpPr/>
            <p:nvPr/>
          </p:nvSpPr>
          <p:spPr>
            <a:xfrm>
              <a:off x="9177188" y="748882"/>
              <a:ext cx="387480" cy="1272283"/>
            </a:xfrm>
            <a:custGeom>
              <a:avLst/>
              <a:gdLst/>
              <a:ahLst/>
              <a:cxnLst/>
              <a:rect l="l" t="t" r="r" b="b"/>
              <a:pathLst>
                <a:path w="387480" h="1272283" extrusionOk="0">
                  <a:moveTo>
                    <a:pt x="341492" y="318088"/>
                  </a:moveTo>
                  <a:cubicBezTo>
                    <a:pt x="290600" y="318070"/>
                    <a:pt x="249367" y="276810"/>
                    <a:pt x="249367" y="225931"/>
                  </a:cubicBezTo>
                  <a:cubicBezTo>
                    <a:pt x="249436" y="192269"/>
                    <a:pt x="267792" y="161294"/>
                    <a:pt x="297313" y="145140"/>
                  </a:cubicBezTo>
                  <a:cubicBezTo>
                    <a:pt x="267860" y="90372"/>
                    <a:pt x="228955" y="41237"/>
                    <a:pt x="182448" y="0"/>
                  </a:cubicBezTo>
                  <a:cubicBezTo>
                    <a:pt x="182448" y="0"/>
                    <a:pt x="-269615" y="719876"/>
                    <a:pt x="249436" y="1272283"/>
                  </a:cubicBezTo>
                  <a:cubicBezTo>
                    <a:pt x="249436" y="1272283"/>
                    <a:pt x="459713" y="731178"/>
                    <a:pt x="361218" y="315896"/>
                  </a:cubicBezTo>
                  <a:cubicBezTo>
                    <a:pt x="354712" y="317324"/>
                    <a:pt x="348136" y="318059"/>
                    <a:pt x="341492" y="318088"/>
                  </a:cubicBezTo>
                  <a:close/>
                </a:path>
              </a:pathLst>
            </a:custGeom>
            <a:gradFill>
              <a:gsLst>
                <a:gs pos="0">
                  <a:srgbClr val="000985"/>
                </a:gs>
                <a:gs pos="100000">
                  <a:srgbClr val="01010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68" name="Google Shape;268;p19"/>
          <p:cNvGrpSpPr/>
          <p:nvPr/>
        </p:nvGrpSpPr>
        <p:grpSpPr>
          <a:xfrm>
            <a:off x="7490520" y="704648"/>
            <a:ext cx="590051" cy="591263"/>
            <a:chOff x="2893887" y="2547824"/>
            <a:chExt cx="1212350" cy="1214840"/>
          </a:xfrm>
        </p:grpSpPr>
        <p:sp>
          <p:nvSpPr>
            <p:cNvPr id="269" name="Google Shape;269;p19"/>
            <p:cNvSpPr/>
            <p:nvPr/>
          </p:nvSpPr>
          <p:spPr>
            <a:xfrm>
              <a:off x="2893887" y="2547824"/>
              <a:ext cx="1212350" cy="1214840"/>
            </a:xfrm>
            <a:custGeom>
              <a:avLst/>
              <a:gdLst/>
              <a:ahLst/>
              <a:cxnLst/>
              <a:rect l="l" t="t" r="r" b="b"/>
              <a:pathLst>
                <a:path w="1212350" h="1214840" extrusionOk="0">
                  <a:moveTo>
                    <a:pt x="0" y="1070973"/>
                  </a:moveTo>
                  <a:cubicBezTo>
                    <a:pt x="0" y="1070973"/>
                    <a:pt x="650697" y="1447692"/>
                    <a:pt x="1212351" y="981930"/>
                  </a:cubicBezTo>
                  <a:lnTo>
                    <a:pt x="549325" y="40612"/>
                  </a:lnTo>
                  <a:cubicBezTo>
                    <a:pt x="518790" y="-2656"/>
                    <a:pt x="458960" y="-12985"/>
                    <a:pt x="415686" y="17550"/>
                  </a:cubicBezTo>
                  <a:cubicBezTo>
                    <a:pt x="400062" y="28578"/>
                    <a:pt x="388089" y="44030"/>
                    <a:pt x="381308" y="619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19"/>
            <p:cNvSpPr/>
            <p:nvPr/>
          </p:nvSpPr>
          <p:spPr>
            <a:xfrm>
              <a:off x="2996697" y="3186871"/>
              <a:ext cx="951250" cy="244546"/>
            </a:xfrm>
            <a:custGeom>
              <a:avLst/>
              <a:gdLst/>
              <a:ahLst/>
              <a:cxnLst/>
              <a:rect l="l" t="t" r="r" b="b"/>
              <a:pathLst>
                <a:path w="951250" h="244546" extrusionOk="0">
                  <a:moveTo>
                    <a:pt x="43357" y="45138"/>
                  </a:moveTo>
                  <a:lnTo>
                    <a:pt x="0" y="159934"/>
                  </a:lnTo>
                  <a:cubicBezTo>
                    <a:pt x="152674" y="234319"/>
                    <a:pt x="473639" y="323156"/>
                    <a:pt x="951250" y="118221"/>
                  </a:cubicBezTo>
                  <a:lnTo>
                    <a:pt x="867961" y="0"/>
                  </a:lnTo>
                  <a:cubicBezTo>
                    <a:pt x="691177" y="94111"/>
                    <a:pt x="402815" y="180483"/>
                    <a:pt x="43357" y="45138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19"/>
            <p:cNvSpPr/>
            <p:nvPr/>
          </p:nvSpPr>
          <p:spPr>
            <a:xfrm>
              <a:off x="3140056" y="2892620"/>
              <a:ext cx="568503" cy="125416"/>
            </a:xfrm>
            <a:custGeom>
              <a:avLst/>
              <a:gdLst/>
              <a:ahLst/>
              <a:cxnLst/>
              <a:rect l="l" t="t" r="r" b="b"/>
              <a:pathLst>
                <a:path w="568503" h="125416" extrusionOk="0">
                  <a:moveTo>
                    <a:pt x="27398" y="2123"/>
                  </a:moveTo>
                  <a:lnTo>
                    <a:pt x="0" y="74179"/>
                  </a:lnTo>
                  <a:cubicBezTo>
                    <a:pt x="118016" y="119317"/>
                    <a:pt x="322540" y="163222"/>
                    <a:pt x="568503" y="72261"/>
                  </a:cubicBezTo>
                  <a:lnTo>
                    <a:pt x="517544" y="0"/>
                  </a:lnTo>
                  <a:cubicBezTo>
                    <a:pt x="405281" y="47467"/>
                    <a:pt x="236717" y="79796"/>
                    <a:pt x="27398" y="2123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19"/>
            <p:cNvSpPr/>
            <p:nvPr/>
          </p:nvSpPr>
          <p:spPr>
            <a:xfrm>
              <a:off x="3404162" y="2647161"/>
              <a:ext cx="524058" cy="1084446"/>
            </a:xfrm>
            <a:custGeom>
              <a:avLst/>
              <a:gdLst/>
              <a:ahLst/>
              <a:cxnLst/>
              <a:rect l="l" t="t" r="r" b="b"/>
              <a:pathLst>
                <a:path w="524058" h="1084446" extrusionOk="0">
                  <a:moveTo>
                    <a:pt x="524059" y="1002185"/>
                  </a:moveTo>
                  <a:lnTo>
                    <a:pt x="18570" y="4084"/>
                  </a:lnTo>
                  <a:cubicBezTo>
                    <a:pt x="13844" y="-5299"/>
                    <a:pt x="-2595" y="3057"/>
                    <a:pt x="351" y="13331"/>
                  </a:cubicBezTo>
                  <a:lnTo>
                    <a:pt x="311452" y="1084446"/>
                  </a:lnTo>
                  <a:cubicBezTo>
                    <a:pt x="385337" y="1065562"/>
                    <a:pt x="456708" y="1037952"/>
                    <a:pt x="524059" y="1002185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73" name="Google Shape;273;p19"/>
          <p:cNvGrpSpPr/>
          <p:nvPr/>
        </p:nvGrpSpPr>
        <p:grpSpPr>
          <a:xfrm>
            <a:off x="7066322" y="2899898"/>
            <a:ext cx="1437262" cy="597425"/>
            <a:chOff x="7066322" y="2899898"/>
            <a:chExt cx="1437262" cy="597425"/>
          </a:xfrm>
        </p:grpSpPr>
        <p:sp>
          <p:nvSpPr>
            <p:cNvPr id="274" name="Google Shape;274;p19"/>
            <p:cNvSpPr/>
            <p:nvPr/>
          </p:nvSpPr>
          <p:spPr>
            <a:xfrm>
              <a:off x="7066322" y="2899898"/>
              <a:ext cx="1437262" cy="597425"/>
            </a:xfrm>
            <a:custGeom>
              <a:avLst/>
              <a:gdLst/>
              <a:ahLst/>
              <a:cxnLst/>
              <a:rect l="l" t="t" r="r" b="b"/>
              <a:pathLst>
                <a:path w="2365864" h="983416" extrusionOk="0">
                  <a:moveTo>
                    <a:pt x="0" y="791179"/>
                  </a:moveTo>
                  <a:cubicBezTo>
                    <a:pt x="0" y="354253"/>
                    <a:pt x="529598" y="0"/>
                    <a:pt x="1182898" y="0"/>
                  </a:cubicBezTo>
                  <a:cubicBezTo>
                    <a:pt x="1836197" y="0"/>
                    <a:pt x="2365865" y="354253"/>
                    <a:pt x="2365865" y="791179"/>
                  </a:cubicBezTo>
                  <a:cubicBezTo>
                    <a:pt x="2365865" y="1228104"/>
                    <a:pt x="1836197" y="783576"/>
                    <a:pt x="1182898" y="783576"/>
                  </a:cubicBezTo>
                  <a:cubicBezTo>
                    <a:pt x="529598" y="783576"/>
                    <a:pt x="0" y="1228104"/>
                    <a:pt x="0" y="791179"/>
                  </a:cubicBezTo>
                  <a:close/>
                </a:path>
              </a:pathLst>
            </a:custGeom>
            <a:solidFill>
              <a:srgbClr val="4C11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19"/>
            <p:cNvSpPr/>
            <p:nvPr/>
          </p:nvSpPr>
          <p:spPr>
            <a:xfrm>
              <a:off x="7344300" y="3182158"/>
              <a:ext cx="173307" cy="276881"/>
            </a:xfrm>
            <a:custGeom>
              <a:avLst/>
              <a:gdLst/>
              <a:ahLst/>
              <a:cxnLst/>
              <a:rect l="l" t="t" r="r" b="b"/>
              <a:pathLst>
                <a:path w="285279" h="455772" extrusionOk="0">
                  <a:moveTo>
                    <a:pt x="0" y="455773"/>
                  </a:moveTo>
                  <a:cubicBezTo>
                    <a:pt x="86303" y="430567"/>
                    <a:pt x="182195" y="401799"/>
                    <a:pt x="285279" y="377141"/>
                  </a:cubicBezTo>
                  <a:cubicBezTo>
                    <a:pt x="275279" y="230837"/>
                    <a:pt x="245005" y="11450"/>
                    <a:pt x="153838" y="422"/>
                  </a:cubicBezTo>
                  <a:cubicBezTo>
                    <a:pt x="44316" y="-13482"/>
                    <a:pt x="9589" y="320085"/>
                    <a:pt x="0" y="455773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16200038" scaled="0"/>
            </a:gradFill>
            <a:ln>
              <a:noFill/>
            </a:ln>
            <a:effectLst>
              <a:outerShdw blurRad="14288" dist="28575" dir="162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19"/>
            <p:cNvSpPr/>
            <p:nvPr/>
          </p:nvSpPr>
          <p:spPr>
            <a:xfrm>
              <a:off x="8056297" y="3181999"/>
              <a:ext cx="171726" cy="277456"/>
            </a:xfrm>
            <a:custGeom>
              <a:avLst/>
              <a:gdLst/>
              <a:ahLst/>
              <a:cxnLst/>
              <a:rect l="l" t="t" r="r" b="b"/>
              <a:pathLst>
                <a:path w="282676" h="456717" extrusionOk="0">
                  <a:moveTo>
                    <a:pt x="282676" y="456718"/>
                  </a:moveTo>
                  <a:cubicBezTo>
                    <a:pt x="278567" y="331510"/>
                    <a:pt x="257333" y="14107"/>
                    <a:pt x="147194" y="408"/>
                  </a:cubicBezTo>
                  <a:cubicBezTo>
                    <a:pt x="55070" y="-11099"/>
                    <a:pt x="15823" y="223152"/>
                    <a:pt x="0" y="378566"/>
                  </a:cubicBezTo>
                  <a:cubicBezTo>
                    <a:pt x="102125" y="403155"/>
                    <a:pt x="197127" y="431718"/>
                    <a:pt x="282676" y="456718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16200038" scaled="0"/>
            </a:gradFill>
            <a:ln>
              <a:noFill/>
            </a:ln>
            <a:effectLst>
              <a:outerShdw blurRad="14288" dist="28575" dir="162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0"/>
          <p:cNvSpPr txBox="1">
            <a:spLocks noGrp="1"/>
          </p:cNvSpPr>
          <p:nvPr>
            <p:ph type="title"/>
          </p:nvPr>
        </p:nvSpPr>
        <p:spPr>
          <a:xfrm>
            <a:off x="855300" y="1095438"/>
            <a:ext cx="3240300" cy="930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/>
              <a:t>A picture is worth a thousand words</a:t>
            </a:r>
            <a:endParaRPr sz="2900" dirty="0"/>
          </a:p>
        </p:txBody>
      </p:sp>
      <p:sp>
        <p:nvSpPr>
          <p:cNvPr id="282" name="Google Shape;282;p20"/>
          <p:cNvSpPr txBox="1">
            <a:spLocks noGrp="1"/>
          </p:cNvSpPr>
          <p:nvPr>
            <p:ph type="body" idx="1"/>
          </p:nvPr>
        </p:nvSpPr>
        <p:spPr>
          <a:xfrm>
            <a:off x="855300" y="2148163"/>
            <a:ext cx="3240300" cy="1899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A complex idea can be conveyed with just a single still image, namely making it possible to absorb large amounts of data quickly.</a:t>
            </a:r>
            <a:endParaRPr sz="2000"/>
          </a:p>
        </p:txBody>
      </p:sp>
      <p:pic>
        <p:nvPicPr>
          <p:cNvPr id="283" name="Google Shape;283;p20"/>
          <p:cNvPicPr preferRelativeResize="0"/>
          <p:nvPr/>
        </p:nvPicPr>
        <p:blipFill rotWithShape="1">
          <a:blip r:embed="rId3">
            <a:alphaModFix/>
          </a:blip>
          <a:srcRect t="3741" b="30620"/>
          <a:stretch/>
        </p:blipFill>
        <p:spPr>
          <a:xfrm>
            <a:off x="5090100" y="0"/>
            <a:ext cx="40539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20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 dirty="0"/>
          </a:p>
        </p:txBody>
      </p:sp>
      <p:grpSp>
        <p:nvGrpSpPr>
          <p:cNvPr id="285" name="Google Shape;285;p20"/>
          <p:cNvGrpSpPr/>
          <p:nvPr/>
        </p:nvGrpSpPr>
        <p:grpSpPr>
          <a:xfrm rot="-887741">
            <a:off x="6093557" y="1145667"/>
            <a:ext cx="590098" cy="591310"/>
            <a:chOff x="2893887" y="2547824"/>
            <a:chExt cx="1212350" cy="1214840"/>
          </a:xfrm>
        </p:grpSpPr>
        <p:sp>
          <p:nvSpPr>
            <p:cNvPr id="286" name="Google Shape;286;p20"/>
            <p:cNvSpPr/>
            <p:nvPr/>
          </p:nvSpPr>
          <p:spPr>
            <a:xfrm>
              <a:off x="2893887" y="2547824"/>
              <a:ext cx="1212350" cy="1214840"/>
            </a:xfrm>
            <a:custGeom>
              <a:avLst/>
              <a:gdLst/>
              <a:ahLst/>
              <a:cxnLst/>
              <a:rect l="l" t="t" r="r" b="b"/>
              <a:pathLst>
                <a:path w="1212350" h="1214840" extrusionOk="0">
                  <a:moveTo>
                    <a:pt x="0" y="1070973"/>
                  </a:moveTo>
                  <a:cubicBezTo>
                    <a:pt x="0" y="1070973"/>
                    <a:pt x="650697" y="1447692"/>
                    <a:pt x="1212351" y="981930"/>
                  </a:cubicBezTo>
                  <a:lnTo>
                    <a:pt x="549325" y="40612"/>
                  </a:lnTo>
                  <a:cubicBezTo>
                    <a:pt x="518790" y="-2656"/>
                    <a:pt x="458960" y="-12985"/>
                    <a:pt x="415686" y="17550"/>
                  </a:cubicBezTo>
                  <a:cubicBezTo>
                    <a:pt x="400062" y="28578"/>
                    <a:pt x="388089" y="44030"/>
                    <a:pt x="381308" y="619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20"/>
            <p:cNvSpPr/>
            <p:nvPr/>
          </p:nvSpPr>
          <p:spPr>
            <a:xfrm>
              <a:off x="2996697" y="3186871"/>
              <a:ext cx="951250" cy="244546"/>
            </a:xfrm>
            <a:custGeom>
              <a:avLst/>
              <a:gdLst/>
              <a:ahLst/>
              <a:cxnLst/>
              <a:rect l="l" t="t" r="r" b="b"/>
              <a:pathLst>
                <a:path w="951250" h="244546" extrusionOk="0">
                  <a:moveTo>
                    <a:pt x="43357" y="45138"/>
                  </a:moveTo>
                  <a:lnTo>
                    <a:pt x="0" y="159934"/>
                  </a:lnTo>
                  <a:cubicBezTo>
                    <a:pt x="152674" y="234319"/>
                    <a:pt x="473639" y="323156"/>
                    <a:pt x="951250" y="118221"/>
                  </a:cubicBezTo>
                  <a:lnTo>
                    <a:pt x="867961" y="0"/>
                  </a:lnTo>
                  <a:cubicBezTo>
                    <a:pt x="691177" y="94111"/>
                    <a:pt x="402815" y="180483"/>
                    <a:pt x="43357" y="45138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20"/>
            <p:cNvSpPr/>
            <p:nvPr/>
          </p:nvSpPr>
          <p:spPr>
            <a:xfrm>
              <a:off x="3140056" y="2892620"/>
              <a:ext cx="568503" cy="125416"/>
            </a:xfrm>
            <a:custGeom>
              <a:avLst/>
              <a:gdLst/>
              <a:ahLst/>
              <a:cxnLst/>
              <a:rect l="l" t="t" r="r" b="b"/>
              <a:pathLst>
                <a:path w="568503" h="125416" extrusionOk="0">
                  <a:moveTo>
                    <a:pt x="27398" y="2123"/>
                  </a:moveTo>
                  <a:lnTo>
                    <a:pt x="0" y="74179"/>
                  </a:lnTo>
                  <a:cubicBezTo>
                    <a:pt x="118016" y="119317"/>
                    <a:pt x="322540" y="163222"/>
                    <a:pt x="568503" y="72261"/>
                  </a:cubicBezTo>
                  <a:lnTo>
                    <a:pt x="517544" y="0"/>
                  </a:lnTo>
                  <a:cubicBezTo>
                    <a:pt x="405281" y="47467"/>
                    <a:pt x="236717" y="79796"/>
                    <a:pt x="27398" y="2123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" name="Google Shape;289;p20"/>
            <p:cNvSpPr/>
            <p:nvPr/>
          </p:nvSpPr>
          <p:spPr>
            <a:xfrm>
              <a:off x="3404162" y="2647161"/>
              <a:ext cx="524058" cy="1084446"/>
            </a:xfrm>
            <a:custGeom>
              <a:avLst/>
              <a:gdLst/>
              <a:ahLst/>
              <a:cxnLst/>
              <a:rect l="l" t="t" r="r" b="b"/>
              <a:pathLst>
                <a:path w="524058" h="1084446" extrusionOk="0">
                  <a:moveTo>
                    <a:pt x="524059" y="1002185"/>
                  </a:moveTo>
                  <a:lnTo>
                    <a:pt x="18570" y="4084"/>
                  </a:lnTo>
                  <a:cubicBezTo>
                    <a:pt x="13844" y="-5299"/>
                    <a:pt x="-2595" y="3057"/>
                    <a:pt x="351" y="13331"/>
                  </a:cubicBezTo>
                  <a:lnTo>
                    <a:pt x="311452" y="1084446"/>
                  </a:lnTo>
                  <a:cubicBezTo>
                    <a:pt x="385337" y="1065562"/>
                    <a:pt x="456708" y="1037952"/>
                    <a:pt x="524059" y="1002185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90" name="Google Shape;290;p20"/>
          <p:cNvGrpSpPr/>
          <p:nvPr/>
        </p:nvGrpSpPr>
        <p:grpSpPr>
          <a:xfrm rot="887741" flipH="1">
            <a:off x="7479010" y="1274141"/>
            <a:ext cx="590098" cy="591310"/>
            <a:chOff x="2893887" y="2547824"/>
            <a:chExt cx="1212350" cy="1214840"/>
          </a:xfrm>
        </p:grpSpPr>
        <p:sp>
          <p:nvSpPr>
            <p:cNvPr id="291" name="Google Shape;291;p20"/>
            <p:cNvSpPr/>
            <p:nvPr/>
          </p:nvSpPr>
          <p:spPr>
            <a:xfrm>
              <a:off x="2893887" y="2547824"/>
              <a:ext cx="1212350" cy="1214840"/>
            </a:xfrm>
            <a:custGeom>
              <a:avLst/>
              <a:gdLst/>
              <a:ahLst/>
              <a:cxnLst/>
              <a:rect l="l" t="t" r="r" b="b"/>
              <a:pathLst>
                <a:path w="1212350" h="1214840" extrusionOk="0">
                  <a:moveTo>
                    <a:pt x="0" y="1070973"/>
                  </a:moveTo>
                  <a:cubicBezTo>
                    <a:pt x="0" y="1070973"/>
                    <a:pt x="650697" y="1447692"/>
                    <a:pt x="1212351" y="981930"/>
                  </a:cubicBezTo>
                  <a:lnTo>
                    <a:pt x="549325" y="40612"/>
                  </a:lnTo>
                  <a:cubicBezTo>
                    <a:pt x="518790" y="-2656"/>
                    <a:pt x="458960" y="-12985"/>
                    <a:pt x="415686" y="17550"/>
                  </a:cubicBezTo>
                  <a:cubicBezTo>
                    <a:pt x="400062" y="28578"/>
                    <a:pt x="388089" y="44030"/>
                    <a:pt x="381308" y="619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" name="Google Shape;292;p20"/>
            <p:cNvSpPr/>
            <p:nvPr/>
          </p:nvSpPr>
          <p:spPr>
            <a:xfrm>
              <a:off x="2996697" y="3186871"/>
              <a:ext cx="951250" cy="244546"/>
            </a:xfrm>
            <a:custGeom>
              <a:avLst/>
              <a:gdLst/>
              <a:ahLst/>
              <a:cxnLst/>
              <a:rect l="l" t="t" r="r" b="b"/>
              <a:pathLst>
                <a:path w="951250" h="244546" extrusionOk="0">
                  <a:moveTo>
                    <a:pt x="43357" y="45138"/>
                  </a:moveTo>
                  <a:lnTo>
                    <a:pt x="0" y="159934"/>
                  </a:lnTo>
                  <a:cubicBezTo>
                    <a:pt x="152674" y="234319"/>
                    <a:pt x="473639" y="323156"/>
                    <a:pt x="951250" y="118221"/>
                  </a:cubicBezTo>
                  <a:lnTo>
                    <a:pt x="867961" y="0"/>
                  </a:lnTo>
                  <a:cubicBezTo>
                    <a:pt x="691177" y="94111"/>
                    <a:pt x="402815" y="180483"/>
                    <a:pt x="43357" y="45138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" name="Google Shape;293;p20"/>
            <p:cNvSpPr/>
            <p:nvPr/>
          </p:nvSpPr>
          <p:spPr>
            <a:xfrm>
              <a:off x="3140056" y="2892620"/>
              <a:ext cx="568503" cy="125416"/>
            </a:xfrm>
            <a:custGeom>
              <a:avLst/>
              <a:gdLst/>
              <a:ahLst/>
              <a:cxnLst/>
              <a:rect l="l" t="t" r="r" b="b"/>
              <a:pathLst>
                <a:path w="568503" h="125416" extrusionOk="0">
                  <a:moveTo>
                    <a:pt x="27398" y="2123"/>
                  </a:moveTo>
                  <a:lnTo>
                    <a:pt x="0" y="74179"/>
                  </a:lnTo>
                  <a:cubicBezTo>
                    <a:pt x="118016" y="119317"/>
                    <a:pt x="322540" y="163222"/>
                    <a:pt x="568503" y="72261"/>
                  </a:cubicBezTo>
                  <a:lnTo>
                    <a:pt x="517544" y="0"/>
                  </a:lnTo>
                  <a:cubicBezTo>
                    <a:pt x="405281" y="47467"/>
                    <a:pt x="236717" y="79796"/>
                    <a:pt x="27398" y="2123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" name="Google Shape;294;p20"/>
            <p:cNvSpPr/>
            <p:nvPr/>
          </p:nvSpPr>
          <p:spPr>
            <a:xfrm>
              <a:off x="3404162" y="2647161"/>
              <a:ext cx="524058" cy="1084446"/>
            </a:xfrm>
            <a:custGeom>
              <a:avLst/>
              <a:gdLst/>
              <a:ahLst/>
              <a:cxnLst/>
              <a:rect l="l" t="t" r="r" b="b"/>
              <a:pathLst>
                <a:path w="524058" h="1084446" extrusionOk="0">
                  <a:moveTo>
                    <a:pt x="524059" y="1002185"/>
                  </a:moveTo>
                  <a:lnTo>
                    <a:pt x="18570" y="4084"/>
                  </a:lnTo>
                  <a:cubicBezTo>
                    <a:pt x="13844" y="-5299"/>
                    <a:pt x="-2595" y="3057"/>
                    <a:pt x="351" y="13331"/>
                  </a:cubicBezTo>
                  <a:lnTo>
                    <a:pt x="311452" y="1084446"/>
                  </a:lnTo>
                  <a:cubicBezTo>
                    <a:pt x="385337" y="1065562"/>
                    <a:pt x="456708" y="1037952"/>
                    <a:pt x="524059" y="1002185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1"/>
          <p:cNvSpPr txBox="1">
            <a:spLocks noGrp="1"/>
          </p:cNvSpPr>
          <p:nvPr>
            <p:ph type="title"/>
          </p:nvPr>
        </p:nvSpPr>
        <p:spPr>
          <a:xfrm>
            <a:off x="4019375" y="720350"/>
            <a:ext cx="4556100" cy="138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Want big impact?</a:t>
            </a:r>
            <a:endParaRPr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Use big image.</a:t>
            </a:r>
            <a:endParaRPr dirty="0"/>
          </a:p>
        </p:txBody>
      </p:sp>
      <p:sp>
        <p:nvSpPr>
          <p:cNvPr id="300" name="Google Shape;300;p21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34</a:t>
            </a:fld>
            <a:endParaRPr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2"/>
          <p:cNvSpPr txBox="1">
            <a:spLocks noGrp="1"/>
          </p:cNvSpPr>
          <p:nvPr>
            <p:ph type="title"/>
          </p:nvPr>
        </p:nvSpPr>
        <p:spPr>
          <a:xfrm>
            <a:off x="855300" y="991175"/>
            <a:ext cx="4693500" cy="396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Use diagrams to explain your ideas</a:t>
            </a:r>
            <a:endParaRPr dirty="0"/>
          </a:p>
        </p:txBody>
      </p:sp>
      <p:sp>
        <p:nvSpPr>
          <p:cNvPr id="306" name="Google Shape;306;p22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35</a:t>
            </a:fld>
            <a:endParaRPr dirty="0"/>
          </a:p>
        </p:txBody>
      </p:sp>
      <p:grpSp>
        <p:nvGrpSpPr>
          <p:cNvPr id="307" name="Google Shape;307;p22"/>
          <p:cNvGrpSpPr/>
          <p:nvPr/>
        </p:nvGrpSpPr>
        <p:grpSpPr>
          <a:xfrm>
            <a:off x="5575395" y="878971"/>
            <a:ext cx="3157483" cy="3233149"/>
            <a:chOff x="5575395" y="955171"/>
            <a:chExt cx="3157483" cy="3233149"/>
          </a:xfrm>
        </p:grpSpPr>
        <p:grpSp>
          <p:nvGrpSpPr>
            <p:cNvPr id="308" name="Google Shape;308;p22"/>
            <p:cNvGrpSpPr/>
            <p:nvPr/>
          </p:nvGrpSpPr>
          <p:grpSpPr>
            <a:xfrm>
              <a:off x="6169433" y="3369626"/>
              <a:ext cx="1969582" cy="818694"/>
              <a:chOff x="6169433" y="3369626"/>
              <a:chExt cx="1969582" cy="818694"/>
            </a:xfrm>
          </p:grpSpPr>
          <p:sp>
            <p:nvSpPr>
              <p:cNvPr id="309" name="Google Shape;309;p22"/>
              <p:cNvSpPr/>
              <p:nvPr/>
            </p:nvSpPr>
            <p:spPr>
              <a:xfrm rot="10800000">
                <a:off x="6169433" y="3369626"/>
                <a:ext cx="1969582" cy="818694"/>
              </a:xfrm>
              <a:custGeom>
                <a:avLst/>
                <a:gdLst/>
                <a:ahLst/>
                <a:cxnLst/>
                <a:rect l="l" t="t" r="r" b="b"/>
                <a:pathLst>
                  <a:path w="2365864" h="983416" extrusionOk="0">
                    <a:moveTo>
                      <a:pt x="0" y="791179"/>
                    </a:moveTo>
                    <a:cubicBezTo>
                      <a:pt x="0" y="354253"/>
                      <a:pt x="529598" y="0"/>
                      <a:pt x="1182898" y="0"/>
                    </a:cubicBezTo>
                    <a:cubicBezTo>
                      <a:pt x="1836197" y="0"/>
                      <a:pt x="2365865" y="354253"/>
                      <a:pt x="2365865" y="791179"/>
                    </a:cubicBezTo>
                    <a:cubicBezTo>
                      <a:pt x="2365865" y="1228104"/>
                      <a:pt x="1836197" y="783576"/>
                      <a:pt x="1182898" y="783576"/>
                    </a:cubicBezTo>
                    <a:cubicBezTo>
                      <a:pt x="529598" y="783576"/>
                      <a:pt x="0" y="1228104"/>
                      <a:pt x="0" y="791179"/>
                    </a:cubicBezTo>
                    <a:close/>
                  </a:path>
                </a:pathLst>
              </a:custGeom>
              <a:solidFill>
                <a:srgbClr val="5B0F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accent4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0" name="Google Shape;310;p22"/>
              <p:cNvSpPr/>
              <p:nvPr/>
            </p:nvSpPr>
            <p:spPr>
              <a:xfrm rot="10800000">
                <a:off x="7520552" y="3422053"/>
                <a:ext cx="237495" cy="379430"/>
              </a:xfrm>
              <a:custGeom>
                <a:avLst/>
                <a:gdLst/>
                <a:ahLst/>
                <a:cxnLst/>
                <a:rect l="l" t="t" r="r" b="b"/>
                <a:pathLst>
                  <a:path w="285279" h="455772" extrusionOk="0">
                    <a:moveTo>
                      <a:pt x="0" y="455773"/>
                    </a:moveTo>
                    <a:cubicBezTo>
                      <a:pt x="86303" y="430567"/>
                      <a:pt x="182195" y="401799"/>
                      <a:pt x="285279" y="377141"/>
                    </a:cubicBezTo>
                    <a:cubicBezTo>
                      <a:pt x="275279" y="230837"/>
                      <a:pt x="245005" y="11450"/>
                      <a:pt x="153838" y="422"/>
                    </a:cubicBezTo>
                    <a:cubicBezTo>
                      <a:pt x="44316" y="-13482"/>
                      <a:pt x="9589" y="320085"/>
                      <a:pt x="0" y="455773"/>
                    </a:cubicBezTo>
                    <a:close/>
                  </a:path>
                </a:pathLst>
              </a:custGeom>
              <a:gradFill>
                <a:gsLst>
                  <a:gs pos="0">
                    <a:srgbClr val="F0E0C7"/>
                  </a:gs>
                  <a:gs pos="50000">
                    <a:srgbClr val="F8F1E4"/>
                  </a:gs>
                  <a:gs pos="100000">
                    <a:schemeClr val="lt1"/>
                  </a:gs>
                </a:gsLst>
                <a:lin ang="16200038" scaled="0"/>
              </a:gradFill>
              <a:ln>
                <a:noFill/>
              </a:ln>
              <a:effectLst>
                <a:outerShdw blurRad="14288" dist="28575" dir="5400000" algn="bl" rotWithShape="0">
                  <a:schemeClr val="dk1">
                    <a:alpha val="30000"/>
                  </a:scheme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" name="Google Shape;311;p22"/>
              <p:cNvSpPr/>
              <p:nvPr/>
            </p:nvSpPr>
            <p:spPr>
              <a:xfrm rot="10800000">
                <a:off x="6546927" y="3421483"/>
                <a:ext cx="235328" cy="380217"/>
              </a:xfrm>
              <a:custGeom>
                <a:avLst/>
                <a:gdLst/>
                <a:ahLst/>
                <a:cxnLst/>
                <a:rect l="l" t="t" r="r" b="b"/>
                <a:pathLst>
                  <a:path w="282676" h="456717" extrusionOk="0">
                    <a:moveTo>
                      <a:pt x="282676" y="456718"/>
                    </a:moveTo>
                    <a:cubicBezTo>
                      <a:pt x="278567" y="331510"/>
                      <a:pt x="257333" y="14107"/>
                      <a:pt x="147194" y="408"/>
                    </a:cubicBezTo>
                    <a:cubicBezTo>
                      <a:pt x="55070" y="-11099"/>
                      <a:pt x="15823" y="223152"/>
                      <a:pt x="0" y="378566"/>
                    </a:cubicBezTo>
                    <a:cubicBezTo>
                      <a:pt x="102125" y="403155"/>
                      <a:pt x="197127" y="431718"/>
                      <a:pt x="282676" y="456718"/>
                    </a:cubicBezTo>
                    <a:close/>
                  </a:path>
                </a:pathLst>
              </a:custGeom>
              <a:gradFill>
                <a:gsLst>
                  <a:gs pos="0">
                    <a:srgbClr val="F0E0C7"/>
                  </a:gs>
                  <a:gs pos="50000">
                    <a:srgbClr val="F8F1E4"/>
                  </a:gs>
                  <a:gs pos="100000">
                    <a:schemeClr val="lt1"/>
                  </a:gs>
                </a:gsLst>
                <a:lin ang="16200038" scaled="0"/>
              </a:gradFill>
              <a:ln>
                <a:noFill/>
              </a:ln>
              <a:effectLst>
                <a:outerShdw blurRad="14288" dist="28575" dir="5400000" algn="bl" rotWithShape="0">
                  <a:schemeClr val="dk1">
                    <a:alpha val="30000"/>
                  </a:scheme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12" name="Google Shape;312;p22"/>
            <p:cNvGrpSpPr/>
            <p:nvPr/>
          </p:nvGrpSpPr>
          <p:grpSpPr>
            <a:xfrm>
              <a:off x="8241903" y="1453229"/>
              <a:ext cx="490975" cy="773870"/>
              <a:chOff x="1620532" y="2740711"/>
              <a:chExt cx="745257" cy="1174666"/>
            </a:xfrm>
          </p:grpSpPr>
          <p:sp>
            <p:nvSpPr>
              <p:cNvPr id="313" name="Google Shape;313;p22"/>
              <p:cNvSpPr/>
              <p:nvPr/>
            </p:nvSpPr>
            <p:spPr>
              <a:xfrm>
                <a:off x="1620532" y="2740711"/>
                <a:ext cx="745257" cy="1174666"/>
              </a:xfrm>
              <a:custGeom>
                <a:avLst/>
                <a:gdLst/>
                <a:ahLst/>
                <a:cxnLst/>
                <a:rect l="l" t="t" r="r" b="b"/>
                <a:pathLst>
                  <a:path w="745257" h="1174666" extrusionOk="0">
                    <a:moveTo>
                      <a:pt x="105526" y="385886"/>
                    </a:moveTo>
                    <a:cubicBezTo>
                      <a:pt x="105526" y="385886"/>
                      <a:pt x="389709" y="456640"/>
                      <a:pt x="547452" y="114511"/>
                    </a:cubicBezTo>
                    <a:cubicBezTo>
                      <a:pt x="625124" y="-53848"/>
                      <a:pt x="678481" y="-1313"/>
                      <a:pt x="704989" y="51359"/>
                    </a:cubicBezTo>
                    <a:cubicBezTo>
                      <a:pt x="763894" y="169032"/>
                      <a:pt x="825744" y="770550"/>
                      <a:pt x="360393" y="1174667"/>
                    </a:cubicBezTo>
                    <a:cubicBezTo>
                      <a:pt x="360257" y="1174598"/>
                      <a:pt x="-235850" y="1027952"/>
                      <a:pt x="105526" y="385886"/>
                    </a:cubicBezTo>
                    <a:close/>
                  </a:path>
                </a:pathLst>
              </a:custGeom>
              <a:solidFill>
                <a:srgbClr val="F8F1E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" name="Google Shape;314;p22"/>
              <p:cNvSpPr/>
              <p:nvPr/>
            </p:nvSpPr>
            <p:spPr>
              <a:xfrm>
                <a:off x="1763362" y="3112760"/>
                <a:ext cx="446402" cy="667683"/>
              </a:xfrm>
              <a:custGeom>
                <a:avLst/>
                <a:gdLst/>
                <a:ahLst/>
                <a:cxnLst/>
                <a:rect l="l" t="t" r="r" b="b"/>
                <a:pathLst>
                  <a:path w="446402" h="667683" extrusionOk="0">
                    <a:moveTo>
                      <a:pt x="446403" y="526996"/>
                    </a:moveTo>
                    <a:cubicBezTo>
                      <a:pt x="278523" y="500214"/>
                      <a:pt x="48382" y="393843"/>
                      <a:pt x="145028" y="0"/>
                    </a:cubicBezTo>
                    <a:cubicBezTo>
                      <a:pt x="115342" y="10103"/>
                      <a:pt x="84506" y="16432"/>
                      <a:pt x="53245" y="18836"/>
                    </a:cubicBezTo>
                    <a:cubicBezTo>
                      <a:pt x="-14085" y="183222"/>
                      <a:pt x="-95456" y="533023"/>
                      <a:pt x="348456" y="667683"/>
                    </a:cubicBezTo>
                    <a:cubicBezTo>
                      <a:pt x="384785" y="623463"/>
                      <a:pt x="417539" y="576414"/>
                      <a:pt x="446403" y="526996"/>
                    </a:cubicBezTo>
                    <a:close/>
                  </a:path>
                </a:pathLst>
              </a:custGeom>
              <a:solidFill>
                <a:srgbClr val="F0E0C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" name="Google Shape;315;p22"/>
              <p:cNvSpPr/>
              <p:nvPr/>
            </p:nvSpPr>
            <p:spPr>
              <a:xfrm>
                <a:off x="1980517" y="3061527"/>
                <a:ext cx="341579" cy="420075"/>
              </a:xfrm>
              <a:custGeom>
                <a:avLst/>
                <a:gdLst/>
                <a:ahLst/>
                <a:cxnLst/>
                <a:rect l="l" t="t" r="r" b="b"/>
                <a:pathLst>
                  <a:path w="341579" h="420075" extrusionOk="0">
                    <a:moveTo>
                      <a:pt x="26848" y="0"/>
                    </a:moveTo>
                    <a:cubicBezTo>
                      <a:pt x="18170" y="6301"/>
                      <a:pt x="9430" y="12103"/>
                      <a:pt x="614" y="17398"/>
                    </a:cubicBezTo>
                    <a:cubicBezTo>
                      <a:pt x="-5002" y="131783"/>
                      <a:pt x="22670" y="353020"/>
                      <a:pt x="305346" y="420076"/>
                    </a:cubicBezTo>
                    <a:cubicBezTo>
                      <a:pt x="319593" y="383294"/>
                      <a:pt x="331579" y="346719"/>
                      <a:pt x="341579" y="310485"/>
                    </a:cubicBezTo>
                    <a:cubicBezTo>
                      <a:pt x="258016" y="305280"/>
                      <a:pt x="119795" y="254114"/>
                      <a:pt x="26848" y="0"/>
                    </a:cubicBezTo>
                    <a:close/>
                  </a:path>
                </a:pathLst>
              </a:custGeom>
              <a:solidFill>
                <a:srgbClr val="F0E0C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" name="Google Shape;316;p22"/>
              <p:cNvSpPr/>
              <p:nvPr/>
            </p:nvSpPr>
            <p:spPr>
              <a:xfrm>
                <a:off x="2085517" y="2976457"/>
                <a:ext cx="278498" cy="208133"/>
              </a:xfrm>
              <a:custGeom>
                <a:avLst/>
                <a:gdLst/>
                <a:ahLst/>
                <a:cxnLst/>
                <a:rect l="l" t="t" r="r" b="b"/>
                <a:pathLst>
                  <a:path w="278498" h="208133" extrusionOk="0">
                    <a:moveTo>
                      <a:pt x="9521" y="0"/>
                    </a:moveTo>
                    <a:cubicBezTo>
                      <a:pt x="6370" y="4041"/>
                      <a:pt x="3219" y="7877"/>
                      <a:pt x="0" y="11713"/>
                    </a:cubicBezTo>
                    <a:cubicBezTo>
                      <a:pt x="34795" y="89522"/>
                      <a:pt x="117468" y="221785"/>
                      <a:pt x="272744" y="206990"/>
                    </a:cubicBezTo>
                    <a:cubicBezTo>
                      <a:pt x="275416" y="182812"/>
                      <a:pt x="277334" y="159044"/>
                      <a:pt x="278498" y="136441"/>
                    </a:cubicBezTo>
                    <a:cubicBezTo>
                      <a:pt x="201168" y="146578"/>
                      <a:pt x="103906" y="122947"/>
                      <a:pt x="9521" y="0"/>
                    </a:cubicBezTo>
                    <a:close/>
                  </a:path>
                </a:pathLst>
              </a:custGeom>
              <a:solidFill>
                <a:srgbClr val="F0E0C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7" name="Google Shape;317;p22"/>
              <p:cNvSpPr/>
              <p:nvPr/>
            </p:nvSpPr>
            <p:spPr>
              <a:xfrm>
                <a:off x="1623727" y="2881337"/>
                <a:ext cx="606150" cy="548531"/>
              </a:xfrm>
              <a:custGeom>
                <a:avLst/>
                <a:gdLst/>
                <a:ahLst/>
                <a:cxnLst/>
                <a:rect l="l" t="t" r="r" b="b"/>
                <a:pathLst>
                  <a:path w="606150" h="548531" extrusionOk="0">
                    <a:moveTo>
                      <a:pt x="43768" y="373549"/>
                    </a:moveTo>
                    <a:cubicBezTo>
                      <a:pt x="21822" y="429769"/>
                      <a:pt x="7110" y="488551"/>
                      <a:pt x="0" y="548483"/>
                    </a:cubicBezTo>
                    <a:cubicBezTo>
                      <a:pt x="270142" y="552525"/>
                      <a:pt x="564668" y="299095"/>
                      <a:pt x="602340" y="72447"/>
                    </a:cubicBezTo>
                    <a:cubicBezTo>
                      <a:pt x="620217" y="-35089"/>
                      <a:pt x="570627" y="-3855"/>
                      <a:pt x="548161" y="44433"/>
                    </a:cubicBezTo>
                    <a:cubicBezTo>
                      <a:pt x="413980" y="333343"/>
                      <a:pt x="151099" y="356905"/>
                      <a:pt x="43768" y="373549"/>
                    </a:cubicBezTo>
                    <a:close/>
                  </a:path>
                </a:pathLst>
              </a:custGeom>
              <a:solidFill>
                <a:srgbClr val="FFFFFF">
                  <a:alpha val="5475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18" name="Google Shape;318;p22"/>
            <p:cNvGrpSpPr/>
            <p:nvPr/>
          </p:nvGrpSpPr>
          <p:grpSpPr>
            <a:xfrm>
              <a:off x="5575395" y="1453229"/>
              <a:ext cx="490950" cy="773870"/>
              <a:chOff x="188982" y="2740711"/>
              <a:chExt cx="745218" cy="1174666"/>
            </a:xfrm>
          </p:grpSpPr>
          <p:sp>
            <p:nvSpPr>
              <p:cNvPr id="319" name="Google Shape;319;p22"/>
              <p:cNvSpPr/>
              <p:nvPr/>
            </p:nvSpPr>
            <p:spPr>
              <a:xfrm>
                <a:off x="188982" y="2740711"/>
                <a:ext cx="745218" cy="1174666"/>
              </a:xfrm>
              <a:custGeom>
                <a:avLst/>
                <a:gdLst/>
                <a:ahLst/>
                <a:cxnLst/>
                <a:rect l="l" t="t" r="r" b="b"/>
                <a:pathLst>
                  <a:path w="745218" h="1174666" extrusionOk="0">
                    <a:moveTo>
                      <a:pt x="639800" y="385886"/>
                    </a:moveTo>
                    <a:cubicBezTo>
                      <a:pt x="639800" y="385886"/>
                      <a:pt x="355617" y="456640"/>
                      <a:pt x="197806" y="114511"/>
                    </a:cubicBezTo>
                    <a:cubicBezTo>
                      <a:pt x="120133" y="-53848"/>
                      <a:pt x="66844" y="-1313"/>
                      <a:pt x="40268" y="51359"/>
                    </a:cubicBezTo>
                    <a:cubicBezTo>
                      <a:pt x="-18637" y="169032"/>
                      <a:pt x="-80487" y="770550"/>
                      <a:pt x="384864" y="1174667"/>
                    </a:cubicBezTo>
                    <a:cubicBezTo>
                      <a:pt x="384864" y="1174598"/>
                      <a:pt x="980970" y="1027952"/>
                      <a:pt x="639800" y="385886"/>
                    </a:cubicBezTo>
                    <a:close/>
                  </a:path>
                </a:pathLst>
              </a:custGeom>
              <a:solidFill>
                <a:srgbClr val="F8F1E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" name="Google Shape;320;p22"/>
              <p:cNvSpPr/>
              <p:nvPr/>
            </p:nvSpPr>
            <p:spPr>
              <a:xfrm>
                <a:off x="344800" y="3112760"/>
                <a:ext cx="446368" cy="667683"/>
              </a:xfrm>
              <a:custGeom>
                <a:avLst/>
                <a:gdLst/>
                <a:ahLst/>
                <a:cxnLst/>
                <a:rect l="l" t="t" r="r" b="b"/>
                <a:pathLst>
                  <a:path w="446368" h="667683" extrusionOk="0">
                    <a:moveTo>
                      <a:pt x="0" y="526996"/>
                    </a:moveTo>
                    <a:cubicBezTo>
                      <a:pt x="167948" y="500214"/>
                      <a:pt x="398021" y="393843"/>
                      <a:pt x="301375" y="0"/>
                    </a:cubicBezTo>
                    <a:cubicBezTo>
                      <a:pt x="331033" y="10110"/>
                      <a:pt x="361849" y="16439"/>
                      <a:pt x="393089" y="18836"/>
                    </a:cubicBezTo>
                    <a:cubicBezTo>
                      <a:pt x="460488" y="183222"/>
                      <a:pt x="541791" y="533023"/>
                      <a:pt x="97947" y="667683"/>
                    </a:cubicBezTo>
                    <a:cubicBezTo>
                      <a:pt x="61639" y="623443"/>
                      <a:pt x="28888" y="576401"/>
                      <a:pt x="0" y="526996"/>
                    </a:cubicBezTo>
                    <a:close/>
                  </a:path>
                </a:pathLst>
              </a:custGeom>
              <a:solidFill>
                <a:srgbClr val="F0E0C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" name="Google Shape;321;p22"/>
              <p:cNvSpPr/>
              <p:nvPr/>
            </p:nvSpPr>
            <p:spPr>
              <a:xfrm>
                <a:off x="232538" y="3061527"/>
                <a:ext cx="341567" cy="420075"/>
              </a:xfrm>
              <a:custGeom>
                <a:avLst/>
                <a:gdLst/>
                <a:ahLst/>
                <a:cxnLst/>
                <a:rect l="l" t="t" r="r" b="b"/>
                <a:pathLst>
                  <a:path w="341567" h="420075" extrusionOk="0">
                    <a:moveTo>
                      <a:pt x="314663" y="0"/>
                    </a:moveTo>
                    <a:cubicBezTo>
                      <a:pt x="323430" y="6301"/>
                      <a:pt x="332198" y="12103"/>
                      <a:pt x="340965" y="17398"/>
                    </a:cubicBezTo>
                    <a:cubicBezTo>
                      <a:pt x="346513" y="131783"/>
                      <a:pt x="318910" y="353020"/>
                      <a:pt x="36234" y="420076"/>
                    </a:cubicBezTo>
                    <a:cubicBezTo>
                      <a:pt x="21987" y="383294"/>
                      <a:pt x="10000" y="346719"/>
                      <a:pt x="0" y="310485"/>
                    </a:cubicBezTo>
                    <a:cubicBezTo>
                      <a:pt x="83495" y="305280"/>
                      <a:pt x="221785" y="254114"/>
                      <a:pt x="314663" y="0"/>
                    </a:cubicBezTo>
                    <a:close/>
                  </a:path>
                </a:pathLst>
              </a:custGeom>
              <a:solidFill>
                <a:srgbClr val="F0E0C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" name="Google Shape;322;p22"/>
              <p:cNvSpPr/>
              <p:nvPr/>
            </p:nvSpPr>
            <p:spPr>
              <a:xfrm>
                <a:off x="190551" y="2976457"/>
                <a:ext cx="278498" cy="208133"/>
              </a:xfrm>
              <a:custGeom>
                <a:avLst/>
                <a:gdLst/>
                <a:ahLst/>
                <a:cxnLst/>
                <a:rect l="l" t="t" r="r" b="b"/>
                <a:pathLst>
                  <a:path w="278498" h="208133" extrusionOk="0">
                    <a:moveTo>
                      <a:pt x="268977" y="0"/>
                    </a:moveTo>
                    <a:cubicBezTo>
                      <a:pt x="272128" y="4041"/>
                      <a:pt x="275347" y="7877"/>
                      <a:pt x="278498" y="11713"/>
                    </a:cubicBezTo>
                    <a:cubicBezTo>
                      <a:pt x="243703" y="89522"/>
                      <a:pt x="161099" y="221785"/>
                      <a:pt x="5754" y="206990"/>
                    </a:cubicBezTo>
                    <a:cubicBezTo>
                      <a:pt x="3082" y="182812"/>
                      <a:pt x="1233" y="159044"/>
                      <a:pt x="0" y="136441"/>
                    </a:cubicBezTo>
                    <a:cubicBezTo>
                      <a:pt x="77399" y="146578"/>
                      <a:pt x="174661" y="122947"/>
                      <a:pt x="268977" y="0"/>
                    </a:cubicBezTo>
                    <a:close/>
                  </a:path>
                </a:pathLst>
              </a:custGeom>
              <a:solidFill>
                <a:srgbClr val="F0E0C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" name="Google Shape;323;p22"/>
              <p:cNvSpPr/>
              <p:nvPr/>
            </p:nvSpPr>
            <p:spPr>
              <a:xfrm>
                <a:off x="324756" y="2881337"/>
                <a:ext cx="606150" cy="548531"/>
              </a:xfrm>
              <a:custGeom>
                <a:avLst/>
                <a:gdLst/>
                <a:ahLst/>
                <a:cxnLst/>
                <a:rect l="l" t="t" r="r" b="b"/>
                <a:pathLst>
                  <a:path w="606150" h="548531" extrusionOk="0">
                    <a:moveTo>
                      <a:pt x="562383" y="373549"/>
                    </a:moveTo>
                    <a:cubicBezTo>
                      <a:pt x="584328" y="429769"/>
                      <a:pt x="599041" y="488551"/>
                      <a:pt x="606151" y="548483"/>
                    </a:cubicBezTo>
                    <a:cubicBezTo>
                      <a:pt x="336009" y="552525"/>
                      <a:pt x="41483" y="299095"/>
                      <a:pt x="3811" y="72447"/>
                    </a:cubicBezTo>
                    <a:cubicBezTo>
                      <a:pt x="-14066" y="-35089"/>
                      <a:pt x="35524" y="-3855"/>
                      <a:pt x="57921" y="44433"/>
                    </a:cubicBezTo>
                    <a:cubicBezTo>
                      <a:pt x="192170" y="333343"/>
                      <a:pt x="455052" y="356905"/>
                      <a:pt x="562383" y="373549"/>
                    </a:cubicBezTo>
                    <a:close/>
                  </a:path>
                </a:pathLst>
              </a:custGeom>
              <a:solidFill>
                <a:srgbClr val="FFFFFF">
                  <a:alpha val="5475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24" name="Google Shape;324;p22"/>
            <p:cNvSpPr/>
            <p:nvPr/>
          </p:nvSpPr>
          <p:spPr>
            <a:xfrm rot="10800000">
              <a:off x="6297810" y="955171"/>
              <a:ext cx="1808990" cy="1572953"/>
            </a:xfrm>
            <a:custGeom>
              <a:avLst/>
              <a:gdLst/>
              <a:ahLst/>
              <a:cxnLst/>
              <a:rect l="l" t="t" r="r" b="b"/>
              <a:pathLst>
                <a:path w="1256243" h="1404422" extrusionOk="0">
                  <a:moveTo>
                    <a:pt x="136989" y="466050"/>
                  </a:moveTo>
                  <a:cubicBezTo>
                    <a:pt x="136989" y="466050"/>
                    <a:pt x="267128" y="-13411"/>
                    <a:pt x="705492" y="288"/>
                  </a:cubicBezTo>
                  <a:cubicBezTo>
                    <a:pt x="1198652" y="15699"/>
                    <a:pt x="1243790" y="411254"/>
                    <a:pt x="1253447" y="589340"/>
                  </a:cubicBezTo>
                  <a:cubicBezTo>
                    <a:pt x="1267146" y="842769"/>
                    <a:pt x="1239748" y="1020854"/>
                    <a:pt x="958921" y="1150994"/>
                  </a:cubicBezTo>
                  <a:cubicBezTo>
                    <a:pt x="958921" y="1150994"/>
                    <a:pt x="1137007" y="911263"/>
                    <a:pt x="1013717" y="719479"/>
                  </a:cubicBezTo>
                  <a:cubicBezTo>
                    <a:pt x="1013717" y="719479"/>
                    <a:pt x="965771" y="1301681"/>
                    <a:pt x="404117" y="1404423"/>
                  </a:cubicBezTo>
                  <a:cubicBezTo>
                    <a:pt x="404117" y="1404423"/>
                    <a:pt x="657546" y="1157843"/>
                    <a:pt x="506858" y="801672"/>
                  </a:cubicBezTo>
                  <a:cubicBezTo>
                    <a:pt x="506858" y="801672"/>
                    <a:pt x="520557" y="1144144"/>
                    <a:pt x="123290" y="1130445"/>
                  </a:cubicBezTo>
                  <a:cubicBezTo>
                    <a:pt x="123290" y="1130445"/>
                    <a:pt x="363020" y="993457"/>
                    <a:pt x="294526" y="746877"/>
                  </a:cubicBezTo>
                  <a:cubicBezTo>
                    <a:pt x="253429" y="842769"/>
                    <a:pt x="157537" y="904414"/>
                    <a:pt x="0" y="870167"/>
                  </a:cubicBezTo>
                  <a:cubicBezTo>
                    <a:pt x="116440" y="801672"/>
                    <a:pt x="116440" y="561942"/>
                    <a:pt x="136989" y="46605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65000">
                  <a:srgbClr val="FF4D6A"/>
                </a:gs>
                <a:gs pos="100000">
                  <a:srgbClr val="FF4D6A"/>
                </a:gs>
              </a:gsLst>
              <a:lin ang="5400012" scaled="0"/>
            </a:gradFill>
            <a:ln>
              <a:noFill/>
            </a:ln>
            <a:effectLst>
              <a:outerShdw blurRad="28575" dist="38100" dir="54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25" name="Google Shape;325;p22"/>
            <p:cNvGrpSpPr/>
            <p:nvPr/>
          </p:nvGrpSpPr>
          <p:grpSpPr>
            <a:xfrm>
              <a:off x="5738625" y="2150990"/>
              <a:ext cx="1316755" cy="1022671"/>
              <a:chOff x="2860826" y="401530"/>
              <a:chExt cx="2115269" cy="1642581"/>
            </a:xfrm>
          </p:grpSpPr>
          <p:sp>
            <p:nvSpPr>
              <p:cNvPr id="326" name="Google Shape;326;p22"/>
              <p:cNvSpPr/>
              <p:nvPr/>
            </p:nvSpPr>
            <p:spPr>
              <a:xfrm>
                <a:off x="2860826" y="401530"/>
                <a:ext cx="2115269" cy="1642581"/>
              </a:xfrm>
              <a:custGeom>
                <a:avLst/>
                <a:gdLst/>
                <a:ahLst/>
                <a:cxnLst/>
                <a:rect l="l" t="t" r="r" b="b"/>
                <a:pathLst>
                  <a:path w="2115269" h="1642581" extrusionOk="0">
                    <a:moveTo>
                      <a:pt x="245052" y="1642582"/>
                    </a:moveTo>
                    <a:cubicBezTo>
                      <a:pt x="509714" y="1619636"/>
                      <a:pt x="782253" y="1607649"/>
                      <a:pt x="1060477" y="1607649"/>
                    </a:cubicBezTo>
                    <a:cubicBezTo>
                      <a:pt x="1331715" y="1607649"/>
                      <a:pt x="1597541" y="1619088"/>
                      <a:pt x="1855902" y="1640869"/>
                    </a:cubicBezTo>
                    <a:cubicBezTo>
                      <a:pt x="1868690" y="1627170"/>
                      <a:pt x="1881060" y="1612992"/>
                      <a:pt x="1893026" y="1598334"/>
                    </a:cubicBezTo>
                    <a:cubicBezTo>
                      <a:pt x="1980028" y="1493928"/>
                      <a:pt x="2044145" y="1372426"/>
                      <a:pt x="2081249" y="1241684"/>
                    </a:cubicBezTo>
                    <a:cubicBezTo>
                      <a:pt x="2119756" y="1105894"/>
                      <a:pt x="2125668" y="962926"/>
                      <a:pt x="2098509" y="824416"/>
                    </a:cubicBezTo>
                    <a:cubicBezTo>
                      <a:pt x="2049057" y="569754"/>
                      <a:pt x="1935630" y="368312"/>
                      <a:pt x="1761449" y="225501"/>
                    </a:cubicBezTo>
                    <a:cubicBezTo>
                      <a:pt x="1578980" y="75910"/>
                      <a:pt x="1339797" y="18"/>
                      <a:pt x="1050682" y="18"/>
                    </a:cubicBezTo>
                    <a:cubicBezTo>
                      <a:pt x="903988" y="-836"/>
                      <a:pt x="758732" y="28980"/>
                      <a:pt x="624236" y="87554"/>
                    </a:cubicBezTo>
                    <a:cubicBezTo>
                      <a:pt x="501508" y="141599"/>
                      <a:pt x="390609" y="219263"/>
                      <a:pt x="297861" y="316119"/>
                    </a:cubicBezTo>
                    <a:cubicBezTo>
                      <a:pt x="101419" y="520575"/>
                      <a:pt x="-9679" y="802772"/>
                      <a:pt x="663" y="1071749"/>
                    </a:cubicBezTo>
                    <a:cubicBezTo>
                      <a:pt x="9088" y="1284356"/>
                      <a:pt x="94775" y="1483332"/>
                      <a:pt x="245052" y="1642582"/>
                    </a:cubicBezTo>
                    <a:close/>
                  </a:path>
                </a:pathLst>
              </a:custGeom>
              <a:solidFill>
                <a:srgbClr val="09052E">
                  <a:alpha val="1173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" name="Google Shape;327;p22"/>
              <p:cNvSpPr/>
              <p:nvPr/>
            </p:nvSpPr>
            <p:spPr>
              <a:xfrm>
                <a:off x="2983792" y="475316"/>
                <a:ext cx="1869056" cy="1552082"/>
              </a:xfrm>
              <a:custGeom>
                <a:avLst/>
                <a:gdLst/>
                <a:ahLst/>
                <a:cxnLst/>
                <a:rect l="l" t="t" r="r" b="b"/>
                <a:pathLst>
                  <a:path w="1869056" h="1552082" extrusionOk="0">
                    <a:moveTo>
                      <a:pt x="347020" y="1552083"/>
                    </a:moveTo>
                    <a:cubicBezTo>
                      <a:pt x="540360" y="1540028"/>
                      <a:pt x="737185" y="1533952"/>
                      <a:pt x="937510" y="1533863"/>
                    </a:cubicBezTo>
                    <a:cubicBezTo>
                      <a:pt x="1132446" y="1533863"/>
                      <a:pt x="1324230" y="1539637"/>
                      <a:pt x="1512863" y="1551192"/>
                    </a:cubicBezTo>
                    <a:cubicBezTo>
                      <a:pt x="1766292" y="1362285"/>
                      <a:pt x="1918076" y="1051183"/>
                      <a:pt x="1854650" y="724876"/>
                    </a:cubicBezTo>
                    <a:cubicBezTo>
                      <a:pt x="1769717" y="285279"/>
                      <a:pt x="1464506" y="0"/>
                      <a:pt x="927716" y="0"/>
                    </a:cubicBezTo>
                    <a:cubicBezTo>
                      <a:pt x="337774" y="0"/>
                      <a:pt x="-16274" y="505694"/>
                      <a:pt x="576" y="943990"/>
                    </a:cubicBezTo>
                    <a:cubicBezTo>
                      <a:pt x="10028" y="1188583"/>
                      <a:pt x="140167" y="1406875"/>
                      <a:pt x="347020" y="155208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" name="Google Shape;328;p22"/>
              <p:cNvSpPr/>
              <p:nvPr/>
            </p:nvSpPr>
            <p:spPr>
              <a:xfrm>
                <a:off x="3347496" y="964575"/>
                <a:ext cx="758060" cy="758156"/>
              </a:xfrm>
              <a:custGeom>
                <a:avLst/>
                <a:gdLst/>
                <a:ahLst/>
                <a:cxnLst/>
                <a:rect l="l" t="t" r="r" b="b"/>
                <a:pathLst>
                  <a:path w="758060" h="758156" extrusionOk="0">
                    <a:moveTo>
                      <a:pt x="724496" y="223151"/>
                    </a:moveTo>
                    <a:cubicBezTo>
                      <a:pt x="687310" y="294289"/>
                      <a:pt x="599493" y="321817"/>
                      <a:pt x="528355" y="284631"/>
                    </a:cubicBezTo>
                    <a:cubicBezTo>
                      <a:pt x="457217" y="247446"/>
                      <a:pt x="429689" y="159629"/>
                      <a:pt x="466875" y="88491"/>
                    </a:cubicBezTo>
                    <a:cubicBezTo>
                      <a:pt x="479923" y="63532"/>
                      <a:pt x="499937" y="42901"/>
                      <a:pt x="524492" y="29106"/>
                    </a:cubicBezTo>
                    <a:cubicBezTo>
                      <a:pt x="331208" y="-51203"/>
                      <a:pt x="109416" y="40382"/>
                      <a:pt x="29107" y="233665"/>
                    </a:cubicBezTo>
                    <a:cubicBezTo>
                      <a:pt x="-51203" y="426949"/>
                      <a:pt x="40381" y="648740"/>
                      <a:pt x="233665" y="729050"/>
                    </a:cubicBezTo>
                    <a:cubicBezTo>
                      <a:pt x="426949" y="809360"/>
                      <a:pt x="648741" y="717776"/>
                      <a:pt x="729051" y="524492"/>
                    </a:cubicBezTo>
                    <a:cubicBezTo>
                      <a:pt x="769257" y="427730"/>
                      <a:pt x="767606" y="318645"/>
                      <a:pt x="724496" y="22315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100000">
                    <a:srgbClr val="95F163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9" name="Google Shape;329;p22"/>
              <p:cNvSpPr/>
              <p:nvPr/>
            </p:nvSpPr>
            <p:spPr>
              <a:xfrm>
                <a:off x="3521371" y="1137272"/>
                <a:ext cx="411706" cy="411763"/>
              </a:xfrm>
              <a:custGeom>
                <a:avLst/>
                <a:gdLst/>
                <a:ahLst/>
                <a:cxnLst/>
                <a:rect l="l" t="t" r="r" b="b"/>
                <a:pathLst>
                  <a:path w="411706" h="411763" extrusionOk="0">
                    <a:moveTo>
                      <a:pt x="279862" y="13810"/>
                    </a:moveTo>
                    <a:cubicBezTo>
                      <a:pt x="173784" y="-27047"/>
                      <a:pt x="54666" y="25824"/>
                      <a:pt x="13809" y="131901"/>
                    </a:cubicBezTo>
                    <a:cubicBezTo>
                      <a:pt x="-27048" y="237978"/>
                      <a:pt x="25830" y="357097"/>
                      <a:pt x="131907" y="397954"/>
                    </a:cubicBezTo>
                    <a:cubicBezTo>
                      <a:pt x="237984" y="438811"/>
                      <a:pt x="357096" y="385940"/>
                      <a:pt x="397953" y="279863"/>
                    </a:cubicBezTo>
                    <a:cubicBezTo>
                      <a:pt x="417090" y="230170"/>
                      <a:pt x="416227" y="174998"/>
                      <a:pt x="395549" y="125935"/>
                    </a:cubicBezTo>
                    <a:cubicBezTo>
                      <a:pt x="337897" y="115325"/>
                      <a:pt x="292273" y="71105"/>
                      <a:pt x="279862" y="1381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0" name="Google Shape;330;p22"/>
              <p:cNvSpPr/>
              <p:nvPr/>
            </p:nvSpPr>
            <p:spPr>
              <a:xfrm>
                <a:off x="2983798" y="1299235"/>
                <a:ext cx="1868927" cy="728163"/>
              </a:xfrm>
              <a:custGeom>
                <a:avLst/>
                <a:gdLst/>
                <a:ahLst/>
                <a:cxnLst/>
                <a:rect l="l" t="t" r="r" b="b"/>
                <a:pathLst>
                  <a:path w="1868927" h="728163" extrusionOk="0">
                    <a:moveTo>
                      <a:pt x="347015" y="728164"/>
                    </a:moveTo>
                    <a:cubicBezTo>
                      <a:pt x="540354" y="716109"/>
                      <a:pt x="737179" y="710033"/>
                      <a:pt x="937505" y="709944"/>
                    </a:cubicBezTo>
                    <a:cubicBezTo>
                      <a:pt x="1132440" y="709944"/>
                      <a:pt x="1324224" y="715718"/>
                      <a:pt x="1512858" y="727273"/>
                    </a:cubicBezTo>
                    <a:cubicBezTo>
                      <a:pt x="1740396" y="557613"/>
                      <a:pt x="1886015" y="289457"/>
                      <a:pt x="1867316" y="0"/>
                    </a:cubicBezTo>
                    <a:cubicBezTo>
                      <a:pt x="1727793" y="347404"/>
                      <a:pt x="1367307" y="603915"/>
                      <a:pt x="963190" y="603915"/>
                    </a:cubicBezTo>
                    <a:cubicBezTo>
                      <a:pt x="507292" y="603915"/>
                      <a:pt x="141943" y="366308"/>
                      <a:pt x="1940" y="34795"/>
                    </a:cubicBezTo>
                    <a:cubicBezTo>
                      <a:pt x="-53" y="63172"/>
                      <a:pt x="-512" y="91639"/>
                      <a:pt x="570" y="120071"/>
                    </a:cubicBezTo>
                    <a:cubicBezTo>
                      <a:pt x="10022" y="364664"/>
                      <a:pt x="140162" y="582956"/>
                      <a:pt x="347015" y="728164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31" name="Google Shape;331;p22"/>
            <p:cNvGrpSpPr/>
            <p:nvPr/>
          </p:nvGrpSpPr>
          <p:grpSpPr>
            <a:xfrm>
              <a:off x="7270325" y="2150990"/>
              <a:ext cx="1316755" cy="1022671"/>
              <a:chOff x="2860826" y="401530"/>
              <a:chExt cx="2115269" cy="1642581"/>
            </a:xfrm>
          </p:grpSpPr>
          <p:sp>
            <p:nvSpPr>
              <p:cNvPr id="332" name="Google Shape;332;p22"/>
              <p:cNvSpPr/>
              <p:nvPr/>
            </p:nvSpPr>
            <p:spPr>
              <a:xfrm>
                <a:off x="2860826" y="401530"/>
                <a:ext cx="2115269" cy="1642581"/>
              </a:xfrm>
              <a:custGeom>
                <a:avLst/>
                <a:gdLst/>
                <a:ahLst/>
                <a:cxnLst/>
                <a:rect l="l" t="t" r="r" b="b"/>
                <a:pathLst>
                  <a:path w="2115269" h="1642581" extrusionOk="0">
                    <a:moveTo>
                      <a:pt x="245052" y="1642582"/>
                    </a:moveTo>
                    <a:cubicBezTo>
                      <a:pt x="509714" y="1619636"/>
                      <a:pt x="782253" y="1607649"/>
                      <a:pt x="1060477" y="1607649"/>
                    </a:cubicBezTo>
                    <a:cubicBezTo>
                      <a:pt x="1331715" y="1607649"/>
                      <a:pt x="1597541" y="1619088"/>
                      <a:pt x="1855902" y="1640869"/>
                    </a:cubicBezTo>
                    <a:cubicBezTo>
                      <a:pt x="1868690" y="1627170"/>
                      <a:pt x="1881060" y="1612992"/>
                      <a:pt x="1893026" y="1598334"/>
                    </a:cubicBezTo>
                    <a:cubicBezTo>
                      <a:pt x="1980028" y="1493928"/>
                      <a:pt x="2044145" y="1372426"/>
                      <a:pt x="2081249" y="1241684"/>
                    </a:cubicBezTo>
                    <a:cubicBezTo>
                      <a:pt x="2119756" y="1105894"/>
                      <a:pt x="2125668" y="962926"/>
                      <a:pt x="2098509" y="824416"/>
                    </a:cubicBezTo>
                    <a:cubicBezTo>
                      <a:pt x="2049057" y="569754"/>
                      <a:pt x="1935630" y="368312"/>
                      <a:pt x="1761449" y="225501"/>
                    </a:cubicBezTo>
                    <a:cubicBezTo>
                      <a:pt x="1578980" y="75910"/>
                      <a:pt x="1339797" y="18"/>
                      <a:pt x="1050682" y="18"/>
                    </a:cubicBezTo>
                    <a:cubicBezTo>
                      <a:pt x="903988" y="-836"/>
                      <a:pt x="758732" y="28980"/>
                      <a:pt x="624236" y="87554"/>
                    </a:cubicBezTo>
                    <a:cubicBezTo>
                      <a:pt x="501508" y="141599"/>
                      <a:pt x="390609" y="219263"/>
                      <a:pt x="297861" y="316119"/>
                    </a:cubicBezTo>
                    <a:cubicBezTo>
                      <a:pt x="101419" y="520575"/>
                      <a:pt x="-9679" y="802772"/>
                      <a:pt x="663" y="1071749"/>
                    </a:cubicBezTo>
                    <a:cubicBezTo>
                      <a:pt x="9088" y="1284356"/>
                      <a:pt x="94775" y="1483332"/>
                      <a:pt x="245052" y="1642582"/>
                    </a:cubicBezTo>
                    <a:close/>
                  </a:path>
                </a:pathLst>
              </a:custGeom>
              <a:solidFill>
                <a:srgbClr val="09052E">
                  <a:alpha val="1173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3" name="Google Shape;333;p22"/>
              <p:cNvSpPr/>
              <p:nvPr/>
            </p:nvSpPr>
            <p:spPr>
              <a:xfrm>
                <a:off x="2983792" y="475316"/>
                <a:ext cx="1869056" cy="1552082"/>
              </a:xfrm>
              <a:custGeom>
                <a:avLst/>
                <a:gdLst/>
                <a:ahLst/>
                <a:cxnLst/>
                <a:rect l="l" t="t" r="r" b="b"/>
                <a:pathLst>
                  <a:path w="1869056" h="1552082" extrusionOk="0">
                    <a:moveTo>
                      <a:pt x="347020" y="1552083"/>
                    </a:moveTo>
                    <a:cubicBezTo>
                      <a:pt x="540360" y="1540028"/>
                      <a:pt x="737185" y="1533952"/>
                      <a:pt x="937510" y="1533863"/>
                    </a:cubicBezTo>
                    <a:cubicBezTo>
                      <a:pt x="1132446" y="1533863"/>
                      <a:pt x="1324230" y="1539637"/>
                      <a:pt x="1512863" y="1551192"/>
                    </a:cubicBezTo>
                    <a:cubicBezTo>
                      <a:pt x="1766292" y="1362285"/>
                      <a:pt x="1918076" y="1051183"/>
                      <a:pt x="1854650" y="724876"/>
                    </a:cubicBezTo>
                    <a:cubicBezTo>
                      <a:pt x="1769717" y="285279"/>
                      <a:pt x="1464506" y="0"/>
                      <a:pt x="927716" y="0"/>
                    </a:cubicBezTo>
                    <a:cubicBezTo>
                      <a:pt x="337774" y="0"/>
                      <a:pt x="-16274" y="505694"/>
                      <a:pt x="576" y="943990"/>
                    </a:cubicBezTo>
                    <a:cubicBezTo>
                      <a:pt x="10028" y="1188583"/>
                      <a:pt x="140167" y="1406875"/>
                      <a:pt x="347020" y="155208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4" name="Google Shape;334;p22"/>
              <p:cNvSpPr/>
              <p:nvPr/>
            </p:nvSpPr>
            <p:spPr>
              <a:xfrm>
                <a:off x="3347496" y="964575"/>
                <a:ext cx="758060" cy="758156"/>
              </a:xfrm>
              <a:custGeom>
                <a:avLst/>
                <a:gdLst/>
                <a:ahLst/>
                <a:cxnLst/>
                <a:rect l="l" t="t" r="r" b="b"/>
                <a:pathLst>
                  <a:path w="758060" h="758156" extrusionOk="0">
                    <a:moveTo>
                      <a:pt x="724496" y="223151"/>
                    </a:moveTo>
                    <a:cubicBezTo>
                      <a:pt x="687310" y="294289"/>
                      <a:pt x="599493" y="321817"/>
                      <a:pt x="528355" y="284631"/>
                    </a:cubicBezTo>
                    <a:cubicBezTo>
                      <a:pt x="457217" y="247446"/>
                      <a:pt x="429689" y="159629"/>
                      <a:pt x="466875" y="88491"/>
                    </a:cubicBezTo>
                    <a:cubicBezTo>
                      <a:pt x="479923" y="63532"/>
                      <a:pt x="499937" y="42901"/>
                      <a:pt x="524492" y="29106"/>
                    </a:cubicBezTo>
                    <a:cubicBezTo>
                      <a:pt x="331208" y="-51203"/>
                      <a:pt x="109416" y="40382"/>
                      <a:pt x="29107" y="233665"/>
                    </a:cubicBezTo>
                    <a:cubicBezTo>
                      <a:pt x="-51203" y="426949"/>
                      <a:pt x="40381" y="648740"/>
                      <a:pt x="233665" y="729050"/>
                    </a:cubicBezTo>
                    <a:cubicBezTo>
                      <a:pt x="426949" y="809360"/>
                      <a:pt x="648741" y="717776"/>
                      <a:pt x="729051" y="524492"/>
                    </a:cubicBezTo>
                    <a:cubicBezTo>
                      <a:pt x="769257" y="427730"/>
                      <a:pt x="767606" y="318645"/>
                      <a:pt x="724496" y="22315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100000">
                    <a:srgbClr val="95F163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5" name="Google Shape;335;p22"/>
              <p:cNvSpPr/>
              <p:nvPr/>
            </p:nvSpPr>
            <p:spPr>
              <a:xfrm>
                <a:off x="3521371" y="1137272"/>
                <a:ext cx="411706" cy="411763"/>
              </a:xfrm>
              <a:custGeom>
                <a:avLst/>
                <a:gdLst/>
                <a:ahLst/>
                <a:cxnLst/>
                <a:rect l="l" t="t" r="r" b="b"/>
                <a:pathLst>
                  <a:path w="411706" h="411763" extrusionOk="0">
                    <a:moveTo>
                      <a:pt x="279862" y="13810"/>
                    </a:moveTo>
                    <a:cubicBezTo>
                      <a:pt x="173784" y="-27047"/>
                      <a:pt x="54666" y="25824"/>
                      <a:pt x="13809" y="131901"/>
                    </a:cubicBezTo>
                    <a:cubicBezTo>
                      <a:pt x="-27048" y="237978"/>
                      <a:pt x="25830" y="357097"/>
                      <a:pt x="131907" y="397954"/>
                    </a:cubicBezTo>
                    <a:cubicBezTo>
                      <a:pt x="237984" y="438811"/>
                      <a:pt x="357096" y="385940"/>
                      <a:pt x="397953" y="279863"/>
                    </a:cubicBezTo>
                    <a:cubicBezTo>
                      <a:pt x="417090" y="230170"/>
                      <a:pt x="416227" y="174998"/>
                      <a:pt x="395549" y="125935"/>
                    </a:cubicBezTo>
                    <a:cubicBezTo>
                      <a:pt x="337897" y="115325"/>
                      <a:pt x="292273" y="71105"/>
                      <a:pt x="279862" y="1381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6" name="Google Shape;336;p22"/>
              <p:cNvSpPr/>
              <p:nvPr/>
            </p:nvSpPr>
            <p:spPr>
              <a:xfrm>
                <a:off x="2983798" y="1299235"/>
                <a:ext cx="1868927" cy="728163"/>
              </a:xfrm>
              <a:custGeom>
                <a:avLst/>
                <a:gdLst/>
                <a:ahLst/>
                <a:cxnLst/>
                <a:rect l="l" t="t" r="r" b="b"/>
                <a:pathLst>
                  <a:path w="1868927" h="728163" extrusionOk="0">
                    <a:moveTo>
                      <a:pt x="347015" y="728164"/>
                    </a:moveTo>
                    <a:cubicBezTo>
                      <a:pt x="540354" y="716109"/>
                      <a:pt x="737179" y="710033"/>
                      <a:pt x="937505" y="709944"/>
                    </a:cubicBezTo>
                    <a:cubicBezTo>
                      <a:pt x="1132440" y="709944"/>
                      <a:pt x="1324224" y="715718"/>
                      <a:pt x="1512858" y="727273"/>
                    </a:cubicBezTo>
                    <a:cubicBezTo>
                      <a:pt x="1740396" y="557613"/>
                      <a:pt x="1886015" y="289457"/>
                      <a:pt x="1867316" y="0"/>
                    </a:cubicBezTo>
                    <a:cubicBezTo>
                      <a:pt x="1727793" y="347404"/>
                      <a:pt x="1367307" y="603915"/>
                      <a:pt x="963190" y="603915"/>
                    </a:cubicBezTo>
                    <a:cubicBezTo>
                      <a:pt x="507292" y="603915"/>
                      <a:pt x="141943" y="366308"/>
                      <a:pt x="1940" y="34795"/>
                    </a:cubicBezTo>
                    <a:cubicBezTo>
                      <a:pt x="-53" y="63172"/>
                      <a:pt x="-512" y="91639"/>
                      <a:pt x="570" y="120071"/>
                    </a:cubicBezTo>
                    <a:cubicBezTo>
                      <a:pt x="10022" y="364664"/>
                      <a:pt x="140162" y="582956"/>
                      <a:pt x="347015" y="728164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37" name="Google Shape;337;p22"/>
          <p:cNvSpPr/>
          <p:nvPr/>
        </p:nvSpPr>
        <p:spPr>
          <a:xfrm>
            <a:off x="2730920" y="1647725"/>
            <a:ext cx="1103100" cy="4425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  <a:effectLst>
            <a:outerShdw blurRad="28575" dist="9525" dir="5400000" algn="bl" rotWithShape="0">
              <a:schemeClr val="dk1">
                <a:alpha val="2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5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Lorem Ipsum</a:t>
            </a:r>
            <a:endParaRPr>
              <a:solidFill>
                <a:schemeClr val="accent5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</p:txBody>
      </p:sp>
      <p:sp>
        <p:nvSpPr>
          <p:cNvPr id="338" name="Google Shape;338;p22"/>
          <p:cNvSpPr/>
          <p:nvPr/>
        </p:nvSpPr>
        <p:spPr>
          <a:xfrm>
            <a:off x="4000409" y="2547425"/>
            <a:ext cx="1103100" cy="4425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  <a:effectLst>
            <a:outerShdw blurRad="28575" dist="9525" dir="5400000" algn="bl" rotWithShape="0">
              <a:schemeClr val="dk1">
                <a:alpha val="2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4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Lorem Ipsum</a:t>
            </a:r>
            <a:endParaRPr>
              <a:solidFill>
                <a:schemeClr val="accent4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</p:txBody>
      </p:sp>
      <p:sp>
        <p:nvSpPr>
          <p:cNvPr id="339" name="Google Shape;339;p22"/>
          <p:cNvSpPr/>
          <p:nvPr/>
        </p:nvSpPr>
        <p:spPr>
          <a:xfrm>
            <a:off x="1461431" y="2547425"/>
            <a:ext cx="1103100" cy="4425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  <a:effectLst>
            <a:outerShdw blurRad="28575" dist="9525" dir="5400000" algn="bl" rotWithShape="0">
              <a:schemeClr val="dk1">
                <a:alpha val="2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4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Lorem Ipsum</a:t>
            </a:r>
            <a:endParaRPr>
              <a:solidFill>
                <a:schemeClr val="accent4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</p:txBody>
      </p:sp>
      <p:sp>
        <p:nvSpPr>
          <p:cNvPr id="340" name="Google Shape;340;p22"/>
          <p:cNvSpPr/>
          <p:nvPr/>
        </p:nvSpPr>
        <p:spPr>
          <a:xfrm>
            <a:off x="855300" y="3447126"/>
            <a:ext cx="1103100" cy="4425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  <a:effectLst>
            <a:outerShdw blurRad="28575" dist="9525" dir="5400000" algn="bl" rotWithShape="0">
              <a:schemeClr val="dk1">
                <a:alpha val="2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3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Lorem Ipsum</a:t>
            </a:r>
            <a:endParaRPr>
              <a:solidFill>
                <a:schemeClr val="accent3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</p:txBody>
      </p:sp>
      <p:sp>
        <p:nvSpPr>
          <p:cNvPr id="341" name="Google Shape;341;p22"/>
          <p:cNvSpPr/>
          <p:nvPr/>
        </p:nvSpPr>
        <p:spPr>
          <a:xfrm>
            <a:off x="2067562" y="3447126"/>
            <a:ext cx="1103100" cy="4425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  <a:effectLst>
            <a:outerShdw blurRad="28575" dist="9525" dir="5400000" algn="bl" rotWithShape="0">
              <a:schemeClr val="dk1">
                <a:alpha val="2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3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Lorem Ipsum</a:t>
            </a:r>
            <a:endParaRPr>
              <a:solidFill>
                <a:schemeClr val="accent3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</p:txBody>
      </p:sp>
      <p:sp>
        <p:nvSpPr>
          <p:cNvPr id="342" name="Google Shape;342;p22"/>
          <p:cNvSpPr/>
          <p:nvPr/>
        </p:nvSpPr>
        <p:spPr>
          <a:xfrm>
            <a:off x="3394283" y="3447126"/>
            <a:ext cx="1103100" cy="4425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  <a:effectLst>
            <a:outerShdw blurRad="28575" dist="9525" dir="5400000" algn="bl" rotWithShape="0">
              <a:schemeClr val="dk1">
                <a:alpha val="2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3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Lorem Ipsum</a:t>
            </a:r>
            <a:endParaRPr>
              <a:solidFill>
                <a:schemeClr val="accent3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</p:txBody>
      </p:sp>
      <p:sp>
        <p:nvSpPr>
          <p:cNvPr id="343" name="Google Shape;343;p22"/>
          <p:cNvSpPr/>
          <p:nvPr/>
        </p:nvSpPr>
        <p:spPr>
          <a:xfrm>
            <a:off x="4606545" y="3447126"/>
            <a:ext cx="1103100" cy="4425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  <a:effectLst>
            <a:outerShdw blurRad="28575" dist="9525" dir="5400000" algn="bl" rotWithShape="0">
              <a:schemeClr val="dk1">
                <a:alpha val="2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3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Lorem Ipsum</a:t>
            </a:r>
            <a:endParaRPr>
              <a:solidFill>
                <a:schemeClr val="accent3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</p:txBody>
      </p:sp>
      <p:cxnSp>
        <p:nvCxnSpPr>
          <p:cNvPr id="344" name="Google Shape;344;p22"/>
          <p:cNvCxnSpPr>
            <a:stCxn id="337" idx="2"/>
            <a:endCxn id="338" idx="0"/>
          </p:cNvCxnSpPr>
          <p:nvPr/>
        </p:nvCxnSpPr>
        <p:spPr>
          <a:xfrm rot="-5400000" flipH="1">
            <a:off x="3688670" y="1684025"/>
            <a:ext cx="457200" cy="1269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45" name="Google Shape;345;p22"/>
          <p:cNvCxnSpPr>
            <a:stCxn id="339" idx="0"/>
            <a:endCxn id="337" idx="2"/>
          </p:cNvCxnSpPr>
          <p:nvPr/>
        </p:nvCxnSpPr>
        <p:spPr>
          <a:xfrm rot="-5400000">
            <a:off x="2419181" y="1684025"/>
            <a:ext cx="457200" cy="1269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46" name="Google Shape;346;p22"/>
          <p:cNvCxnSpPr>
            <a:stCxn id="339" idx="2"/>
            <a:endCxn id="341" idx="0"/>
          </p:cNvCxnSpPr>
          <p:nvPr/>
        </p:nvCxnSpPr>
        <p:spPr>
          <a:xfrm rot="-5400000" flipH="1">
            <a:off x="2087381" y="2915525"/>
            <a:ext cx="457200" cy="6060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47" name="Google Shape;347;p22"/>
          <p:cNvCxnSpPr>
            <a:stCxn id="340" idx="0"/>
            <a:endCxn id="339" idx="2"/>
          </p:cNvCxnSpPr>
          <p:nvPr/>
        </p:nvCxnSpPr>
        <p:spPr>
          <a:xfrm rot="-5400000">
            <a:off x="1481250" y="2915526"/>
            <a:ext cx="457200" cy="6060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48" name="Google Shape;348;p22"/>
          <p:cNvCxnSpPr>
            <a:stCxn id="338" idx="2"/>
            <a:endCxn id="343" idx="0"/>
          </p:cNvCxnSpPr>
          <p:nvPr/>
        </p:nvCxnSpPr>
        <p:spPr>
          <a:xfrm rot="-5400000" flipH="1">
            <a:off x="4626359" y="2915525"/>
            <a:ext cx="457200" cy="6060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49" name="Google Shape;349;p22"/>
          <p:cNvCxnSpPr>
            <a:stCxn id="342" idx="0"/>
            <a:endCxn id="338" idx="2"/>
          </p:cNvCxnSpPr>
          <p:nvPr/>
        </p:nvCxnSpPr>
        <p:spPr>
          <a:xfrm rot="-5400000">
            <a:off x="4020233" y="2915526"/>
            <a:ext cx="457200" cy="6060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/>
            </a:gs>
            <a:gs pos="100000">
              <a:srgbClr val="FF6B4B"/>
            </a:gs>
          </a:gsLst>
          <a:lin ang="0" scaled="0"/>
        </a:gradFill>
        <a:effectLst/>
      </p:bgPr>
    </p:bg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23"/>
          <p:cNvSpPr/>
          <p:nvPr/>
        </p:nvSpPr>
        <p:spPr>
          <a:xfrm rot="10800000">
            <a:off x="5897526" y="1501911"/>
            <a:ext cx="1388149" cy="1028739"/>
          </a:xfrm>
          <a:custGeom>
            <a:avLst/>
            <a:gdLst/>
            <a:ahLst/>
            <a:cxnLst/>
            <a:rect l="l" t="t" r="r" b="b"/>
            <a:pathLst>
              <a:path w="1256243" h="1404422" extrusionOk="0">
                <a:moveTo>
                  <a:pt x="136989" y="466050"/>
                </a:moveTo>
                <a:cubicBezTo>
                  <a:pt x="136989" y="466050"/>
                  <a:pt x="267128" y="-13411"/>
                  <a:pt x="705492" y="288"/>
                </a:cubicBezTo>
                <a:cubicBezTo>
                  <a:pt x="1198652" y="15699"/>
                  <a:pt x="1243790" y="411254"/>
                  <a:pt x="1253447" y="589340"/>
                </a:cubicBezTo>
                <a:cubicBezTo>
                  <a:pt x="1267146" y="842769"/>
                  <a:pt x="1239748" y="1020854"/>
                  <a:pt x="958921" y="1150994"/>
                </a:cubicBezTo>
                <a:cubicBezTo>
                  <a:pt x="958921" y="1150994"/>
                  <a:pt x="1137007" y="911263"/>
                  <a:pt x="1013717" y="719479"/>
                </a:cubicBezTo>
                <a:cubicBezTo>
                  <a:pt x="1013717" y="719479"/>
                  <a:pt x="965771" y="1301681"/>
                  <a:pt x="404117" y="1404423"/>
                </a:cubicBezTo>
                <a:cubicBezTo>
                  <a:pt x="404117" y="1404423"/>
                  <a:pt x="657546" y="1157843"/>
                  <a:pt x="506858" y="801672"/>
                </a:cubicBezTo>
                <a:cubicBezTo>
                  <a:pt x="506858" y="801672"/>
                  <a:pt x="520557" y="1144144"/>
                  <a:pt x="123290" y="1130445"/>
                </a:cubicBezTo>
                <a:cubicBezTo>
                  <a:pt x="123290" y="1130445"/>
                  <a:pt x="363020" y="993457"/>
                  <a:pt x="294526" y="746877"/>
                </a:cubicBezTo>
                <a:cubicBezTo>
                  <a:pt x="253429" y="842769"/>
                  <a:pt x="157537" y="904414"/>
                  <a:pt x="0" y="870167"/>
                </a:cubicBezTo>
                <a:cubicBezTo>
                  <a:pt x="116440" y="801672"/>
                  <a:pt x="116440" y="561942"/>
                  <a:pt x="136989" y="466050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65000">
                <a:schemeClr val="accent6"/>
              </a:gs>
              <a:gs pos="100000">
                <a:schemeClr val="accent6"/>
              </a:gs>
            </a:gsLst>
            <a:lin ang="5400012" scaled="0"/>
          </a:gradFill>
          <a:ln>
            <a:noFill/>
          </a:ln>
          <a:effectLst>
            <a:outerShdw blurRad="28575" dist="38100" dir="5400000" algn="bl" rotWithShape="0">
              <a:schemeClr val="dk1">
                <a:alpha val="20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5" name="Google Shape;355;p23"/>
          <p:cNvSpPr/>
          <p:nvPr/>
        </p:nvSpPr>
        <p:spPr>
          <a:xfrm rot="10800000">
            <a:off x="7517901" y="1501911"/>
            <a:ext cx="1388149" cy="1028739"/>
          </a:xfrm>
          <a:custGeom>
            <a:avLst/>
            <a:gdLst/>
            <a:ahLst/>
            <a:cxnLst/>
            <a:rect l="l" t="t" r="r" b="b"/>
            <a:pathLst>
              <a:path w="1256243" h="1404422" extrusionOk="0">
                <a:moveTo>
                  <a:pt x="136989" y="466050"/>
                </a:moveTo>
                <a:cubicBezTo>
                  <a:pt x="136989" y="466050"/>
                  <a:pt x="267128" y="-13411"/>
                  <a:pt x="705492" y="288"/>
                </a:cubicBezTo>
                <a:cubicBezTo>
                  <a:pt x="1198652" y="15699"/>
                  <a:pt x="1243790" y="411254"/>
                  <a:pt x="1253447" y="589340"/>
                </a:cubicBezTo>
                <a:cubicBezTo>
                  <a:pt x="1267146" y="842769"/>
                  <a:pt x="1239748" y="1020854"/>
                  <a:pt x="958921" y="1150994"/>
                </a:cubicBezTo>
                <a:cubicBezTo>
                  <a:pt x="958921" y="1150994"/>
                  <a:pt x="1137007" y="911263"/>
                  <a:pt x="1013717" y="719479"/>
                </a:cubicBezTo>
                <a:cubicBezTo>
                  <a:pt x="1013717" y="719479"/>
                  <a:pt x="965771" y="1301681"/>
                  <a:pt x="404117" y="1404423"/>
                </a:cubicBezTo>
                <a:cubicBezTo>
                  <a:pt x="404117" y="1404423"/>
                  <a:pt x="657546" y="1157843"/>
                  <a:pt x="506858" y="801672"/>
                </a:cubicBezTo>
                <a:cubicBezTo>
                  <a:pt x="506858" y="801672"/>
                  <a:pt x="520557" y="1144144"/>
                  <a:pt x="123290" y="1130445"/>
                </a:cubicBezTo>
                <a:cubicBezTo>
                  <a:pt x="123290" y="1130445"/>
                  <a:pt x="363020" y="993457"/>
                  <a:pt x="294526" y="746877"/>
                </a:cubicBezTo>
                <a:cubicBezTo>
                  <a:pt x="253429" y="842769"/>
                  <a:pt x="157537" y="904414"/>
                  <a:pt x="0" y="870167"/>
                </a:cubicBezTo>
                <a:cubicBezTo>
                  <a:pt x="116440" y="801672"/>
                  <a:pt x="116440" y="561942"/>
                  <a:pt x="136989" y="466050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65000">
                <a:schemeClr val="accent6"/>
              </a:gs>
              <a:gs pos="100000">
                <a:schemeClr val="accent6"/>
              </a:gs>
            </a:gsLst>
            <a:lin ang="5400012" scaled="0"/>
          </a:gradFill>
          <a:ln>
            <a:noFill/>
          </a:ln>
          <a:effectLst>
            <a:outerShdw blurRad="28575" dist="38100" dir="5400000" algn="bl" rotWithShape="0">
              <a:schemeClr val="dk1">
                <a:alpha val="20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6" name="Google Shape;356;p23"/>
          <p:cNvSpPr txBox="1">
            <a:spLocks noGrp="1"/>
          </p:cNvSpPr>
          <p:nvPr>
            <p:ph type="title"/>
          </p:nvPr>
        </p:nvSpPr>
        <p:spPr>
          <a:xfrm>
            <a:off x="855300" y="991175"/>
            <a:ext cx="4693500" cy="396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And tables to compare data</a:t>
            </a:r>
            <a:endParaRPr dirty="0"/>
          </a:p>
        </p:txBody>
      </p:sp>
      <p:graphicFrame>
        <p:nvGraphicFramePr>
          <p:cNvPr id="357" name="Google Shape;357;p23"/>
          <p:cNvGraphicFramePr/>
          <p:nvPr/>
        </p:nvGraphicFramePr>
        <p:xfrm>
          <a:off x="855300" y="1564481"/>
          <a:ext cx="4693500" cy="2734200"/>
        </p:xfrm>
        <a:graphic>
          <a:graphicData uri="http://schemas.openxmlformats.org/drawingml/2006/table">
            <a:tbl>
              <a:tblPr>
                <a:noFill/>
                <a:tableStyleId>{4C47D525-7973-43D5-937F-014B81E019FB}</a:tableStyleId>
              </a:tblPr>
              <a:tblGrid>
                <a:gridCol w="1173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3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3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73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83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Quicksand Light"/>
                        <a:ea typeface="Quicksand Light"/>
                        <a:cs typeface="Quicksand Light"/>
                        <a:sym typeface="Quicksand Light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298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Quicksand Light"/>
                          <a:ea typeface="Quicksand Light"/>
                          <a:cs typeface="Quicksand Light"/>
                          <a:sym typeface="Quicksand Light"/>
                        </a:rPr>
                        <a:t>A</a:t>
                      </a:r>
                      <a:endParaRPr sz="1100">
                        <a:solidFill>
                          <a:schemeClr val="dk1"/>
                        </a:solidFill>
                        <a:latin typeface="Quicksand Light"/>
                        <a:ea typeface="Quicksand Light"/>
                        <a:cs typeface="Quicksand Light"/>
                        <a:sym typeface="Quicksand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298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Quicksand Light"/>
                          <a:ea typeface="Quicksand Light"/>
                          <a:cs typeface="Quicksand Light"/>
                          <a:sym typeface="Quicksand Light"/>
                        </a:rPr>
                        <a:t>B</a:t>
                      </a:r>
                      <a:endParaRPr sz="1100">
                        <a:solidFill>
                          <a:schemeClr val="dk1"/>
                        </a:solidFill>
                        <a:latin typeface="Quicksand Light"/>
                        <a:ea typeface="Quicksand Light"/>
                        <a:cs typeface="Quicksand Light"/>
                        <a:sym typeface="Quicksand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298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Quicksand Light"/>
                          <a:ea typeface="Quicksand Light"/>
                          <a:cs typeface="Quicksand Light"/>
                          <a:sym typeface="Quicksand Light"/>
                        </a:rPr>
                        <a:t>C</a:t>
                      </a:r>
                      <a:endParaRPr sz="1100">
                        <a:solidFill>
                          <a:schemeClr val="dk1"/>
                        </a:solidFill>
                        <a:latin typeface="Quicksand Light"/>
                        <a:ea typeface="Quicksand Light"/>
                        <a:cs typeface="Quicksand Light"/>
                        <a:sym typeface="Quicksand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298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35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Quicksand Light"/>
                          <a:ea typeface="Quicksand Light"/>
                          <a:cs typeface="Quicksand Light"/>
                          <a:sym typeface="Quicksand Light"/>
                        </a:rPr>
                        <a:t>Yellow</a:t>
                      </a:r>
                      <a:endParaRPr sz="1100">
                        <a:solidFill>
                          <a:schemeClr val="dk1"/>
                        </a:solidFill>
                        <a:latin typeface="Quicksand Light"/>
                        <a:ea typeface="Quicksand Light"/>
                        <a:cs typeface="Quicksand Light"/>
                        <a:sym typeface="Quicksand Light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298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dk1"/>
                          </a:solidFill>
                          <a:latin typeface="Quicksand Light"/>
                          <a:ea typeface="Quicksand Light"/>
                          <a:cs typeface="Quicksand Light"/>
                          <a:sym typeface="Quicksand Light"/>
                        </a:rPr>
                        <a:t>10</a:t>
                      </a:r>
                      <a:endParaRPr sz="1700">
                        <a:solidFill>
                          <a:schemeClr val="dk1"/>
                        </a:solidFill>
                        <a:latin typeface="Quicksand Light"/>
                        <a:ea typeface="Quicksand Light"/>
                        <a:cs typeface="Quicksand Light"/>
                        <a:sym typeface="Quicksand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298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dk1"/>
                          </a:solidFill>
                          <a:latin typeface="Quicksand Light"/>
                          <a:ea typeface="Quicksand Light"/>
                          <a:cs typeface="Quicksand Light"/>
                          <a:sym typeface="Quicksand Light"/>
                        </a:rPr>
                        <a:t>20</a:t>
                      </a:r>
                      <a:endParaRPr sz="1700">
                        <a:solidFill>
                          <a:schemeClr val="dk1"/>
                        </a:solidFill>
                        <a:latin typeface="Quicksand Light"/>
                        <a:ea typeface="Quicksand Light"/>
                        <a:cs typeface="Quicksand Light"/>
                        <a:sym typeface="Quicksand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298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dk1"/>
                          </a:solidFill>
                          <a:latin typeface="Quicksand Light"/>
                          <a:ea typeface="Quicksand Light"/>
                          <a:cs typeface="Quicksand Light"/>
                          <a:sym typeface="Quicksand Light"/>
                        </a:rPr>
                        <a:t>7</a:t>
                      </a:r>
                      <a:endParaRPr sz="1700">
                        <a:solidFill>
                          <a:schemeClr val="dk1"/>
                        </a:solidFill>
                        <a:latin typeface="Quicksand Light"/>
                        <a:ea typeface="Quicksand Light"/>
                        <a:cs typeface="Quicksand Light"/>
                        <a:sym typeface="Quicksand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298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35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Quicksand Light"/>
                          <a:ea typeface="Quicksand Light"/>
                          <a:cs typeface="Quicksand Light"/>
                          <a:sym typeface="Quicksand Light"/>
                        </a:rPr>
                        <a:t>Blue</a:t>
                      </a:r>
                      <a:endParaRPr sz="1100">
                        <a:solidFill>
                          <a:schemeClr val="dk1"/>
                        </a:solidFill>
                        <a:latin typeface="Quicksand Light"/>
                        <a:ea typeface="Quicksand Light"/>
                        <a:cs typeface="Quicksand Light"/>
                        <a:sym typeface="Quicksand Light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298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dk1"/>
                          </a:solidFill>
                          <a:latin typeface="Quicksand Light"/>
                          <a:ea typeface="Quicksand Light"/>
                          <a:cs typeface="Quicksand Light"/>
                          <a:sym typeface="Quicksand Light"/>
                        </a:rPr>
                        <a:t>30</a:t>
                      </a:r>
                      <a:endParaRPr sz="1700">
                        <a:solidFill>
                          <a:schemeClr val="dk1"/>
                        </a:solidFill>
                        <a:latin typeface="Quicksand Light"/>
                        <a:ea typeface="Quicksand Light"/>
                        <a:cs typeface="Quicksand Light"/>
                        <a:sym typeface="Quicksand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298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dk1"/>
                          </a:solidFill>
                          <a:latin typeface="Quicksand Light"/>
                          <a:ea typeface="Quicksand Light"/>
                          <a:cs typeface="Quicksand Light"/>
                          <a:sym typeface="Quicksand Light"/>
                        </a:rPr>
                        <a:t>15</a:t>
                      </a:r>
                      <a:endParaRPr sz="1700">
                        <a:solidFill>
                          <a:schemeClr val="dk1"/>
                        </a:solidFill>
                        <a:latin typeface="Quicksand Light"/>
                        <a:ea typeface="Quicksand Light"/>
                        <a:cs typeface="Quicksand Light"/>
                        <a:sym typeface="Quicksand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298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dk1"/>
                          </a:solidFill>
                          <a:latin typeface="Quicksand Light"/>
                          <a:ea typeface="Quicksand Light"/>
                          <a:cs typeface="Quicksand Light"/>
                          <a:sym typeface="Quicksand Light"/>
                        </a:rPr>
                        <a:t>10</a:t>
                      </a:r>
                      <a:endParaRPr sz="1700">
                        <a:solidFill>
                          <a:schemeClr val="dk1"/>
                        </a:solidFill>
                        <a:latin typeface="Quicksand Light"/>
                        <a:ea typeface="Quicksand Light"/>
                        <a:cs typeface="Quicksand Light"/>
                        <a:sym typeface="Quicksand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298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35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Quicksand Light"/>
                          <a:ea typeface="Quicksand Light"/>
                          <a:cs typeface="Quicksand Light"/>
                          <a:sym typeface="Quicksand Light"/>
                        </a:rPr>
                        <a:t>Orange</a:t>
                      </a:r>
                      <a:endParaRPr sz="1100">
                        <a:solidFill>
                          <a:schemeClr val="dk1"/>
                        </a:solidFill>
                        <a:latin typeface="Quicksand Light"/>
                        <a:ea typeface="Quicksand Light"/>
                        <a:cs typeface="Quicksand Light"/>
                        <a:sym typeface="Quicksand Light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298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dk1"/>
                          </a:solidFill>
                          <a:latin typeface="Quicksand Light"/>
                          <a:ea typeface="Quicksand Light"/>
                          <a:cs typeface="Quicksand Light"/>
                          <a:sym typeface="Quicksand Light"/>
                        </a:rPr>
                        <a:t>5</a:t>
                      </a:r>
                      <a:endParaRPr sz="1700">
                        <a:solidFill>
                          <a:schemeClr val="dk1"/>
                        </a:solidFill>
                        <a:latin typeface="Quicksand Light"/>
                        <a:ea typeface="Quicksand Light"/>
                        <a:cs typeface="Quicksand Light"/>
                        <a:sym typeface="Quicksand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298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dk1"/>
                          </a:solidFill>
                          <a:latin typeface="Quicksand Light"/>
                          <a:ea typeface="Quicksand Light"/>
                          <a:cs typeface="Quicksand Light"/>
                          <a:sym typeface="Quicksand Light"/>
                        </a:rPr>
                        <a:t>24</a:t>
                      </a:r>
                      <a:endParaRPr sz="1700">
                        <a:solidFill>
                          <a:schemeClr val="dk1"/>
                        </a:solidFill>
                        <a:latin typeface="Quicksand Light"/>
                        <a:ea typeface="Quicksand Light"/>
                        <a:cs typeface="Quicksand Light"/>
                        <a:sym typeface="Quicksand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298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dk1"/>
                          </a:solidFill>
                          <a:latin typeface="Quicksand Light"/>
                          <a:ea typeface="Quicksand Light"/>
                          <a:cs typeface="Quicksand Light"/>
                          <a:sym typeface="Quicksand Light"/>
                        </a:rPr>
                        <a:t>16</a:t>
                      </a:r>
                      <a:endParaRPr sz="1700">
                        <a:solidFill>
                          <a:schemeClr val="dk1"/>
                        </a:solidFill>
                        <a:latin typeface="Quicksand Light"/>
                        <a:ea typeface="Quicksand Light"/>
                        <a:cs typeface="Quicksand Light"/>
                        <a:sym typeface="Quicksand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298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58" name="Google Shape;358;p23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36</a:t>
            </a:fld>
            <a:endParaRPr dirty="0"/>
          </a:p>
        </p:txBody>
      </p:sp>
      <p:grpSp>
        <p:nvGrpSpPr>
          <p:cNvPr id="359" name="Google Shape;359;p23"/>
          <p:cNvGrpSpPr/>
          <p:nvPr/>
        </p:nvGrpSpPr>
        <p:grpSpPr>
          <a:xfrm>
            <a:off x="5913493" y="2173056"/>
            <a:ext cx="1286011" cy="756474"/>
            <a:chOff x="5682925" y="1139232"/>
            <a:chExt cx="2115150" cy="1244200"/>
          </a:xfrm>
        </p:grpSpPr>
        <p:sp>
          <p:nvSpPr>
            <p:cNvPr id="360" name="Google Shape;360;p23"/>
            <p:cNvSpPr/>
            <p:nvPr/>
          </p:nvSpPr>
          <p:spPr>
            <a:xfrm>
              <a:off x="5682925" y="1139232"/>
              <a:ext cx="2115150" cy="1244200"/>
            </a:xfrm>
            <a:custGeom>
              <a:avLst/>
              <a:gdLst/>
              <a:ahLst/>
              <a:cxnLst/>
              <a:rect l="l" t="t" r="r" b="b"/>
              <a:pathLst>
                <a:path w="2115150" h="1244200" extrusionOk="0">
                  <a:moveTo>
                    <a:pt x="2078447" y="0"/>
                  </a:moveTo>
                  <a:cubicBezTo>
                    <a:pt x="1740359" y="36747"/>
                    <a:pt x="1400490" y="55042"/>
                    <a:pt x="1060347" y="54796"/>
                  </a:cubicBezTo>
                  <a:cubicBezTo>
                    <a:pt x="721937" y="54987"/>
                    <a:pt x="383766" y="36857"/>
                    <a:pt x="47315" y="479"/>
                  </a:cubicBezTo>
                  <a:cubicBezTo>
                    <a:pt x="12629" y="108125"/>
                    <a:pt x="-3193" y="220949"/>
                    <a:pt x="533" y="333979"/>
                  </a:cubicBezTo>
                  <a:cubicBezTo>
                    <a:pt x="10122" y="583435"/>
                    <a:pt x="126700" y="814261"/>
                    <a:pt x="328758" y="983922"/>
                  </a:cubicBezTo>
                  <a:cubicBezTo>
                    <a:pt x="528967" y="1151939"/>
                    <a:pt x="797260" y="1244200"/>
                    <a:pt x="1084251" y="1244200"/>
                  </a:cubicBezTo>
                  <a:cubicBezTo>
                    <a:pt x="1241583" y="1243755"/>
                    <a:pt x="1396791" y="1207816"/>
                    <a:pt x="1538301" y="1139062"/>
                  </a:cubicBezTo>
                  <a:cubicBezTo>
                    <a:pt x="1675015" y="1072485"/>
                    <a:pt x="1795908" y="977490"/>
                    <a:pt x="1892896" y="860426"/>
                  </a:cubicBezTo>
                  <a:cubicBezTo>
                    <a:pt x="1979884" y="756020"/>
                    <a:pt x="2043995" y="634518"/>
                    <a:pt x="2081119" y="503776"/>
                  </a:cubicBezTo>
                  <a:cubicBezTo>
                    <a:pt x="2119613" y="367986"/>
                    <a:pt x="2125572" y="225018"/>
                    <a:pt x="2098380" y="86508"/>
                  </a:cubicBezTo>
                  <a:cubicBezTo>
                    <a:pt x="2092625" y="56850"/>
                    <a:pt x="2085913" y="28220"/>
                    <a:pt x="2078447" y="0"/>
                  </a:cubicBezTo>
                  <a:close/>
                </a:path>
              </a:pathLst>
            </a:custGeom>
            <a:solidFill>
              <a:srgbClr val="09052E">
                <a:alpha val="11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61;p23"/>
            <p:cNvSpPr/>
            <p:nvPr/>
          </p:nvSpPr>
          <p:spPr>
            <a:xfrm>
              <a:off x="5805876" y="1150739"/>
              <a:ext cx="1869223" cy="1060909"/>
            </a:xfrm>
            <a:custGeom>
              <a:avLst/>
              <a:gdLst/>
              <a:ahLst/>
              <a:cxnLst/>
              <a:rect l="l" t="t" r="r" b="b"/>
              <a:pathLst>
                <a:path w="1869223" h="1060909" extrusionOk="0">
                  <a:moveTo>
                    <a:pt x="1844056" y="0"/>
                  </a:moveTo>
                  <a:cubicBezTo>
                    <a:pt x="1550899" y="28425"/>
                    <a:pt x="1247744" y="43357"/>
                    <a:pt x="937395" y="43357"/>
                  </a:cubicBezTo>
                  <a:cubicBezTo>
                    <a:pt x="628349" y="43357"/>
                    <a:pt x="326357" y="28494"/>
                    <a:pt x="34297" y="342"/>
                  </a:cubicBezTo>
                  <a:cubicBezTo>
                    <a:pt x="8913" y="87399"/>
                    <a:pt x="-2512" y="177935"/>
                    <a:pt x="461" y="268566"/>
                  </a:cubicBezTo>
                  <a:cubicBezTo>
                    <a:pt x="17310" y="706930"/>
                    <a:pt x="421907" y="1060909"/>
                    <a:pt x="961368" y="1060909"/>
                  </a:cubicBezTo>
                  <a:cubicBezTo>
                    <a:pt x="1500830" y="1060909"/>
                    <a:pt x="1957003" y="575353"/>
                    <a:pt x="1854809" y="49453"/>
                  </a:cubicBezTo>
                  <a:cubicBezTo>
                    <a:pt x="1851795" y="32740"/>
                    <a:pt x="1847892" y="16233"/>
                    <a:pt x="18440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" name="Google Shape;362;p23"/>
            <p:cNvSpPr/>
            <p:nvPr/>
          </p:nvSpPr>
          <p:spPr>
            <a:xfrm>
              <a:off x="5805767" y="1299235"/>
              <a:ext cx="1869273" cy="912413"/>
            </a:xfrm>
            <a:custGeom>
              <a:avLst/>
              <a:gdLst/>
              <a:ahLst/>
              <a:cxnLst/>
              <a:rect l="l" t="t" r="r" b="b"/>
              <a:pathLst>
                <a:path w="1869273" h="912413" extrusionOk="0">
                  <a:moveTo>
                    <a:pt x="963190" y="603915"/>
                  </a:moveTo>
                  <a:cubicBezTo>
                    <a:pt x="507292" y="603915"/>
                    <a:pt x="141942" y="366308"/>
                    <a:pt x="1940" y="34795"/>
                  </a:cubicBezTo>
                  <a:cubicBezTo>
                    <a:pt x="-53" y="63172"/>
                    <a:pt x="-512" y="91639"/>
                    <a:pt x="570" y="120071"/>
                  </a:cubicBezTo>
                  <a:cubicBezTo>
                    <a:pt x="17420" y="558435"/>
                    <a:pt x="422016" y="912414"/>
                    <a:pt x="961478" y="912414"/>
                  </a:cubicBezTo>
                  <a:cubicBezTo>
                    <a:pt x="1466830" y="912414"/>
                    <a:pt x="1899098" y="486242"/>
                    <a:pt x="1867659" y="0"/>
                  </a:cubicBezTo>
                  <a:cubicBezTo>
                    <a:pt x="1728136" y="347404"/>
                    <a:pt x="1367650" y="603915"/>
                    <a:pt x="963190" y="60391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3;p23"/>
            <p:cNvSpPr/>
            <p:nvPr/>
          </p:nvSpPr>
          <p:spPr>
            <a:xfrm>
              <a:off x="6361733" y="1187794"/>
              <a:ext cx="757384" cy="534274"/>
            </a:xfrm>
            <a:custGeom>
              <a:avLst/>
              <a:gdLst/>
              <a:ahLst/>
              <a:cxnLst/>
              <a:rect l="l" t="t" r="r" b="b"/>
              <a:pathLst>
                <a:path w="757384" h="534274" extrusionOk="0">
                  <a:moveTo>
                    <a:pt x="381539" y="6301"/>
                  </a:moveTo>
                  <a:cubicBezTo>
                    <a:pt x="264503" y="6301"/>
                    <a:pt x="148500" y="4199"/>
                    <a:pt x="33519" y="0"/>
                  </a:cubicBezTo>
                  <a:cubicBezTo>
                    <a:pt x="-52387" y="190654"/>
                    <a:pt x="32526" y="414850"/>
                    <a:pt x="223186" y="500756"/>
                  </a:cubicBezTo>
                  <a:cubicBezTo>
                    <a:pt x="413841" y="586661"/>
                    <a:pt x="638050" y="501749"/>
                    <a:pt x="723942" y="311095"/>
                  </a:cubicBezTo>
                  <a:cubicBezTo>
                    <a:pt x="768532" y="212182"/>
                    <a:pt x="768532" y="98913"/>
                    <a:pt x="723942" y="0"/>
                  </a:cubicBezTo>
                  <a:cubicBezTo>
                    <a:pt x="610926" y="4158"/>
                    <a:pt x="496815" y="6254"/>
                    <a:pt x="381539" y="6301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rgbClr val="95F16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364;p23"/>
            <p:cNvSpPr/>
            <p:nvPr/>
          </p:nvSpPr>
          <p:spPr>
            <a:xfrm>
              <a:off x="6534091" y="1192932"/>
              <a:ext cx="412472" cy="356800"/>
            </a:xfrm>
            <a:custGeom>
              <a:avLst/>
              <a:gdLst/>
              <a:ahLst/>
              <a:cxnLst/>
              <a:rect l="l" t="t" r="r" b="b"/>
              <a:pathLst>
                <a:path w="412472" h="356800" extrusionOk="0">
                  <a:moveTo>
                    <a:pt x="347334" y="137"/>
                  </a:moveTo>
                  <a:cubicBezTo>
                    <a:pt x="301669" y="774"/>
                    <a:pt x="255620" y="1116"/>
                    <a:pt x="209181" y="1164"/>
                  </a:cubicBezTo>
                  <a:cubicBezTo>
                    <a:pt x="161098" y="1164"/>
                    <a:pt x="113152" y="774"/>
                    <a:pt x="65343" y="0"/>
                  </a:cubicBezTo>
                  <a:cubicBezTo>
                    <a:pt x="63699" y="1575"/>
                    <a:pt x="62055" y="3082"/>
                    <a:pt x="60411" y="4726"/>
                  </a:cubicBezTo>
                  <a:cubicBezTo>
                    <a:pt x="-20131" y="85262"/>
                    <a:pt x="-20138" y="215846"/>
                    <a:pt x="60398" y="296389"/>
                  </a:cubicBezTo>
                  <a:cubicBezTo>
                    <a:pt x="140933" y="376931"/>
                    <a:pt x="271518" y="376938"/>
                    <a:pt x="352060" y="296403"/>
                  </a:cubicBezTo>
                  <a:cubicBezTo>
                    <a:pt x="432610" y="215867"/>
                    <a:pt x="432610" y="85282"/>
                    <a:pt x="352060" y="4740"/>
                  </a:cubicBezTo>
                  <a:cubicBezTo>
                    <a:pt x="352060" y="4733"/>
                    <a:pt x="352060" y="4733"/>
                    <a:pt x="352060" y="472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65" name="Google Shape;365;p23"/>
          <p:cNvGrpSpPr/>
          <p:nvPr/>
        </p:nvGrpSpPr>
        <p:grpSpPr>
          <a:xfrm>
            <a:off x="7199506" y="3084690"/>
            <a:ext cx="1276896" cy="556792"/>
            <a:chOff x="7199506" y="3084690"/>
            <a:chExt cx="1276896" cy="556792"/>
          </a:xfrm>
        </p:grpSpPr>
        <p:sp>
          <p:nvSpPr>
            <p:cNvPr id="366" name="Google Shape;366;p23"/>
            <p:cNvSpPr/>
            <p:nvPr/>
          </p:nvSpPr>
          <p:spPr>
            <a:xfrm>
              <a:off x="7199506" y="3084690"/>
              <a:ext cx="1276896" cy="556446"/>
            </a:xfrm>
            <a:custGeom>
              <a:avLst/>
              <a:gdLst/>
              <a:ahLst/>
              <a:cxnLst/>
              <a:rect l="l" t="t" r="r" b="b"/>
              <a:pathLst>
                <a:path w="2101887" h="915961" extrusionOk="0">
                  <a:moveTo>
                    <a:pt x="2101887" y="915961"/>
                  </a:moveTo>
                  <a:cubicBezTo>
                    <a:pt x="2021749" y="335539"/>
                    <a:pt x="1486260" y="-70029"/>
                    <a:pt x="905838" y="10095"/>
                  </a:cubicBezTo>
                  <a:cubicBezTo>
                    <a:pt x="435076" y="75076"/>
                    <a:pt x="65001" y="445199"/>
                    <a:pt x="0" y="915961"/>
                  </a:cubicBezTo>
                  <a:close/>
                </a:path>
              </a:pathLst>
            </a:custGeom>
            <a:solidFill>
              <a:srgbClr val="4C11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67;p23"/>
            <p:cNvSpPr/>
            <p:nvPr/>
          </p:nvSpPr>
          <p:spPr>
            <a:xfrm>
              <a:off x="7632485" y="3505663"/>
              <a:ext cx="411651" cy="135819"/>
            </a:xfrm>
            <a:custGeom>
              <a:avLst/>
              <a:gdLst/>
              <a:ahLst/>
              <a:cxnLst/>
              <a:rect l="l" t="t" r="r" b="b"/>
              <a:pathLst>
                <a:path w="677615" h="223570" extrusionOk="0">
                  <a:moveTo>
                    <a:pt x="677615" y="223571"/>
                  </a:moveTo>
                  <a:cubicBezTo>
                    <a:pt x="597476" y="36451"/>
                    <a:pt x="380829" y="-50277"/>
                    <a:pt x="193702" y="29855"/>
                  </a:cubicBezTo>
                  <a:cubicBezTo>
                    <a:pt x="106646" y="67143"/>
                    <a:pt x="37261" y="136508"/>
                    <a:pt x="0" y="22357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" name="Google Shape;368;p23"/>
            <p:cNvSpPr/>
            <p:nvPr/>
          </p:nvSpPr>
          <p:spPr>
            <a:xfrm>
              <a:off x="7342805" y="3157018"/>
              <a:ext cx="198939" cy="323411"/>
            </a:xfrm>
            <a:custGeom>
              <a:avLst/>
              <a:gdLst/>
              <a:ahLst/>
              <a:cxnLst/>
              <a:rect l="l" t="t" r="r" b="b"/>
              <a:pathLst>
                <a:path w="327471" h="532363" extrusionOk="0">
                  <a:moveTo>
                    <a:pt x="327471" y="0"/>
                  </a:moveTo>
                  <a:cubicBezTo>
                    <a:pt x="201853" y="65241"/>
                    <a:pt x="90549" y="154893"/>
                    <a:pt x="0" y="263703"/>
                  </a:cubicBezTo>
                  <a:cubicBezTo>
                    <a:pt x="20068" y="397473"/>
                    <a:pt x="58699" y="521174"/>
                    <a:pt x="132674" y="531722"/>
                  </a:cubicBezTo>
                  <a:cubicBezTo>
                    <a:pt x="260758" y="550010"/>
                    <a:pt x="311101" y="173017"/>
                    <a:pt x="327471" y="0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  <a:effectLst>
              <a:outerShdw blurRad="14288" dist="28575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" name="Google Shape;369;p23"/>
            <p:cNvSpPr/>
            <p:nvPr/>
          </p:nvSpPr>
          <p:spPr>
            <a:xfrm>
              <a:off x="8134427" y="3156684"/>
              <a:ext cx="200395" cy="330119"/>
            </a:xfrm>
            <a:custGeom>
              <a:avLst/>
              <a:gdLst/>
              <a:ahLst/>
              <a:cxnLst/>
              <a:rect l="l" t="t" r="r" b="b"/>
              <a:pathLst>
                <a:path w="329869" h="543406" extrusionOk="0">
                  <a:moveTo>
                    <a:pt x="329869" y="265827"/>
                  </a:moveTo>
                  <a:cubicBezTo>
                    <a:pt x="238840" y="156010"/>
                    <a:pt x="126646" y="65611"/>
                    <a:pt x="0" y="0"/>
                  </a:cubicBezTo>
                  <a:cubicBezTo>
                    <a:pt x="15206" y="167469"/>
                    <a:pt x="65001" y="561654"/>
                    <a:pt x="195825" y="542750"/>
                  </a:cubicBezTo>
                  <a:cubicBezTo>
                    <a:pt x="271443" y="531927"/>
                    <a:pt x="310143" y="402952"/>
                    <a:pt x="329869" y="265827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  <a:effectLst>
              <a:outerShdw blurRad="14288" dist="28575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70" name="Google Shape;370;p23"/>
          <p:cNvGrpSpPr/>
          <p:nvPr/>
        </p:nvGrpSpPr>
        <p:grpSpPr>
          <a:xfrm>
            <a:off x="7517893" y="2173056"/>
            <a:ext cx="1286011" cy="756474"/>
            <a:chOff x="5682925" y="1139232"/>
            <a:chExt cx="2115150" cy="1244200"/>
          </a:xfrm>
        </p:grpSpPr>
        <p:sp>
          <p:nvSpPr>
            <p:cNvPr id="371" name="Google Shape;371;p23"/>
            <p:cNvSpPr/>
            <p:nvPr/>
          </p:nvSpPr>
          <p:spPr>
            <a:xfrm>
              <a:off x="5682925" y="1139232"/>
              <a:ext cx="2115150" cy="1244200"/>
            </a:xfrm>
            <a:custGeom>
              <a:avLst/>
              <a:gdLst/>
              <a:ahLst/>
              <a:cxnLst/>
              <a:rect l="l" t="t" r="r" b="b"/>
              <a:pathLst>
                <a:path w="2115150" h="1244200" extrusionOk="0">
                  <a:moveTo>
                    <a:pt x="2078447" y="0"/>
                  </a:moveTo>
                  <a:cubicBezTo>
                    <a:pt x="1740359" y="36747"/>
                    <a:pt x="1400490" y="55042"/>
                    <a:pt x="1060347" y="54796"/>
                  </a:cubicBezTo>
                  <a:cubicBezTo>
                    <a:pt x="721937" y="54987"/>
                    <a:pt x="383766" y="36857"/>
                    <a:pt x="47315" y="479"/>
                  </a:cubicBezTo>
                  <a:cubicBezTo>
                    <a:pt x="12629" y="108125"/>
                    <a:pt x="-3193" y="220949"/>
                    <a:pt x="533" y="333979"/>
                  </a:cubicBezTo>
                  <a:cubicBezTo>
                    <a:pt x="10122" y="583435"/>
                    <a:pt x="126700" y="814261"/>
                    <a:pt x="328758" y="983922"/>
                  </a:cubicBezTo>
                  <a:cubicBezTo>
                    <a:pt x="528967" y="1151939"/>
                    <a:pt x="797260" y="1244200"/>
                    <a:pt x="1084251" y="1244200"/>
                  </a:cubicBezTo>
                  <a:cubicBezTo>
                    <a:pt x="1241583" y="1243755"/>
                    <a:pt x="1396791" y="1207816"/>
                    <a:pt x="1538301" y="1139062"/>
                  </a:cubicBezTo>
                  <a:cubicBezTo>
                    <a:pt x="1675015" y="1072485"/>
                    <a:pt x="1795908" y="977490"/>
                    <a:pt x="1892896" y="860426"/>
                  </a:cubicBezTo>
                  <a:cubicBezTo>
                    <a:pt x="1979884" y="756020"/>
                    <a:pt x="2043995" y="634518"/>
                    <a:pt x="2081119" y="503776"/>
                  </a:cubicBezTo>
                  <a:cubicBezTo>
                    <a:pt x="2119613" y="367986"/>
                    <a:pt x="2125572" y="225018"/>
                    <a:pt x="2098380" y="86508"/>
                  </a:cubicBezTo>
                  <a:cubicBezTo>
                    <a:pt x="2092625" y="56850"/>
                    <a:pt x="2085913" y="28220"/>
                    <a:pt x="2078447" y="0"/>
                  </a:cubicBezTo>
                  <a:close/>
                </a:path>
              </a:pathLst>
            </a:custGeom>
            <a:solidFill>
              <a:srgbClr val="09052E">
                <a:alpha val="11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" name="Google Shape;372;p23"/>
            <p:cNvSpPr/>
            <p:nvPr/>
          </p:nvSpPr>
          <p:spPr>
            <a:xfrm>
              <a:off x="5805876" y="1150739"/>
              <a:ext cx="1869223" cy="1060909"/>
            </a:xfrm>
            <a:custGeom>
              <a:avLst/>
              <a:gdLst/>
              <a:ahLst/>
              <a:cxnLst/>
              <a:rect l="l" t="t" r="r" b="b"/>
              <a:pathLst>
                <a:path w="1869223" h="1060909" extrusionOk="0">
                  <a:moveTo>
                    <a:pt x="1844056" y="0"/>
                  </a:moveTo>
                  <a:cubicBezTo>
                    <a:pt x="1550899" y="28425"/>
                    <a:pt x="1247744" y="43357"/>
                    <a:pt x="937395" y="43357"/>
                  </a:cubicBezTo>
                  <a:cubicBezTo>
                    <a:pt x="628349" y="43357"/>
                    <a:pt x="326357" y="28494"/>
                    <a:pt x="34297" y="342"/>
                  </a:cubicBezTo>
                  <a:cubicBezTo>
                    <a:pt x="8913" y="87399"/>
                    <a:pt x="-2512" y="177935"/>
                    <a:pt x="461" y="268566"/>
                  </a:cubicBezTo>
                  <a:cubicBezTo>
                    <a:pt x="17310" y="706930"/>
                    <a:pt x="421907" y="1060909"/>
                    <a:pt x="961368" y="1060909"/>
                  </a:cubicBezTo>
                  <a:cubicBezTo>
                    <a:pt x="1500830" y="1060909"/>
                    <a:pt x="1957003" y="575353"/>
                    <a:pt x="1854809" y="49453"/>
                  </a:cubicBezTo>
                  <a:cubicBezTo>
                    <a:pt x="1851795" y="32740"/>
                    <a:pt x="1847892" y="16233"/>
                    <a:pt x="18440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" name="Google Shape;373;p23"/>
            <p:cNvSpPr/>
            <p:nvPr/>
          </p:nvSpPr>
          <p:spPr>
            <a:xfrm>
              <a:off x="5805767" y="1299235"/>
              <a:ext cx="1869273" cy="912413"/>
            </a:xfrm>
            <a:custGeom>
              <a:avLst/>
              <a:gdLst/>
              <a:ahLst/>
              <a:cxnLst/>
              <a:rect l="l" t="t" r="r" b="b"/>
              <a:pathLst>
                <a:path w="1869273" h="912413" extrusionOk="0">
                  <a:moveTo>
                    <a:pt x="963190" y="603915"/>
                  </a:moveTo>
                  <a:cubicBezTo>
                    <a:pt x="507292" y="603915"/>
                    <a:pt x="141942" y="366308"/>
                    <a:pt x="1940" y="34795"/>
                  </a:cubicBezTo>
                  <a:cubicBezTo>
                    <a:pt x="-53" y="63172"/>
                    <a:pt x="-512" y="91639"/>
                    <a:pt x="570" y="120071"/>
                  </a:cubicBezTo>
                  <a:cubicBezTo>
                    <a:pt x="17420" y="558435"/>
                    <a:pt x="422016" y="912414"/>
                    <a:pt x="961478" y="912414"/>
                  </a:cubicBezTo>
                  <a:cubicBezTo>
                    <a:pt x="1466830" y="912414"/>
                    <a:pt x="1899098" y="486242"/>
                    <a:pt x="1867659" y="0"/>
                  </a:cubicBezTo>
                  <a:cubicBezTo>
                    <a:pt x="1728136" y="347404"/>
                    <a:pt x="1367650" y="603915"/>
                    <a:pt x="963190" y="60391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" name="Google Shape;374;p23"/>
            <p:cNvSpPr/>
            <p:nvPr/>
          </p:nvSpPr>
          <p:spPr>
            <a:xfrm>
              <a:off x="6361733" y="1187794"/>
              <a:ext cx="757384" cy="534274"/>
            </a:xfrm>
            <a:custGeom>
              <a:avLst/>
              <a:gdLst/>
              <a:ahLst/>
              <a:cxnLst/>
              <a:rect l="l" t="t" r="r" b="b"/>
              <a:pathLst>
                <a:path w="757384" h="534274" extrusionOk="0">
                  <a:moveTo>
                    <a:pt x="381539" y="6301"/>
                  </a:moveTo>
                  <a:cubicBezTo>
                    <a:pt x="264503" y="6301"/>
                    <a:pt x="148500" y="4199"/>
                    <a:pt x="33519" y="0"/>
                  </a:cubicBezTo>
                  <a:cubicBezTo>
                    <a:pt x="-52387" y="190654"/>
                    <a:pt x="32526" y="414850"/>
                    <a:pt x="223186" y="500756"/>
                  </a:cubicBezTo>
                  <a:cubicBezTo>
                    <a:pt x="413841" y="586661"/>
                    <a:pt x="638050" y="501749"/>
                    <a:pt x="723942" y="311095"/>
                  </a:cubicBezTo>
                  <a:cubicBezTo>
                    <a:pt x="768532" y="212182"/>
                    <a:pt x="768532" y="98913"/>
                    <a:pt x="723942" y="0"/>
                  </a:cubicBezTo>
                  <a:cubicBezTo>
                    <a:pt x="610926" y="4158"/>
                    <a:pt x="496815" y="6254"/>
                    <a:pt x="381539" y="6301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rgbClr val="95F16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5" name="Google Shape;375;p23"/>
            <p:cNvSpPr/>
            <p:nvPr/>
          </p:nvSpPr>
          <p:spPr>
            <a:xfrm>
              <a:off x="6534091" y="1192932"/>
              <a:ext cx="412472" cy="356800"/>
            </a:xfrm>
            <a:custGeom>
              <a:avLst/>
              <a:gdLst/>
              <a:ahLst/>
              <a:cxnLst/>
              <a:rect l="l" t="t" r="r" b="b"/>
              <a:pathLst>
                <a:path w="412472" h="356800" extrusionOk="0">
                  <a:moveTo>
                    <a:pt x="347334" y="137"/>
                  </a:moveTo>
                  <a:cubicBezTo>
                    <a:pt x="301669" y="774"/>
                    <a:pt x="255620" y="1116"/>
                    <a:pt x="209181" y="1164"/>
                  </a:cubicBezTo>
                  <a:cubicBezTo>
                    <a:pt x="161098" y="1164"/>
                    <a:pt x="113152" y="774"/>
                    <a:pt x="65343" y="0"/>
                  </a:cubicBezTo>
                  <a:cubicBezTo>
                    <a:pt x="63699" y="1575"/>
                    <a:pt x="62055" y="3082"/>
                    <a:pt x="60411" y="4726"/>
                  </a:cubicBezTo>
                  <a:cubicBezTo>
                    <a:pt x="-20131" y="85262"/>
                    <a:pt x="-20138" y="215846"/>
                    <a:pt x="60398" y="296389"/>
                  </a:cubicBezTo>
                  <a:cubicBezTo>
                    <a:pt x="140933" y="376931"/>
                    <a:pt x="271518" y="376938"/>
                    <a:pt x="352060" y="296403"/>
                  </a:cubicBezTo>
                  <a:cubicBezTo>
                    <a:pt x="432610" y="215867"/>
                    <a:pt x="432610" y="85282"/>
                    <a:pt x="352060" y="4740"/>
                  </a:cubicBezTo>
                  <a:cubicBezTo>
                    <a:pt x="352060" y="4733"/>
                    <a:pt x="352060" y="4733"/>
                    <a:pt x="352060" y="472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5"/>
            </a:gs>
            <a:gs pos="100000">
              <a:schemeClr val="accent6"/>
            </a:gs>
          </a:gsLst>
          <a:lin ang="0" scaled="0"/>
        </a:gradFill>
        <a:effectLst/>
      </p:bgPr>
    </p:bg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24"/>
          <p:cNvSpPr/>
          <p:nvPr/>
        </p:nvSpPr>
        <p:spPr>
          <a:xfrm>
            <a:off x="514725" y="713984"/>
            <a:ext cx="8171736" cy="3892835"/>
          </a:xfrm>
          <a:custGeom>
            <a:avLst/>
            <a:gdLst/>
            <a:ahLst/>
            <a:cxnLst/>
            <a:rect l="l" t="t" r="r" b="b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gradFill>
            <a:gsLst>
              <a:gs pos="0">
                <a:srgbClr val="F0E0C7"/>
              </a:gs>
              <a:gs pos="50000">
                <a:srgbClr val="F8F1E4"/>
              </a:gs>
              <a:gs pos="100000">
                <a:schemeClr val="lt1"/>
              </a:gs>
            </a:gsLst>
            <a:lin ang="16200038" scaled="0"/>
          </a:gradFill>
          <a:ln>
            <a:noFill/>
          </a:ln>
          <a:effectLst>
            <a:outerShdw blurRad="28575" dist="19050" dir="540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1" name="Google Shape;381;p24"/>
          <p:cNvSpPr txBox="1">
            <a:spLocks noGrp="1"/>
          </p:cNvSpPr>
          <p:nvPr>
            <p:ph type="title"/>
          </p:nvPr>
        </p:nvSpPr>
        <p:spPr>
          <a:xfrm>
            <a:off x="855300" y="402650"/>
            <a:ext cx="4693500" cy="396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Maps</a:t>
            </a:r>
            <a:endParaRPr dirty="0"/>
          </a:p>
        </p:txBody>
      </p:sp>
      <p:sp>
        <p:nvSpPr>
          <p:cNvPr id="382" name="Google Shape;382;p24"/>
          <p:cNvSpPr/>
          <p:nvPr/>
        </p:nvSpPr>
        <p:spPr>
          <a:xfrm>
            <a:off x="2038525" y="1597325"/>
            <a:ext cx="796200" cy="202500"/>
          </a:xfrm>
          <a:prstGeom prst="wedgeRectCallout">
            <a:avLst>
              <a:gd name="adj1" fmla="val -21428"/>
              <a:gd name="adj2" fmla="val 84287"/>
            </a:avLst>
          </a:prstGeom>
          <a:gradFill>
            <a:gsLst>
              <a:gs pos="0">
                <a:schemeClr val="accent3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  <a:effectLst>
            <a:outerShdw blurRad="57150" dist="19050" dir="5400000" algn="bl" rotWithShape="0">
              <a:schemeClr val="dk1">
                <a:alpha val="2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our office</a:t>
            </a:r>
            <a:endParaRPr sz="1000">
              <a:solidFill>
                <a:schemeClr val="dk1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</p:txBody>
      </p:sp>
      <p:sp>
        <p:nvSpPr>
          <p:cNvPr id="383" name="Google Shape;383;p24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37</a:t>
            </a:fld>
            <a:endParaRPr dirty="0"/>
          </a:p>
        </p:txBody>
      </p:sp>
      <p:sp>
        <p:nvSpPr>
          <p:cNvPr id="384" name="Google Shape;384;p24"/>
          <p:cNvSpPr txBox="1">
            <a:spLocks noGrp="1"/>
          </p:cNvSpPr>
          <p:nvPr>
            <p:ph type="body" idx="4294967295"/>
          </p:nvPr>
        </p:nvSpPr>
        <p:spPr>
          <a:xfrm>
            <a:off x="457200" y="4756975"/>
            <a:ext cx="7719300" cy="306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900" b="1"/>
              <a:t>Find more maps at </a:t>
            </a:r>
            <a:r>
              <a:rPr lang="en" sz="900" u="sng">
                <a:hlinkClick r:id="rId3"/>
              </a:rPr>
              <a:t>slidescarnival.com/extra-free-resources-icons-and-maps</a:t>
            </a:r>
            <a:endParaRPr sz="9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900" b="1"/>
          </a:p>
        </p:txBody>
      </p:sp>
      <p:grpSp>
        <p:nvGrpSpPr>
          <p:cNvPr id="385" name="Google Shape;385;p24"/>
          <p:cNvGrpSpPr/>
          <p:nvPr/>
        </p:nvGrpSpPr>
        <p:grpSpPr>
          <a:xfrm>
            <a:off x="1126089" y="1865162"/>
            <a:ext cx="236529" cy="236894"/>
            <a:chOff x="2893887" y="2547824"/>
            <a:chExt cx="1212350" cy="1214840"/>
          </a:xfrm>
        </p:grpSpPr>
        <p:sp>
          <p:nvSpPr>
            <p:cNvPr id="386" name="Google Shape;386;p24"/>
            <p:cNvSpPr/>
            <p:nvPr/>
          </p:nvSpPr>
          <p:spPr>
            <a:xfrm>
              <a:off x="2893887" y="2547824"/>
              <a:ext cx="1212350" cy="1214840"/>
            </a:xfrm>
            <a:custGeom>
              <a:avLst/>
              <a:gdLst/>
              <a:ahLst/>
              <a:cxnLst/>
              <a:rect l="l" t="t" r="r" b="b"/>
              <a:pathLst>
                <a:path w="1212350" h="1214840" extrusionOk="0">
                  <a:moveTo>
                    <a:pt x="0" y="1070973"/>
                  </a:moveTo>
                  <a:cubicBezTo>
                    <a:pt x="0" y="1070973"/>
                    <a:pt x="650697" y="1447692"/>
                    <a:pt x="1212351" y="981930"/>
                  </a:cubicBezTo>
                  <a:lnTo>
                    <a:pt x="549325" y="40612"/>
                  </a:lnTo>
                  <a:cubicBezTo>
                    <a:pt x="518790" y="-2656"/>
                    <a:pt x="458960" y="-12985"/>
                    <a:pt x="415686" y="17550"/>
                  </a:cubicBezTo>
                  <a:cubicBezTo>
                    <a:pt x="400062" y="28578"/>
                    <a:pt x="388089" y="44030"/>
                    <a:pt x="381308" y="619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7" name="Google Shape;387;p24"/>
            <p:cNvSpPr/>
            <p:nvPr/>
          </p:nvSpPr>
          <p:spPr>
            <a:xfrm>
              <a:off x="2996697" y="3186871"/>
              <a:ext cx="951250" cy="244546"/>
            </a:xfrm>
            <a:custGeom>
              <a:avLst/>
              <a:gdLst/>
              <a:ahLst/>
              <a:cxnLst/>
              <a:rect l="l" t="t" r="r" b="b"/>
              <a:pathLst>
                <a:path w="951250" h="244546" extrusionOk="0">
                  <a:moveTo>
                    <a:pt x="43357" y="45138"/>
                  </a:moveTo>
                  <a:lnTo>
                    <a:pt x="0" y="159934"/>
                  </a:lnTo>
                  <a:cubicBezTo>
                    <a:pt x="152674" y="234319"/>
                    <a:pt x="473639" y="323156"/>
                    <a:pt x="951250" y="118221"/>
                  </a:cubicBezTo>
                  <a:lnTo>
                    <a:pt x="867961" y="0"/>
                  </a:lnTo>
                  <a:cubicBezTo>
                    <a:pt x="691177" y="94111"/>
                    <a:pt x="402815" y="180483"/>
                    <a:pt x="43357" y="45138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8" name="Google Shape;388;p24"/>
            <p:cNvSpPr/>
            <p:nvPr/>
          </p:nvSpPr>
          <p:spPr>
            <a:xfrm>
              <a:off x="3140056" y="2892620"/>
              <a:ext cx="568503" cy="125416"/>
            </a:xfrm>
            <a:custGeom>
              <a:avLst/>
              <a:gdLst/>
              <a:ahLst/>
              <a:cxnLst/>
              <a:rect l="l" t="t" r="r" b="b"/>
              <a:pathLst>
                <a:path w="568503" h="125416" extrusionOk="0">
                  <a:moveTo>
                    <a:pt x="27398" y="2123"/>
                  </a:moveTo>
                  <a:lnTo>
                    <a:pt x="0" y="74179"/>
                  </a:lnTo>
                  <a:cubicBezTo>
                    <a:pt x="118016" y="119317"/>
                    <a:pt x="322540" y="163222"/>
                    <a:pt x="568503" y="72261"/>
                  </a:cubicBezTo>
                  <a:lnTo>
                    <a:pt x="517544" y="0"/>
                  </a:lnTo>
                  <a:cubicBezTo>
                    <a:pt x="405281" y="47467"/>
                    <a:pt x="236717" y="79796"/>
                    <a:pt x="27398" y="2123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9" name="Google Shape;389;p24"/>
            <p:cNvSpPr/>
            <p:nvPr/>
          </p:nvSpPr>
          <p:spPr>
            <a:xfrm>
              <a:off x="3404162" y="2647161"/>
              <a:ext cx="524058" cy="1084446"/>
            </a:xfrm>
            <a:custGeom>
              <a:avLst/>
              <a:gdLst/>
              <a:ahLst/>
              <a:cxnLst/>
              <a:rect l="l" t="t" r="r" b="b"/>
              <a:pathLst>
                <a:path w="524058" h="1084446" extrusionOk="0">
                  <a:moveTo>
                    <a:pt x="524059" y="1002185"/>
                  </a:moveTo>
                  <a:lnTo>
                    <a:pt x="18570" y="4084"/>
                  </a:lnTo>
                  <a:cubicBezTo>
                    <a:pt x="13844" y="-5299"/>
                    <a:pt x="-2595" y="3057"/>
                    <a:pt x="351" y="13331"/>
                  </a:cubicBezTo>
                  <a:lnTo>
                    <a:pt x="311452" y="1084446"/>
                  </a:lnTo>
                  <a:cubicBezTo>
                    <a:pt x="385337" y="1065562"/>
                    <a:pt x="456708" y="1037952"/>
                    <a:pt x="524059" y="1002185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90" name="Google Shape;390;p24"/>
          <p:cNvGrpSpPr/>
          <p:nvPr/>
        </p:nvGrpSpPr>
        <p:grpSpPr>
          <a:xfrm>
            <a:off x="2711664" y="3575012"/>
            <a:ext cx="236529" cy="236894"/>
            <a:chOff x="2893887" y="2547824"/>
            <a:chExt cx="1212350" cy="1214840"/>
          </a:xfrm>
        </p:grpSpPr>
        <p:sp>
          <p:nvSpPr>
            <p:cNvPr id="391" name="Google Shape;391;p24"/>
            <p:cNvSpPr/>
            <p:nvPr/>
          </p:nvSpPr>
          <p:spPr>
            <a:xfrm>
              <a:off x="2893887" y="2547824"/>
              <a:ext cx="1212350" cy="1214840"/>
            </a:xfrm>
            <a:custGeom>
              <a:avLst/>
              <a:gdLst/>
              <a:ahLst/>
              <a:cxnLst/>
              <a:rect l="l" t="t" r="r" b="b"/>
              <a:pathLst>
                <a:path w="1212350" h="1214840" extrusionOk="0">
                  <a:moveTo>
                    <a:pt x="0" y="1070973"/>
                  </a:moveTo>
                  <a:cubicBezTo>
                    <a:pt x="0" y="1070973"/>
                    <a:pt x="650697" y="1447692"/>
                    <a:pt x="1212351" y="981930"/>
                  </a:cubicBezTo>
                  <a:lnTo>
                    <a:pt x="549325" y="40612"/>
                  </a:lnTo>
                  <a:cubicBezTo>
                    <a:pt x="518790" y="-2656"/>
                    <a:pt x="458960" y="-12985"/>
                    <a:pt x="415686" y="17550"/>
                  </a:cubicBezTo>
                  <a:cubicBezTo>
                    <a:pt x="400062" y="28578"/>
                    <a:pt x="388089" y="44030"/>
                    <a:pt x="381308" y="619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2" name="Google Shape;392;p24"/>
            <p:cNvSpPr/>
            <p:nvPr/>
          </p:nvSpPr>
          <p:spPr>
            <a:xfrm>
              <a:off x="2996697" y="3186871"/>
              <a:ext cx="951250" cy="244546"/>
            </a:xfrm>
            <a:custGeom>
              <a:avLst/>
              <a:gdLst/>
              <a:ahLst/>
              <a:cxnLst/>
              <a:rect l="l" t="t" r="r" b="b"/>
              <a:pathLst>
                <a:path w="951250" h="244546" extrusionOk="0">
                  <a:moveTo>
                    <a:pt x="43357" y="45138"/>
                  </a:moveTo>
                  <a:lnTo>
                    <a:pt x="0" y="159934"/>
                  </a:lnTo>
                  <a:cubicBezTo>
                    <a:pt x="152674" y="234319"/>
                    <a:pt x="473639" y="323156"/>
                    <a:pt x="951250" y="118221"/>
                  </a:cubicBezTo>
                  <a:lnTo>
                    <a:pt x="867961" y="0"/>
                  </a:lnTo>
                  <a:cubicBezTo>
                    <a:pt x="691177" y="94111"/>
                    <a:pt x="402815" y="180483"/>
                    <a:pt x="43357" y="45138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3" name="Google Shape;393;p24"/>
            <p:cNvSpPr/>
            <p:nvPr/>
          </p:nvSpPr>
          <p:spPr>
            <a:xfrm>
              <a:off x="3140056" y="2892620"/>
              <a:ext cx="568503" cy="125416"/>
            </a:xfrm>
            <a:custGeom>
              <a:avLst/>
              <a:gdLst/>
              <a:ahLst/>
              <a:cxnLst/>
              <a:rect l="l" t="t" r="r" b="b"/>
              <a:pathLst>
                <a:path w="568503" h="125416" extrusionOk="0">
                  <a:moveTo>
                    <a:pt x="27398" y="2123"/>
                  </a:moveTo>
                  <a:lnTo>
                    <a:pt x="0" y="74179"/>
                  </a:lnTo>
                  <a:cubicBezTo>
                    <a:pt x="118016" y="119317"/>
                    <a:pt x="322540" y="163222"/>
                    <a:pt x="568503" y="72261"/>
                  </a:cubicBezTo>
                  <a:lnTo>
                    <a:pt x="517544" y="0"/>
                  </a:lnTo>
                  <a:cubicBezTo>
                    <a:pt x="405281" y="47467"/>
                    <a:pt x="236717" y="79796"/>
                    <a:pt x="27398" y="2123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4" name="Google Shape;394;p24"/>
            <p:cNvSpPr/>
            <p:nvPr/>
          </p:nvSpPr>
          <p:spPr>
            <a:xfrm>
              <a:off x="3404162" y="2647161"/>
              <a:ext cx="524058" cy="1084446"/>
            </a:xfrm>
            <a:custGeom>
              <a:avLst/>
              <a:gdLst/>
              <a:ahLst/>
              <a:cxnLst/>
              <a:rect l="l" t="t" r="r" b="b"/>
              <a:pathLst>
                <a:path w="524058" h="1084446" extrusionOk="0">
                  <a:moveTo>
                    <a:pt x="524059" y="1002185"/>
                  </a:moveTo>
                  <a:lnTo>
                    <a:pt x="18570" y="4084"/>
                  </a:lnTo>
                  <a:cubicBezTo>
                    <a:pt x="13844" y="-5299"/>
                    <a:pt x="-2595" y="3057"/>
                    <a:pt x="351" y="13331"/>
                  </a:cubicBezTo>
                  <a:lnTo>
                    <a:pt x="311452" y="1084446"/>
                  </a:lnTo>
                  <a:cubicBezTo>
                    <a:pt x="385337" y="1065562"/>
                    <a:pt x="456708" y="1037952"/>
                    <a:pt x="524059" y="1002185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95" name="Google Shape;395;p24"/>
          <p:cNvGrpSpPr/>
          <p:nvPr/>
        </p:nvGrpSpPr>
        <p:grpSpPr>
          <a:xfrm>
            <a:off x="4539964" y="3860850"/>
            <a:ext cx="236529" cy="236894"/>
            <a:chOff x="2893887" y="2547824"/>
            <a:chExt cx="1212350" cy="1214840"/>
          </a:xfrm>
        </p:grpSpPr>
        <p:sp>
          <p:nvSpPr>
            <p:cNvPr id="396" name="Google Shape;396;p24"/>
            <p:cNvSpPr/>
            <p:nvPr/>
          </p:nvSpPr>
          <p:spPr>
            <a:xfrm>
              <a:off x="2893887" y="2547824"/>
              <a:ext cx="1212350" cy="1214840"/>
            </a:xfrm>
            <a:custGeom>
              <a:avLst/>
              <a:gdLst/>
              <a:ahLst/>
              <a:cxnLst/>
              <a:rect l="l" t="t" r="r" b="b"/>
              <a:pathLst>
                <a:path w="1212350" h="1214840" extrusionOk="0">
                  <a:moveTo>
                    <a:pt x="0" y="1070973"/>
                  </a:moveTo>
                  <a:cubicBezTo>
                    <a:pt x="0" y="1070973"/>
                    <a:pt x="650697" y="1447692"/>
                    <a:pt x="1212351" y="981930"/>
                  </a:cubicBezTo>
                  <a:lnTo>
                    <a:pt x="549325" y="40612"/>
                  </a:lnTo>
                  <a:cubicBezTo>
                    <a:pt x="518790" y="-2656"/>
                    <a:pt x="458960" y="-12985"/>
                    <a:pt x="415686" y="17550"/>
                  </a:cubicBezTo>
                  <a:cubicBezTo>
                    <a:pt x="400062" y="28578"/>
                    <a:pt x="388089" y="44030"/>
                    <a:pt x="381308" y="619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7" name="Google Shape;397;p24"/>
            <p:cNvSpPr/>
            <p:nvPr/>
          </p:nvSpPr>
          <p:spPr>
            <a:xfrm>
              <a:off x="2996697" y="3186871"/>
              <a:ext cx="951250" cy="244546"/>
            </a:xfrm>
            <a:custGeom>
              <a:avLst/>
              <a:gdLst/>
              <a:ahLst/>
              <a:cxnLst/>
              <a:rect l="l" t="t" r="r" b="b"/>
              <a:pathLst>
                <a:path w="951250" h="244546" extrusionOk="0">
                  <a:moveTo>
                    <a:pt x="43357" y="45138"/>
                  </a:moveTo>
                  <a:lnTo>
                    <a:pt x="0" y="159934"/>
                  </a:lnTo>
                  <a:cubicBezTo>
                    <a:pt x="152674" y="234319"/>
                    <a:pt x="473639" y="323156"/>
                    <a:pt x="951250" y="118221"/>
                  </a:cubicBezTo>
                  <a:lnTo>
                    <a:pt x="867961" y="0"/>
                  </a:lnTo>
                  <a:cubicBezTo>
                    <a:pt x="691177" y="94111"/>
                    <a:pt x="402815" y="180483"/>
                    <a:pt x="43357" y="45138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8" name="Google Shape;398;p24"/>
            <p:cNvSpPr/>
            <p:nvPr/>
          </p:nvSpPr>
          <p:spPr>
            <a:xfrm>
              <a:off x="3140056" y="2892620"/>
              <a:ext cx="568503" cy="125416"/>
            </a:xfrm>
            <a:custGeom>
              <a:avLst/>
              <a:gdLst/>
              <a:ahLst/>
              <a:cxnLst/>
              <a:rect l="l" t="t" r="r" b="b"/>
              <a:pathLst>
                <a:path w="568503" h="125416" extrusionOk="0">
                  <a:moveTo>
                    <a:pt x="27398" y="2123"/>
                  </a:moveTo>
                  <a:lnTo>
                    <a:pt x="0" y="74179"/>
                  </a:lnTo>
                  <a:cubicBezTo>
                    <a:pt x="118016" y="119317"/>
                    <a:pt x="322540" y="163222"/>
                    <a:pt x="568503" y="72261"/>
                  </a:cubicBezTo>
                  <a:lnTo>
                    <a:pt x="517544" y="0"/>
                  </a:lnTo>
                  <a:cubicBezTo>
                    <a:pt x="405281" y="47467"/>
                    <a:pt x="236717" y="79796"/>
                    <a:pt x="27398" y="2123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9" name="Google Shape;399;p24"/>
            <p:cNvSpPr/>
            <p:nvPr/>
          </p:nvSpPr>
          <p:spPr>
            <a:xfrm>
              <a:off x="3404162" y="2647161"/>
              <a:ext cx="524058" cy="1084446"/>
            </a:xfrm>
            <a:custGeom>
              <a:avLst/>
              <a:gdLst/>
              <a:ahLst/>
              <a:cxnLst/>
              <a:rect l="l" t="t" r="r" b="b"/>
              <a:pathLst>
                <a:path w="524058" h="1084446" extrusionOk="0">
                  <a:moveTo>
                    <a:pt x="524059" y="1002185"/>
                  </a:moveTo>
                  <a:lnTo>
                    <a:pt x="18570" y="4084"/>
                  </a:lnTo>
                  <a:cubicBezTo>
                    <a:pt x="13844" y="-5299"/>
                    <a:pt x="-2595" y="3057"/>
                    <a:pt x="351" y="13331"/>
                  </a:cubicBezTo>
                  <a:lnTo>
                    <a:pt x="311452" y="1084446"/>
                  </a:lnTo>
                  <a:cubicBezTo>
                    <a:pt x="385337" y="1065562"/>
                    <a:pt x="456708" y="1037952"/>
                    <a:pt x="524059" y="1002185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00" name="Google Shape;400;p24"/>
          <p:cNvGrpSpPr/>
          <p:nvPr/>
        </p:nvGrpSpPr>
        <p:grpSpPr>
          <a:xfrm>
            <a:off x="3822289" y="1628262"/>
            <a:ext cx="236529" cy="236894"/>
            <a:chOff x="2893887" y="2547824"/>
            <a:chExt cx="1212350" cy="1214840"/>
          </a:xfrm>
        </p:grpSpPr>
        <p:sp>
          <p:nvSpPr>
            <p:cNvPr id="401" name="Google Shape;401;p24"/>
            <p:cNvSpPr/>
            <p:nvPr/>
          </p:nvSpPr>
          <p:spPr>
            <a:xfrm>
              <a:off x="2893887" y="2547824"/>
              <a:ext cx="1212350" cy="1214840"/>
            </a:xfrm>
            <a:custGeom>
              <a:avLst/>
              <a:gdLst/>
              <a:ahLst/>
              <a:cxnLst/>
              <a:rect l="l" t="t" r="r" b="b"/>
              <a:pathLst>
                <a:path w="1212350" h="1214840" extrusionOk="0">
                  <a:moveTo>
                    <a:pt x="0" y="1070973"/>
                  </a:moveTo>
                  <a:cubicBezTo>
                    <a:pt x="0" y="1070973"/>
                    <a:pt x="650697" y="1447692"/>
                    <a:pt x="1212351" y="981930"/>
                  </a:cubicBezTo>
                  <a:lnTo>
                    <a:pt x="549325" y="40612"/>
                  </a:lnTo>
                  <a:cubicBezTo>
                    <a:pt x="518790" y="-2656"/>
                    <a:pt x="458960" y="-12985"/>
                    <a:pt x="415686" y="17550"/>
                  </a:cubicBezTo>
                  <a:cubicBezTo>
                    <a:pt x="400062" y="28578"/>
                    <a:pt x="388089" y="44030"/>
                    <a:pt x="381308" y="619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2" name="Google Shape;402;p24"/>
            <p:cNvSpPr/>
            <p:nvPr/>
          </p:nvSpPr>
          <p:spPr>
            <a:xfrm>
              <a:off x="2996697" y="3186871"/>
              <a:ext cx="951250" cy="244546"/>
            </a:xfrm>
            <a:custGeom>
              <a:avLst/>
              <a:gdLst/>
              <a:ahLst/>
              <a:cxnLst/>
              <a:rect l="l" t="t" r="r" b="b"/>
              <a:pathLst>
                <a:path w="951250" h="244546" extrusionOk="0">
                  <a:moveTo>
                    <a:pt x="43357" y="45138"/>
                  </a:moveTo>
                  <a:lnTo>
                    <a:pt x="0" y="159934"/>
                  </a:lnTo>
                  <a:cubicBezTo>
                    <a:pt x="152674" y="234319"/>
                    <a:pt x="473639" y="323156"/>
                    <a:pt x="951250" y="118221"/>
                  </a:cubicBezTo>
                  <a:lnTo>
                    <a:pt x="867961" y="0"/>
                  </a:lnTo>
                  <a:cubicBezTo>
                    <a:pt x="691177" y="94111"/>
                    <a:pt x="402815" y="180483"/>
                    <a:pt x="43357" y="45138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3" name="Google Shape;403;p24"/>
            <p:cNvSpPr/>
            <p:nvPr/>
          </p:nvSpPr>
          <p:spPr>
            <a:xfrm>
              <a:off x="3140056" y="2892620"/>
              <a:ext cx="568503" cy="125416"/>
            </a:xfrm>
            <a:custGeom>
              <a:avLst/>
              <a:gdLst/>
              <a:ahLst/>
              <a:cxnLst/>
              <a:rect l="l" t="t" r="r" b="b"/>
              <a:pathLst>
                <a:path w="568503" h="125416" extrusionOk="0">
                  <a:moveTo>
                    <a:pt x="27398" y="2123"/>
                  </a:moveTo>
                  <a:lnTo>
                    <a:pt x="0" y="74179"/>
                  </a:lnTo>
                  <a:cubicBezTo>
                    <a:pt x="118016" y="119317"/>
                    <a:pt x="322540" y="163222"/>
                    <a:pt x="568503" y="72261"/>
                  </a:cubicBezTo>
                  <a:lnTo>
                    <a:pt x="517544" y="0"/>
                  </a:lnTo>
                  <a:cubicBezTo>
                    <a:pt x="405281" y="47467"/>
                    <a:pt x="236717" y="79796"/>
                    <a:pt x="27398" y="2123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4" name="Google Shape;404;p24"/>
            <p:cNvSpPr/>
            <p:nvPr/>
          </p:nvSpPr>
          <p:spPr>
            <a:xfrm>
              <a:off x="3404162" y="2647161"/>
              <a:ext cx="524058" cy="1084446"/>
            </a:xfrm>
            <a:custGeom>
              <a:avLst/>
              <a:gdLst/>
              <a:ahLst/>
              <a:cxnLst/>
              <a:rect l="l" t="t" r="r" b="b"/>
              <a:pathLst>
                <a:path w="524058" h="1084446" extrusionOk="0">
                  <a:moveTo>
                    <a:pt x="524059" y="1002185"/>
                  </a:moveTo>
                  <a:lnTo>
                    <a:pt x="18570" y="4084"/>
                  </a:lnTo>
                  <a:cubicBezTo>
                    <a:pt x="13844" y="-5299"/>
                    <a:pt x="-2595" y="3057"/>
                    <a:pt x="351" y="13331"/>
                  </a:cubicBezTo>
                  <a:lnTo>
                    <a:pt x="311452" y="1084446"/>
                  </a:lnTo>
                  <a:cubicBezTo>
                    <a:pt x="385337" y="1065562"/>
                    <a:pt x="456708" y="1037952"/>
                    <a:pt x="524059" y="1002185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05" name="Google Shape;405;p24"/>
          <p:cNvGrpSpPr/>
          <p:nvPr/>
        </p:nvGrpSpPr>
        <p:grpSpPr>
          <a:xfrm>
            <a:off x="7289339" y="3811912"/>
            <a:ext cx="236529" cy="236894"/>
            <a:chOff x="2893887" y="2547824"/>
            <a:chExt cx="1212350" cy="1214840"/>
          </a:xfrm>
        </p:grpSpPr>
        <p:sp>
          <p:nvSpPr>
            <p:cNvPr id="406" name="Google Shape;406;p24"/>
            <p:cNvSpPr/>
            <p:nvPr/>
          </p:nvSpPr>
          <p:spPr>
            <a:xfrm>
              <a:off x="2893887" y="2547824"/>
              <a:ext cx="1212350" cy="1214840"/>
            </a:xfrm>
            <a:custGeom>
              <a:avLst/>
              <a:gdLst/>
              <a:ahLst/>
              <a:cxnLst/>
              <a:rect l="l" t="t" r="r" b="b"/>
              <a:pathLst>
                <a:path w="1212350" h="1214840" extrusionOk="0">
                  <a:moveTo>
                    <a:pt x="0" y="1070973"/>
                  </a:moveTo>
                  <a:cubicBezTo>
                    <a:pt x="0" y="1070973"/>
                    <a:pt x="650697" y="1447692"/>
                    <a:pt x="1212351" y="981930"/>
                  </a:cubicBezTo>
                  <a:lnTo>
                    <a:pt x="549325" y="40612"/>
                  </a:lnTo>
                  <a:cubicBezTo>
                    <a:pt x="518790" y="-2656"/>
                    <a:pt x="458960" y="-12985"/>
                    <a:pt x="415686" y="17550"/>
                  </a:cubicBezTo>
                  <a:cubicBezTo>
                    <a:pt x="400062" y="28578"/>
                    <a:pt x="388089" y="44030"/>
                    <a:pt x="381308" y="619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7" name="Google Shape;407;p24"/>
            <p:cNvSpPr/>
            <p:nvPr/>
          </p:nvSpPr>
          <p:spPr>
            <a:xfrm>
              <a:off x="2996697" y="3186871"/>
              <a:ext cx="951250" cy="244546"/>
            </a:xfrm>
            <a:custGeom>
              <a:avLst/>
              <a:gdLst/>
              <a:ahLst/>
              <a:cxnLst/>
              <a:rect l="l" t="t" r="r" b="b"/>
              <a:pathLst>
                <a:path w="951250" h="244546" extrusionOk="0">
                  <a:moveTo>
                    <a:pt x="43357" y="45138"/>
                  </a:moveTo>
                  <a:lnTo>
                    <a:pt x="0" y="159934"/>
                  </a:lnTo>
                  <a:cubicBezTo>
                    <a:pt x="152674" y="234319"/>
                    <a:pt x="473639" y="323156"/>
                    <a:pt x="951250" y="118221"/>
                  </a:cubicBezTo>
                  <a:lnTo>
                    <a:pt x="867961" y="0"/>
                  </a:lnTo>
                  <a:cubicBezTo>
                    <a:pt x="691177" y="94111"/>
                    <a:pt x="402815" y="180483"/>
                    <a:pt x="43357" y="45138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8" name="Google Shape;408;p24"/>
            <p:cNvSpPr/>
            <p:nvPr/>
          </p:nvSpPr>
          <p:spPr>
            <a:xfrm>
              <a:off x="3140056" y="2892620"/>
              <a:ext cx="568503" cy="125416"/>
            </a:xfrm>
            <a:custGeom>
              <a:avLst/>
              <a:gdLst/>
              <a:ahLst/>
              <a:cxnLst/>
              <a:rect l="l" t="t" r="r" b="b"/>
              <a:pathLst>
                <a:path w="568503" h="125416" extrusionOk="0">
                  <a:moveTo>
                    <a:pt x="27398" y="2123"/>
                  </a:moveTo>
                  <a:lnTo>
                    <a:pt x="0" y="74179"/>
                  </a:lnTo>
                  <a:cubicBezTo>
                    <a:pt x="118016" y="119317"/>
                    <a:pt x="322540" y="163222"/>
                    <a:pt x="568503" y="72261"/>
                  </a:cubicBezTo>
                  <a:lnTo>
                    <a:pt x="517544" y="0"/>
                  </a:lnTo>
                  <a:cubicBezTo>
                    <a:pt x="405281" y="47467"/>
                    <a:pt x="236717" y="79796"/>
                    <a:pt x="27398" y="2123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9" name="Google Shape;409;p24"/>
            <p:cNvSpPr/>
            <p:nvPr/>
          </p:nvSpPr>
          <p:spPr>
            <a:xfrm>
              <a:off x="3404162" y="2647161"/>
              <a:ext cx="524058" cy="1084446"/>
            </a:xfrm>
            <a:custGeom>
              <a:avLst/>
              <a:gdLst/>
              <a:ahLst/>
              <a:cxnLst/>
              <a:rect l="l" t="t" r="r" b="b"/>
              <a:pathLst>
                <a:path w="524058" h="1084446" extrusionOk="0">
                  <a:moveTo>
                    <a:pt x="524059" y="1002185"/>
                  </a:moveTo>
                  <a:lnTo>
                    <a:pt x="18570" y="4084"/>
                  </a:lnTo>
                  <a:cubicBezTo>
                    <a:pt x="13844" y="-5299"/>
                    <a:pt x="-2595" y="3057"/>
                    <a:pt x="351" y="13331"/>
                  </a:cubicBezTo>
                  <a:lnTo>
                    <a:pt x="311452" y="1084446"/>
                  </a:lnTo>
                  <a:cubicBezTo>
                    <a:pt x="385337" y="1065562"/>
                    <a:pt x="456708" y="1037952"/>
                    <a:pt x="524059" y="1002185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10" name="Google Shape;410;p24"/>
          <p:cNvGrpSpPr/>
          <p:nvPr/>
        </p:nvGrpSpPr>
        <p:grpSpPr>
          <a:xfrm>
            <a:off x="6657689" y="2210687"/>
            <a:ext cx="236529" cy="236894"/>
            <a:chOff x="2893887" y="2547824"/>
            <a:chExt cx="1212350" cy="1214840"/>
          </a:xfrm>
        </p:grpSpPr>
        <p:sp>
          <p:nvSpPr>
            <p:cNvPr id="411" name="Google Shape;411;p24"/>
            <p:cNvSpPr/>
            <p:nvPr/>
          </p:nvSpPr>
          <p:spPr>
            <a:xfrm>
              <a:off x="2893887" y="2547824"/>
              <a:ext cx="1212350" cy="1214840"/>
            </a:xfrm>
            <a:custGeom>
              <a:avLst/>
              <a:gdLst/>
              <a:ahLst/>
              <a:cxnLst/>
              <a:rect l="l" t="t" r="r" b="b"/>
              <a:pathLst>
                <a:path w="1212350" h="1214840" extrusionOk="0">
                  <a:moveTo>
                    <a:pt x="0" y="1070973"/>
                  </a:moveTo>
                  <a:cubicBezTo>
                    <a:pt x="0" y="1070973"/>
                    <a:pt x="650697" y="1447692"/>
                    <a:pt x="1212351" y="981930"/>
                  </a:cubicBezTo>
                  <a:lnTo>
                    <a:pt x="549325" y="40612"/>
                  </a:lnTo>
                  <a:cubicBezTo>
                    <a:pt x="518790" y="-2656"/>
                    <a:pt x="458960" y="-12985"/>
                    <a:pt x="415686" y="17550"/>
                  </a:cubicBezTo>
                  <a:cubicBezTo>
                    <a:pt x="400062" y="28578"/>
                    <a:pt x="388089" y="44030"/>
                    <a:pt x="381308" y="619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2" name="Google Shape;412;p24"/>
            <p:cNvSpPr/>
            <p:nvPr/>
          </p:nvSpPr>
          <p:spPr>
            <a:xfrm>
              <a:off x="2996697" y="3186871"/>
              <a:ext cx="951250" cy="244546"/>
            </a:xfrm>
            <a:custGeom>
              <a:avLst/>
              <a:gdLst/>
              <a:ahLst/>
              <a:cxnLst/>
              <a:rect l="l" t="t" r="r" b="b"/>
              <a:pathLst>
                <a:path w="951250" h="244546" extrusionOk="0">
                  <a:moveTo>
                    <a:pt x="43357" y="45138"/>
                  </a:moveTo>
                  <a:lnTo>
                    <a:pt x="0" y="159934"/>
                  </a:lnTo>
                  <a:cubicBezTo>
                    <a:pt x="152674" y="234319"/>
                    <a:pt x="473639" y="323156"/>
                    <a:pt x="951250" y="118221"/>
                  </a:cubicBezTo>
                  <a:lnTo>
                    <a:pt x="867961" y="0"/>
                  </a:lnTo>
                  <a:cubicBezTo>
                    <a:pt x="691177" y="94111"/>
                    <a:pt x="402815" y="180483"/>
                    <a:pt x="43357" y="45138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3" name="Google Shape;413;p24"/>
            <p:cNvSpPr/>
            <p:nvPr/>
          </p:nvSpPr>
          <p:spPr>
            <a:xfrm>
              <a:off x="3140056" y="2892620"/>
              <a:ext cx="568503" cy="125416"/>
            </a:xfrm>
            <a:custGeom>
              <a:avLst/>
              <a:gdLst/>
              <a:ahLst/>
              <a:cxnLst/>
              <a:rect l="l" t="t" r="r" b="b"/>
              <a:pathLst>
                <a:path w="568503" h="125416" extrusionOk="0">
                  <a:moveTo>
                    <a:pt x="27398" y="2123"/>
                  </a:moveTo>
                  <a:lnTo>
                    <a:pt x="0" y="74179"/>
                  </a:lnTo>
                  <a:cubicBezTo>
                    <a:pt x="118016" y="119317"/>
                    <a:pt x="322540" y="163222"/>
                    <a:pt x="568503" y="72261"/>
                  </a:cubicBezTo>
                  <a:lnTo>
                    <a:pt x="517544" y="0"/>
                  </a:lnTo>
                  <a:cubicBezTo>
                    <a:pt x="405281" y="47467"/>
                    <a:pt x="236717" y="79796"/>
                    <a:pt x="27398" y="2123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4" name="Google Shape;414;p24"/>
            <p:cNvSpPr/>
            <p:nvPr/>
          </p:nvSpPr>
          <p:spPr>
            <a:xfrm>
              <a:off x="3404162" y="2647161"/>
              <a:ext cx="524058" cy="1084446"/>
            </a:xfrm>
            <a:custGeom>
              <a:avLst/>
              <a:gdLst/>
              <a:ahLst/>
              <a:cxnLst/>
              <a:rect l="l" t="t" r="r" b="b"/>
              <a:pathLst>
                <a:path w="524058" h="1084446" extrusionOk="0">
                  <a:moveTo>
                    <a:pt x="524059" y="1002185"/>
                  </a:moveTo>
                  <a:lnTo>
                    <a:pt x="18570" y="4084"/>
                  </a:lnTo>
                  <a:cubicBezTo>
                    <a:pt x="13844" y="-5299"/>
                    <a:pt x="-2595" y="3057"/>
                    <a:pt x="351" y="13331"/>
                  </a:cubicBezTo>
                  <a:lnTo>
                    <a:pt x="311452" y="1084446"/>
                  </a:lnTo>
                  <a:cubicBezTo>
                    <a:pt x="385337" y="1065562"/>
                    <a:pt x="456708" y="1037952"/>
                    <a:pt x="524059" y="1002185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25"/>
          <p:cNvSpPr/>
          <p:nvPr/>
        </p:nvSpPr>
        <p:spPr>
          <a:xfrm rot="5400000" flipH="1">
            <a:off x="1695526" y="2563911"/>
            <a:ext cx="1388149" cy="1028739"/>
          </a:xfrm>
          <a:custGeom>
            <a:avLst/>
            <a:gdLst/>
            <a:ahLst/>
            <a:cxnLst/>
            <a:rect l="l" t="t" r="r" b="b"/>
            <a:pathLst>
              <a:path w="1256243" h="1404422" extrusionOk="0">
                <a:moveTo>
                  <a:pt x="136989" y="466050"/>
                </a:moveTo>
                <a:cubicBezTo>
                  <a:pt x="136989" y="466050"/>
                  <a:pt x="267128" y="-13411"/>
                  <a:pt x="705492" y="288"/>
                </a:cubicBezTo>
                <a:cubicBezTo>
                  <a:pt x="1198652" y="15699"/>
                  <a:pt x="1243790" y="411254"/>
                  <a:pt x="1253447" y="589340"/>
                </a:cubicBezTo>
                <a:cubicBezTo>
                  <a:pt x="1267146" y="842769"/>
                  <a:pt x="1239748" y="1020854"/>
                  <a:pt x="958921" y="1150994"/>
                </a:cubicBezTo>
                <a:cubicBezTo>
                  <a:pt x="958921" y="1150994"/>
                  <a:pt x="1137007" y="911263"/>
                  <a:pt x="1013717" y="719479"/>
                </a:cubicBezTo>
                <a:cubicBezTo>
                  <a:pt x="1013717" y="719479"/>
                  <a:pt x="965771" y="1301681"/>
                  <a:pt x="404117" y="1404423"/>
                </a:cubicBezTo>
                <a:cubicBezTo>
                  <a:pt x="404117" y="1404423"/>
                  <a:pt x="657546" y="1157843"/>
                  <a:pt x="506858" y="801672"/>
                </a:cubicBezTo>
                <a:cubicBezTo>
                  <a:pt x="506858" y="801672"/>
                  <a:pt x="520557" y="1144144"/>
                  <a:pt x="123290" y="1130445"/>
                </a:cubicBezTo>
                <a:cubicBezTo>
                  <a:pt x="123290" y="1130445"/>
                  <a:pt x="363020" y="993457"/>
                  <a:pt x="294526" y="746877"/>
                </a:cubicBezTo>
                <a:cubicBezTo>
                  <a:pt x="253429" y="842769"/>
                  <a:pt x="157537" y="904414"/>
                  <a:pt x="0" y="870167"/>
                </a:cubicBezTo>
                <a:cubicBezTo>
                  <a:pt x="116440" y="801672"/>
                  <a:pt x="116440" y="561942"/>
                  <a:pt x="136989" y="466050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65000">
                <a:schemeClr val="accent6"/>
              </a:gs>
              <a:gs pos="100000">
                <a:schemeClr val="accent6"/>
              </a:gs>
            </a:gsLst>
            <a:lin ang="5400012" scaled="0"/>
          </a:gradFill>
          <a:ln>
            <a:noFill/>
          </a:ln>
          <a:effectLst>
            <a:outerShdw blurRad="28575" dist="38100" dir="5400000" algn="bl" rotWithShape="0">
              <a:schemeClr val="dk1">
                <a:alpha val="20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0" name="Google Shape;420;p25"/>
          <p:cNvSpPr/>
          <p:nvPr/>
        </p:nvSpPr>
        <p:spPr>
          <a:xfrm rot="-5400000">
            <a:off x="6060326" y="2563911"/>
            <a:ext cx="1388149" cy="1028739"/>
          </a:xfrm>
          <a:custGeom>
            <a:avLst/>
            <a:gdLst/>
            <a:ahLst/>
            <a:cxnLst/>
            <a:rect l="l" t="t" r="r" b="b"/>
            <a:pathLst>
              <a:path w="1256243" h="1404422" extrusionOk="0">
                <a:moveTo>
                  <a:pt x="136989" y="466050"/>
                </a:moveTo>
                <a:cubicBezTo>
                  <a:pt x="136989" y="466050"/>
                  <a:pt x="267128" y="-13411"/>
                  <a:pt x="705492" y="288"/>
                </a:cubicBezTo>
                <a:cubicBezTo>
                  <a:pt x="1198652" y="15699"/>
                  <a:pt x="1243790" y="411254"/>
                  <a:pt x="1253447" y="589340"/>
                </a:cubicBezTo>
                <a:cubicBezTo>
                  <a:pt x="1267146" y="842769"/>
                  <a:pt x="1239748" y="1020854"/>
                  <a:pt x="958921" y="1150994"/>
                </a:cubicBezTo>
                <a:cubicBezTo>
                  <a:pt x="958921" y="1150994"/>
                  <a:pt x="1137007" y="911263"/>
                  <a:pt x="1013717" y="719479"/>
                </a:cubicBezTo>
                <a:cubicBezTo>
                  <a:pt x="1013717" y="719479"/>
                  <a:pt x="965771" y="1301681"/>
                  <a:pt x="404117" y="1404423"/>
                </a:cubicBezTo>
                <a:cubicBezTo>
                  <a:pt x="404117" y="1404423"/>
                  <a:pt x="657546" y="1157843"/>
                  <a:pt x="506858" y="801672"/>
                </a:cubicBezTo>
                <a:cubicBezTo>
                  <a:pt x="506858" y="801672"/>
                  <a:pt x="520557" y="1144144"/>
                  <a:pt x="123290" y="1130445"/>
                </a:cubicBezTo>
                <a:cubicBezTo>
                  <a:pt x="123290" y="1130445"/>
                  <a:pt x="363020" y="993457"/>
                  <a:pt x="294526" y="746877"/>
                </a:cubicBezTo>
                <a:cubicBezTo>
                  <a:pt x="253429" y="842769"/>
                  <a:pt x="157537" y="904414"/>
                  <a:pt x="0" y="870167"/>
                </a:cubicBezTo>
                <a:cubicBezTo>
                  <a:pt x="116440" y="801672"/>
                  <a:pt x="116440" y="561942"/>
                  <a:pt x="136989" y="466050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65000">
                <a:schemeClr val="accent6"/>
              </a:gs>
              <a:gs pos="100000">
                <a:schemeClr val="accent6"/>
              </a:gs>
            </a:gsLst>
            <a:lin ang="5400012" scaled="0"/>
          </a:gradFill>
          <a:ln>
            <a:noFill/>
          </a:ln>
          <a:effectLst>
            <a:outerShdw blurRad="28575" dist="38100" dir="5400000" algn="bl" rotWithShape="0">
              <a:schemeClr val="dk1">
                <a:alpha val="20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1" name="Google Shape;421;p25"/>
          <p:cNvSpPr txBox="1">
            <a:spLocks noGrp="1"/>
          </p:cNvSpPr>
          <p:nvPr>
            <p:ph type="ctrTitle" idx="4294967295"/>
          </p:nvPr>
        </p:nvSpPr>
        <p:spPr>
          <a:xfrm>
            <a:off x="855300" y="668950"/>
            <a:ext cx="74334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dirty="0">
                <a:latin typeface="Arial Rounded MT Bold" panose="020F0704030504030204" pitchFamily="34" charset="77"/>
              </a:rPr>
              <a:t>89,526,124</a:t>
            </a:r>
            <a:endParaRPr sz="9600" dirty="0">
              <a:latin typeface="Arial Rounded MT Bold" panose="020F0704030504030204" pitchFamily="34" charset="77"/>
            </a:endParaRPr>
          </a:p>
        </p:txBody>
      </p:sp>
      <p:sp>
        <p:nvSpPr>
          <p:cNvPr id="422" name="Google Shape;422;p25"/>
          <p:cNvSpPr txBox="1">
            <a:spLocks noGrp="1"/>
          </p:cNvSpPr>
          <p:nvPr>
            <p:ph type="subTitle" idx="4294967295"/>
          </p:nvPr>
        </p:nvSpPr>
        <p:spPr>
          <a:xfrm>
            <a:off x="855300" y="1773251"/>
            <a:ext cx="7433400" cy="531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Whoa! That’s a big number, aren’t you proud?</a:t>
            </a:r>
            <a:endParaRPr/>
          </a:p>
        </p:txBody>
      </p:sp>
      <p:sp>
        <p:nvSpPr>
          <p:cNvPr id="423" name="Google Shape;423;p25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38</a:t>
            </a:fld>
            <a:endParaRPr dirty="0"/>
          </a:p>
        </p:txBody>
      </p:sp>
      <p:grpSp>
        <p:nvGrpSpPr>
          <p:cNvPr id="424" name="Google Shape;424;p25"/>
          <p:cNvGrpSpPr/>
          <p:nvPr/>
        </p:nvGrpSpPr>
        <p:grpSpPr>
          <a:xfrm>
            <a:off x="3921496" y="3632986"/>
            <a:ext cx="1301013" cy="857763"/>
            <a:chOff x="6080071" y="2960311"/>
            <a:chExt cx="1301013" cy="857763"/>
          </a:xfrm>
        </p:grpSpPr>
        <p:sp>
          <p:nvSpPr>
            <p:cNvPr id="425" name="Google Shape;425;p25"/>
            <p:cNvSpPr/>
            <p:nvPr/>
          </p:nvSpPr>
          <p:spPr>
            <a:xfrm>
              <a:off x="6080071" y="2960311"/>
              <a:ext cx="1301013" cy="857421"/>
            </a:xfrm>
            <a:custGeom>
              <a:avLst/>
              <a:gdLst/>
              <a:ahLst/>
              <a:cxnLst/>
              <a:rect l="l" t="t" r="r" b="b"/>
              <a:pathLst>
                <a:path w="2141585" h="1411393" extrusionOk="0">
                  <a:moveTo>
                    <a:pt x="0" y="419802"/>
                  </a:moveTo>
                  <a:lnTo>
                    <a:pt x="2132709" y="0"/>
                  </a:lnTo>
                  <a:cubicBezTo>
                    <a:pt x="2132709" y="0"/>
                    <a:pt x="2300658" y="1376737"/>
                    <a:pt x="1175500" y="1410574"/>
                  </a:cubicBezTo>
                  <a:cubicBezTo>
                    <a:pt x="50343" y="1444410"/>
                    <a:pt x="0" y="419802"/>
                    <a:pt x="0" y="419802"/>
                  </a:cubicBezTo>
                  <a:close/>
                </a:path>
              </a:pathLst>
            </a:custGeom>
            <a:solidFill>
              <a:srgbClr val="4C11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6" name="Google Shape;426;p25"/>
            <p:cNvSpPr/>
            <p:nvPr/>
          </p:nvSpPr>
          <p:spPr>
            <a:xfrm>
              <a:off x="6327898" y="3465710"/>
              <a:ext cx="879268" cy="352365"/>
            </a:xfrm>
            <a:custGeom>
              <a:avLst/>
              <a:gdLst/>
              <a:ahLst/>
              <a:cxnLst/>
              <a:rect l="l" t="t" r="r" b="b"/>
              <a:pathLst>
                <a:path w="1447354" h="580024" extrusionOk="0">
                  <a:moveTo>
                    <a:pt x="1447355" y="287676"/>
                  </a:moveTo>
                  <a:cubicBezTo>
                    <a:pt x="1320914" y="12671"/>
                    <a:pt x="873783" y="0"/>
                    <a:pt x="658779" y="0"/>
                  </a:cubicBezTo>
                  <a:cubicBezTo>
                    <a:pt x="406856" y="0"/>
                    <a:pt x="54179" y="83974"/>
                    <a:pt x="0" y="366856"/>
                  </a:cubicBezTo>
                  <a:cubicBezTo>
                    <a:pt x="172743" y="498159"/>
                    <a:pt x="418500" y="589805"/>
                    <a:pt x="767890" y="579188"/>
                  </a:cubicBezTo>
                  <a:cubicBezTo>
                    <a:pt x="1087759" y="570010"/>
                    <a:pt x="1302968" y="451583"/>
                    <a:pt x="1447355" y="287676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rgbClr val="FF6B4B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" name="Google Shape;427;p25"/>
            <p:cNvSpPr/>
            <p:nvPr/>
          </p:nvSpPr>
          <p:spPr>
            <a:xfrm>
              <a:off x="6487354" y="3095947"/>
              <a:ext cx="200728" cy="193929"/>
            </a:xfrm>
            <a:custGeom>
              <a:avLst/>
              <a:gdLst/>
              <a:ahLst/>
              <a:cxnLst/>
              <a:rect l="l" t="t" r="r" b="b"/>
              <a:pathLst>
                <a:path w="330416" h="319224" extrusionOk="0">
                  <a:moveTo>
                    <a:pt x="0" y="65070"/>
                  </a:moveTo>
                  <a:cubicBezTo>
                    <a:pt x="36850" y="195209"/>
                    <a:pt x="93564" y="314869"/>
                    <a:pt x="178085" y="319115"/>
                  </a:cubicBezTo>
                  <a:cubicBezTo>
                    <a:pt x="275074" y="324047"/>
                    <a:pt x="314731" y="160345"/>
                    <a:pt x="330417" y="0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  <a:effectLst>
              <a:outerShdw blurRad="28575" dist="19050" dir="5400000" algn="bl" rotWithShape="0">
                <a:schemeClr val="dk1">
                  <a:alpha val="64999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8" name="Google Shape;428;p25"/>
            <p:cNvSpPr/>
            <p:nvPr/>
          </p:nvSpPr>
          <p:spPr>
            <a:xfrm>
              <a:off x="6233989" y="3151418"/>
              <a:ext cx="172433" cy="159757"/>
            </a:xfrm>
            <a:custGeom>
              <a:avLst/>
              <a:gdLst/>
              <a:ahLst/>
              <a:cxnLst/>
              <a:rect l="l" t="t" r="r" b="b"/>
              <a:pathLst>
                <a:path w="283840" h="262975" extrusionOk="0">
                  <a:moveTo>
                    <a:pt x="283841" y="0"/>
                  </a:moveTo>
                  <a:lnTo>
                    <a:pt x="0" y="55892"/>
                  </a:lnTo>
                  <a:cubicBezTo>
                    <a:pt x="32398" y="163907"/>
                    <a:pt x="80960" y="259320"/>
                    <a:pt x="151852" y="262881"/>
                  </a:cubicBezTo>
                  <a:cubicBezTo>
                    <a:pt x="233498" y="266991"/>
                    <a:pt x="268909" y="135003"/>
                    <a:pt x="283841" y="0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  <a:effectLst>
              <a:outerShdw blurRad="28575" dist="19050" dir="5400000" algn="bl" rotWithShape="0">
                <a:schemeClr val="dk1">
                  <a:alpha val="64999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9" name="Google Shape;429;p25"/>
            <p:cNvSpPr/>
            <p:nvPr/>
          </p:nvSpPr>
          <p:spPr>
            <a:xfrm>
              <a:off x="7030567" y="2990920"/>
              <a:ext cx="191158" cy="259785"/>
            </a:xfrm>
            <a:custGeom>
              <a:avLst/>
              <a:gdLst/>
              <a:ahLst/>
              <a:cxnLst/>
              <a:rect l="l" t="t" r="r" b="b"/>
              <a:pathLst>
                <a:path w="314663" h="427629" extrusionOk="0">
                  <a:moveTo>
                    <a:pt x="0" y="61919"/>
                  </a:moveTo>
                  <a:cubicBezTo>
                    <a:pt x="23494" y="204593"/>
                    <a:pt x="76440" y="422268"/>
                    <a:pt x="181031" y="427542"/>
                  </a:cubicBezTo>
                  <a:cubicBezTo>
                    <a:pt x="297060" y="433364"/>
                    <a:pt x="313705" y="146715"/>
                    <a:pt x="314664" y="0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  <a:effectLst>
              <a:outerShdw blurRad="28575" dist="19050" dir="5400000" algn="bl" rotWithShape="0">
                <a:schemeClr val="dk1">
                  <a:alpha val="64999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0" name="Google Shape;430;p25"/>
            <p:cNvSpPr/>
            <p:nvPr/>
          </p:nvSpPr>
          <p:spPr>
            <a:xfrm>
              <a:off x="6771121" y="3039228"/>
              <a:ext cx="205138" cy="231006"/>
            </a:xfrm>
            <a:custGeom>
              <a:avLst/>
              <a:gdLst/>
              <a:ahLst/>
              <a:cxnLst/>
              <a:rect l="l" t="t" r="r" b="b"/>
              <a:pathLst>
                <a:path w="337676" h="380256" extrusionOk="0">
                  <a:moveTo>
                    <a:pt x="337677" y="0"/>
                  </a:moveTo>
                  <a:lnTo>
                    <a:pt x="0" y="66439"/>
                  </a:lnTo>
                  <a:cubicBezTo>
                    <a:pt x="33288" y="214524"/>
                    <a:pt x="91371" y="375281"/>
                    <a:pt x="187469" y="380144"/>
                  </a:cubicBezTo>
                  <a:cubicBezTo>
                    <a:pt x="295279" y="385897"/>
                    <a:pt x="328362" y="171304"/>
                    <a:pt x="337677" y="0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  <a:effectLst>
              <a:outerShdw blurRad="28575" dist="19050" dir="5400000" algn="bl" rotWithShape="0">
                <a:schemeClr val="dk1">
                  <a:alpha val="64999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31" name="Google Shape;431;p25"/>
          <p:cNvGrpSpPr/>
          <p:nvPr/>
        </p:nvGrpSpPr>
        <p:grpSpPr>
          <a:xfrm>
            <a:off x="3073375" y="2733105"/>
            <a:ext cx="1008772" cy="783347"/>
            <a:chOff x="2860826" y="401530"/>
            <a:chExt cx="2115269" cy="1642581"/>
          </a:xfrm>
        </p:grpSpPr>
        <p:sp>
          <p:nvSpPr>
            <p:cNvPr id="432" name="Google Shape;432;p25"/>
            <p:cNvSpPr/>
            <p:nvPr/>
          </p:nvSpPr>
          <p:spPr>
            <a:xfrm>
              <a:off x="2860826" y="401530"/>
              <a:ext cx="2115269" cy="1642581"/>
            </a:xfrm>
            <a:custGeom>
              <a:avLst/>
              <a:gdLst/>
              <a:ahLst/>
              <a:cxnLst/>
              <a:rect l="l" t="t" r="r" b="b"/>
              <a:pathLst>
                <a:path w="2115269" h="1642581" extrusionOk="0">
                  <a:moveTo>
                    <a:pt x="245052" y="1642582"/>
                  </a:moveTo>
                  <a:cubicBezTo>
                    <a:pt x="509714" y="1619636"/>
                    <a:pt x="782253" y="1607649"/>
                    <a:pt x="1060477" y="1607649"/>
                  </a:cubicBezTo>
                  <a:cubicBezTo>
                    <a:pt x="1331715" y="1607649"/>
                    <a:pt x="1597541" y="1619088"/>
                    <a:pt x="1855902" y="1640869"/>
                  </a:cubicBezTo>
                  <a:cubicBezTo>
                    <a:pt x="1868690" y="1627170"/>
                    <a:pt x="1881060" y="1612992"/>
                    <a:pt x="1893026" y="1598334"/>
                  </a:cubicBezTo>
                  <a:cubicBezTo>
                    <a:pt x="1980028" y="1493928"/>
                    <a:pt x="2044145" y="1372426"/>
                    <a:pt x="2081249" y="1241684"/>
                  </a:cubicBezTo>
                  <a:cubicBezTo>
                    <a:pt x="2119756" y="1105894"/>
                    <a:pt x="2125668" y="962926"/>
                    <a:pt x="2098509" y="824416"/>
                  </a:cubicBezTo>
                  <a:cubicBezTo>
                    <a:pt x="2049057" y="569754"/>
                    <a:pt x="1935630" y="368312"/>
                    <a:pt x="1761449" y="225501"/>
                  </a:cubicBezTo>
                  <a:cubicBezTo>
                    <a:pt x="1578980" y="75910"/>
                    <a:pt x="1339797" y="18"/>
                    <a:pt x="1050682" y="18"/>
                  </a:cubicBezTo>
                  <a:cubicBezTo>
                    <a:pt x="903988" y="-836"/>
                    <a:pt x="758732" y="28980"/>
                    <a:pt x="624236" y="87554"/>
                  </a:cubicBezTo>
                  <a:cubicBezTo>
                    <a:pt x="501508" y="141599"/>
                    <a:pt x="390609" y="219263"/>
                    <a:pt x="297861" y="316119"/>
                  </a:cubicBezTo>
                  <a:cubicBezTo>
                    <a:pt x="101419" y="520575"/>
                    <a:pt x="-9679" y="802772"/>
                    <a:pt x="663" y="1071749"/>
                  </a:cubicBezTo>
                  <a:cubicBezTo>
                    <a:pt x="9088" y="1284356"/>
                    <a:pt x="94775" y="1483332"/>
                    <a:pt x="245052" y="1642582"/>
                  </a:cubicBezTo>
                  <a:close/>
                </a:path>
              </a:pathLst>
            </a:custGeom>
            <a:solidFill>
              <a:srgbClr val="09052E">
                <a:alpha val="11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3" name="Google Shape;433;p25"/>
            <p:cNvSpPr/>
            <p:nvPr/>
          </p:nvSpPr>
          <p:spPr>
            <a:xfrm>
              <a:off x="2983792" y="475316"/>
              <a:ext cx="1869056" cy="1552082"/>
            </a:xfrm>
            <a:custGeom>
              <a:avLst/>
              <a:gdLst/>
              <a:ahLst/>
              <a:cxnLst/>
              <a:rect l="l" t="t" r="r" b="b"/>
              <a:pathLst>
                <a:path w="1869056" h="1552082" extrusionOk="0">
                  <a:moveTo>
                    <a:pt x="347020" y="1552083"/>
                  </a:moveTo>
                  <a:cubicBezTo>
                    <a:pt x="540360" y="1540028"/>
                    <a:pt x="737185" y="1533952"/>
                    <a:pt x="937510" y="1533863"/>
                  </a:cubicBezTo>
                  <a:cubicBezTo>
                    <a:pt x="1132446" y="1533863"/>
                    <a:pt x="1324230" y="1539637"/>
                    <a:pt x="1512863" y="1551192"/>
                  </a:cubicBezTo>
                  <a:cubicBezTo>
                    <a:pt x="1766292" y="1362285"/>
                    <a:pt x="1918076" y="1051183"/>
                    <a:pt x="1854650" y="724876"/>
                  </a:cubicBezTo>
                  <a:cubicBezTo>
                    <a:pt x="1769717" y="285279"/>
                    <a:pt x="1464506" y="0"/>
                    <a:pt x="927716" y="0"/>
                  </a:cubicBezTo>
                  <a:cubicBezTo>
                    <a:pt x="337774" y="0"/>
                    <a:pt x="-16274" y="505694"/>
                    <a:pt x="576" y="943990"/>
                  </a:cubicBezTo>
                  <a:cubicBezTo>
                    <a:pt x="10028" y="1188583"/>
                    <a:pt x="140167" y="1406875"/>
                    <a:pt x="347020" y="155208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4" name="Google Shape;434;p25"/>
            <p:cNvSpPr/>
            <p:nvPr/>
          </p:nvSpPr>
          <p:spPr>
            <a:xfrm>
              <a:off x="3539074" y="677245"/>
              <a:ext cx="758060" cy="758156"/>
            </a:xfrm>
            <a:custGeom>
              <a:avLst/>
              <a:gdLst/>
              <a:ahLst/>
              <a:cxnLst/>
              <a:rect l="l" t="t" r="r" b="b"/>
              <a:pathLst>
                <a:path w="758060" h="758156" extrusionOk="0">
                  <a:moveTo>
                    <a:pt x="724496" y="223151"/>
                  </a:moveTo>
                  <a:cubicBezTo>
                    <a:pt x="687310" y="294289"/>
                    <a:pt x="599493" y="321817"/>
                    <a:pt x="528355" y="284631"/>
                  </a:cubicBezTo>
                  <a:cubicBezTo>
                    <a:pt x="457217" y="247446"/>
                    <a:pt x="429689" y="159629"/>
                    <a:pt x="466875" y="88491"/>
                  </a:cubicBezTo>
                  <a:cubicBezTo>
                    <a:pt x="479923" y="63532"/>
                    <a:pt x="499937" y="42901"/>
                    <a:pt x="524492" y="29106"/>
                  </a:cubicBezTo>
                  <a:cubicBezTo>
                    <a:pt x="331208" y="-51203"/>
                    <a:pt x="109416" y="40382"/>
                    <a:pt x="29107" y="233665"/>
                  </a:cubicBezTo>
                  <a:cubicBezTo>
                    <a:pt x="-51203" y="426949"/>
                    <a:pt x="40381" y="648740"/>
                    <a:pt x="233665" y="729050"/>
                  </a:cubicBezTo>
                  <a:cubicBezTo>
                    <a:pt x="426949" y="809360"/>
                    <a:pt x="648741" y="717776"/>
                    <a:pt x="729051" y="524492"/>
                  </a:cubicBezTo>
                  <a:cubicBezTo>
                    <a:pt x="769257" y="427730"/>
                    <a:pt x="767606" y="318645"/>
                    <a:pt x="724496" y="223151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5" name="Google Shape;435;p25"/>
            <p:cNvSpPr/>
            <p:nvPr/>
          </p:nvSpPr>
          <p:spPr>
            <a:xfrm>
              <a:off x="3712949" y="849942"/>
              <a:ext cx="411706" cy="411763"/>
            </a:xfrm>
            <a:custGeom>
              <a:avLst/>
              <a:gdLst/>
              <a:ahLst/>
              <a:cxnLst/>
              <a:rect l="l" t="t" r="r" b="b"/>
              <a:pathLst>
                <a:path w="411706" h="411763" extrusionOk="0">
                  <a:moveTo>
                    <a:pt x="279862" y="13810"/>
                  </a:moveTo>
                  <a:cubicBezTo>
                    <a:pt x="173784" y="-27047"/>
                    <a:pt x="54666" y="25824"/>
                    <a:pt x="13809" y="131901"/>
                  </a:cubicBezTo>
                  <a:cubicBezTo>
                    <a:pt x="-27048" y="237978"/>
                    <a:pt x="25830" y="357097"/>
                    <a:pt x="131907" y="397954"/>
                  </a:cubicBezTo>
                  <a:cubicBezTo>
                    <a:pt x="237984" y="438811"/>
                    <a:pt x="357096" y="385940"/>
                    <a:pt x="397953" y="279863"/>
                  </a:cubicBezTo>
                  <a:cubicBezTo>
                    <a:pt x="417090" y="230170"/>
                    <a:pt x="416227" y="174998"/>
                    <a:pt x="395549" y="125935"/>
                  </a:cubicBezTo>
                  <a:cubicBezTo>
                    <a:pt x="337897" y="115325"/>
                    <a:pt x="292273" y="71105"/>
                    <a:pt x="279862" y="138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6" name="Google Shape;436;p25"/>
            <p:cNvSpPr/>
            <p:nvPr/>
          </p:nvSpPr>
          <p:spPr>
            <a:xfrm>
              <a:off x="2983798" y="1299235"/>
              <a:ext cx="1868927" cy="728163"/>
            </a:xfrm>
            <a:custGeom>
              <a:avLst/>
              <a:gdLst/>
              <a:ahLst/>
              <a:cxnLst/>
              <a:rect l="l" t="t" r="r" b="b"/>
              <a:pathLst>
                <a:path w="1868927" h="728163" extrusionOk="0">
                  <a:moveTo>
                    <a:pt x="347015" y="728164"/>
                  </a:moveTo>
                  <a:cubicBezTo>
                    <a:pt x="540354" y="716109"/>
                    <a:pt x="737179" y="710033"/>
                    <a:pt x="937505" y="709944"/>
                  </a:cubicBezTo>
                  <a:cubicBezTo>
                    <a:pt x="1132440" y="709944"/>
                    <a:pt x="1324224" y="715718"/>
                    <a:pt x="1512858" y="727273"/>
                  </a:cubicBezTo>
                  <a:cubicBezTo>
                    <a:pt x="1740396" y="557613"/>
                    <a:pt x="1886015" y="289457"/>
                    <a:pt x="1867316" y="0"/>
                  </a:cubicBezTo>
                  <a:cubicBezTo>
                    <a:pt x="1727793" y="347404"/>
                    <a:pt x="1367307" y="603915"/>
                    <a:pt x="963190" y="603915"/>
                  </a:cubicBezTo>
                  <a:cubicBezTo>
                    <a:pt x="507292" y="603915"/>
                    <a:pt x="141943" y="366308"/>
                    <a:pt x="1940" y="34795"/>
                  </a:cubicBezTo>
                  <a:cubicBezTo>
                    <a:pt x="-53" y="63172"/>
                    <a:pt x="-512" y="91639"/>
                    <a:pt x="570" y="120071"/>
                  </a:cubicBezTo>
                  <a:cubicBezTo>
                    <a:pt x="10022" y="364664"/>
                    <a:pt x="140162" y="582956"/>
                    <a:pt x="347015" y="72816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37" name="Google Shape;437;p25"/>
          <p:cNvGrpSpPr/>
          <p:nvPr/>
        </p:nvGrpSpPr>
        <p:grpSpPr>
          <a:xfrm>
            <a:off x="4067614" y="2580705"/>
            <a:ext cx="1008772" cy="783347"/>
            <a:chOff x="2860826" y="401530"/>
            <a:chExt cx="2115269" cy="1642581"/>
          </a:xfrm>
        </p:grpSpPr>
        <p:sp>
          <p:nvSpPr>
            <p:cNvPr id="438" name="Google Shape;438;p25"/>
            <p:cNvSpPr/>
            <p:nvPr/>
          </p:nvSpPr>
          <p:spPr>
            <a:xfrm>
              <a:off x="2860826" y="401530"/>
              <a:ext cx="2115269" cy="1642581"/>
            </a:xfrm>
            <a:custGeom>
              <a:avLst/>
              <a:gdLst/>
              <a:ahLst/>
              <a:cxnLst/>
              <a:rect l="l" t="t" r="r" b="b"/>
              <a:pathLst>
                <a:path w="2115269" h="1642581" extrusionOk="0">
                  <a:moveTo>
                    <a:pt x="245052" y="1642582"/>
                  </a:moveTo>
                  <a:cubicBezTo>
                    <a:pt x="509714" y="1619636"/>
                    <a:pt x="782253" y="1607649"/>
                    <a:pt x="1060477" y="1607649"/>
                  </a:cubicBezTo>
                  <a:cubicBezTo>
                    <a:pt x="1331715" y="1607649"/>
                    <a:pt x="1597541" y="1619088"/>
                    <a:pt x="1855902" y="1640869"/>
                  </a:cubicBezTo>
                  <a:cubicBezTo>
                    <a:pt x="1868690" y="1627170"/>
                    <a:pt x="1881060" y="1612992"/>
                    <a:pt x="1893026" y="1598334"/>
                  </a:cubicBezTo>
                  <a:cubicBezTo>
                    <a:pt x="1980028" y="1493928"/>
                    <a:pt x="2044145" y="1372426"/>
                    <a:pt x="2081249" y="1241684"/>
                  </a:cubicBezTo>
                  <a:cubicBezTo>
                    <a:pt x="2119756" y="1105894"/>
                    <a:pt x="2125668" y="962926"/>
                    <a:pt x="2098509" y="824416"/>
                  </a:cubicBezTo>
                  <a:cubicBezTo>
                    <a:pt x="2049057" y="569754"/>
                    <a:pt x="1935630" y="368312"/>
                    <a:pt x="1761449" y="225501"/>
                  </a:cubicBezTo>
                  <a:cubicBezTo>
                    <a:pt x="1578980" y="75910"/>
                    <a:pt x="1339797" y="18"/>
                    <a:pt x="1050682" y="18"/>
                  </a:cubicBezTo>
                  <a:cubicBezTo>
                    <a:pt x="903988" y="-836"/>
                    <a:pt x="758732" y="28980"/>
                    <a:pt x="624236" y="87554"/>
                  </a:cubicBezTo>
                  <a:cubicBezTo>
                    <a:pt x="501508" y="141599"/>
                    <a:pt x="390609" y="219263"/>
                    <a:pt x="297861" y="316119"/>
                  </a:cubicBezTo>
                  <a:cubicBezTo>
                    <a:pt x="101419" y="520575"/>
                    <a:pt x="-9679" y="802772"/>
                    <a:pt x="663" y="1071749"/>
                  </a:cubicBezTo>
                  <a:cubicBezTo>
                    <a:pt x="9088" y="1284356"/>
                    <a:pt x="94775" y="1483332"/>
                    <a:pt x="245052" y="1642582"/>
                  </a:cubicBezTo>
                  <a:close/>
                </a:path>
              </a:pathLst>
            </a:custGeom>
            <a:solidFill>
              <a:srgbClr val="09052E">
                <a:alpha val="11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9" name="Google Shape;439;p25"/>
            <p:cNvSpPr/>
            <p:nvPr/>
          </p:nvSpPr>
          <p:spPr>
            <a:xfrm>
              <a:off x="2983792" y="475316"/>
              <a:ext cx="1869056" cy="1552082"/>
            </a:xfrm>
            <a:custGeom>
              <a:avLst/>
              <a:gdLst/>
              <a:ahLst/>
              <a:cxnLst/>
              <a:rect l="l" t="t" r="r" b="b"/>
              <a:pathLst>
                <a:path w="1869056" h="1552082" extrusionOk="0">
                  <a:moveTo>
                    <a:pt x="347020" y="1552083"/>
                  </a:moveTo>
                  <a:cubicBezTo>
                    <a:pt x="540360" y="1540028"/>
                    <a:pt x="737185" y="1533952"/>
                    <a:pt x="937510" y="1533863"/>
                  </a:cubicBezTo>
                  <a:cubicBezTo>
                    <a:pt x="1132446" y="1533863"/>
                    <a:pt x="1324230" y="1539637"/>
                    <a:pt x="1512863" y="1551192"/>
                  </a:cubicBezTo>
                  <a:cubicBezTo>
                    <a:pt x="1766292" y="1362285"/>
                    <a:pt x="1918076" y="1051183"/>
                    <a:pt x="1854650" y="724876"/>
                  </a:cubicBezTo>
                  <a:cubicBezTo>
                    <a:pt x="1769717" y="285279"/>
                    <a:pt x="1464506" y="0"/>
                    <a:pt x="927716" y="0"/>
                  </a:cubicBezTo>
                  <a:cubicBezTo>
                    <a:pt x="337774" y="0"/>
                    <a:pt x="-16274" y="505694"/>
                    <a:pt x="576" y="943990"/>
                  </a:cubicBezTo>
                  <a:cubicBezTo>
                    <a:pt x="10028" y="1188583"/>
                    <a:pt x="140167" y="1406875"/>
                    <a:pt x="347020" y="155208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0" name="Google Shape;440;p25"/>
            <p:cNvSpPr/>
            <p:nvPr/>
          </p:nvSpPr>
          <p:spPr>
            <a:xfrm>
              <a:off x="3539074" y="677245"/>
              <a:ext cx="758060" cy="758156"/>
            </a:xfrm>
            <a:custGeom>
              <a:avLst/>
              <a:gdLst/>
              <a:ahLst/>
              <a:cxnLst/>
              <a:rect l="l" t="t" r="r" b="b"/>
              <a:pathLst>
                <a:path w="758060" h="758156" extrusionOk="0">
                  <a:moveTo>
                    <a:pt x="724496" y="223151"/>
                  </a:moveTo>
                  <a:cubicBezTo>
                    <a:pt x="687310" y="294289"/>
                    <a:pt x="599493" y="321817"/>
                    <a:pt x="528355" y="284631"/>
                  </a:cubicBezTo>
                  <a:cubicBezTo>
                    <a:pt x="457217" y="247446"/>
                    <a:pt x="429689" y="159629"/>
                    <a:pt x="466875" y="88491"/>
                  </a:cubicBezTo>
                  <a:cubicBezTo>
                    <a:pt x="479923" y="63532"/>
                    <a:pt x="499937" y="42901"/>
                    <a:pt x="524492" y="29106"/>
                  </a:cubicBezTo>
                  <a:cubicBezTo>
                    <a:pt x="331208" y="-51203"/>
                    <a:pt x="109416" y="40382"/>
                    <a:pt x="29107" y="233665"/>
                  </a:cubicBezTo>
                  <a:cubicBezTo>
                    <a:pt x="-51203" y="426949"/>
                    <a:pt x="40381" y="648740"/>
                    <a:pt x="233665" y="729050"/>
                  </a:cubicBezTo>
                  <a:cubicBezTo>
                    <a:pt x="426949" y="809360"/>
                    <a:pt x="648741" y="717776"/>
                    <a:pt x="729051" y="524492"/>
                  </a:cubicBezTo>
                  <a:cubicBezTo>
                    <a:pt x="769257" y="427730"/>
                    <a:pt x="767606" y="318645"/>
                    <a:pt x="724496" y="223151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1" name="Google Shape;441;p25"/>
            <p:cNvSpPr/>
            <p:nvPr/>
          </p:nvSpPr>
          <p:spPr>
            <a:xfrm>
              <a:off x="3712949" y="849942"/>
              <a:ext cx="411706" cy="411763"/>
            </a:xfrm>
            <a:custGeom>
              <a:avLst/>
              <a:gdLst/>
              <a:ahLst/>
              <a:cxnLst/>
              <a:rect l="l" t="t" r="r" b="b"/>
              <a:pathLst>
                <a:path w="411706" h="411763" extrusionOk="0">
                  <a:moveTo>
                    <a:pt x="279862" y="13810"/>
                  </a:moveTo>
                  <a:cubicBezTo>
                    <a:pt x="173784" y="-27047"/>
                    <a:pt x="54666" y="25824"/>
                    <a:pt x="13809" y="131901"/>
                  </a:cubicBezTo>
                  <a:cubicBezTo>
                    <a:pt x="-27048" y="237978"/>
                    <a:pt x="25830" y="357097"/>
                    <a:pt x="131907" y="397954"/>
                  </a:cubicBezTo>
                  <a:cubicBezTo>
                    <a:pt x="237984" y="438811"/>
                    <a:pt x="357096" y="385940"/>
                    <a:pt x="397953" y="279863"/>
                  </a:cubicBezTo>
                  <a:cubicBezTo>
                    <a:pt x="417090" y="230170"/>
                    <a:pt x="416227" y="174998"/>
                    <a:pt x="395549" y="125935"/>
                  </a:cubicBezTo>
                  <a:cubicBezTo>
                    <a:pt x="337897" y="115325"/>
                    <a:pt x="292273" y="71105"/>
                    <a:pt x="279862" y="138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2" name="Google Shape;442;p25"/>
            <p:cNvSpPr/>
            <p:nvPr/>
          </p:nvSpPr>
          <p:spPr>
            <a:xfrm>
              <a:off x="2983798" y="1299235"/>
              <a:ext cx="1868927" cy="728163"/>
            </a:xfrm>
            <a:custGeom>
              <a:avLst/>
              <a:gdLst/>
              <a:ahLst/>
              <a:cxnLst/>
              <a:rect l="l" t="t" r="r" b="b"/>
              <a:pathLst>
                <a:path w="1868927" h="728163" extrusionOk="0">
                  <a:moveTo>
                    <a:pt x="347015" y="728164"/>
                  </a:moveTo>
                  <a:cubicBezTo>
                    <a:pt x="540354" y="716109"/>
                    <a:pt x="737179" y="710033"/>
                    <a:pt x="937505" y="709944"/>
                  </a:cubicBezTo>
                  <a:cubicBezTo>
                    <a:pt x="1132440" y="709944"/>
                    <a:pt x="1324224" y="715718"/>
                    <a:pt x="1512858" y="727273"/>
                  </a:cubicBezTo>
                  <a:cubicBezTo>
                    <a:pt x="1740396" y="557613"/>
                    <a:pt x="1886015" y="289457"/>
                    <a:pt x="1867316" y="0"/>
                  </a:cubicBezTo>
                  <a:cubicBezTo>
                    <a:pt x="1727793" y="347404"/>
                    <a:pt x="1367307" y="603915"/>
                    <a:pt x="963190" y="603915"/>
                  </a:cubicBezTo>
                  <a:cubicBezTo>
                    <a:pt x="507292" y="603915"/>
                    <a:pt x="141943" y="366308"/>
                    <a:pt x="1940" y="34795"/>
                  </a:cubicBezTo>
                  <a:cubicBezTo>
                    <a:pt x="-53" y="63172"/>
                    <a:pt x="-512" y="91639"/>
                    <a:pt x="570" y="120071"/>
                  </a:cubicBezTo>
                  <a:cubicBezTo>
                    <a:pt x="10022" y="364664"/>
                    <a:pt x="140162" y="582956"/>
                    <a:pt x="347015" y="72816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43" name="Google Shape;443;p25"/>
          <p:cNvGrpSpPr/>
          <p:nvPr/>
        </p:nvGrpSpPr>
        <p:grpSpPr>
          <a:xfrm>
            <a:off x="5061853" y="2733105"/>
            <a:ext cx="1008772" cy="783347"/>
            <a:chOff x="2860826" y="401530"/>
            <a:chExt cx="2115269" cy="1642581"/>
          </a:xfrm>
        </p:grpSpPr>
        <p:sp>
          <p:nvSpPr>
            <p:cNvPr id="444" name="Google Shape;444;p25"/>
            <p:cNvSpPr/>
            <p:nvPr/>
          </p:nvSpPr>
          <p:spPr>
            <a:xfrm>
              <a:off x="2860826" y="401530"/>
              <a:ext cx="2115269" cy="1642581"/>
            </a:xfrm>
            <a:custGeom>
              <a:avLst/>
              <a:gdLst/>
              <a:ahLst/>
              <a:cxnLst/>
              <a:rect l="l" t="t" r="r" b="b"/>
              <a:pathLst>
                <a:path w="2115269" h="1642581" extrusionOk="0">
                  <a:moveTo>
                    <a:pt x="245052" y="1642582"/>
                  </a:moveTo>
                  <a:cubicBezTo>
                    <a:pt x="509714" y="1619636"/>
                    <a:pt x="782253" y="1607649"/>
                    <a:pt x="1060477" y="1607649"/>
                  </a:cubicBezTo>
                  <a:cubicBezTo>
                    <a:pt x="1331715" y="1607649"/>
                    <a:pt x="1597541" y="1619088"/>
                    <a:pt x="1855902" y="1640869"/>
                  </a:cubicBezTo>
                  <a:cubicBezTo>
                    <a:pt x="1868690" y="1627170"/>
                    <a:pt x="1881060" y="1612992"/>
                    <a:pt x="1893026" y="1598334"/>
                  </a:cubicBezTo>
                  <a:cubicBezTo>
                    <a:pt x="1980028" y="1493928"/>
                    <a:pt x="2044145" y="1372426"/>
                    <a:pt x="2081249" y="1241684"/>
                  </a:cubicBezTo>
                  <a:cubicBezTo>
                    <a:pt x="2119756" y="1105894"/>
                    <a:pt x="2125668" y="962926"/>
                    <a:pt x="2098509" y="824416"/>
                  </a:cubicBezTo>
                  <a:cubicBezTo>
                    <a:pt x="2049057" y="569754"/>
                    <a:pt x="1935630" y="368312"/>
                    <a:pt x="1761449" y="225501"/>
                  </a:cubicBezTo>
                  <a:cubicBezTo>
                    <a:pt x="1578980" y="75910"/>
                    <a:pt x="1339797" y="18"/>
                    <a:pt x="1050682" y="18"/>
                  </a:cubicBezTo>
                  <a:cubicBezTo>
                    <a:pt x="903988" y="-836"/>
                    <a:pt x="758732" y="28980"/>
                    <a:pt x="624236" y="87554"/>
                  </a:cubicBezTo>
                  <a:cubicBezTo>
                    <a:pt x="501508" y="141599"/>
                    <a:pt x="390609" y="219263"/>
                    <a:pt x="297861" y="316119"/>
                  </a:cubicBezTo>
                  <a:cubicBezTo>
                    <a:pt x="101419" y="520575"/>
                    <a:pt x="-9679" y="802772"/>
                    <a:pt x="663" y="1071749"/>
                  </a:cubicBezTo>
                  <a:cubicBezTo>
                    <a:pt x="9088" y="1284356"/>
                    <a:pt x="94775" y="1483332"/>
                    <a:pt x="245052" y="1642582"/>
                  </a:cubicBezTo>
                  <a:close/>
                </a:path>
              </a:pathLst>
            </a:custGeom>
            <a:solidFill>
              <a:srgbClr val="09052E">
                <a:alpha val="11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5" name="Google Shape;445;p25"/>
            <p:cNvSpPr/>
            <p:nvPr/>
          </p:nvSpPr>
          <p:spPr>
            <a:xfrm>
              <a:off x="2983792" y="475316"/>
              <a:ext cx="1869056" cy="1552082"/>
            </a:xfrm>
            <a:custGeom>
              <a:avLst/>
              <a:gdLst/>
              <a:ahLst/>
              <a:cxnLst/>
              <a:rect l="l" t="t" r="r" b="b"/>
              <a:pathLst>
                <a:path w="1869056" h="1552082" extrusionOk="0">
                  <a:moveTo>
                    <a:pt x="347020" y="1552083"/>
                  </a:moveTo>
                  <a:cubicBezTo>
                    <a:pt x="540360" y="1540028"/>
                    <a:pt x="737185" y="1533952"/>
                    <a:pt x="937510" y="1533863"/>
                  </a:cubicBezTo>
                  <a:cubicBezTo>
                    <a:pt x="1132446" y="1533863"/>
                    <a:pt x="1324230" y="1539637"/>
                    <a:pt x="1512863" y="1551192"/>
                  </a:cubicBezTo>
                  <a:cubicBezTo>
                    <a:pt x="1766292" y="1362285"/>
                    <a:pt x="1918076" y="1051183"/>
                    <a:pt x="1854650" y="724876"/>
                  </a:cubicBezTo>
                  <a:cubicBezTo>
                    <a:pt x="1769717" y="285279"/>
                    <a:pt x="1464506" y="0"/>
                    <a:pt x="927716" y="0"/>
                  </a:cubicBezTo>
                  <a:cubicBezTo>
                    <a:pt x="337774" y="0"/>
                    <a:pt x="-16274" y="505694"/>
                    <a:pt x="576" y="943990"/>
                  </a:cubicBezTo>
                  <a:cubicBezTo>
                    <a:pt x="10028" y="1188583"/>
                    <a:pt x="140167" y="1406875"/>
                    <a:pt x="347020" y="155208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6" name="Google Shape;446;p25"/>
            <p:cNvSpPr/>
            <p:nvPr/>
          </p:nvSpPr>
          <p:spPr>
            <a:xfrm>
              <a:off x="3539074" y="677245"/>
              <a:ext cx="758060" cy="758156"/>
            </a:xfrm>
            <a:custGeom>
              <a:avLst/>
              <a:gdLst/>
              <a:ahLst/>
              <a:cxnLst/>
              <a:rect l="l" t="t" r="r" b="b"/>
              <a:pathLst>
                <a:path w="758060" h="758156" extrusionOk="0">
                  <a:moveTo>
                    <a:pt x="724496" y="223151"/>
                  </a:moveTo>
                  <a:cubicBezTo>
                    <a:pt x="687310" y="294289"/>
                    <a:pt x="599493" y="321817"/>
                    <a:pt x="528355" y="284631"/>
                  </a:cubicBezTo>
                  <a:cubicBezTo>
                    <a:pt x="457217" y="247446"/>
                    <a:pt x="429689" y="159629"/>
                    <a:pt x="466875" y="88491"/>
                  </a:cubicBezTo>
                  <a:cubicBezTo>
                    <a:pt x="479923" y="63532"/>
                    <a:pt x="499937" y="42901"/>
                    <a:pt x="524492" y="29106"/>
                  </a:cubicBezTo>
                  <a:cubicBezTo>
                    <a:pt x="331208" y="-51203"/>
                    <a:pt x="109416" y="40382"/>
                    <a:pt x="29107" y="233665"/>
                  </a:cubicBezTo>
                  <a:cubicBezTo>
                    <a:pt x="-51203" y="426949"/>
                    <a:pt x="40381" y="648740"/>
                    <a:pt x="233665" y="729050"/>
                  </a:cubicBezTo>
                  <a:cubicBezTo>
                    <a:pt x="426949" y="809360"/>
                    <a:pt x="648741" y="717776"/>
                    <a:pt x="729051" y="524492"/>
                  </a:cubicBezTo>
                  <a:cubicBezTo>
                    <a:pt x="769257" y="427730"/>
                    <a:pt x="767606" y="318645"/>
                    <a:pt x="724496" y="223151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7" name="Google Shape;447;p25"/>
            <p:cNvSpPr/>
            <p:nvPr/>
          </p:nvSpPr>
          <p:spPr>
            <a:xfrm>
              <a:off x="3712949" y="849942"/>
              <a:ext cx="411706" cy="411763"/>
            </a:xfrm>
            <a:custGeom>
              <a:avLst/>
              <a:gdLst/>
              <a:ahLst/>
              <a:cxnLst/>
              <a:rect l="l" t="t" r="r" b="b"/>
              <a:pathLst>
                <a:path w="411706" h="411763" extrusionOk="0">
                  <a:moveTo>
                    <a:pt x="279862" y="13810"/>
                  </a:moveTo>
                  <a:cubicBezTo>
                    <a:pt x="173784" y="-27047"/>
                    <a:pt x="54666" y="25824"/>
                    <a:pt x="13809" y="131901"/>
                  </a:cubicBezTo>
                  <a:cubicBezTo>
                    <a:pt x="-27048" y="237978"/>
                    <a:pt x="25830" y="357097"/>
                    <a:pt x="131907" y="397954"/>
                  </a:cubicBezTo>
                  <a:cubicBezTo>
                    <a:pt x="237984" y="438811"/>
                    <a:pt x="357096" y="385940"/>
                    <a:pt x="397953" y="279863"/>
                  </a:cubicBezTo>
                  <a:cubicBezTo>
                    <a:pt x="417090" y="230170"/>
                    <a:pt x="416227" y="174998"/>
                    <a:pt x="395549" y="125935"/>
                  </a:cubicBezTo>
                  <a:cubicBezTo>
                    <a:pt x="337897" y="115325"/>
                    <a:pt x="292273" y="71105"/>
                    <a:pt x="279862" y="138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8" name="Google Shape;448;p25"/>
            <p:cNvSpPr/>
            <p:nvPr/>
          </p:nvSpPr>
          <p:spPr>
            <a:xfrm>
              <a:off x="2983798" y="1299235"/>
              <a:ext cx="1868927" cy="728163"/>
            </a:xfrm>
            <a:custGeom>
              <a:avLst/>
              <a:gdLst/>
              <a:ahLst/>
              <a:cxnLst/>
              <a:rect l="l" t="t" r="r" b="b"/>
              <a:pathLst>
                <a:path w="1868927" h="728163" extrusionOk="0">
                  <a:moveTo>
                    <a:pt x="347015" y="728164"/>
                  </a:moveTo>
                  <a:cubicBezTo>
                    <a:pt x="540354" y="716109"/>
                    <a:pt x="737179" y="710033"/>
                    <a:pt x="937505" y="709944"/>
                  </a:cubicBezTo>
                  <a:cubicBezTo>
                    <a:pt x="1132440" y="709944"/>
                    <a:pt x="1324224" y="715718"/>
                    <a:pt x="1512858" y="727273"/>
                  </a:cubicBezTo>
                  <a:cubicBezTo>
                    <a:pt x="1740396" y="557613"/>
                    <a:pt x="1886015" y="289457"/>
                    <a:pt x="1867316" y="0"/>
                  </a:cubicBezTo>
                  <a:cubicBezTo>
                    <a:pt x="1727793" y="347404"/>
                    <a:pt x="1367307" y="603915"/>
                    <a:pt x="963190" y="603915"/>
                  </a:cubicBezTo>
                  <a:cubicBezTo>
                    <a:pt x="507292" y="603915"/>
                    <a:pt x="141943" y="366308"/>
                    <a:pt x="1940" y="34795"/>
                  </a:cubicBezTo>
                  <a:cubicBezTo>
                    <a:pt x="-53" y="63172"/>
                    <a:pt x="-512" y="91639"/>
                    <a:pt x="570" y="120071"/>
                  </a:cubicBezTo>
                  <a:cubicBezTo>
                    <a:pt x="10022" y="364664"/>
                    <a:pt x="140162" y="582956"/>
                    <a:pt x="347015" y="72816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49" name="Google Shape;449;p25"/>
          <p:cNvGrpSpPr/>
          <p:nvPr/>
        </p:nvGrpSpPr>
        <p:grpSpPr>
          <a:xfrm>
            <a:off x="6310201" y="2609645"/>
            <a:ext cx="361673" cy="570065"/>
            <a:chOff x="1620532" y="2740711"/>
            <a:chExt cx="745257" cy="1174666"/>
          </a:xfrm>
        </p:grpSpPr>
        <p:sp>
          <p:nvSpPr>
            <p:cNvPr id="450" name="Google Shape;450;p25"/>
            <p:cNvSpPr/>
            <p:nvPr/>
          </p:nvSpPr>
          <p:spPr>
            <a:xfrm>
              <a:off x="1620532" y="2740711"/>
              <a:ext cx="745257" cy="1174666"/>
            </a:xfrm>
            <a:custGeom>
              <a:avLst/>
              <a:gdLst/>
              <a:ahLst/>
              <a:cxnLst/>
              <a:rect l="l" t="t" r="r" b="b"/>
              <a:pathLst>
                <a:path w="745257" h="1174666" extrusionOk="0">
                  <a:moveTo>
                    <a:pt x="105526" y="385886"/>
                  </a:moveTo>
                  <a:cubicBezTo>
                    <a:pt x="105526" y="385886"/>
                    <a:pt x="389709" y="456640"/>
                    <a:pt x="547452" y="114511"/>
                  </a:cubicBezTo>
                  <a:cubicBezTo>
                    <a:pt x="625124" y="-53848"/>
                    <a:pt x="678481" y="-1313"/>
                    <a:pt x="704989" y="51359"/>
                  </a:cubicBezTo>
                  <a:cubicBezTo>
                    <a:pt x="763894" y="169032"/>
                    <a:pt x="825744" y="770550"/>
                    <a:pt x="360393" y="1174667"/>
                  </a:cubicBezTo>
                  <a:cubicBezTo>
                    <a:pt x="360257" y="1174598"/>
                    <a:pt x="-235850" y="1027952"/>
                    <a:pt x="105526" y="385886"/>
                  </a:cubicBezTo>
                  <a:close/>
                </a:path>
              </a:pathLst>
            </a:custGeom>
            <a:solidFill>
              <a:srgbClr val="F8F1E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1" name="Google Shape;451;p25"/>
            <p:cNvSpPr/>
            <p:nvPr/>
          </p:nvSpPr>
          <p:spPr>
            <a:xfrm>
              <a:off x="1763362" y="3112760"/>
              <a:ext cx="446402" cy="667683"/>
            </a:xfrm>
            <a:custGeom>
              <a:avLst/>
              <a:gdLst/>
              <a:ahLst/>
              <a:cxnLst/>
              <a:rect l="l" t="t" r="r" b="b"/>
              <a:pathLst>
                <a:path w="446402" h="667683" extrusionOk="0">
                  <a:moveTo>
                    <a:pt x="446403" y="526996"/>
                  </a:moveTo>
                  <a:cubicBezTo>
                    <a:pt x="278523" y="500214"/>
                    <a:pt x="48382" y="393843"/>
                    <a:pt x="145028" y="0"/>
                  </a:cubicBezTo>
                  <a:cubicBezTo>
                    <a:pt x="115342" y="10103"/>
                    <a:pt x="84506" y="16432"/>
                    <a:pt x="53245" y="18836"/>
                  </a:cubicBezTo>
                  <a:cubicBezTo>
                    <a:pt x="-14085" y="183222"/>
                    <a:pt x="-95456" y="533023"/>
                    <a:pt x="348456" y="667683"/>
                  </a:cubicBezTo>
                  <a:cubicBezTo>
                    <a:pt x="384785" y="623463"/>
                    <a:pt x="417539" y="576414"/>
                    <a:pt x="446403" y="526996"/>
                  </a:cubicBezTo>
                  <a:close/>
                </a:path>
              </a:pathLst>
            </a:custGeom>
            <a:solidFill>
              <a:srgbClr val="F0E0C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2" name="Google Shape;452;p25"/>
            <p:cNvSpPr/>
            <p:nvPr/>
          </p:nvSpPr>
          <p:spPr>
            <a:xfrm>
              <a:off x="1980517" y="3061527"/>
              <a:ext cx="341579" cy="420075"/>
            </a:xfrm>
            <a:custGeom>
              <a:avLst/>
              <a:gdLst/>
              <a:ahLst/>
              <a:cxnLst/>
              <a:rect l="l" t="t" r="r" b="b"/>
              <a:pathLst>
                <a:path w="341579" h="420075" extrusionOk="0">
                  <a:moveTo>
                    <a:pt x="26848" y="0"/>
                  </a:moveTo>
                  <a:cubicBezTo>
                    <a:pt x="18170" y="6301"/>
                    <a:pt x="9430" y="12103"/>
                    <a:pt x="614" y="17398"/>
                  </a:cubicBezTo>
                  <a:cubicBezTo>
                    <a:pt x="-5002" y="131783"/>
                    <a:pt x="22670" y="353020"/>
                    <a:pt x="305346" y="420076"/>
                  </a:cubicBezTo>
                  <a:cubicBezTo>
                    <a:pt x="319593" y="383294"/>
                    <a:pt x="331579" y="346719"/>
                    <a:pt x="341579" y="310485"/>
                  </a:cubicBezTo>
                  <a:cubicBezTo>
                    <a:pt x="258016" y="305280"/>
                    <a:pt x="119795" y="254114"/>
                    <a:pt x="26848" y="0"/>
                  </a:cubicBezTo>
                  <a:close/>
                </a:path>
              </a:pathLst>
            </a:custGeom>
            <a:solidFill>
              <a:srgbClr val="F0E0C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3" name="Google Shape;453;p25"/>
            <p:cNvSpPr/>
            <p:nvPr/>
          </p:nvSpPr>
          <p:spPr>
            <a:xfrm>
              <a:off x="2085517" y="2976457"/>
              <a:ext cx="278498" cy="208133"/>
            </a:xfrm>
            <a:custGeom>
              <a:avLst/>
              <a:gdLst/>
              <a:ahLst/>
              <a:cxnLst/>
              <a:rect l="l" t="t" r="r" b="b"/>
              <a:pathLst>
                <a:path w="278498" h="208133" extrusionOk="0">
                  <a:moveTo>
                    <a:pt x="9521" y="0"/>
                  </a:moveTo>
                  <a:cubicBezTo>
                    <a:pt x="6370" y="4041"/>
                    <a:pt x="3219" y="7877"/>
                    <a:pt x="0" y="11713"/>
                  </a:cubicBezTo>
                  <a:cubicBezTo>
                    <a:pt x="34795" y="89522"/>
                    <a:pt x="117468" y="221785"/>
                    <a:pt x="272744" y="206990"/>
                  </a:cubicBezTo>
                  <a:cubicBezTo>
                    <a:pt x="275416" y="182812"/>
                    <a:pt x="277334" y="159044"/>
                    <a:pt x="278498" y="136441"/>
                  </a:cubicBezTo>
                  <a:cubicBezTo>
                    <a:pt x="201168" y="146578"/>
                    <a:pt x="103906" y="122947"/>
                    <a:pt x="9521" y="0"/>
                  </a:cubicBezTo>
                  <a:close/>
                </a:path>
              </a:pathLst>
            </a:custGeom>
            <a:solidFill>
              <a:srgbClr val="F0E0C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4" name="Google Shape;454;p25"/>
            <p:cNvSpPr/>
            <p:nvPr/>
          </p:nvSpPr>
          <p:spPr>
            <a:xfrm>
              <a:off x="1623727" y="2881337"/>
              <a:ext cx="606150" cy="548531"/>
            </a:xfrm>
            <a:custGeom>
              <a:avLst/>
              <a:gdLst/>
              <a:ahLst/>
              <a:cxnLst/>
              <a:rect l="l" t="t" r="r" b="b"/>
              <a:pathLst>
                <a:path w="606150" h="548531" extrusionOk="0">
                  <a:moveTo>
                    <a:pt x="43768" y="373549"/>
                  </a:moveTo>
                  <a:cubicBezTo>
                    <a:pt x="21822" y="429769"/>
                    <a:pt x="7110" y="488551"/>
                    <a:pt x="0" y="548483"/>
                  </a:cubicBezTo>
                  <a:cubicBezTo>
                    <a:pt x="270142" y="552525"/>
                    <a:pt x="564668" y="299095"/>
                    <a:pt x="602340" y="72447"/>
                  </a:cubicBezTo>
                  <a:cubicBezTo>
                    <a:pt x="620217" y="-35089"/>
                    <a:pt x="570627" y="-3855"/>
                    <a:pt x="548161" y="44433"/>
                  </a:cubicBezTo>
                  <a:cubicBezTo>
                    <a:pt x="413980" y="333343"/>
                    <a:pt x="151099" y="356905"/>
                    <a:pt x="43768" y="373549"/>
                  </a:cubicBezTo>
                  <a:close/>
                </a:path>
              </a:pathLst>
            </a:custGeom>
            <a:solidFill>
              <a:srgbClr val="FFFFFF">
                <a:alpha val="547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55" name="Google Shape;455;p25"/>
          <p:cNvGrpSpPr/>
          <p:nvPr/>
        </p:nvGrpSpPr>
        <p:grpSpPr>
          <a:xfrm>
            <a:off x="2472120" y="2609645"/>
            <a:ext cx="361654" cy="570065"/>
            <a:chOff x="188982" y="2740711"/>
            <a:chExt cx="745218" cy="1174666"/>
          </a:xfrm>
        </p:grpSpPr>
        <p:sp>
          <p:nvSpPr>
            <p:cNvPr id="456" name="Google Shape;456;p25"/>
            <p:cNvSpPr/>
            <p:nvPr/>
          </p:nvSpPr>
          <p:spPr>
            <a:xfrm>
              <a:off x="188982" y="2740711"/>
              <a:ext cx="745218" cy="1174666"/>
            </a:xfrm>
            <a:custGeom>
              <a:avLst/>
              <a:gdLst/>
              <a:ahLst/>
              <a:cxnLst/>
              <a:rect l="l" t="t" r="r" b="b"/>
              <a:pathLst>
                <a:path w="745218" h="1174666" extrusionOk="0">
                  <a:moveTo>
                    <a:pt x="639800" y="385886"/>
                  </a:moveTo>
                  <a:cubicBezTo>
                    <a:pt x="639800" y="385886"/>
                    <a:pt x="355617" y="456640"/>
                    <a:pt x="197806" y="114511"/>
                  </a:cubicBezTo>
                  <a:cubicBezTo>
                    <a:pt x="120133" y="-53848"/>
                    <a:pt x="66844" y="-1313"/>
                    <a:pt x="40268" y="51359"/>
                  </a:cubicBezTo>
                  <a:cubicBezTo>
                    <a:pt x="-18637" y="169032"/>
                    <a:pt x="-80487" y="770550"/>
                    <a:pt x="384864" y="1174667"/>
                  </a:cubicBezTo>
                  <a:cubicBezTo>
                    <a:pt x="384864" y="1174598"/>
                    <a:pt x="980970" y="1027952"/>
                    <a:pt x="639800" y="385886"/>
                  </a:cubicBezTo>
                  <a:close/>
                </a:path>
              </a:pathLst>
            </a:custGeom>
            <a:solidFill>
              <a:srgbClr val="F8F1E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7" name="Google Shape;457;p25"/>
            <p:cNvSpPr/>
            <p:nvPr/>
          </p:nvSpPr>
          <p:spPr>
            <a:xfrm>
              <a:off x="344800" y="3112760"/>
              <a:ext cx="446368" cy="667683"/>
            </a:xfrm>
            <a:custGeom>
              <a:avLst/>
              <a:gdLst/>
              <a:ahLst/>
              <a:cxnLst/>
              <a:rect l="l" t="t" r="r" b="b"/>
              <a:pathLst>
                <a:path w="446368" h="667683" extrusionOk="0">
                  <a:moveTo>
                    <a:pt x="0" y="526996"/>
                  </a:moveTo>
                  <a:cubicBezTo>
                    <a:pt x="167948" y="500214"/>
                    <a:pt x="398021" y="393843"/>
                    <a:pt x="301375" y="0"/>
                  </a:cubicBezTo>
                  <a:cubicBezTo>
                    <a:pt x="331033" y="10110"/>
                    <a:pt x="361849" y="16439"/>
                    <a:pt x="393089" y="18836"/>
                  </a:cubicBezTo>
                  <a:cubicBezTo>
                    <a:pt x="460488" y="183222"/>
                    <a:pt x="541791" y="533023"/>
                    <a:pt x="97947" y="667683"/>
                  </a:cubicBezTo>
                  <a:cubicBezTo>
                    <a:pt x="61639" y="623443"/>
                    <a:pt x="28888" y="576401"/>
                    <a:pt x="0" y="526996"/>
                  </a:cubicBezTo>
                  <a:close/>
                </a:path>
              </a:pathLst>
            </a:custGeom>
            <a:solidFill>
              <a:srgbClr val="F0E0C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8" name="Google Shape;458;p25"/>
            <p:cNvSpPr/>
            <p:nvPr/>
          </p:nvSpPr>
          <p:spPr>
            <a:xfrm>
              <a:off x="232538" y="3061527"/>
              <a:ext cx="341567" cy="420075"/>
            </a:xfrm>
            <a:custGeom>
              <a:avLst/>
              <a:gdLst/>
              <a:ahLst/>
              <a:cxnLst/>
              <a:rect l="l" t="t" r="r" b="b"/>
              <a:pathLst>
                <a:path w="341567" h="420075" extrusionOk="0">
                  <a:moveTo>
                    <a:pt x="314663" y="0"/>
                  </a:moveTo>
                  <a:cubicBezTo>
                    <a:pt x="323430" y="6301"/>
                    <a:pt x="332198" y="12103"/>
                    <a:pt x="340965" y="17398"/>
                  </a:cubicBezTo>
                  <a:cubicBezTo>
                    <a:pt x="346513" y="131783"/>
                    <a:pt x="318910" y="353020"/>
                    <a:pt x="36234" y="420076"/>
                  </a:cubicBezTo>
                  <a:cubicBezTo>
                    <a:pt x="21987" y="383294"/>
                    <a:pt x="10000" y="346719"/>
                    <a:pt x="0" y="310485"/>
                  </a:cubicBezTo>
                  <a:cubicBezTo>
                    <a:pt x="83495" y="305280"/>
                    <a:pt x="221785" y="254114"/>
                    <a:pt x="314663" y="0"/>
                  </a:cubicBezTo>
                  <a:close/>
                </a:path>
              </a:pathLst>
            </a:custGeom>
            <a:solidFill>
              <a:srgbClr val="F0E0C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9" name="Google Shape;459;p25"/>
            <p:cNvSpPr/>
            <p:nvPr/>
          </p:nvSpPr>
          <p:spPr>
            <a:xfrm>
              <a:off x="190551" y="2976457"/>
              <a:ext cx="278498" cy="208133"/>
            </a:xfrm>
            <a:custGeom>
              <a:avLst/>
              <a:gdLst/>
              <a:ahLst/>
              <a:cxnLst/>
              <a:rect l="l" t="t" r="r" b="b"/>
              <a:pathLst>
                <a:path w="278498" h="208133" extrusionOk="0">
                  <a:moveTo>
                    <a:pt x="268977" y="0"/>
                  </a:moveTo>
                  <a:cubicBezTo>
                    <a:pt x="272128" y="4041"/>
                    <a:pt x="275347" y="7877"/>
                    <a:pt x="278498" y="11713"/>
                  </a:cubicBezTo>
                  <a:cubicBezTo>
                    <a:pt x="243703" y="89522"/>
                    <a:pt x="161099" y="221785"/>
                    <a:pt x="5754" y="206990"/>
                  </a:cubicBezTo>
                  <a:cubicBezTo>
                    <a:pt x="3082" y="182812"/>
                    <a:pt x="1233" y="159044"/>
                    <a:pt x="0" y="136441"/>
                  </a:cubicBezTo>
                  <a:cubicBezTo>
                    <a:pt x="77399" y="146578"/>
                    <a:pt x="174661" y="122947"/>
                    <a:pt x="268977" y="0"/>
                  </a:cubicBezTo>
                  <a:close/>
                </a:path>
              </a:pathLst>
            </a:custGeom>
            <a:solidFill>
              <a:srgbClr val="F0E0C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0" name="Google Shape;460;p25"/>
            <p:cNvSpPr/>
            <p:nvPr/>
          </p:nvSpPr>
          <p:spPr>
            <a:xfrm>
              <a:off x="324756" y="2881337"/>
              <a:ext cx="606150" cy="548531"/>
            </a:xfrm>
            <a:custGeom>
              <a:avLst/>
              <a:gdLst/>
              <a:ahLst/>
              <a:cxnLst/>
              <a:rect l="l" t="t" r="r" b="b"/>
              <a:pathLst>
                <a:path w="606150" h="548531" extrusionOk="0">
                  <a:moveTo>
                    <a:pt x="562383" y="373549"/>
                  </a:moveTo>
                  <a:cubicBezTo>
                    <a:pt x="584328" y="429769"/>
                    <a:pt x="599041" y="488551"/>
                    <a:pt x="606151" y="548483"/>
                  </a:cubicBezTo>
                  <a:cubicBezTo>
                    <a:pt x="336009" y="552525"/>
                    <a:pt x="41483" y="299095"/>
                    <a:pt x="3811" y="72447"/>
                  </a:cubicBezTo>
                  <a:cubicBezTo>
                    <a:pt x="-14066" y="-35089"/>
                    <a:pt x="35524" y="-3855"/>
                    <a:pt x="57921" y="44433"/>
                  </a:cubicBezTo>
                  <a:cubicBezTo>
                    <a:pt x="192170" y="333343"/>
                    <a:pt x="455052" y="356905"/>
                    <a:pt x="562383" y="373549"/>
                  </a:cubicBezTo>
                  <a:close/>
                </a:path>
              </a:pathLst>
            </a:custGeom>
            <a:solidFill>
              <a:srgbClr val="FFFFFF">
                <a:alpha val="547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26"/>
          <p:cNvSpPr txBox="1">
            <a:spLocks noGrp="1"/>
          </p:cNvSpPr>
          <p:nvPr>
            <p:ph type="ctrTitle" idx="4294967295"/>
          </p:nvPr>
        </p:nvSpPr>
        <p:spPr>
          <a:xfrm>
            <a:off x="2720775" y="571800"/>
            <a:ext cx="3702600" cy="894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latin typeface="Arial Rounded MT Bold" panose="020F0704030504030204" pitchFamily="34" charset="77"/>
              </a:rPr>
              <a:t>89,526,124$</a:t>
            </a:r>
            <a:endParaRPr sz="3000" dirty="0">
              <a:latin typeface="Arial Rounded MT Bold" panose="020F0704030504030204" pitchFamily="34" charset="77"/>
            </a:endParaRPr>
          </a:p>
        </p:txBody>
      </p:sp>
      <p:sp>
        <p:nvSpPr>
          <p:cNvPr id="466" name="Google Shape;466;p26"/>
          <p:cNvSpPr txBox="1">
            <a:spLocks noGrp="1"/>
          </p:cNvSpPr>
          <p:nvPr>
            <p:ph type="subTitle" idx="4294967295"/>
          </p:nvPr>
        </p:nvSpPr>
        <p:spPr>
          <a:xfrm>
            <a:off x="2720775" y="1411308"/>
            <a:ext cx="3702600" cy="46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That’s a lot of money</a:t>
            </a:r>
            <a:endParaRPr/>
          </a:p>
        </p:txBody>
      </p:sp>
      <p:sp>
        <p:nvSpPr>
          <p:cNvPr id="467" name="Google Shape;467;p26"/>
          <p:cNvSpPr txBox="1">
            <a:spLocks noGrp="1"/>
          </p:cNvSpPr>
          <p:nvPr>
            <p:ph type="ctrTitle" idx="4294967295"/>
          </p:nvPr>
        </p:nvSpPr>
        <p:spPr>
          <a:xfrm>
            <a:off x="2720775" y="3200693"/>
            <a:ext cx="3702600" cy="894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latin typeface="Arial Rounded MT Bold" panose="020F0704030504030204" pitchFamily="34" charset="77"/>
              </a:rPr>
              <a:t>100%</a:t>
            </a:r>
            <a:endParaRPr sz="3000" dirty="0">
              <a:latin typeface="Arial Rounded MT Bold" panose="020F0704030504030204" pitchFamily="34" charset="77"/>
            </a:endParaRPr>
          </a:p>
        </p:txBody>
      </p:sp>
      <p:sp>
        <p:nvSpPr>
          <p:cNvPr id="468" name="Google Shape;468;p26"/>
          <p:cNvSpPr txBox="1">
            <a:spLocks noGrp="1"/>
          </p:cNvSpPr>
          <p:nvPr>
            <p:ph type="subTitle" idx="4294967295"/>
          </p:nvPr>
        </p:nvSpPr>
        <p:spPr>
          <a:xfrm>
            <a:off x="2720775" y="4040200"/>
            <a:ext cx="3702600" cy="46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Total success!</a:t>
            </a:r>
            <a:endParaRPr/>
          </a:p>
        </p:txBody>
      </p:sp>
      <p:sp>
        <p:nvSpPr>
          <p:cNvPr id="469" name="Google Shape;469;p26"/>
          <p:cNvSpPr txBox="1">
            <a:spLocks noGrp="1"/>
          </p:cNvSpPr>
          <p:nvPr>
            <p:ph type="ctrTitle" idx="4294967295"/>
          </p:nvPr>
        </p:nvSpPr>
        <p:spPr>
          <a:xfrm>
            <a:off x="2720775" y="1886246"/>
            <a:ext cx="3702600" cy="894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latin typeface="Arial Rounded MT Bold" panose="020F0704030504030204" pitchFamily="34" charset="77"/>
              </a:rPr>
              <a:t>185,244 users</a:t>
            </a:r>
            <a:endParaRPr sz="3000" dirty="0">
              <a:latin typeface="Arial Rounded MT Bold" panose="020F0704030504030204" pitchFamily="34" charset="77"/>
            </a:endParaRPr>
          </a:p>
        </p:txBody>
      </p:sp>
      <p:sp>
        <p:nvSpPr>
          <p:cNvPr id="470" name="Google Shape;470;p26"/>
          <p:cNvSpPr txBox="1">
            <a:spLocks noGrp="1"/>
          </p:cNvSpPr>
          <p:nvPr>
            <p:ph type="subTitle" idx="4294967295"/>
          </p:nvPr>
        </p:nvSpPr>
        <p:spPr>
          <a:xfrm>
            <a:off x="2720775" y="2725754"/>
            <a:ext cx="3702600" cy="46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And a lot of users</a:t>
            </a:r>
            <a:endParaRPr/>
          </a:p>
        </p:txBody>
      </p:sp>
      <p:sp>
        <p:nvSpPr>
          <p:cNvPr id="471" name="Google Shape;471;p26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39</a:t>
            </a:fld>
            <a:endParaRPr dirty="0"/>
          </a:p>
        </p:txBody>
      </p:sp>
      <p:grpSp>
        <p:nvGrpSpPr>
          <p:cNvPr id="472" name="Google Shape;472;p26"/>
          <p:cNvGrpSpPr/>
          <p:nvPr/>
        </p:nvGrpSpPr>
        <p:grpSpPr>
          <a:xfrm>
            <a:off x="6650037" y="1866988"/>
            <a:ext cx="1735952" cy="1626630"/>
            <a:chOff x="175906" y="401530"/>
            <a:chExt cx="2115209" cy="1982245"/>
          </a:xfrm>
        </p:grpSpPr>
        <p:sp>
          <p:nvSpPr>
            <p:cNvPr id="473" name="Google Shape;473;p26"/>
            <p:cNvSpPr/>
            <p:nvPr/>
          </p:nvSpPr>
          <p:spPr>
            <a:xfrm>
              <a:off x="175906" y="401530"/>
              <a:ext cx="2115209" cy="1982245"/>
            </a:xfrm>
            <a:custGeom>
              <a:avLst/>
              <a:gdLst/>
              <a:ahLst/>
              <a:cxnLst/>
              <a:rect l="l" t="t" r="r" b="b"/>
              <a:pathLst>
                <a:path w="2115209" h="1982245" extrusionOk="0">
                  <a:moveTo>
                    <a:pt x="1084390" y="1982245"/>
                  </a:moveTo>
                  <a:cubicBezTo>
                    <a:pt x="797399" y="1982245"/>
                    <a:pt x="529106" y="1889709"/>
                    <a:pt x="328897" y="1721967"/>
                  </a:cubicBezTo>
                  <a:cubicBezTo>
                    <a:pt x="126839" y="1552306"/>
                    <a:pt x="10261" y="1321480"/>
                    <a:pt x="672" y="1072023"/>
                  </a:cubicBezTo>
                  <a:cubicBezTo>
                    <a:pt x="-9739" y="802772"/>
                    <a:pt x="101359" y="520575"/>
                    <a:pt x="297801" y="316119"/>
                  </a:cubicBezTo>
                  <a:cubicBezTo>
                    <a:pt x="390549" y="219263"/>
                    <a:pt x="501447" y="141599"/>
                    <a:pt x="624176" y="87554"/>
                  </a:cubicBezTo>
                  <a:cubicBezTo>
                    <a:pt x="758672" y="28980"/>
                    <a:pt x="903928" y="-836"/>
                    <a:pt x="1050622" y="18"/>
                  </a:cubicBezTo>
                  <a:cubicBezTo>
                    <a:pt x="1339737" y="18"/>
                    <a:pt x="1578920" y="75910"/>
                    <a:pt x="1761389" y="225501"/>
                  </a:cubicBezTo>
                  <a:cubicBezTo>
                    <a:pt x="1935570" y="368312"/>
                    <a:pt x="2049065" y="569754"/>
                    <a:pt x="2098449" y="824416"/>
                  </a:cubicBezTo>
                  <a:cubicBezTo>
                    <a:pt x="2125608" y="962926"/>
                    <a:pt x="2119696" y="1105894"/>
                    <a:pt x="2081189" y="1241684"/>
                  </a:cubicBezTo>
                  <a:cubicBezTo>
                    <a:pt x="2044085" y="1372426"/>
                    <a:pt x="1979968" y="1493928"/>
                    <a:pt x="1892966" y="1598334"/>
                  </a:cubicBezTo>
                  <a:cubicBezTo>
                    <a:pt x="1795930" y="1715323"/>
                    <a:pt x="1675038" y="1810249"/>
                    <a:pt x="1538371" y="1876764"/>
                  </a:cubicBezTo>
                  <a:cubicBezTo>
                    <a:pt x="1396903" y="1945628"/>
                    <a:pt x="1241722" y="1981683"/>
                    <a:pt x="1084390" y="1982245"/>
                  </a:cubicBezTo>
                  <a:close/>
                </a:path>
              </a:pathLst>
            </a:custGeom>
            <a:solidFill>
              <a:srgbClr val="09052E">
                <a:alpha val="11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4" name="Google Shape;474;p26"/>
            <p:cNvSpPr/>
            <p:nvPr/>
          </p:nvSpPr>
          <p:spPr>
            <a:xfrm>
              <a:off x="298813" y="475316"/>
              <a:ext cx="1869339" cy="1736332"/>
            </a:xfrm>
            <a:custGeom>
              <a:avLst/>
              <a:gdLst/>
              <a:ahLst/>
              <a:cxnLst/>
              <a:rect l="l" t="t" r="r" b="b"/>
              <a:pathLst>
                <a:path w="1869339" h="1736332" extrusionOk="0">
                  <a:moveTo>
                    <a:pt x="927716" y="0"/>
                  </a:moveTo>
                  <a:cubicBezTo>
                    <a:pt x="337774" y="0"/>
                    <a:pt x="-16274" y="505694"/>
                    <a:pt x="576" y="943990"/>
                  </a:cubicBezTo>
                  <a:cubicBezTo>
                    <a:pt x="17425" y="1382285"/>
                    <a:pt x="422022" y="1736332"/>
                    <a:pt x="961483" y="1736332"/>
                  </a:cubicBezTo>
                  <a:cubicBezTo>
                    <a:pt x="1500945" y="1736332"/>
                    <a:pt x="1957118" y="1250776"/>
                    <a:pt x="1854924" y="724876"/>
                  </a:cubicBezTo>
                  <a:cubicBezTo>
                    <a:pt x="1769717" y="285279"/>
                    <a:pt x="1464506" y="0"/>
                    <a:pt x="9277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" name="Google Shape;475;p26"/>
            <p:cNvSpPr/>
            <p:nvPr/>
          </p:nvSpPr>
          <p:spPr>
            <a:xfrm>
              <a:off x="298819" y="1299235"/>
              <a:ext cx="1869272" cy="912413"/>
            </a:xfrm>
            <a:custGeom>
              <a:avLst/>
              <a:gdLst/>
              <a:ahLst/>
              <a:cxnLst/>
              <a:rect l="l" t="t" r="r" b="b"/>
              <a:pathLst>
                <a:path w="1869272" h="912413" extrusionOk="0">
                  <a:moveTo>
                    <a:pt x="963190" y="603915"/>
                  </a:moveTo>
                  <a:cubicBezTo>
                    <a:pt x="507291" y="603915"/>
                    <a:pt x="141942" y="366308"/>
                    <a:pt x="1940" y="34795"/>
                  </a:cubicBezTo>
                  <a:cubicBezTo>
                    <a:pt x="-54" y="63172"/>
                    <a:pt x="-511" y="91639"/>
                    <a:pt x="570" y="120071"/>
                  </a:cubicBezTo>
                  <a:cubicBezTo>
                    <a:pt x="17419" y="558435"/>
                    <a:pt x="422016" y="912414"/>
                    <a:pt x="961477" y="912414"/>
                  </a:cubicBezTo>
                  <a:cubicBezTo>
                    <a:pt x="1466829" y="912414"/>
                    <a:pt x="1899097" y="486242"/>
                    <a:pt x="1867658" y="0"/>
                  </a:cubicBezTo>
                  <a:cubicBezTo>
                    <a:pt x="1728135" y="347404"/>
                    <a:pt x="1367649" y="603915"/>
                    <a:pt x="963190" y="60391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" name="Google Shape;476;p26"/>
            <p:cNvSpPr/>
            <p:nvPr/>
          </p:nvSpPr>
          <p:spPr>
            <a:xfrm>
              <a:off x="371497" y="908954"/>
              <a:ext cx="758060" cy="758156"/>
            </a:xfrm>
            <a:custGeom>
              <a:avLst/>
              <a:gdLst/>
              <a:ahLst/>
              <a:cxnLst/>
              <a:rect l="l" t="t" r="r" b="b"/>
              <a:pathLst>
                <a:path w="758060" h="758156" extrusionOk="0">
                  <a:moveTo>
                    <a:pt x="724496" y="223151"/>
                  </a:moveTo>
                  <a:cubicBezTo>
                    <a:pt x="687310" y="294289"/>
                    <a:pt x="599494" y="321817"/>
                    <a:pt x="528355" y="284631"/>
                  </a:cubicBezTo>
                  <a:cubicBezTo>
                    <a:pt x="457217" y="247446"/>
                    <a:pt x="429689" y="159629"/>
                    <a:pt x="466875" y="88491"/>
                  </a:cubicBezTo>
                  <a:cubicBezTo>
                    <a:pt x="479923" y="63532"/>
                    <a:pt x="499937" y="42901"/>
                    <a:pt x="524492" y="29106"/>
                  </a:cubicBezTo>
                  <a:cubicBezTo>
                    <a:pt x="331208" y="-51203"/>
                    <a:pt x="109416" y="40382"/>
                    <a:pt x="29107" y="233665"/>
                  </a:cubicBezTo>
                  <a:cubicBezTo>
                    <a:pt x="-51203" y="426949"/>
                    <a:pt x="40381" y="648740"/>
                    <a:pt x="233665" y="729050"/>
                  </a:cubicBezTo>
                  <a:cubicBezTo>
                    <a:pt x="426956" y="809360"/>
                    <a:pt x="648741" y="717776"/>
                    <a:pt x="729051" y="524492"/>
                  </a:cubicBezTo>
                  <a:cubicBezTo>
                    <a:pt x="769257" y="427730"/>
                    <a:pt x="767606" y="318645"/>
                    <a:pt x="724496" y="22315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rgbClr val="BBFF4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" name="Google Shape;477;p26"/>
            <p:cNvSpPr/>
            <p:nvPr/>
          </p:nvSpPr>
          <p:spPr>
            <a:xfrm>
              <a:off x="545372" y="1081651"/>
              <a:ext cx="411706" cy="411763"/>
            </a:xfrm>
            <a:custGeom>
              <a:avLst/>
              <a:gdLst/>
              <a:ahLst/>
              <a:cxnLst/>
              <a:rect l="l" t="t" r="r" b="b"/>
              <a:pathLst>
                <a:path w="411706" h="411763" extrusionOk="0">
                  <a:moveTo>
                    <a:pt x="279862" y="13810"/>
                  </a:moveTo>
                  <a:cubicBezTo>
                    <a:pt x="173784" y="-27047"/>
                    <a:pt x="54666" y="25824"/>
                    <a:pt x="13809" y="131901"/>
                  </a:cubicBezTo>
                  <a:cubicBezTo>
                    <a:pt x="-27048" y="237978"/>
                    <a:pt x="25830" y="357097"/>
                    <a:pt x="131907" y="397954"/>
                  </a:cubicBezTo>
                  <a:cubicBezTo>
                    <a:pt x="237984" y="438811"/>
                    <a:pt x="357096" y="385940"/>
                    <a:pt x="397953" y="279863"/>
                  </a:cubicBezTo>
                  <a:cubicBezTo>
                    <a:pt x="417090" y="230170"/>
                    <a:pt x="416227" y="174998"/>
                    <a:pt x="395549" y="125935"/>
                  </a:cubicBezTo>
                  <a:cubicBezTo>
                    <a:pt x="337897" y="115325"/>
                    <a:pt x="292273" y="71105"/>
                    <a:pt x="279862" y="138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8" name="Google Shape;478;p26"/>
          <p:cNvGrpSpPr/>
          <p:nvPr/>
        </p:nvGrpSpPr>
        <p:grpSpPr>
          <a:xfrm>
            <a:off x="758172" y="1866988"/>
            <a:ext cx="1735952" cy="1626630"/>
            <a:chOff x="175906" y="401530"/>
            <a:chExt cx="2115209" cy="1982245"/>
          </a:xfrm>
        </p:grpSpPr>
        <p:sp>
          <p:nvSpPr>
            <p:cNvPr id="479" name="Google Shape;479;p26"/>
            <p:cNvSpPr/>
            <p:nvPr/>
          </p:nvSpPr>
          <p:spPr>
            <a:xfrm>
              <a:off x="175906" y="401530"/>
              <a:ext cx="2115209" cy="1982245"/>
            </a:xfrm>
            <a:custGeom>
              <a:avLst/>
              <a:gdLst/>
              <a:ahLst/>
              <a:cxnLst/>
              <a:rect l="l" t="t" r="r" b="b"/>
              <a:pathLst>
                <a:path w="2115209" h="1982245" extrusionOk="0">
                  <a:moveTo>
                    <a:pt x="1084390" y="1982245"/>
                  </a:moveTo>
                  <a:cubicBezTo>
                    <a:pt x="797399" y="1982245"/>
                    <a:pt x="529106" y="1889709"/>
                    <a:pt x="328897" y="1721967"/>
                  </a:cubicBezTo>
                  <a:cubicBezTo>
                    <a:pt x="126839" y="1552306"/>
                    <a:pt x="10261" y="1321480"/>
                    <a:pt x="672" y="1072023"/>
                  </a:cubicBezTo>
                  <a:cubicBezTo>
                    <a:pt x="-9739" y="802772"/>
                    <a:pt x="101359" y="520575"/>
                    <a:pt x="297801" y="316119"/>
                  </a:cubicBezTo>
                  <a:cubicBezTo>
                    <a:pt x="390549" y="219263"/>
                    <a:pt x="501447" y="141599"/>
                    <a:pt x="624176" y="87554"/>
                  </a:cubicBezTo>
                  <a:cubicBezTo>
                    <a:pt x="758672" y="28980"/>
                    <a:pt x="903928" y="-836"/>
                    <a:pt x="1050622" y="18"/>
                  </a:cubicBezTo>
                  <a:cubicBezTo>
                    <a:pt x="1339737" y="18"/>
                    <a:pt x="1578920" y="75910"/>
                    <a:pt x="1761389" y="225501"/>
                  </a:cubicBezTo>
                  <a:cubicBezTo>
                    <a:pt x="1935570" y="368312"/>
                    <a:pt x="2049065" y="569754"/>
                    <a:pt x="2098449" y="824416"/>
                  </a:cubicBezTo>
                  <a:cubicBezTo>
                    <a:pt x="2125608" y="962926"/>
                    <a:pt x="2119696" y="1105894"/>
                    <a:pt x="2081189" y="1241684"/>
                  </a:cubicBezTo>
                  <a:cubicBezTo>
                    <a:pt x="2044085" y="1372426"/>
                    <a:pt x="1979968" y="1493928"/>
                    <a:pt x="1892966" y="1598334"/>
                  </a:cubicBezTo>
                  <a:cubicBezTo>
                    <a:pt x="1795930" y="1715323"/>
                    <a:pt x="1675038" y="1810249"/>
                    <a:pt x="1538371" y="1876764"/>
                  </a:cubicBezTo>
                  <a:cubicBezTo>
                    <a:pt x="1396903" y="1945628"/>
                    <a:pt x="1241722" y="1981683"/>
                    <a:pt x="1084390" y="1982245"/>
                  </a:cubicBezTo>
                  <a:close/>
                </a:path>
              </a:pathLst>
            </a:custGeom>
            <a:solidFill>
              <a:srgbClr val="09052E">
                <a:alpha val="11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0" name="Google Shape;480;p26"/>
            <p:cNvSpPr/>
            <p:nvPr/>
          </p:nvSpPr>
          <p:spPr>
            <a:xfrm>
              <a:off x="298813" y="475316"/>
              <a:ext cx="1869339" cy="1736332"/>
            </a:xfrm>
            <a:custGeom>
              <a:avLst/>
              <a:gdLst/>
              <a:ahLst/>
              <a:cxnLst/>
              <a:rect l="l" t="t" r="r" b="b"/>
              <a:pathLst>
                <a:path w="1869339" h="1736332" extrusionOk="0">
                  <a:moveTo>
                    <a:pt x="927716" y="0"/>
                  </a:moveTo>
                  <a:cubicBezTo>
                    <a:pt x="337774" y="0"/>
                    <a:pt x="-16274" y="505694"/>
                    <a:pt x="576" y="943990"/>
                  </a:cubicBezTo>
                  <a:cubicBezTo>
                    <a:pt x="17425" y="1382285"/>
                    <a:pt x="422022" y="1736332"/>
                    <a:pt x="961483" y="1736332"/>
                  </a:cubicBezTo>
                  <a:cubicBezTo>
                    <a:pt x="1500945" y="1736332"/>
                    <a:pt x="1957118" y="1250776"/>
                    <a:pt x="1854924" y="724876"/>
                  </a:cubicBezTo>
                  <a:cubicBezTo>
                    <a:pt x="1769717" y="285279"/>
                    <a:pt x="1464506" y="0"/>
                    <a:pt x="9277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1" name="Google Shape;481;p26"/>
            <p:cNvSpPr/>
            <p:nvPr/>
          </p:nvSpPr>
          <p:spPr>
            <a:xfrm>
              <a:off x="298819" y="1299235"/>
              <a:ext cx="1869272" cy="912413"/>
            </a:xfrm>
            <a:custGeom>
              <a:avLst/>
              <a:gdLst/>
              <a:ahLst/>
              <a:cxnLst/>
              <a:rect l="l" t="t" r="r" b="b"/>
              <a:pathLst>
                <a:path w="1869272" h="912413" extrusionOk="0">
                  <a:moveTo>
                    <a:pt x="963190" y="603915"/>
                  </a:moveTo>
                  <a:cubicBezTo>
                    <a:pt x="507291" y="603915"/>
                    <a:pt x="141942" y="366308"/>
                    <a:pt x="1940" y="34795"/>
                  </a:cubicBezTo>
                  <a:cubicBezTo>
                    <a:pt x="-54" y="63172"/>
                    <a:pt x="-511" y="91639"/>
                    <a:pt x="570" y="120071"/>
                  </a:cubicBezTo>
                  <a:cubicBezTo>
                    <a:pt x="17419" y="558435"/>
                    <a:pt x="422016" y="912414"/>
                    <a:pt x="961477" y="912414"/>
                  </a:cubicBezTo>
                  <a:cubicBezTo>
                    <a:pt x="1466829" y="912414"/>
                    <a:pt x="1899097" y="486242"/>
                    <a:pt x="1867658" y="0"/>
                  </a:cubicBezTo>
                  <a:cubicBezTo>
                    <a:pt x="1728135" y="347404"/>
                    <a:pt x="1367649" y="603915"/>
                    <a:pt x="963190" y="60391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2" name="Google Shape;482;p26"/>
            <p:cNvSpPr/>
            <p:nvPr/>
          </p:nvSpPr>
          <p:spPr>
            <a:xfrm>
              <a:off x="1299972" y="908954"/>
              <a:ext cx="758060" cy="758156"/>
            </a:xfrm>
            <a:custGeom>
              <a:avLst/>
              <a:gdLst/>
              <a:ahLst/>
              <a:cxnLst/>
              <a:rect l="l" t="t" r="r" b="b"/>
              <a:pathLst>
                <a:path w="758060" h="758156" extrusionOk="0">
                  <a:moveTo>
                    <a:pt x="724496" y="223151"/>
                  </a:moveTo>
                  <a:cubicBezTo>
                    <a:pt x="687310" y="294289"/>
                    <a:pt x="599494" y="321817"/>
                    <a:pt x="528355" y="284631"/>
                  </a:cubicBezTo>
                  <a:cubicBezTo>
                    <a:pt x="457217" y="247446"/>
                    <a:pt x="429689" y="159629"/>
                    <a:pt x="466875" y="88491"/>
                  </a:cubicBezTo>
                  <a:cubicBezTo>
                    <a:pt x="479923" y="63532"/>
                    <a:pt x="499937" y="42901"/>
                    <a:pt x="524492" y="29106"/>
                  </a:cubicBezTo>
                  <a:cubicBezTo>
                    <a:pt x="331208" y="-51203"/>
                    <a:pt x="109416" y="40382"/>
                    <a:pt x="29107" y="233665"/>
                  </a:cubicBezTo>
                  <a:cubicBezTo>
                    <a:pt x="-51203" y="426949"/>
                    <a:pt x="40381" y="648740"/>
                    <a:pt x="233665" y="729050"/>
                  </a:cubicBezTo>
                  <a:cubicBezTo>
                    <a:pt x="426956" y="809360"/>
                    <a:pt x="648741" y="717776"/>
                    <a:pt x="729051" y="524492"/>
                  </a:cubicBezTo>
                  <a:cubicBezTo>
                    <a:pt x="769257" y="427730"/>
                    <a:pt x="767606" y="318645"/>
                    <a:pt x="724496" y="22315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rgbClr val="BBFF4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3" name="Google Shape;483;p26"/>
            <p:cNvSpPr/>
            <p:nvPr/>
          </p:nvSpPr>
          <p:spPr>
            <a:xfrm>
              <a:off x="1473848" y="1081651"/>
              <a:ext cx="411706" cy="411763"/>
            </a:xfrm>
            <a:custGeom>
              <a:avLst/>
              <a:gdLst/>
              <a:ahLst/>
              <a:cxnLst/>
              <a:rect l="l" t="t" r="r" b="b"/>
              <a:pathLst>
                <a:path w="411706" h="411763" extrusionOk="0">
                  <a:moveTo>
                    <a:pt x="279862" y="13810"/>
                  </a:moveTo>
                  <a:cubicBezTo>
                    <a:pt x="173784" y="-27047"/>
                    <a:pt x="54666" y="25824"/>
                    <a:pt x="13809" y="131901"/>
                  </a:cubicBezTo>
                  <a:cubicBezTo>
                    <a:pt x="-27048" y="237978"/>
                    <a:pt x="25830" y="357097"/>
                    <a:pt x="131907" y="397954"/>
                  </a:cubicBezTo>
                  <a:cubicBezTo>
                    <a:pt x="237984" y="438811"/>
                    <a:pt x="357096" y="385940"/>
                    <a:pt x="397953" y="279863"/>
                  </a:cubicBezTo>
                  <a:cubicBezTo>
                    <a:pt x="417090" y="230170"/>
                    <a:pt x="416227" y="174998"/>
                    <a:pt x="395549" y="125935"/>
                  </a:cubicBezTo>
                  <a:cubicBezTo>
                    <a:pt x="337897" y="115325"/>
                    <a:pt x="292273" y="71105"/>
                    <a:pt x="279862" y="138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84" name="Google Shape;484;p26"/>
          <p:cNvSpPr/>
          <p:nvPr/>
        </p:nvSpPr>
        <p:spPr>
          <a:xfrm rot="-427501">
            <a:off x="6360021" y="1183996"/>
            <a:ext cx="2133628" cy="789826"/>
          </a:xfrm>
          <a:custGeom>
            <a:avLst/>
            <a:gdLst/>
            <a:ahLst/>
            <a:cxnLst/>
            <a:rect l="l" t="t" r="r" b="b"/>
            <a:pathLst>
              <a:path w="2301252" h="851877" extrusionOk="0">
                <a:moveTo>
                  <a:pt x="9833" y="801529"/>
                </a:moveTo>
                <a:cubicBezTo>
                  <a:pt x="9833" y="801529"/>
                  <a:pt x="156479" y="507003"/>
                  <a:pt x="492924" y="317205"/>
                </a:cubicBezTo>
                <a:cubicBezTo>
                  <a:pt x="1075126" y="-11568"/>
                  <a:pt x="1738768" y="-119035"/>
                  <a:pt x="1353487" y="159668"/>
                </a:cubicBezTo>
                <a:cubicBezTo>
                  <a:pt x="1353487" y="159668"/>
                  <a:pt x="2116241" y="8981"/>
                  <a:pt x="2136789" y="255560"/>
                </a:cubicBezTo>
                <a:cubicBezTo>
                  <a:pt x="2147200" y="380083"/>
                  <a:pt x="1774591" y="392549"/>
                  <a:pt x="1774591" y="392549"/>
                </a:cubicBezTo>
                <a:cubicBezTo>
                  <a:pt x="1774591" y="392549"/>
                  <a:pt x="2292066" y="471044"/>
                  <a:pt x="2301176" y="735021"/>
                </a:cubicBezTo>
                <a:cubicBezTo>
                  <a:pt x="2308025" y="933655"/>
                  <a:pt x="1855962" y="515839"/>
                  <a:pt x="890191" y="673376"/>
                </a:cubicBezTo>
                <a:cubicBezTo>
                  <a:pt x="495184" y="737829"/>
                  <a:pt x="285180" y="778036"/>
                  <a:pt x="41957" y="848174"/>
                </a:cubicBezTo>
                <a:cubicBezTo>
                  <a:pt x="-27017" y="868037"/>
                  <a:pt x="9833" y="801529"/>
                  <a:pt x="9833" y="801529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rgbClr val="BBFF45"/>
              </a:gs>
            </a:gsLst>
            <a:lin ang="0" scaled="0"/>
          </a:gradFill>
          <a:ln>
            <a:noFill/>
          </a:ln>
          <a:effectLst>
            <a:outerShdw blurRad="28575" dist="19050" dir="5400000" algn="bl" rotWithShape="0">
              <a:srgbClr val="000000">
                <a:alpha val="3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5" name="Google Shape;485;p26"/>
          <p:cNvSpPr/>
          <p:nvPr/>
        </p:nvSpPr>
        <p:spPr>
          <a:xfrm rot="427501" flipH="1">
            <a:off x="650333" y="1183996"/>
            <a:ext cx="2133628" cy="789826"/>
          </a:xfrm>
          <a:custGeom>
            <a:avLst/>
            <a:gdLst/>
            <a:ahLst/>
            <a:cxnLst/>
            <a:rect l="l" t="t" r="r" b="b"/>
            <a:pathLst>
              <a:path w="2301252" h="851877" extrusionOk="0">
                <a:moveTo>
                  <a:pt x="9833" y="801529"/>
                </a:moveTo>
                <a:cubicBezTo>
                  <a:pt x="9833" y="801529"/>
                  <a:pt x="156479" y="507003"/>
                  <a:pt x="492924" y="317205"/>
                </a:cubicBezTo>
                <a:cubicBezTo>
                  <a:pt x="1075126" y="-11568"/>
                  <a:pt x="1738768" y="-119035"/>
                  <a:pt x="1353487" y="159668"/>
                </a:cubicBezTo>
                <a:cubicBezTo>
                  <a:pt x="1353487" y="159668"/>
                  <a:pt x="2116241" y="8981"/>
                  <a:pt x="2136789" y="255560"/>
                </a:cubicBezTo>
                <a:cubicBezTo>
                  <a:pt x="2147200" y="380083"/>
                  <a:pt x="1774591" y="392549"/>
                  <a:pt x="1774591" y="392549"/>
                </a:cubicBezTo>
                <a:cubicBezTo>
                  <a:pt x="1774591" y="392549"/>
                  <a:pt x="2292066" y="471044"/>
                  <a:pt x="2301176" y="735021"/>
                </a:cubicBezTo>
                <a:cubicBezTo>
                  <a:pt x="2308025" y="933655"/>
                  <a:pt x="1855962" y="515839"/>
                  <a:pt x="890191" y="673376"/>
                </a:cubicBezTo>
                <a:cubicBezTo>
                  <a:pt x="495184" y="737829"/>
                  <a:pt x="285180" y="778036"/>
                  <a:pt x="41957" y="848174"/>
                </a:cubicBezTo>
                <a:cubicBezTo>
                  <a:pt x="-27017" y="868037"/>
                  <a:pt x="9833" y="801529"/>
                  <a:pt x="9833" y="801529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rgbClr val="BBFF45"/>
              </a:gs>
            </a:gsLst>
            <a:lin ang="0" scaled="0"/>
          </a:gradFill>
          <a:ln>
            <a:noFill/>
          </a:ln>
          <a:effectLst>
            <a:outerShdw blurRad="28575" dist="19050" dir="5400000" algn="bl" rotWithShape="0">
              <a:srgbClr val="000000">
                <a:alpha val="3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dam-carnegie-trafalgar-square-mcrwc2015-l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628669"/>
      </p:ext>
    </p:extLst>
  </p:cSld>
  <p:clrMapOvr>
    <a:masterClrMapping/>
  </p:clrMapOvr>
  <p:transition advTm="15000">
    <p:fade thruBlk="1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27"/>
          <p:cNvSpPr txBox="1">
            <a:spLocks noGrp="1"/>
          </p:cNvSpPr>
          <p:nvPr>
            <p:ph type="title"/>
          </p:nvPr>
        </p:nvSpPr>
        <p:spPr>
          <a:xfrm>
            <a:off x="855300" y="533975"/>
            <a:ext cx="4693500" cy="396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Our process is easy</a:t>
            </a:r>
            <a:endParaRPr dirty="0"/>
          </a:p>
        </p:txBody>
      </p:sp>
      <p:sp>
        <p:nvSpPr>
          <p:cNvPr id="491" name="Google Shape;491;p27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40</a:t>
            </a:fld>
            <a:endParaRPr dirty="0"/>
          </a:p>
        </p:txBody>
      </p:sp>
      <p:grpSp>
        <p:nvGrpSpPr>
          <p:cNvPr id="492" name="Google Shape;492;p27"/>
          <p:cNvGrpSpPr/>
          <p:nvPr/>
        </p:nvGrpSpPr>
        <p:grpSpPr>
          <a:xfrm>
            <a:off x="323513" y="1986800"/>
            <a:ext cx="2952125" cy="1289700"/>
            <a:chOff x="323513" y="1986800"/>
            <a:chExt cx="2952125" cy="1289700"/>
          </a:xfrm>
        </p:grpSpPr>
        <p:sp>
          <p:nvSpPr>
            <p:cNvPr id="493" name="Google Shape;493;p27"/>
            <p:cNvSpPr txBox="1"/>
            <p:nvPr/>
          </p:nvSpPr>
          <p:spPr>
            <a:xfrm>
              <a:off x="323513" y="1986800"/>
              <a:ext cx="2124000" cy="128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chemeClr val="dk1"/>
                  </a:solidFill>
                  <a:latin typeface="Quicksand"/>
                  <a:ea typeface="Quicksand"/>
                  <a:cs typeface="Quicksand"/>
                  <a:sym typeface="Quicksand"/>
                </a:rPr>
                <a:t>Vestibulum congue tempus</a:t>
              </a:r>
              <a:endParaRPr sz="12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endParaRPr>
            </a:p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endParaRPr>
            </a:p>
            <a:p>
              <a:pPr marL="0" lvl="0" indent="0" algn="r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chemeClr val="dk1"/>
                  </a:solidFill>
                  <a:latin typeface="Quicksand"/>
                  <a:ea typeface="Quicksand"/>
                  <a:cs typeface="Quicksand"/>
                  <a:sym typeface="Quicksand"/>
                </a:rPr>
                <a:t>Lorem ipsum dolor sit amet, consectetur adipiscing elit, sed do eiusmod tempor. Donec facilisis lacus eget mauris.</a:t>
              </a:r>
              <a:endParaRPr sz="8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cxnSp>
          <p:nvCxnSpPr>
            <p:cNvPr id="494" name="Google Shape;494;p27"/>
            <p:cNvCxnSpPr/>
            <p:nvPr/>
          </p:nvCxnSpPr>
          <p:spPr>
            <a:xfrm rot="10800000">
              <a:off x="2642038" y="2647950"/>
              <a:ext cx="633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oval" w="med" len="med"/>
            </a:ln>
          </p:spPr>
        </p:cxnSp>
      </p:grpSp>
      <p:grpSp>
        <p:nvGrpSpPr>
          <p:cNvPr id="495" name="Google Shape;495;p27"/>
          <p:cNvGrpSpPr/>
          <p:nvPr/>
        </p:nvGrpSpPr>
        <p:grpSpPr>
          <a:xfrm>
            <a:off x="5209838" y="1060350"/>
            <a:ext cx="3610650" cy="1289700"/>
            <a:chOff x="5209838" y="1060350"/>
            <a:chExt cx="3610650" cy="1289700"/>
          </a:xfrm>
        </p:grpSpPr>
        <p:sp>
          <p:nvSpPr>
            <p:cNvPr id="496" name="Google Shape;496;p27"/>
            <p:cNvSpPr txBox="1"/>
            <p:nvPr/>
          </p:nvSpPr>
          <p:spPr>
            <a:xfrm>
              <a:off x="6696488" y="1060350"/>
              <a:ext cx="2124000" cy="128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chemeClr val="dk1"/>
                  </a:solidFill>
                  <a:latin typeface="Quicksand"/>
                  <a:ea typeface="Quicksand"/>
                  <a:cs typeface="Quicksand"/>
                  <a:sym typeface="Quicksand"/>
                </a:rPr>
                <a:t>Vestibulum congue tempus</a:t>
              </a:r>
              <a:endParaRPr sz="12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chemeClr val="dk1"/>
                  </a:solidFill>
                  <a:latin typeface="Quicksand"/>
                  <a:ea typeface="Quicksand"/>
                  <a:cs typeface="Quicksand"/>
                  <a:sym typeface="Quicksand"/>
                </a:rPr>
                <a:t>Lorem ipsum dolor sit amet, consectetur adipiscing elit, sed do eiusmod tempor. Donec facilisis lacus eget mauris.</a:t>
              </a:r>
              <a:endParaRPr sz="8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cxnSp>
          <p:nvCxnSpPr>
            <p:cNvPr id="497" name="Google Shape;497;p27"/>
            <p:cNvCxnSpPr/>
            <p:nvPr/>
          </p:nvCxnSpPr>
          <p:spPr>
            <a:xfrm>
              <a:off x="5209838" y="1705200"/>
              <a:ext cx="1286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oval" w="med" len="med"/>
            </a:ln>
          </p:spPr>
        </p:cxnSp>
      </p:grpSp>
      <p:grpSp>
        <p:nvGrpSpPr>
          <p:cNvPr id="498" name="Google Shape;498;p27"/>
          <p:cNvGrpSpPr/>
          <p:nvPr/>
        </p:nvGrpSpPr>
        <p:grpSpPr>
          <a:xfrm>
            <a:off x="5209838" y="3020450"/>
            <a:ext cx="3610650" cy="1289700"/>
            <a:chOff x="5209838" y="3020450"/>
            <a:chExt cx="3610650" cy="1289700"/>
          </a:xfrm>
        </p:grpSpPr>
        <p:sp>
          <p:nvSpPr>
            <p:cNvPr id="499" name="Google Shape;499;p27"/>
            <p:cNvSpPr txBox="1"/>
            <p:nvPr/>
          </p:nvSpPr>
          <p:spPr>
            <a:xfrm>
              <a:off x="6696488" y="3020450"/>
              <a:ext cx="2124000" cy="128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chemeClr val="dk1"/>
                  </a:solidFill>
                  <a:latin typeface="Quicksand"/>
                  <a:ea typeface="Quicksand"/>
                  <a:cs typeface="Quicksand"/>
                  <a:sym typeface="Quicksand"/>
                </a:rPr>
                <a:t>Vestibulum congue tempus</a:t>
              </a:r>
              <a:endParaRPr sz="12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chemeClr val="dk1"/>
                  </a:solidFill>
                  <a:latin typeface="Quicksand"/>
                  <a:ea typeface="Quicksand"/>
                  <a:cs typeface="Quicksand"/>
                  <a:sym typeface="Quicksand"/>
                </a:rPr>
                <a:t>Lorem ipsum dolor sit amet, consectetur adipiscing elit, sed do eiusmod tempor. Donec facilisis lacus eget mauris.</a:t>
              </a:r>
              <a:endParaRPr sz="8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cxnSp>
          <p:nvCxnSpPr>
            <p:cNvPr id="500" name="Google Shape;500;p27"/>
            <p:cNvCxnSpPr/>
            <p:nvPr/>
          </p:nvCxnSpPr>
          <p:spPr>
            <a:xfrm>
              <a:off x="5209838" y="3648300"/>
              <a:ext cx="1286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oval" w="med" len="med"/>
            </a:ln>
          </p:spPr>
        </p:cxnSp>
      </p:grpSp>
      <p:grpSp>
        <p:nvGrpSpPr>
          <p:cNvPr id="501" name="Google Shape;501;p27"/>
          <p:cNvGrpSpPr/>
          <p:nvPr/>
        </p:nvGrpSpPr>
        <p:grpSpPr>
          <a:xfrm>
            <a:off x="2662213" y="728463"/>
            <a:ext cx="3814835" cy="3790597"/>
            <a:chOff x="2662213" y="676344"/>
            <a:chExt cx="3814835" cy="3790597"/>
          </a:xfrm>
        </p:grpSpPr>
        <p:sp>
          <p:nvSpPr>
            <p:cNvPr id="502" name="Google Shape;502;p27"/>
            <p:cNvSpPr/>
            <p:nvPr/>
          </p:nvSpPr>
          <p:spPr>
            <a:xfrm rot="3600185">
              <a:off x="3169983" y="1184511"/>
              <a:ext cx="2774659" cy="2774659"/>
            </a:xfrm>
            <a:prstGeom prst="blockArc">
              <a:avLst>
                <a:gd name="adj1" fmla="val 12622480"/>
                <a:gd name="adj2" fmla="val 19781569"/>
                <a:gd name="adj3" fmla="val 20773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7"/>
            <p:cNvSpPr/>
            <p:nvPr/>
          </p:nvSpPr>
          <p:spPr>
            <a:xfrm rot="10800000">
              <a:off x="3183490" y="1163229"/>
              <a:ext cx="2774700" cy="2774700"/>
            </a:xfrm>
            <a:prstGeom prst="blockArc">
              <a:avLst>
                <a:gd name="adj1" fmla="val 12622480"/>
                <a:gd name="adj2" fmla="val 19662822"/>
                <a:gd name="adj3" fmla="val 2072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7"/>
            <p:cNvSpPr/>
            <p:nvPr/>
          </p:nvSpPr>
          <p:spPr>
            <a:xfrm rot="-3600185">
              <a:off x="3194618" y="1184114"/>
              <a:ext cx="2774659" cy="2774659"/>
            </a:xfrm>
            <a:prstGeom prst="blockArc">
              <a:avLst>
                <a:gd name="adj1" fmla="val 12622480"/>
                <a:gd name="adj2" fmla="val 19703271"/>
                <a:gd name="adj3" fmla="val 20851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05" name="Google Shape;505;p27"/>
            <p:cNvGrpSpPr/>
            <p:nvPr/>
          </p:nvGrpSpPr>
          <p:grpSpPr>
            <a:xfrm rot="-7200165">
              <a:off x="3337679" y="2826785"/>
              <a:ext cx="585011" cy="585536"/>
              <a:chOff x="1967628" y="812211"/>
              <a:chExt cx="588000" cy="588000"/>
            </a:xfrm>
          </p:grpSpPr>
          <p:sp>
            <p:nvSpPr>
              <p:cNvPr id="506" name="Google Shape;506;p27"/>
              <p:cNvSpPr/>
              <p:nvPr/>
            </p:nvSpPr>
            <p:spPr>
              <a:xfrm rot="39023">
                <a:off x="1970909" y="815492"/>
                <a:ext cx="581437" cy="581437"/>
              </a:xfrm>
              <a:prstGeom prst="pie">
                <a:avLst>
                  <a:gd name="adj1" fmla="val 6190354"/>
                  <a:gd name="adj2" fmla="val 14996165"/>
                </a:avLst>
              </a:prstGeom>
              <a:solidFill>
                <a:schemeClr val="accent2"/>
              </a:solidFill>
              <a:ln>
                <a:noFill/>
              </a:ln>
              <a:effectLst>
                <a:outerShdw blurRad="142875" algn="bl" rotWithShape="0">
                  <a:srgbClr val="000000">
                    <a:alpha val="43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" name="Google Shape;507;p27"/>
              <p:cNvSpPr/>
              <p:nvPr/>
            </p:nvSpPr>
            <p:spPr>
              <a:xfrm rot="10800000">
                <a:off x="1970875" y="815525"/>
                <a:ext cx="581400" cy="581400"/>
              </a:xfrm>
              <a:prstGeom prst="pie">
                <a:avLst>
                  <a:gd name="adj1" fmla="val 4028252"/>
                  <a:gd name="adj2" fmla="val 17183677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08" name="Google Shape;508;p27"/>
            <p:cNvGrpSpPr/>
            <p:nvPr/>
          </p:nvGrpSpPr>
          <p:grpSpPr>
            <a:xfrm>
              <a:off x="4264097" y="1180331"/>
              <a:ext cx="585001" cy="585530"/>
              <a:chOff x="1970048" y="811613"/>
              <a:chExt cx="588000" cy="588000"/>
            </a:xfrm>
          </p:grpSpPr>
          <p:sp>
            <p:nvSpPr>
              <p:cNvPr id="509" name="Google Shape;509;p27"/>
              <p:cNvSpPr/>
              <p:nvPr/>
            </p:nvSpPr>
            <p:spPr>
              <a:xfrm rot="39023">
                <a:off x="1973329" y="814894"/>
                <a:ext cx="581437" cy="581437"/>
              </a:xfrm>
              <a:prstGeom prst="pie">
                <a:avLst>
                  <a:gd name="adj1" fmla="val 6190354"/>
                  <a:gd name="adj2" fmla="val 14996165"/>
                </a:avLst>
              </a:prstGeom>
              <a:solidFill>
                <a:schemeClr val="accent4"/>
              </a:solidFill>
              <a:ln>
                <a:noFill/>
              </a:ln>
              <a:effectLst>
                <a:outerShdw blurRad="142875" algn="bl" rotWithShape="0">
                  <a:srgbClr val="000000">
                    <a:alpha val="43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" name="Google Shape;510;p27"/>
              <p:cNvSpPr/>
              <p:nvPr/>
            </p:nvSpPr>
            <p:spPr>
              <a:xfrm rot="10800000">
                <a:off x="1973295" y="814927"/>
                <a:ext cx="581400" cy="581400"/>
              </a:xfrm>
              <a:prstGeom prst="pie">
                <a:avLst>
                  <a:gd name="adj1" fmla="val 4028252"/>
                  <a:gd name="adj2" fmla="val 17183677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11" name="Google Shape;511;p27"/>
            <p:cNvGrpSpPr/>
            <p:nvPr/>
          </p:nvGrpSpPr>
          <p:grpSpPr>
            <a:xfrm rot="7200165">
              <a:off x="5229930" y="2804716"/>
              <a:ext cx="585011" cy="585536"/>
              <a:chOff x="1977085" y="811649"/>
              <a:chExt cx="588000" cy="588000"/>
            </a:xfrm>
          </p:grpSpPr>
          <p:sp>
            <p:nvSpPr>
              <p:cNvPr id="512" name="Google Shape;512;p27"/>
              <p:cNvSpPr/>
              <p:nvPr/>
            </p:nvSpPr>
            <p:spPr>
              <a:xfrm rot="39023">
                <a:off x="1980366" y="814930"/>
                <a:ext cx="581437" cy="581437"/>
              </a:xfrm>
              <a:prstGeom prst="pie">
                <a:avLst>
                  <a:gd name="adj1" fmla="val 6190354"/>
                  <a:gd name="adj2" fmla="val 14996165"/>
                </a:avLst>
              </a:prstGeom>
              <a:solidFill>
                <a:schemeClr val="accent3"/>
              </a:solidFill>
              <a:ln>
                <a:noFill/>
              </a:ln>
              <a:effectLst>
                <a:outerShdw blurRad="142875" algn="bl" rotWithShape="0">
                  <a:srgbClr val="000000">
                    <a:alpha val="43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" name="Google Shape;513;p27"/>
              <p:cNvSpPr/>
              <p:nvPr/>
            </p:nvSpPr>
            <p:spPr>
              <a:xfrm rot="10800000">
                <a:off x="1980332" y="814963"/>
                <a:ext cx="581400" cy="581400"/>
              </a:xfrm>
              <a:prstGeom prst="pie">
                <a:avLst>
                  <a:gd name="adj1" fmla="val 4028252"/>
                  <a:gd name="adj2" fmla="val 17183677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14" name="Google Shape;514;p27"/>
            <p:cNvSpPr txBox="1"/>
            <p:nvPr/>
          </p:nvSpPr>
          <p:spPr>
            <a:xfrm>
              <a:off x="4334550" y="1255312"/>
              <a:ext cx="509100" cy="26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 dirty="0">
                  <a:solidFill>
                    <a:schemeClr val="lt1"/>
                  </a:solidFill>
                  <a:latin typeface="Arial Rounded MT Bold" panose="020F0704030504030204" pitchFamily="34" charset="77"/>
                  <a:ea typeface="Atma"/>
                  <a:cs typeface="Atma"/>
                  <a:sym typeface="Atma"/>
                </a:rPr>
                <a:t>03 </a:t>
              </a:r>
              <a:endParaRPr sz="1600" b="1" dirty="0">
                <a:solidFill>
                  <a:schemeClr val="lt1"/>
                </a:solidFill>
                <a:latin typeface="Arial Rounded MT Bold" panose="020F0704030504030204" pitchFamily="34" charset="77"/>
                <a:ea typeface="Atma"/>
                <a:cs typeface="Atma"/>
                <a:sym typeface="Atma"/>
              </a:endParaRPr>
            </a:p>
          </p:txBody>
        </p:sp>
        <p:sp>
          <p:nvSpPr>
            <p:cNvPr id="515" name="Google Shape;515;p27"/>
            <p:cNvSpPr txBox="1"/>
            <p:nvPr/>
          </p:nvSpPr>
          <p:spPr>
            <a:xfrm>
              <a:off x="3375648" y="2887440"/>
              <a:ext cx="509100" cy="26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 dirty="0">
                  <a:solidFill>
                    <a:schemeClr val="lt1"/>
                  </a:solidFill>
                  <a:latin typeface="Arial Rounded MT Bold" panose="020F0704030504030204" pitchFamily="34" charset="77"/>
                  <a:ea typeface="Atma"/>
                  <a:cs typeface="Atma"/>
                  <a:sym typeface="Atma"/>
                </a:rPr>
                <a:t>01 </a:t>
              </a:r>
              <a:endParaRPr sz="1600" b="1" dirty="0">
                <a:solidFill>
                  <a:schemeClr val="lt1"/>
                </a:solidFill>
                <a:latin typeface="Arial Rounded MT Bold" panose="020F0704030504030204" pitchFamily="34" charset="77"/>
                <a:ea typeface="Atma"/>
                <a:cs typeface="Atma"/>
                <a:sym typeface="Atma"/>
              </a:endParaRPr>
            </a:p>
          </p:txBody>
        </p:sp>
        <p:sp>
          <p:nvSpPr>
            <p:cNvPr id="516" name="Google Shape;516;p27"/>
            <p:cNvSpPr txBox="1"/>
            <p:nvPr/>
          </p:nvSpPr>
          <p:spPr>
            <a:xfrm>
              <a:off x="5281877" y="2857865"/>
              <a:ext cx="509100" cy="26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 dirty="0">
                  <a:solidFill>
                    <a:schemeClr val="lt1"/>
                  </a:solidFill>
                  <a:latin typeface="Arial Rounded MT Bold" panose="020F0704030504030204" pitchFamily="34" charset="77"/>
                  <a:ea typeface="Atma"/>
                  <a:cs typeface="Atma"/>
                  <a:sym typeface="Atma"/>
                </a:rPr>
                <a:t>02 </a:t>
              </a:r>
              <a:endParaRPr sz="1600" b="1" dirty="0">
                <a:solidFill>
                  <a:schemeClr val="lt1"/>
                </a:solidFill>
                <a:latin typeface="Arial Rounded MT Bold" panose="020F0704030504030204" pitchFamily="34" charset="77"/>
                <a:ea typeface="Atma"/>
                <a:cs typeface="Atma"/>
                <a:sym typeface="Atma"/>
              </a:endParaRPr>
            </a:p>
          </p:txBody>
        </p:sp>
      </p:grpSp>
      <p:grpSp>
        <p:nvGrpSpPr>
          <p:cNvPr id="517" name="Google Shape;517;p27"/>
          <p:cNvGrpSpPr/>
          <p:nvPr/>
        </p:nvGrpSpPr>
        <p:grpSpPr>
          <a:xfrm>
            <a:off x="3637200" y="1755525"/>
            <a:ext cx="1864768" cy="1773227"/>
            <a:chOff x="175901" y="401534"/>
            <a:chExt cx="2115209" cy="1912866"/>
          </a:xfrm>
        </p:grpSpPr>
        <p:sp>
          <p:nvSpPr>
            <p:cNvPr id="518" name="Google Shape;518;p27"/>
            <p:cNvSpPr/>
            <p:nvPr/>
          </p:nvSpPr>
          <p:spPr>
            <a:xfrm>
              <a:off x="175901" y="401534"/>
              <a:ext cx="2115209" cy="1912866"/>
            </a:xfrm>
            <a:custGeom>
              <a:avLst/>
              <a:gdLst/>
              <a:ahLst/>
              <a:cxnLst/>
              <a:rect l="l" t="t" r="r" b="b"/>
              <a:pathLst>
                <a:path w="2115209" h="1982245" extrusionOk="0">
                  <a:moveTo>
                    <a:pt x="1084390" y="1982245"/>
                  </a:moveTo>
                  <a:cubicBezTo>
                    <a:pt x="797399" y="1982245"/>
                    <a:pt x="529106" y="1889709"/>
                    <a:pt x="328897" y="1721967"/>
                  </a:cubicBezTo>
                  <a:cubicBezTo>
                    <a:pt x="126839" y="1552306"/>
                    <a:pt x="10261" y="1321480"/>
                    <a:pt x="672" y="1072023"/>
                  </a:cubicBezTo>
                  <a:cubicBezTo>
                    <a:pt x="-9739" y="802772"/>
                    <a:pt x="101359" y="520575"/>
                    <a:pt x="297801" y="316119"/>
                  </a:cubicBezTo>
                  <a:cubicBezTo>
                    <a:pt x="390549" y="219263"/>
                    <a:pt x="501447" y="141599"/>
                    <a:pt x="624176" y="87554"/>
                  </a:cubicBezTo>
                  <a:cubicBezTo>
                    <a:pt x="758672" y="28980"/>
                    <a:pt x="903928" y="-836"/>
                    <a:pt x="1050622" y="18"/>
                  </a:cubicBezTo>
                  <a:cubicBezTo>
                    <a:pt x="1339737" y="18"/>
                    <a:pt x="1578920" y="75910"/>
                    <a:pt x="1761389" y="225501"/>
                  </a:cubicBezTo>
                  <a:cubicBezTo>
                    <a:pt x="1935570" y="368312"/>
                    <a:pt x="2049065" y="569754"/>
                    <a:pt x="2098449" y="824416"/>
                  </a:cubicBezTo>
                  <a:cubicBezTo>
                    <a:pt x="2125608" y="962926"/>
                    <a:pt x="2119696" y="1105894"/>
                    <a:pt x="2081189" y="1241684"/>
                  </a:cubicBezTo>
                  <a:cubicBezTo>
                    <a:pt x="2044085" y="1372426"/>
                    <a:pt x="1979968" y="1493928"/>
                    <a:pt x="1892966" y="1598334"/>
                  </a:cubicBezTo>
                  <a:cubicBezTo>
                    <a:pt x="1795930" y="1715323"/>
                    <a:pt x="1675038" y="1810249"/>
                    <a:pt x="1538371" y="1876764"/>
                  </a:cubicBezTo>
                  <a:cubicBezTo>
                    <a:pt x="1396903" y="1945628"/>
                    <a:pt x="1241722" y="1981683"/>
                    <a:pt x="1084390" y="1982245"/>
                  </a:cubicBezTo>
                  <a:close/>
                </a:path>
              </a:pathLst>
            </a:custGeom>
            <a:solidFill>
              <a:srgbClr val="09052E">
                <a:alpha val="11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9" name="Google Shape;519;p27"/>
            <p:cNvSpPr/>
            <p:nvPr/>
          </p:nvSpPr>
          <p:spPr>
            <a:xfrm>
              <a:off x="298813" y="475316"/>
              <a:ext cx="1869339" cy="1736332"/>
            </a:xfrm>
            <a:custGeom>
              <a:avLst/>
              <a:gdLst/>
              <a:ahLst/>
              <a:cxnLst/>
              <a:rect l="l" t="t" r="r" b="b"/>
              <a:pathLst>
                <a:path w="1869339" h="1736332" extrusionOk="0">
                  <a:moveTo>
                    <a:pt x="927716" y="0"/>
                  </a:moveTo>
                  <a:cubicBezTo>
                    <a:pt x="337774" y="0"/>
                    <a:pt x="-16274" y="505694"/>
                    <a:pt x="576" y="943990"/>
                  </a:cubicBezTo>
                  <a:cubicBezTo>
                    <a:pt x="17425" y="1382285"/>
                    <a:pt x="422022" y="1736332"/>
                    <a:pt x="961483" y="1736332"/>
                  </a:cubicBezTo>
                  <a:cubicBezTo>
                    <a:pt x="1500945" y="1736332"/>
                    <a:pt x="1957118" y="1250776"/>
                    <a:pt x="1854924" y="724876"/>
                  </a:cubicBezTo>
                  <a:cubicBezTo>
                    <a:pt x="1769717" y="285279"/>
                    <a:pt x="1464506" y="0"/>
                    <a:pt x="9277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0" name="Google Shape;520;p27"/>
            <p:cNvSpPr/>
            <p:nvPr/>
          </p:nvSpPr>
          <p:spPr>
            <a:xfrm>
              <a:off x="298819" y="1299235"/>
              <a:ext cx="1869272" cy="912413"/>
            </a:xfrm>
            <a:custGeom>
              <a:avLst/>
              <a:gdLst/>
              <a:ahLst/>
              <a:cxnLst/>
              <a:rect l="l" t="t" r="r" b="b"/>
              <a:pathLst>
                <a:path w="1869272" h="912413" extrusionOk="0">
                  <a:moveTo>
                    <a:pt x="963190" y="603915"/>
                  </a:moveTo>
                  <a:cubicBezTo>
                    <a:pt x="507291" y="603915"/>
                    <a:pt x="141942" y="366308"/>
                    <a:pt x="1940" y="34795"/>
                  </a:cubicBezTo>
                  <a:cubicBezTo>
                    <a:pt x="-54" y="63172"/>
                    <a:pt x="-511" y="91639"/>
                    <a:pt x="570" y="120071"/>
                  </a:cubicBezTo>
                  <a:cubicBezTo>
                    <a:pt x="17419" y="558435"/>
                    <a:pt x="422016" y="912414"/>
                    <a:pt x="961477" y="912414"/>
                  </a:cubicBezTo>
                  <a:cubicBezTo>
                    <a:pt x="1466829" y="912414"/>
                    <a:pt x="1899097" y="486242"/>
                    <a:pt x="1867658" y="0"/>
                  </a:cubicBezTo>
                  <a:cubicBezTo>
                    <a:pt x="1728135" y="347404"/>
                    <a:pt x="1367649" y="603915"/>
                    <a:pt x="963190" y="60391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1" name="Google Shape;521;p27"/>
            <p:cNvSpPr/>
            <p:nvPr/>
          </p:nvSpPr>
          <p:spPr>
            <a:xfrm>
              <a:off x="876780" y="975922"/>
              <a:ext cx="758060" cy="758156"/>
            </a:xfrm>
            <a:custGeom>
              <a:avLst/>
              <a:gdLst/>
              <a:ahLst/>
              <a:cxnLst/>
              <a:rect l="l" t="t" r="r" b="b"/>
              <a:pathLst>
                <a:path w="758060" h="758156" extrusionOk="0">
                  <a:moveTo>
                    <a:pt x="724496" y="223151"/>
                  </a:moveTo>
                  <a:cubicBezTo>
                    <a:pt x="687310" y="294289"/>
                    <a:pt x="599494" y="321817"/>
                    <a:pt x="528355" y="284631"/>
                  </a:cubicBezTo>
                  <a:cubicBezTo>
                    <a:pt x="457217" y="247446"/>
                    <a:pt x="429689" y="159629"/>
                    <a:pt x="466875" y="88491"/>
                  </a:cubicBezTo>
                  <a:cubicBezTo>
                    <a:pt x="479923" y="63532"/>
                    <a:pt x="499937" y="42901"/>
                    <a:pt x="524492" y="29106"/>
                  </a:cubicBezTo>
                  <a:cubicBezTo>
                    <a:pt x="331208" y="-51203"/>
                    <a:pt x="109416" y="40382"/>
                    <a:pt x="29107" y="233665"/>
                  </a:cubicBezTo>
                  <a:cubicBezTo>
                    <a:pt x="-51203" y="426949"/>
                    <a:pt x="40381" y="648740"/>
                    <a:pt x="233665" y="729050"/>
                  </a:cubicBezTo>
                  <a:cubicBezTo>
                    <a:pt x="426956" y="809360"/>
                    <a:pt x="648741" y="717776"/>
                    <a:pt x="729051" y="524492"/>
                  </a:cubicBezTo>
                  <a:cubicBezTo>
                    <a:pt x="769257" y="427730"/>
                    <a:pt x="767606" y="318645"/>
                    <a:pt x="724496" y="223151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rgbClr val="FF6B4B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2" name="Google Shape;522;p27"/>
            <p:cNvSpPr/>
            <p:nvPr/>
          </p:nvSpPr>
          <p:spPr>
            <a:xfrm>
              <a:off x="1050656" y="1148619"/>
              <a:ext cx="411706" cy="411763"/>
            </a:xfrm>
            <a:custGeom>
              <a:avLst/>
              <a:gdLst/>
              <a:ahLst/>
              <a:cxnLst/>
              <a:rect l="l" t="t" r="r" b="b"/>
              <a:pathLst>
                <a:path w="411706" h="411763" extrusionOk="0">
                  <a:moveTo>
                    <a:pt x="279862" y="13810"/>
                  </a:moveTo>
                  <a:cubicBezTo>
                    <a:pt x="173784" y="-27047"/>
                    <a:pt x="54666" y="25824"/>
                    <a:pt x="13809" y="131901"/>
                  </a:cubicBezTo>
                  <a:cubicBezTo>
                    <a:pt x="-27048" y="237978"/>
                    <a:pt x="25830" y="357097"/>
                    <a:pt x="131907" y="397954"/>
                  </a:cubicBezTo>
                  <a:cubicBezTo>
                    <a:pt x="237984" y="438811"/>
                    <a:pt x="357096" y="385940"/>
                    <a:pt x="397953" y="279863"/>
                  </a:cubicBezTo>
                  <a:cubicBezTo>
                    <a:pt x="417090" y="230170"/>
                    <a:pt x="416227" y="174998"/>
                    <a:pt x="395549" y="125935"/>
                  </a:cubicBezTo>
                  <a:cubicBezTo>
                    <a:pt x="337897" y="115325"/>
                    <a:pt x="292273" y="71105"/>
                    <a:pt x="279862" y="138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28"/>
          <p:cNvSpPr/>
          <p:nvPr/>
        </p:nvSpPr>
        <p:spPr>
          <a:xfrm rot="-7196807" flipH="1">
            <a:off x="7605748" y="1453785"/>
            <a:ext cx="1547670" cy="1208068"/>
          </a:xfrm>
          <a:custGeom>
            <a:avLst/>
            <a:gdLst/>
            <a:ahLst/>
            <a:cxnLst/>
            <a:rect l="l" t="t" r="r" b="b"/>
            <a:pathLst>
              <a:path w="1256243" h="1404422" extrusionOk="0">
                <a:moveTo>
                  <a:pt x="136989" y="466050"/>
                </a:moveTo>
                <a:cubicBezTo>
                  <a:pt x="136989" y="466050"/>
                  <a:pt x="267128" y="-13411"/>
                  <a:pt x="705492" y="288"/>
                </a:cubicBezTo>
                <a:cubicBezTo>
                  <a:pt x="1198652" y="15699"/>
                  <a:pt x="1243790" y="411254"/>
                  <a:pt x="1253447" y="589340"/>
                </a:cubicBezTo>
                <a:cubicBezTo>
                  <a:pt x="1267146" y="842769"/>
                  <a:pt x="1239748" y="1020854"/>
                  <a:pt x="958921" y="1150994"/>
                </a:cubicBezTo>
                <a:cubicBezTo>
                  <a:pt x="958921" y="1150994"/>
                  <a:pt x="1137007" y="911263"/>
                  <a:pt x="1013717" y="719479"/>
                </a:cubicBezTo>
                <a:cubicBezTo>
                  <a:pt x="1013717" y="719479"/>
                  <a:pt x="965771" y="1301681"/>
                  <a:pt x="404117" y="1404423"/>
                </a:cubicBezTo>
                <a:cubicBezTo>
                  <a:pt x="404117" y="1404423"/>
                  <a:pt x="657546" y="1157843"/>
                  <a:pt x="506858" y="801672"/>
                </a:cubicBezTo>
                <a:cubicBezTo>
                  <a:pt x="506858" y="801672"/>
                  <a:pt x="520557" y="1144144"/>
                  <a:pt x="123290" y="1130445"/>
                </a:cubicBezTo>
                <a:cubicBezTo>
                  <a:pt x="123290" y="1130445"/>
                  <a:pt x="363020" y="993457"/>
                  <a:pt x="294526" y="746877"/>
                </a:cubicBezTo>
                <a:cubicBezTo>
                  <a:pt x="253429" y="842769"/>
                  <a:pt x="157537" y="904414"/>
                  <a:pt x="0" y="870167"/>
                </a:cubicBezTo>
                <a:cubicBezTo>
                  <a:pt x="116440" y="801672"/>
                  <a:pt x="116440" y="561942"/>
                  <a:pt x="136989" y="466050"/>
                </a:cubicBezTo>
                <a:close/>
              </a:path>
            </a:pathLst>
          </a:custGeom>
          <a:gradFill>
            <a:gsLst>
              <a:gs pos="0">
                <a:srgbClr val="BBFF45">
                  <a:alpha val="0"/>
                </a:srgbClr>
              </a:gs>
              <a:gs pos="65000">
                <a:srgbClr val="C2FF33"/>
              </a:gs>
              <a:gs pos="100000">
                <a:srgbClr val="C9FF20"/>
              </a:gs>
            </a:gsLst>
            <a:lin ang="5400012" scaled="0"/>
          </a:gradFill>
          <a:ln>
            <a:noFill/>
          </a:ln>
          <a:effectLst>
            <a:outerShdw blurRad="28575" dist="38100" algn="bl" rotWithShape="0">
              <a:schemeClr val="dk1">
                <a:alpha val="20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8" name="Google Shape;528;p28"/>
          <p:cNvSpPr/>
          <p:nvPr/>
        </p:nvSpPr>
        <p:spPr>
          <a:xfrm rot="7196807">
            <a:off x="6005548" y="1453785"/>
            <a:ext cx="1547670" cy="1208068"/>
          </a:xfrm>
          <a:custGeom>
            <a:avLst/>
            <a:gdLst/>
            <a:ahLst/>
            <a:cxnLst/>
            <a:rect l="l" t="t" r="r" b="b"/>
            <a:pathLst>
              <a:path w="1256243" h="1404422" extrusionOk="0">
                <a:moveTo>
                  <a:pt x="136989" y="466050"/>
                </a:moveTo>
                <a:cubicBezTo>
                  <a:pt x="136989" y="466050"/>
                  <a:pt x="267128" y="-13411"/>
                  <a:pt x="705492" y="288"/>
                </a:cubicBezTo>
                <a:cubicBezTo>
                  <a:pt x="1198652" y="15699"/>
                  <a:pt x="1243790" y="411254"/>
                  <a:pt x="1253447" y="589340"/>
                </a:cubicBezTo>
                <a:cubicBezTo>
                  <a:pt x="1267146" y="842769"/>
                  <a:pt x="1239748" y="1020854"/>
                  <a:pt x="958921" y="1150994"/>
                </a:cubicBezTo>
                <a:cubicBezTo>
                  <a:pt x="958921" y="1150994"/>
                  <a:pt x="1137007" y="911263"/>
                  <a:pt x="1013717" y="719479"/>
                </a:cubicBezTo>
                <a:cubicBezTo>
                  <a:pt x="1013717" y="719479"/>
                  <a:pt x="965771" y="1301681"/>
                  <a:pt x="404117" y="1404423"/>
                </a:cubicBezTo>
                <a:cubicBezTo>
                  <a:pt x="404117" y="1404423"/>
                  <a:pt x="657546" y="1157843"/>
                  <a:pt x="506858" y="801672"/>
                </a:cubicBezTo>
                <a:cubicBezTo>
                  <a:pt x="506858" y="801672"/>
                  <a:pt x="520557" y="1144144"/>
                  <a:pt x="123290" y="1130445"/>
                </a:cubicBezTo>
                <a:cubicBezTo>
                  <a:pt x="123290" y="1130445"/>
                  <a:pt x="363020" y="993457"/>
                  <a:pt x="294526" y="746877"/>
                </a:cubicBezTo>
                <a:cubicBezTo>
                  <a:pt x="253429" y="842769"/>
                  <a:pt x="157537" y="904414"/>
                  <a:pt x="0" y="870167"/>
                </a:cubicBezTo>
                <a:cubicBezTo>
                  <a:pt x="116440" y="801672"/>
                  <a:pt x="116440" y="561942"/>
                  <a:pt x="136989" y="466050"/>
                </a:cubicBezTo>
                <a:close/>
              </a:path>
            </a:pathLst>
          </a:custGeom>
          <a:gradFill>
            <a:gsLst>
              <a:gs pos="0">
                <a:srgbClr val="BBFF45">
                  <a:alpha val="0"/>
                </a:srgbClr>
              </a:gs>
              <a:gs pos="65000">
                <a:srgbClr val="C2FF33"/>
              </a:gs>
              <a:gs pos="100000">
                <a:srgbClr val="C9FF20"/>
              </a:gs>
            </a:gsLst>
            <a:lin ang="5400012" scaled="0"/>
          </a:gradFill>
          <a:ln>
            <a:noFill/>
          </a:ln>
          <a:effectLst>
            <a:outerShdw blurRad="28575" dist="38100" dir="10800000" algn="bl" rotWithShape="0">
              <a:schemeClr val="dk1">
                <a:alpha val="20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9" name="Google Shape;529;p28"/>
          <p:cNvSpPr txBox="1">
            <a:spLocks noGrp="1"/>
          </p:cNvSpPr>
          <p:nvPr>
            <p:ph type="title"/>
          </p:nvPr>
        </p:nvSpPr>
        <p:spPr>
          <a:xfrm>
            <a:off x="855300" y="686375"/>
            <a:ext cx="5828400" cy="396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Let’s review some concepts</a:t>
            </a:r>
            <a:endParaRPr dirty="0"/>
          </a:p>
        </p:txBody>
      </p:sp>
      <p:sp>
        <p:nvSpPr>
          <p:cNvPr id="530" name="Google Shape;530;p28"/>
          <p:cNvSpPr txBox="1">
            <a:spLocks noGrp="1"/>
          </p:cNvSpPr>
          <p:nvPr>
            <p:ph type="body" idx="1"/>
          </p:nvPr>
        </p:nvSpPr>
        <p:spPr>
          <a:xfrm>
            <a:off x="855300" y="1205125"/>
            <a:ext cx="1815600" cy="173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531" name="Google Shape;531;p28"/>
          <p:cNvSpPr txBox="1">
            <a:spLocks noGrp="1"/>
          </p:cNvSpPr>
          <p:nvPr>
            <p:ph type="body" idx="2"/>
          </p:nvPr>
        </p:nvSpPr>
        <p:spPr>
          <a:xfrm>
            <a:off x="2861674" y="1205125"/>
            <a:ext cx="1815600" cy="173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532" name="Google Shape;532;p28"/>
          <p:cNvSpPr txBox="1">
            <a:spLocks noGrp="1"/>
          </p:cNvSpPr>
          <p:nvPr>
            <p:ph type="body" idx="3"/>
          </p:nvPr>
        </p:nvSpPr>
        <p:spPr>
          <a:xfrm>
            <a:off x="4868049" y="1205125"/>
            <a:ext cx="1815600" cy="173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533" name="Google Shape;533;p28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41</a:t>
            </a:fld>
            <a:endParaRPr dirty="0"/>
          </a:p>
        </p:txBody>
      </p:sp>
      <p:sp>
        <p:nvSpPr>
          <p:cNvPr id="534" name="Google Shape;534;p28"/>
          <p:cNvSpPr txBox="1">
            <a:spLocks noGrp="1"/>
          </p:cNvSpPr>
          <p:nvPr>
            <p:ph type="body" idx="1"/>
          </p:nvPr>
        </p:nvSpPr>
        <p:spPr>
          <a:xfrm>
            <a:off x="855300" y="2859325"/>
            <a:ext cx="1815600" cy="173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535" name="Google Shape;535;p28"/>
          <p:cNvSpPr txBox="1">
            <a:spLocks noGrp="1"/>
          </p:cNvSpPr>
          <p:nvPr>
            <p:ph type="body" idx="2"/>
          </p:nvPr>
        </p:nvSpPr>
        <p:spPr>
          <a:xfrm>
            <a:off x="2861674" y="2859325"/>
            <a:ext cx="1815600" cy="173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536" name="Google Shape;536;p28"/>
          <p:cNvSpPr txBox="1">
            <a:spLocks noGrp="1"/>
          </p:cNvSpPr>
          <p:nvPr>
            <p:ph type="body" idx="3"/>
          </p:nvPr>
        </p:nvSpPr>
        <p:spPr>
          <a:xfrm>
            <a:off x="4868049" y="2859325"/>
            <a:ext cx="1815600" cy="173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  <p:grpSp>
        <p:nvGrpSpPr>
          <p:cNvPr id="537" name="Google Shape;537;p28"/>
          <p:cNvGrpSpPr/>
          <p:nvPr/>
        </p:nvGrpSpPr>
        <p:grpSpPr>
          <a:xfrm>
            <a:off x="7059482" y="2189101"/>
            <a:ext cx="1103789" cy="1034333"/>
            <a:chOff x="8438871" y="401534"/>
            <a:chExt cx="2115348" cy="1982241"/>
          </a:xfrm>
        </p:grpSpPr>
        <p:sp>
          <p:nvSpPr>
            <p:cNvPr id="538" name="Google Shape;538;p28"/>
            <p:cNvSpPr/>
            <p:nvPr/>
          </p:nvSpPr>
          <p:spPr>
            <a:xfrm>
              <a:off x="8438871" y="401534"/>
              <a:ext cx="2115348" cy="1982241"/>
            </a:xfrm>
            <a:custGeom>
              <a:avLst/>
              <a:gdLst/>
              <a:ahLst/>
              <a:cxnLst/>
              <a:rect l="l" t="t" r="r" b="b"/>
              <a:pathLst>
                <a:path w="2115348" h="1982241" extrusionOk="0">
                  <a:moveTo>
                    <a:pt x="1084381" y="1982241"/>
                  </a:moveTo>
                  <a:cubicBezTo>
                    <a:pt x="797390" y="1982241"/>
                    <a:pt x="529098" y="1889705"/>
                    <a:pt x="328957" y="1721963"/>
                  </a:cubicBezTo>
                  <a:cubicBezTo>
                    <a:pt x="126830" y="1552302"/>
                    <a:pt x="10253" y="1321476"/>
                    <a:pt x="663" y="1072019"/>
                  </a:cubicBezTo>
                  <a:cubicBezTo>
                    <a:pt x="-9679" y="803042"/>
                    <a:pt x="101418" y="520571"/>
                    <a:pt x="297929" y="316389"/>
                  </a:cubicBezTo>
                  <a:cubicBezTo>
                    <a:pt x="390670" y="219534"/>
                    <a:pt x="501494" y="141871"/>
                    <a:pt x="624236" y="87824"/>
                  </a:cubicBezTo>
                  <a:cubicBezTo>
                    <a:pt x="758690" y="29170"/>
                    <a:pt x="903967" y="-739"/>
                    <a:pt x="1050682" y="14"/>
                  </a:cubicBezTo>
                  <a:cubicBezTo>
                    <a:pt x="1339866" y="14"/>
                    <a:pt x="1578979" y="75906"/>
                    <a:pt x="1761448" y="225497"/>
                  </a:cubicBezTo>
                  <a:cubicBezTo>
                    <a:pt x="1935630" y="368308"/>
                    <a:pt x="2049125" y="569750"/>
                    <a:pt x="2098577" y="824412"/>
                  </a:cubicBezTo>
                  <a:cubicBezTo>
                    <a:pt x="2125770" y="962922"/>
                    <a:pt x="2119811" y="1105890"/>
                    <a:pt x="2081317" y="1241680"/>
                  </a:cubicBezTo>
                  <a:cubicBezTo>
                    <a:pt x="2044193" y="1372408"/>
                    <a:pt x="1980083" y="1493904"/>
                    <a:pt x="1893094" y="1598330"/>
                  </a:cubicBezTo>
                  <a:cubicBezTo>
                    <a:pt x="1796038" y="1715326"/>
                    <a:pt x="1675145" y="1810252"/>
                    <a:pt x="1538431" y="1876760"/>
                  </a:cubicBezTo>
                  <a:cubicBezTo>
                    <a:pt x="1396921" y="1945638"/>
                    <a:pt x="1241713" y="1981693"/>
                    <a:pt x="1084381" y="1982241"/>
                  </a:cubicBezTo>
                  <a:close/>
                </a:path>
              </a:pathLst>
            </a:custGeom>
            <a:solidFill>
              <a:srgbClr val="09052E">
                <a:alpha val="11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9" name="Google Shape;539;p28"/>
            <p:cNvSpPr/>
            <p:nvPr/>
          </p:nvSpPr>
          <p:spPr>
            <a:xfrm>
              <a:off x="8561906" y="475316"/>
              <a:ext cx="1869268" cy="1736332"/>
            </a:xfrm>
            <a:custGeom>
              <a:avLst/>
              <a:gdLst/>
              <a:ahLst/>
              <a:cxnLst/>
              <a:rect l="l" t="t" r="r" b="b"/>
              <a:pathLst>
                <a:path w="1869268" h="1736332" extrusionOk="0">
                  <a:moveTo>
                    <a:pt x="927716" y="0"/>
                  </a:moveTo>
                  <a:cubicBezTo>
                    <a:pt x="337705" y="0"/>
                    <a:pt x="-16274" y="505694"/>
                    <a:pt x="576" y="943990"/>
                  </a:cubicBezTo>
                  <a:cubicBezTo>
                    <a:pt x="17426" y="1382285"/>
                    <a:pt x="422022" y="1736332"/>
                    <a:pt x="961415" y="1736332"/>
                  </a:cubicBezTo>
                  <a:cubicBezTo>
                    <a:pt x="1500808" y="1736332"/>
                    <a:pt x="1957049" y="1250776"/>
                    <a:pt x="1854856" y="724876"/>
                  </a:cubicBezTo>
                  <a:cubicBezTo>
                    <a:pt x="1769443" y="285279"/>
                    <a:pt x="1464438" y="0"/>
                    <a:pt x="9277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0" name="Google Shape;540;p28"/>
            <p:cNvSpPr/>
            <p:nvPr/>
          </p:nvSpPr>
          <p:spPr>
            <a:xfrm>
              <a:off x="8561904" y="1299235"/>
              <a:ext cx="1869279" cy="912413"/>
            </a:xfrm>
            <a:custGeom>
              <a:avLst/>
              <a:gdLst/>
              <a:ahLst/>
              <a:cxnLst/>
              <a:rect l="l" t="t" r="r" b="b"/>
              <a:pathLst>
                <a:path w="1869279" h="912413" extrusionOk="0">
                  <a:moveTo>
                    <a:pt x="963129" y="603915"/>
                  </a:moveTo>
                  <a:cubicBezTo>
                    <a:pt x="507230" y="603915"/>
                    <a:pt x="141882" y="366308"/>
                    <a:pt x="1880" y="34795"/>
                  </a:cubicBezTo>
                  <a:cubicBezTo>
                    <a:pt x="-39" y="63179"/>
                    <a:pt x="-518" y="91646"/>
                    <a:pt x="578" y="120071"/>
                  </a:cubicBezTo>
                  <a:cubicBezTo>
                    <a:pt x="17428" y="558435"/>
                    <a:pt x="422024" y="912414"/>
                    <a:pt x="961417" y="912414"/>
                  </a:cubicBezTo>
                  <a:cubicBezTo>
                    <a:pt x="1466769" y="912414"/>
                    <a:pt x="1899105" y="486242"/>
                    <a:pt x="1867666" y="0"/>
                  </a:cubicBezTo>
                  <a:cubicBezTo>
                    <a:pt x="1728075" y="347404"/>
                    <a:pt x="1367589" y="603915"/>
                    <a:pt x="963129" y="60391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1" name="Google Shape;541;p28"/>
            <p:cNvSpPr/>
            <p:nvPr/>
          </p:nvSpPr>
          <p:spPr>
            <a:xfrm>
              <a:off x="9177188" y="748882"/>
              <a:ext cx="387480" cy="1272283"/>
            </a:xfrm>
            <a:custGeom>
              <a:avLst/>
              <a:gdLst/>
              <a:ahLst/>
              <a:cxnLst/>
              <a:rect l="l" t="t" r="r" b="b"/>
              <a:pathLst>
                <a:path w="387480" h="1272283" extrusionOk="0">
                  <a:moveTo>
                    <a:pt x="341492" y="318088"/>
                  </a:moveTo>
                  <a:cubicBezTo>
                    <a:pt x="290600" y="318070"/>
                    <a:pt x="249367" y="276810"/>
                    <a:pt x="249367" y="225931"/>
                  </a:cubicBezTo>
                  <a:cubicBezTo>
                    <a:pt x="249436" y="192269"/>
                    <a:pt x="267792" y="161294"/>
                    <a:pt x="297313" y="145140"/>
                  </a:cubicBezTo>
                  <a:cubicBezTo>
                    <a:pt x="267860" y="90372"/>
                    <a:pt x="228955" y="41237"/>
                    <a:pt x="182448" y="0"/>
                  </a:cubicBezTo>
                  <a:cubicBezTo>
                    <a:pt x="182448" y="0"/>
                    <a:pt x="-269615" y="719876"/>
                    <a:pt x="249436" y="1272283"/>
                  </a:cubicBezTo>
                  <a:cubicBezTo>
                    <a:pt x="249436" y="1272283"/>
                    <a:pt x="459713" y="731178"/>
                    <a:pt x="361218" y="315896"/>
                  </a:cubicBezTo>
                  <a:cubicBezTo>
                    <a:pt x="354712" y="317324"/>
                    <a:pt x="348136" y="318059"/>
                    <a:pt x="341492" y="318088"/>
                  </a:cubicBezTo>
                  <a:close/>
                </a:path>
              </a:pathLst>
            </a:custGeom>
            <a:gradFill>
              <a:gsLst>
                <a:gs pos="0">
                  <a:srgbClr val="000985"/>
                </a:gs>
                <a:gs pos="100000">
                  <a:srgbClr val="01010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42" name="Google Shape;542;p28"/>
          <p:cNvGrpSpPr/>
          <p:nvPr/>
        </p:nvGrpSpPr>
        <p:grpSpPr>
          <a:xfrm>
            <a:off x="8061942" y="1734374"/>
            <a:ext cx="410413" cy="646889"/>
            <a:chOff x="1620532" y="2740711"/>
            <a:chExt cx="745257" cy="1174666"/>
          </a:xfrm>
        </p:grpSpPr>
        <p:sp>
          <p:nvSpPr>
            <p:cNvPr id="543" name="Google Shape;543;p28"/>
            <p:cNvSpPr/>
            <p:nvPr/>
          </p:nvSpPr>
          <p:spPr>
            <a:xfrm>
              <a:off x="1620532" y="2740711"/>
              <a:ext cx="745257" cy="1174666"/>
            </a:xfrm>
            <a:custGeom>
              <a:avLst/>
              <a:gdLst/>
              <a:ahLst/>
              <a:cxnLst/>
              <a:rect l="l" t="t" r="r" b="b"/>
              <a:pathLst>
                <a:path w="745257" h="1174666" extrusionOk="0">
                  <a:moveTo>
                    <a:pt x="105526" y="385886"/>
                  </a:moveTo>
                  <a:cubicBezTo>
                    <a:pt x="105526" y="385886"/>
                    <a:pt x="389709" y="456640"/>
                    <a:pt x="547452" y="114511"/>
                  </a:cubicBezTo>
                  <a:cubicBezTo>
                    <a:pt x="625124" y="-53848"/>
                    <a:pt x="678481" y="-1313"/>
                    <a:pt x="704989" y="51359"/>
                  </a:cubicBezTo>
                  <a:cubicBezTo>
                    <a:pt x="763894" y="169032"/>
                    <a:pt x="825744" y="770550"/>
                    <a:pt x="360393" y="1174667"/>
                  </a:cubicBezTo>
                  <a:cubicBezTo>
                    <a:pt x="360257" y="1174598"/>
                    <a:pt x="-235850" y="1027952"/>
                    <a:pt x="105526" y="3858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4" name="Google Shape;544;p28"/>
            <p:cNvSpPr/>
            <p:nvPr/>
          </p:nvSpPr>
          <p:spPr>
            <a:xfrm>
              <a:off x="1763362" y="3112760"/>
              <a:ext cx="446402" cy="667683"/>
            </a:xfrm>
            <a:custGeom>
              <a:avLst/>
              <a:gdLst/>
              <a:ahLst/>
              <a:cxnLst/>
              <a:rect l="l" t="t" r="r" b="b"/>
              <a:pathLst>
                <a:path w="446402" h="667683" extrusionOk="0">
                  <a:moveTo>
                    <a:pt x="446403" y="526996"/>
                  </a:moveTo>
                  <a:cubicBezTo>
                    <a:pt x="278523" y="500214"/>
                    <a:pt x="48382" y="393843"/>
                    <a:pt x="145028" y="0"/>
                  </a:cubicBezTo>
                  <a:cubicBezTo>
                    <a:pt x="115342" y="10103"/>
                    <a:pt x="84506" y="16432"/>
                    <a:pt x="53245" y="18836"/>
                  </a:cubicBezTo>
                  <a:cubicBezTo>
                    <a:pt x="-14085" y="183222"/>
                    <a:pt x="-95456" y="533023"/>
                    <a:pt x="348456" y="667683"/>
                  </a:cubicBezTo>
                  <a:cubicBezTo>
                    <a:pt x="384785" y="623463"/>
                    <a:pt x="417539" y="576414"/>
                    <a:pt x="446403" y="526996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5" name="Google Shape;545;p28"/>
            <p:cNvSpPr/>
            <p:nvPr/>
          </p:nvSpPr>
          <p:spPr>
            <a:xfrm>
              <a:off x="1980517" y="3061527"/>
              <a:ext cx="341579" cy="420075"/>
            </a:xfrm>
            <a:custGeom>
              <a:avLst/>
              <a:gdLst/>
              <a:ahLst/>
              <a:cxnLst/>
              <a:rect l="l" t="t" r="r" b="b"/>
              <a:pathLst>
                <a:path w="341579" h="420075" extrusionOk="0">
                  <a:moveTo>
                    <a:pt x="26848" y="0"/>
                  </a:moveTo>
                  <a:cubicBezTo>
                    <a:pt x="18170" y="6301"/>
                    <a:pt x="9430" y="12103"/>
                    <a:pt x="614" y="17398"/>
                  </a:cubicBezTo>
                  <a:cubicBezTo>
                    <a:pt x="-5002" y="131783"/>
                    <a:pt x="22670" y="353020"/>
                    <a:pt x="305346" y="420076"/>
                  </a:cubicBezTo>
                  <a:cubicBezTo>
                    <a:pt x="319593" y="383294"/>
                    <a:pt x="331579" y="346719"/>
                    <a:pt x="341579" y="310485"/>
                  </a:cubicBezTo>
                  <a:cubicBezTo>
                    <a:pt x="258016" y="305280"/>
                    <a:pt x="119795" y="254114"/>
                    <a:pt x="26848" y="0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6" name="Google Shape;546;p28"/>
            <p:cNvSpPr/>
            <p:nvPr/>
          </p:nvSpPr>
          <p:spPr>
            <a:xfrm>
              <a:off x="2085517" y="2976457"/>
              <a:ext cx="278498" cy="208133"/>
            </a:xfrm>
            <a:custGeom>
              <a:avLst/>
              <a:gdLst/>
              <a:ahLst/>
              <a:cxnLst/>
              <a:rect l="l" t="t" r="r" b="b"/>
              <a:pathLst>
                <a:path w="278498" h="208133" extrusionOk="0">
                  <a:moveTo>
                    <a:pt x="9521" y="0"/>
                  </a:moveTo>
                  <a:cubicBezTo>
                    <a:pt x="6370" y="4041"/>
                    <a:pt x="3219" y="7877"/>
                    <a:pt x="0" y="11713"/>
                  </a:cubicBezTo>
                  <a:cubicBezTo>
                    <a:pt x="34795" y="89522"/>
                    <a:pt x="117468" y="221785"/>
                    <a:pt x="272744" y="206990"/>
                  </a:cubicBezTo>
                  <a:cubicBezTo>
                    <a:pt x="275416" y="182812"/>
                    <a:pt x="277334" y="159044"/>
                    <a:pt x="278498" y="136441"/>
                  </a:cubicBezTo>
                  <a:cubicBezTo>
                    <a:pt x="201168" y="146578"/>
                    <a:pt x="103906" y="122947"/>
                    <a:pt x="9521" y="0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7" name="Google Shape;547;p28"/>
            <p:cNvSpPr/>
            <p:nvPr/>
          </p:nvSpPr>
          <p:spPr>
            <a:xfrm>
              <a:off x="1623727" y="2881337"/>
              <a:ext cx="606150" cy="548531"/>
            </a:xfrm>
            <a:custGeom>
              <a:avLst/>
              <a:gdLst/>
              <a:ahLst/>
              <a:cxnLst/>
              <a:rect l="l" t="t" r="r" b="b"/>
              <a:pathLst>
                <a:path w="606150" h="548531" extrusionOk="0">
                  <a:moveTo>
                    <a:pt x="43768" y="373549"/>
                  </a:moveTo>
                  <a:cubicBezTo>
                    <a:pt x="21822" y="429769"/>
                    <a:pt x="7110" y="488551"/>
                    <a:pt x="0" y="548483"/>
                  </a:cubicBezTo>
                  <a:cubicBezTo>
                    <a:pt x="270142" y="552525"/>
                    <a:pt x="564668" y="299095"/>
                    <a:pt x="602340" y="72447"/>
                  </a:cubicBezTo>
                  <a:cubicBezTo>
                    <a:pt x="620217" y="-35089"/>
                    <a:pt x="570627" y="-3855"/>
                    <a:pt x="548161" y="44433"/>
                  </a:cubicBezTo>
                  <a:cubicBezTo>
                    <a:pt x="413980" y="333343"/>
                    <a:pt x="151099" y="356905"/>
                    <a:pt x="43768" y="373549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48" name="Google Shape;548;p28"/>
          <p:cNvGrpSpPr/>
          <p:nvPr/>
        </p:nvGrpSpPr>
        <p:grpSpPr>
          <a:xfrm>
            <a:off x="6750389" y="1734374"/>
            <a:ext cx="410392" cy="646889"/>
            <a:chOff x="188982" y="2740711"/>
            <a:chExt cx="745218" cy="1174666"/>
          </a:xfrm>
        </p:grpSpPr>
        <p:sp>
          <p:nvSpPr>
            <p:cNvPr id="549" name="Google Shape;549;p28"/>
            <p:cNvSpPr/>
            <p:nvPr/>
          </p:nvSpPr>
          <p:spPr>
            <a:xfrm>
              <a:off x="188982" y="2740711"/>
              <a:ext cx="745218" cy="1174666"/>
            </a:xfrm>
            <a:custGeom>
              <a:avLst/>
              <a:gdLst/>
              <a:ahLst/>
              <a:cxnLst/>
              <a:rect l="l" t="t" r="r" b="b"/>
              <a:pathLst>
                <a:path w="745218" h="1174666" extrusionOk="0">
                  <a:moveTo>
                    <a:pt x="639800" y="385886"/>
                  </a:moveTo>
                  <a:cubicBezTo>
                    <a:pt x="639800" y="385886"/>
                    <a:pt x="355617" y="456640"/>
                    <a:pt x="197806" y="114511"/>
                  </a:cubicBezTo>
                  <a:cubicBezTo>
                    <a:pt x="120133" y="-53848"/>
                    <a:pt x="66844" y="-1313"/>
                    <a:pt x="40268" y="51359"/>
                  </a:cubicBezTo>
                  <a:cubicBezTo>
                    <a:pt x="-18637" y="169032"/>
                    <a:pt x="-80487" y="770550"/>
                    <a:pt x="384864" y="1174667"/>
                  </a:cubicBezTo>
                  <a:cubicBezTo>
                    <a:pt x="384864" y="1174598"/>
                    <a:pt x="980970" y="1027952"/>
                    <a:pt x="639800" y="3858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0" name="Google Shape;550;p28"/>
            <p:cNvSpPr/>
            <p:nvPr/>
          </p:nvSpPr>
          <p:spPr>
            <a:xfrm>
              <a:off x="344800" y="3112760"/>
              <a:ext cx="446368" cy="667683"/>
            </a:xfrm>
            <a:custGeom>
              <a:avLst/>
              <a:gdLst/>
              <a:ahLst/>
              <a:cxnLst/>
              <a:rect l="l" t="t" r="r" b="b"/>
              <a:pathLst>
                <a:path w="446368" h="667683" extrusionOk="0">
                  <a:moveTo>
                    <a:pt x="0" y="526996"/>
                  </a:moveTo>
                  <a:cubicBezTo>
                    <a:pt x="167948" y="500214"/>
                    <a:pt x="398021" y="393843"/>
                    <a:pt x="301375" y="0"/>
                  </a:cubicBezTo>
                  <a:cubicBezTo>
                    <a:pt x="331033" y="10110"/>
                    <a:pt x="361849" y="16439"/>
                    <a:pt x="393089" y="18836"/>
                  </a:cubicBezTo>
                  <a:cubicBezTo>
                    <a:pt x="460488" y="183222"/>
                    <a:pt x="541791" y="533023"/>
                    <a:pt x="97947" y="667683"/>
                  </a:cubicBezTo>
                  <a:cubicBezTo>
                    <a:pt x="61639" y="623443"/>
                    <a:pt x="28888" y="576401"/>
                    <a:pt x="0" y="526996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1" name="Google Shape;551;p28"/>
            <p:cNvSpPr/>
            <p:nvPr/>
          </p:nvSpPr>
          <p:spPr>
            <a:xfrm>
              <a:off x="232538" y="3061527"/>
              <a:ext cx="341567" cy="420075"/>
            </a:xfrm>
            <a:custGeom>
              <a:avLst/>
              <a:gdLst/>
              <a:ahLst/>
              <a:cxnLst/>
              <a:rect l="l" t="t" r="r" b="b"/>
              <a:pathLst>
                <a:path w="341567" h="420075" extrusionOk="0">
                  <a:moveTo>
                    <a:pt x="314663" y="0"/>
                  </a:moveTo>
                  <a:cubicBezTo>
                    <a:pt x="323430" y="6301"/>
                    <a:pt x="332198" y="12103"/>
                    <a:pt x="340965" y="17398"/>
                  </a:cubicBezTo>
                  <a:cubicBezTo>
                    <a:pt x="346513" y="131783"/>
                    <a:pt x="318910" y="353020"/>
                    <a:pt x="36234" y="420076"/>
                  </a:cubicBezTo>
                  <a:cubicBezTo>
                    <a:pt x="21987" y="383294"/>
                    <a:pt x="10000" y="346719"/>
                    <a:pt x="0" y="310485"/>
                  </a:cubicBezTo>
                  <a:cubicBezTo>
                    <a:pt x="83495" y="305280"/>
                    <a:pt x="221785" y="254114"/>
                    <a:pt x="314663" y="0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2" name="Google Shape;552;p28"/>
            <p:cNvSpPr/>
            <p:nvPr/>
          </p:nvSpPr>
          <p:spPr>
            <a:xfrm>
              <a:off x="190551" y="2976457"/>
              <a:ext cx="278498" cy="208133"/>
            </a:xfrm>
            <a:custGeom>
              <a:avLst/>
              <a:gdLst/>
              <a:ahLst/>
              <a:cxnLst/>
              <a:rect l="l" t="t" r="r" b="b"/>
              <a:pathLst>
                <a:path w="278498" h="208133" extrusionOk="0">
                  <a:moveTo>
                    <a:pt x="268977" y="0"/>
                  </a:moveTo>
                  <a:cubicBezTo>
                    <a:pt x="272128" y="4041"/>
                    <a:pt x="275347" y="7877"/>
                    <a:pt x="278498" y="11713"/>
                  </a:cubicBezTo>
                  <a:cubicBezTo>
                    <a:pt x="243703" y="89522"/>
                    <a:pt x="161099" y="221785"/>
                    <a:pt x="5754" y="206990"/>
                  </a:cubicBezTo>
                  <a:cubicBezTo>
                    <a:pt x="3082" y="182812"/>
                    <a:pt x="1233" y="159044"/>
                    <a:pt x="0" y="136441"/>
                  </a:cubicBezTo>
                  <a:cubicBezTo>
                    <a:pt x="77399" y="146578"/>
                    <a:pt x="174661" y="122947"/>
                    <a:pt x="268977" y="0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3" name="Google Shape;553;p28"/>
            <p:cNvSpPr/>
            <p:nvPr/>
          </p:nvSpPr>
          <p:spPr>
            <a:xfrm>
              <a:off x="324756" y="2881337"/>
              <a:ext cx="606150" cy="548531"/>
            </a:xfrm>
            <a:custGeom>
              <a:avLst/>
              <a:gdLst/>
              <a:ahLst/>
              <a:cxnLst/>
              <a:rect l="l" t="t" r="r" b="b"/>
              <a:pathLst>
                <a:path w="606150" h="548531" extrusionOk="0">
                  <a:moveTo>
                    <a:pt x="562383" y="373549"/>
                  </a:moveTo>
                  <a:cubicBezTo>
                    <a:pt x="584328" y="429769"/>
                    <a:pt x="599041" y="488551"/>
                    <a:pt x="606151" y="548483"/>
                  </a:cubicBezTo>
                  <a:cubicBezTo>
                    <a:pt x="336009" y="552525"/>
                    <a:pt x="41483" y="299095"/>
                    <a:pt x="3811" y="72447"/>
                  </a:cubicBezTo>
                  <a:cubicBezTo>
                    <a:pt x="-14066" y="-35089"/>
                    <a:pt x="35524" y="-3855"/>
                    <a:pt x="57921" y="44433"/>
                  </a:cubicBezTo>
                  <a:cubicBezTo>
                    <a:pt x="192170" y="333343"/>
                    <a:pt x="455052" y="356905"/>
                    <a:pt x="562383" y="373549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54" name="Google Shape;554;p28"/>
          <p:cNvGrpSpPr/>
          <p:nvPr/>
        </p:nvGrpSpPr>
        <p:grpSpPr>
          <a:xfrm>
            <a:off x="7066399" y="3364428"/>
            <a:ext cx="1089959" cy="475038"/>
            <a:chOff x="7066399" y="3364428"/>
            <a:chExt cx="1089959" cy="475038"/>
          </a:xfrm>
        </p:grpSpPr>
        <p:sp>
          <p:nvSpPr>
            <p:cNvPr id="555" name="Google Shape;555;p28"/>
            <p:cNvSpPr/>
            <p:nvPr/>
          </p:nvSpPr>
          <p:spPr>
            <a:xfrm rot="10800000">
              <a:off x="7066399" y="3364428"/>
              <a:ext cx="1089959" cy="475038"/>
            </a:xfrm>
            <a:custGeom>
              <a:avLst/>
              <a:gdLst/>
              <a:ahLst/>
              <a:cxnLst/>
              <a:rect l="l" t="t" r="r" b="b"/>
              <a:pathLst>
                <a:path w="2101887" h="915961" extrusionOk="0">
                  <a:moveTo>
                    <a:pt x="2101887" y="915961"/>
                  </a:moveTo>
                  <a:cubicBezTo>
                    <a:pt x="2021749" y="335539"/>
                    <a:pt x="1486260" y="-70029"/>
                    <a:pt x="905838" y="10095"/>
                  </a:cubicBezTo>
                  <a:cubicBezTo>
                    <a:pt x="435076" y="75076"/>
                    <a:pt x="65001" y="445199"/>
                    <a:pt x="0" y="915961"/>
                  </a:cubicBezTo>
                  <a:close/>
                </a:path>
              </a:pathLst>
            </a:custGeom>
            <a:solidFill>
              <a:srgbClr val="4C11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6" name="Google Shape;556;p28"/>
            <p:cNvSpPr/>
            <p:nvPr/>
          </p:nvSpPr>
          <p:spPr>
            <a:xfrm rot="10800000">
              <a:off x="7864223" y="3501624"/>
              <a:ext cx="169814" cy="276096"/>
            </a:xfrm>
            <a:custGeom>
              <a:avLst/>
              <a:gdLst/>
              <a:ahLst/>
              <a:cxnLst/>
              <a:rect l="l" t="t" r="r" b="b"/>
              <a:pathLst>
                <a:path w="327471" h="532363" extrusionOk="0">
                  <a:moveTo>
                    <a:pt x="327471" y="0"/>
                  </a:moveTo>
                  <a:cubicBezTo>
                    <a:pt x="201853" y="65241"/>
                    <a:pt x="90549" y="154893"/>
                    <a:pt x="0" y="263703"/>
                  </a:cubicBezTo>
                  <a:cubicBezTo>
                    <a:pt x="20068" y="397473"/>
                    <a:pt x="58699" y="521174"/>
                    <a:pt x="132674" y="531722"/>
                  </a:cubicBezTo>
                  <a:cubicBezTo>
                    <a:pt x="260758" y="550010"/>
                    <a:pt x="311101" y="173017"/>
                    <a:pt x="327471" y="0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  <a:effectLst>
              <a:outerShdw blurRad="14288" dist="28575" dir="162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7" name="Google Shape;557;p28"/>
            <p:cNvSpPr/>
            <p:nvPr/>
          </p:nvSpPr>
          <p:spPr>
            <a:xfrm rot="10800000">
              <a:off x="7187252" y="3496181"/>
              <a:ext cx="171058" cy="281823"/>
            </a:xfrm>
            <a:custGeom>
              <a:avLst/>
              <a:gdLst/>
              <a:ahLst/>
              <a:cxnLst/>
              <a:rect l="l" t="t" r="r" b="b"/>
              <a:pathLst>
                <a:path w="329869" h="543406" extrusionOk="0">
                  <a:moveTo>
                    <a:pt x="329869" y="265827"/>
                  </a:moveTo>
                  <a:cubicBezTo>
                    <a:pt x="238840" y="156010"/>
                    <a:pt x="126646" y="65611"/>
                    <a:pt x="0" y="0"/>
                  </a:cubicBezTo>
                  <a:cubicBezTo>
                    <a:pt x="15206" y="167469"/>
                    <a:pt x="65001" y="561654"/>
                    <a:pt x="195825" y="542750"/>
                  </a:cubicBezTo>
                  <a:cubicBezTo>
                    <a:pt x="271443" y="531927"/>
                    <a:pt x="310143" y="402952"/>
                    <a:pt x="329869" y="265827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  <a:effectLst>
              <a:outerShdw blurRad="14288" dist="28575" dir="162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29"/>
          <p:cNvSpPr txBox="1">
            <a:spLocks noGrp="1"/>
          </p:cNvSpPr>
          <p:nvPr>
            <p:ph type="body" idx="1"/>
          </p:nvPr>
        </p:nvSpPr>
        <p:spPr>
          <a:xfrm>
            <a:off x="855300" y="4101500"/>
            <a:ext cx="7433400" cy="51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insert graphs from Excel or Google Sheets</a:t>
            </a:r>
            <a:endParaRPr/>
          </a:p>
        </p:txBody>
      </p:sp>
      <p:sp>
        <p:nvSpPr>
          <p:cNvPr id="563" name="Google Shape;563;p29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42</a:t>
            </a:fld>
            <a:endParaRPr dirty="0"/>
          </a:p>
        </p:txBody>
      </p:sp>
      <p:pic>
        <p:nvPicPr>
          <p:cNvPr id="564" name="Google Shape;564;p29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2925" y="381000"/>
            <a:ext cx="4338154" cy="379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30"/>
          <p:cNvSpPr/>
          <p:nvPr/>
        </p:nvSpPr>
        <p:spPr>
          <a:xfrm>
            <a:off x="5412325" y="785788"/>
            <a:ext cx="2007300" cy="35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Place your screenshot here</a:t>
            </a:r>
            <a:endParaRPr sz="1000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570" name="Google Shape;570;p30"/>
          <p:cNvSpPr txBox="1">
            <a:spLocks noGrp="1"/>
          </p:cNvSpPr>
          <p:nvPr>
            <p:ph type="body" idx="4294967295"/>
          </p:nvPr>
        </p:nvSpPr>
        <p:spPr>
          <a:xfrm>
            <a:off x="855300" y="373575"/>
            <a:ext cx="3305700" cy="4396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600" b="1" dirty="0">
                <a:latin typeface="Arial Rounded MT Bold" panose="020F0704030504030204" pitchFamily="34" charset="77"/>
                <a:ea typeface="Atma"/>
                <a:cs typeface="Atma"/>
                <a:sym typeface="Atma"/>
              </a:rPr>
              <a:t>Mobile project</a:t>
            </a:r>
            <a:endParaRPr sz="2600" b="1" dirty="0">
              <a:latin typeface="Arial Rounded MT Bold" panose="020F0704030504030204" pitchFamily="34" charset="77"/>
              <a:ea typeface="Atma"/>
              <a:cs typeface="Atma"/>
              <a:sym typeface="Atma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Show and explain your web, app or software projects using these gadget templates.</a:t>
            </a:r>
            <a:endParaRPr dirty="0"/>
          </a:p>
        </p:txBody>
      </p:sp>
      <p:sp>
        <p:nvSpPr>
          <p:cNvPr id="571" name="Google Shape;571;p30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43</a:t>
            </a:fld>
            <a:endParaRPr dirty="0"/>
          </a:p>
        </p:txBody>
      </p:sp>
      <p:grpSp>
        <p:nvGrpSpPr>
          <p:cNvPr id="572" name="Google Shape;572;p30"/>
          <p:cNvGrpSpPr/>
          <p:nvPr/>
        </p:nvGrpSpPr>
        <p:grpSpPr>
          <a:xfrm>
            <a:off x="5353200" y="373572"/>
            <a:ext cx="2119546" cy="4396359"/>
            <a:chOff x="2547150" y="238125"/>
            <a:chExt cx="2525675" cy="5238750"/>
          </a:xfrm>
        </p:grpSpPr>
        <p:sp>
          <p:nvSpPr>
            <p:cNvPr id="573" name="Google Shape;573;p30"/>
            <p:cNvSpPr/>
            <p:nvPr/>
          </p:nvSpPr>
          <p:spPr>
            <a:xfrm>
              <a:off x="2547150" y="238125"/>
              <a:ext cx="2525675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14288" dist="19050" dir="5400000" algn="bl" rotWithShape="0">
                <a:schemeClr val="dk1">
                  <a:alpha val="2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0"/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0"/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0"/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7" name="Google Shape;577;p30"/>
          <p:cNvGrpSpPr/>
          <p:nvPr/>
        </p:nvGrpSpPr>
        <p:grpSpPr>
          <a:xfrm>
            <a:off x="3679566" y="454276"/>
            <a:ext cx="1394980" cy="1307291"/>
            <a:chOff x="175906" y="401530"/>
            <a:chExt cx="2115209" cy="1982245"/>
          </a:xfrm>
        </p:grpSpPr>
        <p:sp>
          <p:nvSpPr>
            <p:cNvPr id="578" name="Google Shape;578;p30"/>
            <p:cNvSpPr/>
            <p:nvPr/>
          </p:nvSpPr>
          <p:spPr>
            <a:xfrm>
              <a:off x="175906" y="401530"/>
              <a:ext cx="2115209" cy="1982245"/>
            </a:xfrm>
            <a:custGeom>
              <a:avLst/>
              <a:gdLst/>
              <a:ahLst/>
              <a:cxnLst/>
              <a:rect l="l" t="t" r="r" b="b"/>
              <a:pathLst>
                <a:path w="2115209" h="1982245" extrusionOk="0">
                  <a:moveTo>
                    <a:pt x="1084390" y="1982245"/>
                  </a:moveTo>
                  <a:cubicBezTo>
                    <a:pt x="797399" y="1982245"/>
                    <a:pt x="529106" y="1889709"/>
                    <a:pt x="328897" y="1721967"/>
                  </a:cubicBezTo>
                  <a:cubicBezTo>
                    <a:pt x="126839" y="1552306"/>
                    <a:pt x="10261" y="1321480"/>
                    <a:pt x="672" y="1072023"/>
                  </a:cubicBezTo>
                  <a:cubicBezTo>
                    <a:pt x="-9739" y="802772"/>
                    <a:pt x="101359" y="520575"/>
                    <a:pt x="297801" y="316119"/>
                  </a:cubicBezTo>
                  <a:cubicBezTo>
                    <a:pt x="390549" y="219263"/>
                    <a:pt x="501447" y="141599"/>
                    <a:pt x="624176" y="87554"/>
                  </a:cubicBezTo>
                  <a:cubicBezTo>
                    <a:pt x="758672" y="28980"/>
                    <a:pt x="903928" y="-836"/>
                    <a:pt x="1050622" y="18"/>
                  </a:cubicBezTo>
                  <a:cubicBezTo>
                    <a:pt x="1339737" y="18"/>
                    <a:pt x="1578920" y="75910"/>
                    <a:pt x="1761389" y="225501"/>
                  </a:cubicBezTo>
                  <a:cubicBezTo>
                    <a:pt x="1935570" y="368312"/>
                    <a:pt x="2049065" y="569754"/>
                    <a:pt x="2098449" y="824416"/>
                  </a:cubicBezTo>
                  <a:cubicBezTo>
                    <a:pt x="2125608" y="962926"/>
                    <a:pt x="2119696" y="1105894"/>
                    <a:pt x="2081189" y="1241684"/>
                  </a:cubicBezTo>
                  <a:cubicBezTo>
                    <a:pt x="2044085" y="1372426"/>
                    <a:pt x="1979968" y="1493928"/>
                    <a:pt x="1892966" y="1598334"/>
                  </a:cubicBezTo>
                  <a:cubicBezTo>
                    <a:pt x="1795930" y="1715323"/>
                    <a:pt x="1675038" y="1810249"/>
                    <a:pt x="1538371" y="1876764"/>
                  </a:cubicBezTo>
                  <a:cubicBezTo>
                    <a:pt x="1396903" y="1945628"/>
                    <a:pt x="1241722" y="1981683"/>
                    <a:pt x="1084390" y="1982245"/>
                  </a:cubicBezTo>
                  <a:close/>
                </a:path>
              </a:pathLst>
            </a:custGeom>
            <a:solidFill>
              <a:srgbClr val="09052E">
                <a:alpha val="11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9" name="Google Shape;579;p30"/>
            <p:cNvSpPr/>
            <p:nvPr/>
          </p:nvSpPr>
          <p:spPr>
            <a:xfrm>
              <a:off x="298813" y="475316"/>
              <a:ext cx="1869339" cy="1736332"/>
            </a:xfrm>
            <a:custGeom>
              <a:avLst/>
              <a:gdLst/>
              <a:ahLst/>
              <a:cxnLst/>
              <a:rect l="l" t="t" r="r" b="b"/>
              <a:pathLst>
                <a:path w="1869339" h="1736332" extrusionOk="0">
                  <a:moveTo>
                    <a:pt x="927716" y="0"/>
                  </a:moveTo>
                  <a:cubicBezTo>
                    <a:pt x="337774" y="0"/>
                    <a:pt x="-16274" y="505694"/>
                    <a:pt x="576" y="943990"/>
                  </a:cubicBezTo>
                  <a:cubicBezTo>
                    <a:pt x="17425" y="1382285"/>
                    <a:pt x="422022" y="1736332"/>
                    <a:pt x="961483" y="1736332"/>
                  </a:cubicBezTo>
                  <a:cubicBezTo>
                    <a:pt x="1500945" y="1736332"/>
                    <a:pt x="1957118" y="1250776"/>
                    <a:pt x="1854924" y="724876"/>
                  </a:cubicBezTo>
                  <a:cubicBezTo>
                    <a:pt x="1769717" y="285279"/>
                    <a:pt x="1464506" y="0"/>
                    <a:pt x="9277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0" name="Google Shape;580;p30"/>
            <p:cNvSpPr/>
            <p:nvPr/>
          </p:nvSpPr>
          <p:spPr>
            <a:xfrm>
              <a:off x="298819" y="1299235"/>
              <a:ext cx="1869272" cy="912413"/>
            </a:xfrm>
            <a:custGeom>
              <a:avLst/>
              <a:gdLst/>
              <a:ahLst/>
              <a:cxnLst/>
              <a:rect l="l" t="t" r="r" b="b"/>
              <a:pathLst>
                <a:path w="1869272" h="912413" extrusionOk="0">
                  <a:moveTo>
                    <a:pt x="963190" y="603915"/>
                  </a:moveTo>
                  <a:cubicBezTo>
                    <a:pt x="507291" y="603915"/>
                    <a:pt x="141942" y="366308"/>
                    <a:pt x="1940" y="34795"/>
                  </a:cubicBezTo>
                  <a:cubicBezTo>
                    <a:pt x="-54" y="63172"/>
                    <a:pt x="-511" y="91639"/>
                    <a:pt x="570" y="120071"/>
                  </a:cubicBezTo>
                  <a:cubicBezTo>
                    <a:pt x="17419" y="558435"/>
                    <a:pt x="422016" y="912414"/>
                    <a:pt x="961477" y="912414"/>
                  </a:cubicBezTo>
                  <a:cubicBezTo>
                    <a:pt x="1466829" y="912414"/>
                    <a:pt x="1899097" y="486242"/>
                    <a:pt x="1867658" y="0"/>
                  </a:cubicBezTo>
                  <a:cubicBezTo>
                    <a:pt x="1728135" y="347404"/>
                    <a:pt x="1367649" y="603915"/>
                    <a:pt x="963190" y="60391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1" name="Google Shape;581;p30"/>
            <p:cNvSpPr/>
            <p:nvPr/>
          </p:nvSpPr>
          <p:spPr>
            <a:xfrm>
              <a:off x="1000455" y="1110445"/>
              <a:ext cx="964631" cy="964754"/>
            </a:xfrm>
            <a:custGeom>
              <a:avLst/>
              <a:gdLst/>
              <a:ahLst/>
              <a:cxnLst/>
              <a:rect l="l" t="t" r="r" b="b"/>
              <a:pathLst>
                <a:path w="758060" h="758156" extrusionOk="0">
                  <a:moveTo>
                    <a:pt x="724496" y="223151"/>
                  </a:moveTo>
                  <a:cubicBezTo>
                    <a:pt x="687310" y="294289"/>
                    <a:pt x="599494" y="321817"/>
                    <a:pt x="528355" y="284631"/>
                  </a:cubicBezTo>
                  <a:cubicBezTo>
                    <a:pt x="457217" y="247446"/>
                    <a:pt x="429689" y="159629"/>
                    <a:pt x="466875" y="88491"/>
                  </a:cubicBezTo>
                  <a:cubicBezTo>
                    <a:pt x="479923" y="63532"/>
                    <a:pt x="499937" y="42901"/>
                    <a:pt x="524492" y="29106"/>
                  </a:cubicBezTo>
                  <a:cubicBezTo>
                    <a:pt x="331208" y="-51203"/>
                    <a:pt x="109416" y="40382"/>
                    <a:pt x="29107" y="233665"/>
                  </a:cubicBezTo>
                  <a:cubicBezTo>
                    <a:pt x="-51203" y="426949"/>
                    <a:pt x="40381" y="648740"/>
                    <a:pt x="233665" y="729050"/>
                  </a:cubicBezTo>
                  <a:cubicBezTo>
                    <a:pt x="426956" y="809360"/>
                    <a:pt x="648741" y="717776"/>
                    <a:pt x="729051" y="524492"/>
                  </a:cubicBezTo>
                  <a:cubicBezTo>
                    <a:pt x="769257" y="427730"/>
                    <a:pt x="767606" y="318645"/>
                    <a:pt x="724496" y="22315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rgbClr val="BBFF4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2" name="Google Shape;582;p30"/>
            <p:cNvSpPr/>
            <p:nvPr/>
          </p:nvSpPr>
          <p:spPr>
            <a:xfrm>
              <a:off x="1221912" y="1330391"/>
              <a:ext cx="523896" cy="523968"/>
            </a:xfrm>
            <a:custGeom>
              <a:avLst/>
              <a:gdLst/>
              <a:ahLst/>
              <a:cxnLst/>
              <a:rect l="l" t="t" r="r" b="b"/>
              <a:pathLst>
                <a:path w="411706" h="411763" extrusionOk="0">
                  <a:moveTo>
                    <a:pt x="279862" y="13810"/>
                  </a:moveTo>
                  <a:cubicBezTo>
                    <a:pt x="173784" y="-27047"/>
                    <a:pt x="54666" y="25824"/>
                    <a:pt x="13809" y="131901"/>
                  </a:cubicBezTo>
                  <a:cubicBezTo>
                    <a:pt x="-27048" y="237978"/>
                    <a:pt x="25830" y="357097"/>
                    <a:pt x="131907" y="397954"/>
                  </a:cubicBezTo>
                  <a:cubicBezTo>
                    <a:pt x="237984" y="438811"/>
                    <a:pt x="357096" y="385940"/>
                    <a:pt x="397953" y="279863"/>
                  </a:cubicBezTo>
                  <a:cubicBezTo>
                    <a:pt x="417090" y="230170"/>
                    <a:pt x="416227" y="174998"/>
                    <a:pt x="395549" y="125935"/>
                  </a:cubicBezTo>
                  <a:cubicBezTo>
                    <a:pt x="337897" y="115325"/>
                    <a:pt x="292273" y="71105"/>
                    <a:pt x="279862" y="138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83" name="Google Shape;583;p30"/>
          <p:cNvGrpSpPr/>
          <p:nvPr/>
        </p:nvGrpSpPr>
        <p:grpSpPr>
          <a:xfrm>
            <a:off x="7685088" y="1030760"/>
            <a:ext cx="1151308" cy="1078936"/>
            <a:chOff x="175906" y="401530"/>
            <a:chExt cx="2115209" cy="1982245"/>
          </a:xfrm>
        </p:grpSpPr>
        <p:sp>
          <p:nvSpPr>
            <p:cNvPr id="584" name="Google Shape;584;p30"/>
            <p:cNvSpPr/>
            <p:nvPr/>
          </p:nvSpPr>
          <p:spPr>
            <a:xfrm>
              <a:off x="175906" y="401530"/>
              <a:ext cx="2115209" cy="1982245"/>
            </a:xfrm>
            <a:custGeom>
              <a:avLst/>
              <a:gdLst/>
              <a:ahLst/>
              <a:cxnLst/>
              <a:rect l="l" t="t" r="r" b="b"/>
              <a:pathLst>
                <a:path w="2115209" h="1982245" extrusionOk="0">
                  <a:moveTo>
                    <a:pt x="1084390" y="1982245"/>
                  </a:moveTo>
                  <a:cubicBezTo>
                    <a:pt x="797399" y="1982245"/>
                    <a:pt x="529106" y="1889709"/>
                    <a:pt x="328897" y="1721967"/>
                  </a:cubicBezTo>
                  <a:cubicBezTo>
                    <a:pt x="126839" y="1552306"/>
                    <a:pt x="10261" y="1321480"/>
                    <a:pt x="672" y="1072023"/>
                  </a:cubicBezTo>
                  <a:cubicBezTo>
                    <a:pt x="-9739" y="802772"/>
                    <a:pt x="101359" y="520575"/>
                    <a:pt x="297801" y="316119"/>
                  </a:cubicBezTo>
                  <a:cubicBezTo>
                    <a:pt x="390549" y="219263"/>
                    <a:pt x="501447" y="141599"/>
                    <a:pt x="624176" y="87554"/>
                  </a:cubicBezTo>
                  <a:cubicBezTo>
                    <a:pt x="758672" y="28980"/>
                    <a:pt x="903928" y="-836"/>
                    <a:pt x="1050622" y="18"/>
                  </a:cubicBezTo>
                  <a:cubicBezTo>
                    <a:pt x="1339737" y="18"/>
                    <a:pt x="1578920" y="75910"/>
                    <a:pt x="1761389" y="225501"/>
                  </a:cubicBezTo>
                  <a:cubicBezTo>
                    <a:pt x="1935570" y="368312"/>
                    <a:pt x="2049065" y="569754"/>
                    <a:pt x="2098449" y="824416"/>
                  </a:cubicBezTo>
                  <a:cubicBezTo>
                    <a:pt x="2125608" y="962926"/>
                    <a:pt x="2119696" y="1105894"/>
                    <a:pt x="2081189" y="1241684"/>
                  </a:cubicBezTo>
                  <a:cubicBezTo>
                    <a:pt x="2044085" y="1372426"/>
                    <a:pt x="1979968" y="1493928"/>
                    <a:pt x="1892966" y="1598334"/>
                  </a:cubicBezTo>
                  <a:cubicBezTo>
                    <a:pt x="1795930" y="1715323"/>
                    <a:pt x="1675038" y="1810249"/>
                    <a:pt x="1538371" y="1876764"/>
                  </a:cubicBezTo>
                  <a:cubicBezTo>
                    <a:pt x="1396903" y="1945628"/>
                    <a:pt x="1241722" y="1981683"/>
                    <a:pt x="1084390" y="1982245"/>
                  </a:cubicBezTo>
                  <a:close/>
                </a:path>
              </a:pathLst>
            </a:custGeom>
            <a:solidFill>
              <a:srgbClr val="09052E">
                <a:alpha val="11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5" name="Google Shape;585;p30"/>
            <p:cNvSpPr/>
            <p:nvPr/>
          </p:nvSpPr>
          <p:spPr>
            <a:xfrm>
              <a:off x="298813" y="475316"/>
              <a:ext cx="1869339" cy="1736332"/>
            </a:xfrm>
            <a:custGeom>
              <a:avLst/>
              <a:gdLst/>
              <a:ahLst/>
              <a:cxnLst/>
              <a:rect l="l" t="t" r="r" b="b"/>
              <a:pathLst>
                <a:path w="1869339" h="1736332" extrusionOk="0">
                  <a:moveTo>
                    <a:pt x="927716" y="0"/>
                  </a:moveTo>
                  <a:cubicBezTo>
                    <a:pt x="337774" y="0"/>
                    <a:pt x="-16274" y="505694"/>
                    <a:pt x="576" y="943990"/>
                  </a:cubicBezTo>
                  <a:cubicBezTo>
                    <a:pt x="17425" y="1382285"/>
                    <a:pt x="422022" y="1736332"/>
                    <a:pt x="961483" y="1736332"/>
                  </a:cubicBezTo>
                  <a:cubicBezTo>
                    <a:pt x="1500945" y="1736332"/>
                    <a:pt x="1957118" y="1250776"/>
                    <a:pt x="1854924" y="724876"/>
                  </a:cubicBezTo>
                  <a:cubicBezTo>
                    <a:pt x="1769717" y="285279"/>
                    <a:pt x="1464506" y="0"/>
                    <a:pt x="9277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6" name="Google Shape;586;p30"/>
            <p:cNvSpPr/>
            <p:nvPr/>
          </p:nvSpPr>
          <p:spPr>
            <a:xfrm>
              <a:off x="298819" y="1299235"/>
              <a:ext cx="1869272" cy="912413"/>
            </a:xfrm>
            <a:custGeom>
              <a:avLst/>
              <a:gdLst/>
              <a:ahLst/>
              <a:cxnLst/>
              <a:rect l="l" t="t" r="r" b="b"/>
              <a:pathLst>
                <a:path w="1869272" h="912413" extrusionOk="0">
                  <a:moveTo>
                    <a:pt x="963190" y="603915"/>
                  </a:moveTo>
                  <a:cubicBezTo>
                    <a:pt x="507291" y="603915"/>
                    <a:pt x="141942" y="366308"/>
                    <a:pt x="1940" y="34795"/>
                  </a:cubicBezTo>
                  <a:cubicBezTo>
                    <a:pt x="-54" y="63172"/>
                    <a:pt x="-511" y="91639"/>
                    <a:pt x="570" y="120071"/>
                  </a:cubicBezTo>
                  <a:cubicBezTo>
                    <a:pt x="17419" y="558435"/>
                    <a:pt x="422016" y="912414"/>
                    <a:pt x="961477" y="912414"/>
                  </a:cubicBezTo>
                  <a:cubicBezTo>
                    <a:pt x="1466829" y="912414"/>
                    <a:pt x="1899097" y="486242"/>
                    <a:pt x="1867658" y="0"/>
                  </a:cubicBezTo>
                  <a:cubicBezTo>
                    <a:pt x="1728135" y="347404"/>
                    <a:pt x="1367649" y="603915"/>
                    <a:pt x="963190" y="60391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7" name="Google Shape;587;p30"/>
            <p:cNvSpPr/>
            <p:nvPr/>
          </p:nvSpPr>
          <p:spPr>
            <a:xfrm>
              <a:off x="440469" y="970448"/>
              <a:ext cx="964631" cy="964754"/>
            </a:xfrm>
            <a:custGeom>
              <a:avLst/>
              <a:gdLst/>
              <a:ahLst/>
              <a:cxnLst/>
              <a:rect l="l" t="t" r="r" b="b"/>
              <a:pathLst>
                <a:path w="758060" h="758156" extrusionOk="0">
                  <a:moveTo>
                    <a:pt x="724496" y="223151"/>
                  </a:moveTo>
                  <a:cubicBezTo>
                    <a:pt x="687310" y="294289"/>
                    <a:pt x="599494" y="321817"/>
                    <a:pt x="528355" y="284631"/>
                  </a:cubicBezTo>
                  <a:cubicBezTo>
                    <a:pt x="457217" y="247446"/>
                    <a:pt x="429689" y="159629"/>
                    <a:pt x="466875" y="88491"/>
                  </a:cubicBezTo>
                  <a:cubicBezTo>
                    <a:pt x="479923" y="63532"/>
                    <a:pt x="499937" y="42901"/>
                    <a:pt x="524492" y="29106"/>
                  </a:cubicBezTo>
                  <a:cubicBezTo>
                    <a:pt x="331208" y="-51203"/>
                    <a:pt x="109416" y="40382"/>
                    <a:pt x="29107" y="233665"/>
                  </a:cubicBezTo>
                  <a:cubicBezTo>
                    <a:pt x="-51203" y="426949"/>
                    <a:pt x="40381" y="648740"/>
                    <a:pt x="233665" y="729050"/>
                  </a:cubicBezTo>
                  <a:cubicBezTo>
                    <a:pt x="426956" y="809360"/>
                    <a:pt x="648741" y="717776"/>
                    <a:pt x="729051" y="524492"/>
                  </a:cubicBezTo>
                  <a:cubicBezTo>
                    <a:pt x="769257" y="427730"/>
                    <a:pt x="767606" y="318645"/>
                    <a:pt x="724496" y="223151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8" name="Google Shape;588;p30"/>
            <p:cNvSpPr/>
            <p:nvPr/>
          </p:nvSpPr>
          <p:spPr>
            <a:xfrm>
              <a:off x="661926" y="1190395"/>
              <a:ext cx="523896" cy="523968"/>
            </a:xfrm>
            <a:custGeom>
              <a:avLst/>
              <a:gdLst/>
              <a:ahLst/>
              <a:cxnLst/>
              <a:rect l="l" t="t" r="r" b="b"/>
              <a:pathLst>
                <a:path w="411706" h="411763" extrusionOk="0">
                  <a:moveTo>
                    <a:pt x="279862" y="13810"/>
                  </a:moveTo>
                  <a:cubicBezTo>
                    <a:pt x="173784" y="-27047"/>
                    <a:pt x="54666" y="25824"/>
                    <a:pt x="13809" y="131901"/>
                  </a:cubicBezTo>
                  <a:cubicBezTo>
                    <a:pt x="-27048" y="237978"/>
                    <a:pt x="25830" y="357097"/>
                    <a:pt x="131907" y="397954"/>
                  </a:cubicBezTo>
                  <a:cubicBezTo>
                    <a:pt x="237984" y="438811"/>
                    <a:pt x="357096" y="385940"/>
                    <a:pt x="397953" y="279863"/>
                  </a:cubicBezTo>
                  <a:cubicBezTo>
                    <a:pt x="417090" y="230170"/>
                    <a:pt x="416227" y="174998"/>
                    <a:pt x="395549" y="125935"/>
                  </a:cubicBezTo>
                  <a:cubicBezTo>
                    <a:pt x="337897" y="115325"/>
                    <a:pt x="292273" y="71105"/>
                    <a:pt x="279862" y="138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89" name="Google Shape;589;p30"/>
          <p:cNvGrpSpPr/>
          <p:nvPr/>
        </p:nvGrpSpPr>
        <p:grpSpPr>
          <a:xfrm>
            <a:off x="4297649" y="2491745"/>
            <a:ext cx="759360" cy="711626"/>
            <a:chOff x="175906" y="401530"/>
            <a:chExt cx="2115209" cy="1982245"/>
          </a:xfrm>
        </p:grpSpPr>
        <p:sp>
          <p:nvSpPr>
            <p:cNvPr id="590" name="Google Shape;590;p30"/>
            <p:cNvSpPr/>
            <p:nvPr/>
          </p:nvSpPr>
          <p:spPr>
            <a:xfrm>
              <a:off x="175906" y="401530"/>
              <a:ext cx="2115209" cy="1982245"/>
            </a:xfrm>
            <a:custGeom>
              <a:avLst/>
              <a:gdLst/>
              <a:ahLst/>
              <a:cxnLst/>
              <a:rect l="l" t="t" r="r" b="b"/>
              <a:pathLst>
                <a:path w="2115209" h="1982245" extrusionOk="0">
                  <a:moveTo>
                    <a:pt x="1084390" y="1982245"/>
                  </a:moveTo>
                  <a:cubicBezTo>
                    <a:pt x="797399" y="1982245"/>
                    <a:pt x="529106" y="1889709"/>
                    <a:pt x="328897" y="1721967"/>
                  </a:cubicBezTo>
                  <a:cubicBezTo>
                    <a:pt x="126839" y="1552306"/>
                    <a:pt x="10261" y="1321480"/>
                    <a:pt x="672" y="1072023"/>
                  </a:cubicBezTo>
                  <a:cubicBezTo>
                    <a:pt x="-9739" y="802772"/>
                    <a:pt x="101359" y="520575"/>
                    <a:pt x="297801" y="316119"/>
                  </a:cubicBezTo>
                  <a:cubicBezTo>
                    <a:pt x="390549" y="219263"/>
                    <a:pt x="501447" y="141599"/>
                    <a:pt x="624176" y="87554"/>
                  </a:cubicBezTo>
                  <a:cubicBezTo>
                    <a:pt x="758672" y="28980"/>
                    <a:pt x="903928" y="-836"/>
                    <a:pt x="1050622" y="18"/>
                  </a:cubicBezTo>
                  <a:cubicBezTo>
                    <a:pt x="1339737" y="18"/>
                    <a:pt x="1578920" y="75910"/>
                    <a:pt x="1761389" y="225501"/>
                  </a:cubicBezTo>
                  <a:cubicBezTo>
                    <a:pt x="1935570" y="368312"/>
                    <a:pt x="2049065" y="569754"/>
                    <a:pt x="2098449" y="824416"/>
                  </a:cubicBezTo>
                  <a:cubicBezTo>
                    <a:pt x="2125608" y="962926"/>
                    <a:pt x="2119696" y="1105894"/>
                    <a:pt x="2081189" y="1241684"/>
                  </a:cubicBezTo>
                  <a:cubicBezTo>
                    <a:pt x="2044085" y="1372426"/>
                    <a:pt x="1979968" y="1493928"/>
                    <a:pt x="1892966" y="1598334"/>
                  </a:cubicBezTo>
                  <a:cubicBezTo>
                    <a:pt x="1795930" y="1715323"/>
                    <a:pt x="1675038" y="1810249"/>
                    <a:pt x="1538371" y="1876764"/>
                  </a:cubicBezTo>
                  <a:cubicBezTo>
                    <a:pt x="1396903" y="1945628"/>
                    <a:pt x="1241722" y="1981683"/>
                    <a:pt x="1084390" y="1982245"/>
                  </a:cubicBezTo>
                  <a:close/>
                </a:path>
              </a:pathLst>
            </a:custGeom>
            <a:solidFill>
              <a:srgbClr val="09052E">
                <a:alpha val="11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1" name="Google Shape;591;p30"/>
            <p:cNvSpPr/>
            <p:nvPr/>
          </p:nvSpPr>
          <p:spPr>
            <a:xfrm>
              <a:off x="298813" y="475316"/>
              <a:ext cx="1869339" cy="1736332"/>
            </a:xfrm>
            <a:custGeom>
              <a:avLst/>
              <a:gdLst/>
              <a:ahLst/>
              <a:cxnLst/>
              <a:rect l="l" t="t" r="r" b="b"/>
              <a:pathLst>
                <a:path w="1869339" h="1736332" extrusionOk="0">
                  <a:moveTo>
                    <a:pt x="927716" y="0"/>
                  </a:moveTo>
                  <a:cubicBezTo>
                    <a:pt x="337774" y="0"/>
                    <a:pt x="-16274" y="505694"/>
                    <a:pt x="576" y="943990"/>
                  </a:cubicBezTo>
                  <a:cubicBezTo>
                    <a:pt x="17425" y="1382285"/>
                    <a:pt x="422022" y="1736332"/>
                    <a:pt x="961483" y="1736332"/>
                  </a:cubicBezTo>
                  <a:cubicBezTo>
                    <a:pt x="1500945" y="1736332"/>
                    <a:pt x="1957118" y="1250776"/>
                    <a:pt x="1854924" y="724876"/>
                  </a:cubicBezTo>
                  <a:cubicBezTo>
                    <a:pt x="1769717" y="285279"/>
                    <a:pt x="1464506" y="0"/>
                    <a:pt x="9277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2" name="Google Shape;592;p30"/>
            <p:cNvSpPr/>
            <p:nvPr/>
          </p:nvSpPr>
          <p:spPr>
            <a:xfrm>
              <a:off x="298819" y="1299235"/>
              <a:ext cx="1869272" cy="912413"/>
            </a:xfrm>
            <a:custGeom>
              <a:avLst/>
              <a:gdLst/>
              <a:ahLst/>
              <a:cxnLst/>
              <a:rect l="l" t="t" r="r" b="b"/>
              <a:pathLst>
                <a:path w="1869272" h="912413" extrusionOk="0">
                  <a:moveTo>
                    <a:pt x="963190" y="603915"/>
                  </a:moveTo>
                  <a:cubicBezTo>
                    <a:pt x="507291" y="603915"/>
                    <a:pt x="141942" y="366308"/>
                    <a:pt x="1940" y="34795"/>
                  </a:cubicBezTo>
                  <a:cubicBezTo>
                    <a:pt x="-54" y="63172"/>
                    <a:pt x="-511" y="91639"/>
                    <a:pt x="570" y="120071"/>
                  </a:cubicBezTo>
                  <a:cubicBezTo>
                    <a:pt x="17419" y="558435"/>
                    <a:pt x="422016" y="912414"/>
                    <a:pt x="961477" y="912414"/>
                  </a:cubicBezTo>
                  <a:cubicBezTo>
                    <a:pt x="1466829" y="912414"/>
                    <a:pt x="1899097" y="486242"/>
                    <a:pt x="1867658" y="0"/>
                  </a:cubicBezTo>
                  <a:cubicBezTo>
                    <a:pt x="1728135" y="347404"/>
                    <a:pt x="1367649" y="603915"/>
                    <a:pt x="963190" y="60391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3" name="Google Shape;593;p30"/>
            <p:cNvSpPr/>
            <p:nvPr/>
          </p:nvSpPr>
          <p:spPr>
            <a:xfrm>
              <a:off x="1113560" y="873401"/>
              <a:ext cx="964631" cy="964754"/>
            </a:xfrm>
            <a:custGeom>
              <a:avLst/>
              <a:gdLst/>
              <a:ahLst/>
              <a:cxnLst/>
              <a:rect l="l" t="t" r="r" b="b"/>
              <a:pathLst>
                <a:path w="758060" h="758156" extrusionOk="0">
                  <a:moveTo>
                    <a:pt x="724496" y="223151"/>
                  </a:moveTo>
                  <a:cubicBezTo>
                    <a:pt x="687310" y="294289"/>
                    <a:pt x="599494" y="321817"/>
                    <a:pt x="528355" y="284631"/>
                  </a:cubicBezTo>
                  <a:cubicBezTo>
                    <a:pt x="457217" y="247446"/>
                    <a:pt x="429689" y="159629"/>
                    <a:pt x="466875" y="88491"/>
                  </a:cubicBezTo>
                  <a:cubicBezTo>
                    <a:pt x="479923" y="63532"/>
                    <a:pt x="499937" y="42901"/>
                    <a:pt x="524492" y="29106"/>
                  </a:cubicBezTo>
                  <a:cubicBezTo>
                    <a:pt x="331208" y="-51203"/>
                    <a:pt x="109416" y="40382"/>
                    <a:pt x="29107" y="233665"/>
                  </a:cubicBezTo>
                  <a:cubicBezTo>
                    <a:pt x="-51203" y="426949"/>
                    <a:pt x="40381" y="648740"/>
                    <a:pt x="233665" y="729050"/>
                  </a:cubicBezTo>
                  <a:cubicBezTo>
                    <a:pt x="426956" y="809360"/>
                    <a:pt x="648741" y="717776"/>
                    <a:pt x="729051" y="524492"/>
                  </a:cubicBezTo>
                  <a:cubicBezTo>
                    <a:pt x="769257" y="427730"/>
                    <a:pt x="767606" y="318645"/>
                    <a:pt x="724496" y="223151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rgbClr val="FF6B4B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4" name="Google Shape;594;p30"/>
            <p:cNvSpPr/>
            <p:nvPr/>
          </p:nvSpPr>
          <p:spPr>
            <a:xfrm>
              <a:off x="1335017" y="1093347"/>
              <a:ext cx="523896" cy="523968"/>
            </a:xfrm>
            <a:custGeom>
              <a:avLst/>
              <a:gdLst/>
              <a:ahLst/>
              <a:cxnLst/>
              <a:rect l="l" t="t" r="r" b="b"/>
              <a:pathLst>
                <a:path w="411706" h="411763" extrusionOk="0">
                  <a:moveTo>
                    <a:pt x="279862" y="13810"/>
                  </a:moveTo>
                  <a:cubicBezTo>
                    <a:pt x="173784" y="-27047"/>
                    <a:pt x="54666" y="25824"/>
                    <a:pt x="13809" y="131901"/>
                  </a:cubicBezTo>
                  <a:cubicBezTo>
                    <a:pt x="-27048" y="237978"/>
                    <a:pt x="25830" y="357097"/>
                    <a:pt x="131907" y="397954"/>
                  </a:cubicBezTo>
                  <a:cubicBezTo>
                    <a:pt x="237984" y="438811"/>
                    <a:pt x="357096" y="385940"/>
                    <a:pt x="397953" y="279863"/>
                  </a:cubicBezTo>
                  <a:cubicBezTo>
                    <a:pt x="417090" y="230170"/>
                    <a:pt x="416227" y="174998"/>
                    <a:pt x="395549" y="125935"/>
                  </a:cubicBezTo>
                  <a:cubicBezTo>
                    <a:pt x="337897" y="115325"/>
                    <a:pt x="292273" y="71105"/>
                    <a:pt x="279862" y="138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95" name="Google Shape;595;p30"/>
          <p:cNvGrpSpPr/>
          <p:nvPr/>
        </p:nvGrpSpPr>
        <p:grpSpPr>
          <a:xfrm>
            <a:off x="3720434" y="3273008"/>
            <a:ext cx="1125926" cy="1055149"/>
            <a:chOff x="175906" y="401530"/>
            <a:chExt cx="2115209" cy="1982245"/>
          </a:xfrm>
        </p:grpSpPr>
        <p:sp>
          <p:nvSpPr>
            <p:cNvPr id="596" name="Google Shape;596;p30"/>
            <p:cNvSpPr/>
            <p:nvPr/>
          </p:nvSpPr>
          <p:spPr>
            <a:xfrm>
              <a:off x="175906" y="401530"/>
              <a:ext cx="2115209" cy="1982245"/>
            </a:xfrm>
            <a:custGeom>
              <a:avLst/>
              <a:gdLst/>
              <a:ahLst/>
              <a:cxnLst/>
              <a:rect l="l" t="t" r="r" b="b"/>
              <a:pathLst>
                <a:path w="2115209" h="1982245" extrusionOk="0">
                  <a:moveTo>
                    <a:pt x="1084390" y="1982245"/>
                  </a:moveTo>
                  <a:cubicBezTo>
                    <a:pt x="797399" y="1982245"/>
                    <a:pt x="529106" y="1889709"/>
                    <a:pt x="328897" y="1721967"/>
                  </a:cubicBezTo>
                  <a:cubicBezTo>
                    <a:pt x="126839" y="1552306"/>
                    <a:pt x="10261" y="1321480"/>
                    <a:pt x="672" y="1072023"/>
                  </a:cubicBezTo>
                  <a:cubicBezTo>
                    <a:pt x="-9739" y="802772"/>
                    <a:pt x="101359" y="520575"/>
                    <a:pt x="297801" y="316119"/>
                  </a:cubicBezTo>
                  <a:cubicBezTo>
                    <a:pt x="390549" y="219263"/>
                    <a:pt x="501447" y="141599"/>
                    <a:pt x="624176" y="87554"/>
                  </a:cubicBezTo>
                  <a:cubicBezTo>
                    <a:pt x="758672" y="28980"/>
                    <a:pt x="903928" y="-836"/>
                    <a:pt x="1050622" y="18"/>
                  </a:cubicBezTo>
                  <a:cubicBezTo>
                    <a:pt x="1339737" y="18"/>
                    <a:pt x="1578920" y="75910"/>
                    <a:pt x="1761389" y="225501"/>
                  </a:cubicBezTo>
                  <a:cubicBezTo>
                    <a:pt x="1935570" y="368312"/>
                    <a:pt x="2049065" y="569754"/>
                    <a:pt x="2098449" y="824416"/>
                  </a:cubicBezTo>
                  <a:cubicBezTo>
                    <a:pt x="2125608" y="962926"/>
                    <a:pt x="2119696" y="1105894"/>
                    <a:pt x="2081189" y="1241684"/>
                  </a:cubicBezTo>
                  <a:cubicBezTo>
                    <a:pt x="2044085" y="1372426"/>
                    <a:pt x="1979968" y="1493928"/>
                    <a:pt x="1892966" y="1598334"/>
                  </a:cubicBezTo>
                  <a:cubicBezTo>
                    <a:pt x="1795930" y="1715323"/>
                    <a:pt x="1675038" y="1810249"/>
                    <a:pt x="1538371" y="1876764"/>
                  </a:cubicBezTo>
                  <a:cubicBezTo>
                    <a:pt x="1396903" y="1945628"/>
                    <a:pt x="1241722" y="1981683"/>
                    <a:pt x="1084390" y="1982245"/>
                  </a:cubicBezTo>
                  <a:close/>
                </a:path>
              </a:pathLst>
            </a:custGeom>
            <a:solidFill>
              <a:srgbClr val="09052E">
                <a:alpha val="11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7" name="Google Shape;597;p30"/>
            <p:cNvSpPr/>
            <p:nvPr/>
          </p:nvSpPr>
          <p:spPr>
            <a:xfrm>
              <a:off x="298813" y="475316"/>
              <a:ext cx="1869339" cy="1736332"/>
            </a:xfrm>
            <a:custGeom>
              <a:avLst/>
              <a:gdLst/>
              <a:ahLst/>
              <a:cxnLst/>
              <a:rect l="l" t="t" r="r" b="b"/>
              <a:pathLst>
                <a:path w="1869339" h="1736332" extrusionOk="0">
                  <a:moveTo>
                    <a:pt x="927716" y="0"/>
                  </a:moveTo>
                  <a:cubicBezTo>
                    <a:pt x="337774" y="0"/>
                    <a:pt x="-16274" y="505694"/>
                    <a:pt x="576" y="943990"/>
                  </a:cubicBezTo>
                  <a:cubicBezTo>
                    <a:pt x="17425" y="1382285"/>
                    <a:pt x="422022" y="1736332"/>
                    <a:pt x="961483" y="1736332"/>
                  </a:cubicBezTo>
                  <a:cubicBezTo>
                    <a:pt x="1500945" y="1736332"/>
                    <a:pt x="1957118" y="1250776"/>
                    <a:pt x="1854924" y="724876"/>
                  </a:cubicBezTo>
                  <a:cubicBezTo>
                    <a:pt x="1769717" y="285279"/>
                    <a:pt x="1464506" y="0"/>
                    <a:pt x="9277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8" name="Google Shape;598;p30"/>
            <p:cNvSpPr/>
            <p:nvPr/>
          </p:nvSpPr>
          <p:spPr>
            <a:xfrm>
              <a:off x="298819" y="1299235"/>
              <a:ext cx="1869272" cy="912413"/>
            </a:xfrm>
            <a:custGeom>
              <a:avLst/>
              <a:gdLst/>
              <a:ahLst/>
              <a:cxnLst/>
              <a:rect l="l" t="t" r="r" b="b"/>
              <a:pathLst>
                <a:path w="1869272" h="912413" extrusionOk="0">
                  <a:moveTo>
                    <a:pt x="963190" y="603915"/>
                  </a:moveTo>
                  <a:cubicBezTo>
                    <a:pt x="507291" y="603915"/>
                    <a:pt x="141942" y="366308"/>
                    <a:pt x="1940" y="34795"/>
                  </a:cubicBezTo>
                  <a:cubicBezTo>
                    <a:pt x="-54" y="63172"/>
                    <a:pt x="-511" y="91639"/>
                    <a:pt x="570" y="120071"/>
                  </a:cubicBezTo>
                  <a:cubicBezTo>
                    <a:pt x="17419" y="558435"/>
                    <a:pt x="422016" y="912414"/>
                    <a:pt x="961477" y="912414"/>
                  </a:cubicBezTo>
                  <a:cubicBezTo>
                    <a:pt x="1466829" y="912414"/>
                    <a:pt x="1899097" y="486242"/>
                    <a:pt x="1867658" y="0"/>
                  </a:cubicBezTo>
                  <a:cubicBezTo>
                    <a:pt x="1728135" y="347404"/>
                    <a:pt x="1367649" y="603915"/>
                    <a:pt x="963190" y="60391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9" name="Google Shape;599;p30"/>
            <p:cNvSpPr/>
            <p:nvPr/>
          </p:nvSpPr>
          <p:spPr>
            <a:xfrm>
              <a:off x="1143607" y="824140"/>
              <a:ext cx="964631" cy="964754"/>
            </a:xfrm>
            <a:custGeom>
              <a:avLst/>
              <a:gdLst/>
              <a:ahLst/>
              <a:cxnLst/>
              <a:rect l="l" t="t" r="r" b="b"/>
              <a:pathLst>
                <a:path w="758060" h="758156" extrusionOk="0">
                  <a:moveTo>
                    <a:pt x="724496" y="223151"/>
                  </a:moveTo>
                  <a:cubicBezTo>
                    <a:pt x="687310" y="294289"/>
                    <a:pt x="599494" y="321817"/>
                    <a:pt x="528355" y="284631"/>
                  </a:cubicBezTo>
                  <a:cubicBezTo>
                    <a:pt x="457217" y="247446"/>
                    <a:pt x="429689" y="159629"/>
                    <a:pt x="466875" y="88491"/>
                  </a:cubicBezTo>
                  <a:cubicBezTo>
                    <a:pt x="479923" y="63532"/>
                    <a:pt x="499937" y="42901"/>
                    <a:pt x="524492" y="29106"/>
                  </a:cubicBezTo>
                  <a:cubicBezTo>
                    <a:pt x="331208" y="-51203"/>
                    <a:pt x="109416" y="40382"/>
                    <a:pt x="29107" y="233665"/>
                  </a:cubicBezTo>
                  <a:cubicBezTo>
                    <a:pt x="-51203" y="426949"/>
                    <a:pt x="40381" y="648740"/>
                    <a:pt x="233665" y="729050"/>
                  </a:cubicBezTo>
                  <a:cubicBezTo>
                    <a:pt x="426956" y="809360"/>
                    <a:pt x="648741" y="717776"/>
                    <a:pt x="729051" y="524492"/>
                  </a:cubicBezTo>
                  <a:cubicBezTo>
                    <a:pt x="769257" y="427730"/>
                    <a:pt x="767606" y="318645"/>
                    <a:pt x="724496" y="22315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0" name="Google Shape;600;p30"/>
            <p:cNvSpPr/>
            <p:nvPr/>
          </p:nvSpPr>
          <p:spPr>
            <a:xfrm>
              <a:off x="1365064" y="1044086"/>
              <a:ext cx="523896" cy="523968"/>
            </a:xfrm>
            <a:custGeom>
              <a:avLst/>
              <a:gdLst/>
              <a:ahLst/>
              <a:cxnLst/>
              <a:rect l="l" t="t" r="r" b="b"/>
              <a:pathLst>
                <a:path w="411706" h="411763" extrusionOk="0">
                  <a:moveTo>
                    <a:pt x="279862" y="13810"/>
                  </a:moveTo>
                  <a:cubicBezTo>
                    <a:pt x="173784" y="-27047"/>
                    <a:pt x="54666" y="25824"/>
                    <a:pt x="13809" y="131901"/>
                  </a:cubicBezTo>
                  <a:cubicBezTo>
                    <a:pt x="-27048" y="237978"/>
                    <a:pt x="25830" y="357097"/>
                    <a:pt x="131907" y="397954"/>
                  </a:cubicBezTo>
                  <a:cubicBezTo>
                    <a:pt x="237984" y="438811"/>
                    <a:pt x="357096" y="385940"/>
                    <a:pt x="397953" y="279863"/>
                  </a:cubicBezTo>
                  <a:cubicBezTo>
                    <a:pt x="417090" y="230170"/>
                    <a:pt x="416227" y="174998"/>
                    <a:pt x="395549" y="125935"/>
                  </a:cubicBezTo>
                  <a:cubicBezTo>
                    <a:pt x="337897" y="115325"/>
                    <a:pt x="292273" y="71105"/>
                    <a:pt x="279862" y="138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01" name="Google Shape;601;p30"/>
          <p:cNvGrpSpPr/>
          <p:nvPr/>
        </p:nvGrpSpPr>
        <p:grpSpPr>
          <a:xfrm>
            <a:off x="7768957" y="2803108"/>
            <a:ext cx="1627230" cy="1524941"/>
            <a:chOff x="175906" y="401530"/>
            <a:chExt cx="2115209" cy="1982245"/>
          </a:xfrm>
        </p:grpSpPr>
        <p:sp>
          <p:nvSpPr>
            <p:cNvPr id="602" name="Google Shape;602;p30"/>
            <p:cNvSpPr/>
            <p:nvPr/>
          </p:nvSpPr>
          <p:spPr>
            <a:xfrm>
              <a:off x="175906" y="401530"/>
              <a:ext cx="2115209" cy="1982245"/>
            </a:xfrm>
            <a:custGeom>
              <a:avLst/>
              <a:gdLst/>
              <a:ahLst/>
              <a:cxnLst/>
              <a:rect l="l" t="t" r="r" b="b"/>
              <a:pathLst>
                <a:path w="2115209" h="1982245" extrusionOk="0">
                  <a:moveTo>
                    <a:pt x="1084390" y="1982245"/>
                  </a:moveTo>
                  <a:cubicBezTo>
                    <a:pt x="797399" y="1982245"/>
                    <a:pt x="529106" y="1889709"/>
                    <a:pt x="328897" y="1721967"/>
                  </a:cubicBezTo>
                  <a:cubicBezTo>
                    <a:pt x="126839" y="1552306"/>
                    <a:pt x="10261" y="1321480"/>
                    <a:pt x="672" y="1072023"/>
                  </a:cubicBezTo>
                  <a:cubicBezTo>
                    <a:pt x="-9739" y="802772"/>
                    <a:pt x="101359" y="520575"/>
                    <a:pt x="297801" y="316119"/>
                  </a:cubicBezTo>
                  <a:cubicBezTo>
                    <a:pt x="390549" y="219263"/>
                    <a:pt x="501447" y="141599"/>
                    <a:pt x="624176" y="87554"/>
                  </a:cubicBezTo>
                  <a:cubicBezTo>
                    <a:pt x="758672" y="28980"/>
                    <a:pt x="903928" y="-836"/>
                    <a:pt x="1050622" y="18"/>
                  </a:cubicBezTo>
                  <a:cubicBezTo>
                    <a:pt x="1339737" y="18"/>
                    <a:pt x="1578920" y="75910"/>
                    <a:pt x="1761389" y="225501"/>
                  </a:cubicBezTo>
                  <a:cubicBezTo>
                    <a:pt x="1935570" y="368312"/>
                    <a:pt x="2049065" y="569754"/>
                    <a:pt x="2098449" y="824416"/>
                  </a:cubicBezTo>
                  <a:cubicBezTo>
                    <a:pt x="2125608" y="962926"/>
                    <a:pt x="2119696" y="1105894"/>
                    <a:pt x="2081189" y="1241684"/>
                  </a:cubicBezTo>
                  <a:cubicBezTo>
                    <a:pt x="2044085" y="1372426"/>
                    <a:pt x="1979968" y="1493928"/>
                    <a:pt x="1892966" y="1598334"/>
                  </a:cubicBezTo>
                  <a:cubicBezTo>
                    <a:pt x="1795930" y="1715323"/>
                    <a:pt x="1675038" y="1810249"/>
                    <a:pt x="1538371" y="1876764"/>
                  </a:cubicBezTo>
                  <a:cubicBezTo>
                    <a:pt x="1396903" y="1945628"/>
                    <a:pt x="1241722" y="1981683"/>
                    <a:pt x="1084390" y="1982245"/>
                  </a:cubicBezTo>
                  <a:close/>
                </a:path>
              </a:pathLst>
            </a:custGeom>
            <a:solidFill>
              <a:srgbClr val="09052E">
                <a:alpha val="11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3" name="Google Shape;603;p30"/>
            <p:cNvSpPr/>
            <p:nvPr/>
          </p:nvSpPr>
          <p:spPr>
            <a:xfrm>
              <a:off x="298813" y="475316"/>
              <a:ext cx="1869339" cy="1736332"/>
            </a:xfrm>
            <a:custGeom>
              <a:avLst/>
              <a:gdLst/>
              <a:ahLst/>
              <a:cxnLst/>
              <a:rect l="l" t="t" r="r" b="b"/>
              <a:pathLst>
                <a:path w="1869339" h="1736332" extrusionOk="0">
                  <a:moveTo>
                    <a:pt x="927716" y="0"/>
                  </a:moveTo>
                  <a:cubicBezTo>
                    <a:pt x="337774" y="0"/>
                    <a:pt x="-16274" y="505694"/>
                    <a:pt x="576" y="943990"/>
                  </a:cubicBezTo>
                  <a:cubicBezTo>
                    <a:pt x="17425" y="1382285"/>
                    <a:pt x="422022" y="1736332"/>
                    <a:pt x="961483" y="1736332"/>
                  </a:cubicBezTo>
                  <a:cubicBezTo>
                    <a:pt x="1500945" y="1736332"/>
                    <a:pt x="1957118" y="1250776"/>
                    <a:pt x="1854924" y="724876"/>
                  </a:cubicBezTo>
                  <a:cubicBezTo>
                    <a:pt x="1769717" y="285279"/>
                    <a:pt x="1464506" y="0"/>
                    <a:pt x="9277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4" name="Google Shape;604;p30"/>
            <p:cNvSpPr/>
            <p:nvPr/>
          </p:nvSpPr>
          <p:spPr>
            <a:xfrm>
              <a:off x="298819" y="1299235"/>
              <a:ext cx="1869272" cy="912413"/>
            </a:xfrm>
            <a:custGeom>
              <a:avLst/>
              <a:gdLst/>
              <a:ahLst/>
              <a:cxnLst/>
              <a:rect l="l" t="t" r="r" b="b"/>
              <a:pathLst>
                <a:path w="1869272" h="912413" extrusionOk="0">
                  <a:moveTo>
                    <a:pt x="963190" y="603915"/>
                  </a:moveTo>
                  <a:cubicBezTo>
                    <a:pt x="507291" y="603915"/>
                    <a:pt x="141942" y="366308"/>
                    <a:pt x="1940" y="34795"/>
                  </a:cubicBezTo>
                  <a:cubicBezTo>
                    <a:pt x="-54" y="63172"/>
                    <a:pt x="-511" y="91639"/>
                    <a:pt x="570" y="120071"/>
                  </a:cubicBezTo>
                  <a:cubicBezTo>
                    <a:pt x="17419" y="558435"/>
                    <a:pt x="422016" y="912414"/>
                    <a:pt x="961477" y="912414"/>
                  </a:cubicBezTo>
                  <a:cubicBezTo>
                    <a:pt x="1466829" y="912414"/>
                    <a:pt x="1899097" y="486242"/>
                    <a:pt x="1867658" y="0"/>
                  </a:cubicBezTo>
                  <a:cubicBezTo>
                    <a:pt x="1728135" y="347404"/>
                    <a:pt x="1367649" y="603915"/>
                    <a:pt x="963190" y="60391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5" name="Google Shape;605;p30"/>
            <p:cNvSpPr/>
            <p:nvPr/>
          </p:nvSpPr>
          <p:spPr>
            <a:xfrm>
              <a:off x="406148" y="813291"/>
              <a:ext cx="964631" cy="964754"/>
            </a:xfrm>
            <a:custGeom>
              <a:avLst/>
              <a:gdLst/>
              <a:ahLst/>
              <a:cxnLst/>
              <a:rect l="l" t="t" r="r" b="b"/>
              <a:pathLst>
                <a:path w="758060" h="758156" extrusionOk="0">
                  <a:moveTo>
                    <a:pt x="724496" y="223151"/>
                  </a:moveTo>
                  <a:cubicBezTo>
                    <a:pt x="687310" y="294289"/>
                    <a:pt x="599494" y="321817"/>
                    <a:pt x="528355" y="284631"/>
                  </a:cubicBezTo>
                  <a:cubicBezTo>
                    <a:pt x="457217" y="247446"/>
                    <a:pt x="429689" y="159629"/>
                    <a:pt x="466875" y="88491"/>
                  </a:cubicBezTo>
                  <a:cubicBezTo>
                    <a:pt x="479923" y="63532"/>
                    <a:pt x="499937" y="42901"/>
                    <a:pt x="524492" y="29106"/>
                  </a:cubicBezTo>
                  <a:cubicBezTo>
                    <a:pt x="331208" y="-51203"/>
                    <a:pt x="109416" y="40382"/>
                    <a:pt x="29107" y="233665"/>
                  </a:cubicBezTo>
                  <a:cubicBezTo>
                    <a:pt x="-51203" y="426949"/>
                    <a:pt x="40381" y="648740"/>
                    <a:pt x="233665" y="729050"/>
                  </a:cubicBezTo>
                  <a:cubicBezTo>
                    <a:pt x="426956" y="809360"/>
                    <a:pt x="648741" y="717776"/>
                    <a:pt x="729051" y="524492"/>
                  </a:cubicBezTo>
                  <a:cubicBezTo>
                    <a:pt x="769257" y="427730"/>
                    <a:pt x="767606" y="318645"/>
                    <a:pt x="724496" y="223151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rgbClr val="95F16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6" name="Google Shape;606;p30"/>
            <p:cNvSpPr/>
            <p:nvPr/>
          </p:nvSpPr>
          <p:spPr>
            <a:xfrm>
              <a:off x="627605" y="1033238"/>
              <a:ext cx="523896" cy="523968"/>
            </a:xfrm>
            <a:custGeom>
              <a:avLst/>
              <a:gdLst/>
              <a:ahLst/>
              <a:cxnLst/>
              <a:rect l="l" t="t" r="r" b="b"/>
              <a:pathLst>
                <a:path w="411706" h="411763" extrusionOk="0">
                  <a:moveTo>
                    <a:pt x="279862" y="13810"/>
                  </a:moveTo>
                  <a:cubicBezTo>
                    <a:pt x="173784" y="-27047"/>
                    <a:pt x="54666" y="25824"/>
                    <a:pt x="13809" y="131901"/>
                  </a:cubicBezTo>
                  <a:cubicBezTo>
                    <a:pt x="-27048" y="237978"/>
                    <a:pt x="25830" y="357097"/>
                    <a:pt x="131907" y="397954"/>
                  </a:cubicBezTo>
                  <a:cubicBezTo>
                    <a:pt x="237984" y="438811"/>
                    <a:pt x="357096" y="385940"/>
                    <a:pt x="397953" y="279863"/>
                  </a:cubicBezTo>
                  <a:cubicBezTo>
                    <a:pt x="417090" y="230170"/>
                    <a:pt x="416227" y="174998"/>
                    <a:pt x="395549" y="125935"/>
                  </a:cubicBezTo>
                  <a:cubicBezTo>
                    <a:pt x="337897" y="115325"/>
                    <a:pt x="292273" y="71105"/>
                    <a:pt x="279862" y="138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5"/>
            </a:gs>
            <a:gs pos="100000">
              <a:schemeClr val="accent6"/>
            </a:gs>
          </a:gsLst>
          <a:lin ang="0" scaled="0"/>
        </a:gradFill>
        <a:effectLst/>
      </p:bgPr>
    </p:bg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31"/>
          <p:cNvSpPr/>
          <p:nvPr/>
        </p:nvSpPr>
        <p:spPr>
          <a:xfrm>
            <a:off x="5076400" y="851275"/>
            <a:ext cx="2598600" cy="344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Place your screenshot here</a:t>
            </a:r>
            <a:endParaRPr sz="1000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612" name="Google Shape;612;p31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44</a:t>
            </a:fld>
            <a:endParaRPr dirty="0"/>
          </a:p>
        </p:txBody>
      </p:sp>
      <p:grpSp>
        <p:nvGrpSpPr>
          <p:cNvPr id="613" name="Google Shape;613;p31"/>
          <p:cNvGrpSpPr/>
          <p:nvPr/>
        </p:nvGrpSpPr>
        <p:grpSpPr>
          <a:xfrm>
            <a:off x="5011702" y="465959"/>
            <a:ext cx="2736410" cy="4222433"/>
            <a:chOff x="2112475" y="238125"/>
            <a:chExt cx="3395050" cy="5238750"/>
          </a:xfrm>
        </p:grpSpPr>
        <p:sp>
          <p:nvSpPr>
            <p:cNvPr id="614" name="Google Shape;614;p31"/>
            <p:cNvSpPr/>
            <p:nvPr/>
          </p:nvSpPr>
          <p:spPr>
            <a:xfrm>
              <a:off x="2112475" y="238125"/>
              <a:ext cx="3395050" cy="5238750"/>
            </a:xfrm>
            <a:custGeom>
              <a:avLst/>
              <a:gdLst/>
              <a:ahLst/>
              <a:cxnLst/>
              <a:rect l="l" t="t" r="r" b="b"/>
              <a:pathLst>
                <a:path w="135802" h="209550" extrusionOk="0">
                  <a:moveTo>
                    <a:pt x="132205" y="18886"/>
                  </a:moveTo>
                  <a:lnTo>
                    <a:pt x="132205" y="190364"/>
                  </a:lnTo>
                  <a:lnTo>
                    <a:pt x="3597" y="190364"/>
                  </a:lnTo>
                  <a:lnTo>
                    <a:pt x="3597" y="18886"/>
                  </a:lnTo>
                  <a:close/>
                  <a:moveTo>
                    <a:pt x="8019" y="0"/>
                  </a:moveTo>
                  <a:lnTo>
                    <a:pt x="7270" y="75"/>
                  </a:lnTo>
                  <a:lnTo>
                    <a:pt x="6445" y="150"/>
                  </a:lnTo>
                  <a:lnTo>
                    <a:pt x="5696" y="375"/>
                  </a:lnTo>
                  <a:lnTo>
                    <a:pt x="4946" y="600"/>
                  </a:lnTo>
                  <a:lnTo>
                    <a:pt x="4197" y="974"/>
                  </a:lnTo>
                  <a:lnTo>
                    <a:pt x="3522" y="1349"/>
                  </a:lnTo>
                  <a:lnTo>
                    <a:pt x="2923" y="1874"/>
                  </a:lnTo>
                  <a:lnTo>
                    <a:pt x="2323" y="2323"/>
                  </a:lnTo>
                  <a:lnTo>
                    <a:pt x="1874" y="2923"/>
                  </a:lnTo>
                  <a:lnTo>
                    <a:pt x="1349" y="3522"/>
                  </a:lnTo>
                  <a:lnTo>
                    <a:pt x="974" y="4197"/>
                  </a:lnTo>
                  <a:lnTo>
                    <a:pt x="600" y="4946"/>
                  </a:lnTo>
                  <a:lnTo>
                    <a:pt x="375" y="5696"/>
                  </a:lnTo>
                  <a:lnTo>
                    <a:pt x="150" y="6445"/>
                  </a:lnTo>
                  <a:lnTo>
                    <a:pt x="75" y="7270"/>
                  </a:lnTo>
                  <a:lnTo>
                    <a:pt x="0" y="8019"/>
                  </a:lnTo>
                  <a:lnTo>
                    <a:pt x="0" y="201531"/>
                  </a:lnTo>
                  <a:lnTo>
                    <a:pt x="75" y="202280"/>
                  </a:lnTo>
                  <a:lnTo>
                    <a:pt x="150" y="203105"/>
                  </a:lnTo>
                  <a:lnTo>
                    <a:pt x="375" y="203854"/>
                  </a:lnTo>
                  <a:lnTo>
                    <a:pt x="600" y="204604"/>
                  </a:lnTo>
                  <a:lnTo>
                    <a:pt x="974" y="205353"/>
                  </a:lnTo>
                  <a:lnTo>
                    <a:pt x="1349" y="206028"/>
                  </a:lnTo>
                  <a:lnTo>
                    <a:pt x="1874" y="206627"/>
                  </a:lnTo>
                  <a:lnTo>
                    <a:pt x="2323" y="207227"/>
                  </a:lnTo>
                  <a:lnTo>
                    <a:pt x="2923" y="207676"/>
                  </a:lnTo>
                  <a:lnTo>
                    <a:pt x="3522" y="208201"/>
                  </a:lnTo>
                  <a:lnTo>
                    <a:pt x="4197" y="208576"/>
                  </a:lnTo>
                  <a:lnTo>
                    <a:pt x="4946" y="208950"/>
                  </a:lnTo>
                  <a:lnTo>
                    <a:pt x="5696" y="209175"/>
                  </a:lnTo>
                  <a:lnTo>
                    <a:pt x="6445" y="209400"/>
                  </a:lnTo>
                  <a:lnTo>
                    <a:pt x="7270" y="209475"/>
                  </a:lnTo>
                  <a:lnTo>
                    <a:pt x="8019" y="209550"/>
                  </a:lnTo>
                  <a:lnTo>
                    <a:pt x="127783" y="209550"/>
                  </a:lnTo>
                  <a:lnTo>
                    <a:pt x="128532" y="209475"/>
                  </a:lnTo>
                  <a:lnTo>
                    <a:pt x="129357" y="209400"/>
                  </a:lnTo>
                  <a:lnTo>
                    <a:pt x="130106" y="209175"/>
                  </a:lnTo>
                  <a:lnTo>
                    <a:pt x="130856" y="208950"/>
                  </a:lnTo>
                  <a:lnTo>
                    <a:pt x="131605" y="208576"/>
                  </a:lnTo>
                  <a:lnTo>
                    <a:pt x="132280" y="208201"/>
                  </a:lnTo>
                  <a:lnTo>
                    <a:pt x="132879" y="207676"/>
                  </a:lnTo>
                  <a:lnTo>
                    <a:pt x="133479" y="207227"/>
                  </a:lnTo>
                  <a:lnTo>
                    <a:pt x="133928" y="206627"/>
                  </a:lnTo>
                  <a:lnTo>
                    <a:pt x="134453" y="206028"/>
                  </a:lnTo>
                  <a:lnTo>
                    <a:pt x="134828" y="205353"/>
                  </a:lnTo>
                  <a:lnTo>
                    <a:pt x="135202" y="204604"/>
                  </a:lnTo>
                  <a:lnTo>
                    <a:pt x="135427" y="203854"/>
                  </a:lnTo>
                  <a:lnTo>
                    <a:pt x="135652" y="203105"/>
                  </a:lnTo>
                  <a:lnTo>
                    <a:pt x="135727" y="202280"/>
                  </a:lnTo>
                  <a:lnTo>
                    <a:pt x="135802" y="201531"/>
                  </a:lnTo>
                  <a:lnTo>
                    <a:pt x="135802" y="8019"/>
                  </a:lnTo>
                  <a:lnTo>
                    <a:pt x="135727" y="7270"/>
                  </a:lnTo>
                  <a:lnTo>
                    <a:pt x="135652" y="6445"/>
                  </a:lnTo>
                  <a:lnTo>
                    <a:pt x="135427" y="5696"/>
                  </a:lnTo>
                  <a:lnTo>
                    <a:pt x="135202" y="4946"/>
                  </a:lnTo>
                  <a:lnTo>
                    <a:pt x="134828" y="4197"/>
                  </a:lnTo>
                  <a:lnTo>
                    <a:pt x="134453" y="3522"/>
                  </a:lnTo>
                  <a:lnTo>
                    <a:pt x="133928" y="2923"/>
                  </a:lnTo>
                  <a:lnTo>
                    <a:pt x="133479" y="2323"/>
                  </a:lnTo>
                  <a:lnTo>
                    <a:pt x="132879" y="1874"/>
                  </a:lnTo>
                  <a:lnTo>
                    <a:pt x="132280" y="1349"/>
                  </a:lnTo>
                  <a:lnTo>
                    <a:pt x="131605" y="974"/>
                  </a:lnTo>
                  <a:lnTo>
                    <a:pt x="130856" y="600"/>
                  </a:lnTo>
                  <a:lnTo>
                    <a:pt x="130106" y="375"/>
                  </a:lnTo>
                  <a:lnTo>
                    <a:pt x="129357" y="150"/>
                  </a:lnTo>
                  <a:lnTo>
                    <a:pt x="128532" y="75"/>
                  </a:lnTo>
                  <a:lnTo>
                    <a:pt x="12778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14288" dist="19050" dir="5400000" algn="bl" rotWithShape="0">
                <a:schemeClr val="dk1">
                  <a:alpha val="2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1"/>
            <p:cNvSpPr/>
            <p:nvPr/>
          </p:nvSpPr>
          <p:spPr>
            <a:xfrm>
              <a:off x="3671350" y="5147100"/>
              <a:ext cx="279175" cy="179900"/>
            </a:xfrm>
            <a:custGeom>
              <a:avLst/>
              <a:gdLst/>
              <a:ahLst/>
              <a:cxnLst/>
              <a:rect l="l" t="t" r="r" b="b"/>
              <a:pathLst>
                <a:path w="11167" h="7196" extrusionOk="0">
                  <a:moveTo>
                    <a:pt x="3597" y="0"/>
                  </a:moveTo>
                  <a:lnTo>
                    <a:pt x="2848" y="75"/>
                  </a:lnTo>
                  <a:lnTo>
                    <a:pt x="2173" y="300"/>
                  </a:lnTo>
                  <a:lnTo>
                    <a:pt x="1574" y="600"/>
                  </a:lnTo>
                  <a:lnTo>
                    <a:pt x="1049" y="1050"/>
                  </a:lnTo>
                  <a:lnTo>
                    <a:pt x="600" y="1574"/>
                  </a:lnTo>
                  <a:lnTo>
                    <a:pt x="300" y="2174"/>
                  </a:lnTo>
                  <a:lnTo>
                    <a:pt x="75" y="2848"/>
                  </a:lnTo>
                  <a:lnTo>
                    <a:pt x="0" y="3598"/>
                  </a:lnTo>
                  <a:lnTo>
                    <a:pt x="75" y="4347"/>
                  </a:lnTo>
                  <a:lnTo>
                    <a:pt x="300" y="5022"/>
                  </a:lnTo>
                  <a:lnTo>
                    <a:pt x="600" y="5621"/>
                  </a:lnTo>
                  <a:lnTo>
                    <a:pt x="1049" y="6146"/>
                  </a:lnTo>
                  <a:lnTo>
                    <a:pt x="1574" y="6596"/>
                  </a:lnTo>
                  <a:lnTo>
                    <a:pt x="2173" y="6896"/>
                  </a:lnTo>
                  <a:lnTo>
                    <a:pt x="2848" y="7120"/>
                  </a:lnTo>
                  <a:lnTo>
                    <a:pt x="3597" y="7195"/>
                  </a:lnTo>
                  <a:lnTo>
                    <a:pt x="7644" y="7195"/>
                  </a:lnTo>
                  <a:lnTo>
                    <a:pt x="8319" y="7120"/>
                  </a:lnTo>
                  <a:lnTo>
                    <a:pt x="8994" y="6896"/>
                  </a:lnTo>
                  <a:lnTo>
                    <a:pt x="9593" y="6596"/>
                  </a:lnTo>
                  <a:lnTo>
                    <a:pt x="10118" y="6146"/>
                  </a:lnTo>
                  <a:lnTo>
                    <a:pt x="10567" y="5621"/>
                  </a:lnTo>
                  <a:lnTo>
                    <a:pt x="10867" y="5022"/>
                  </a:lnTo>
                  <a:lnTo>
                    <a:pt x="11092" y="4347"/>
                  </a:lnTo>
                  <a:lnTo>
                    <a:pt x="11167" y="3598"/>
                  </a:lnTo>
                  <a:lnTo>
                    <a:pt x="11092" y="2848"/>
                  </a:lnTo>
                  <a:lnTo>
                    <a:pt x="10867" y="2174"/>
                  </a:lnTo>
                  <a:lnTo>
                    <a:pt x="10567" y="1574"/>
                  </a:lnTo>
                  <a:lnTo>
                    <a:pt x="10118" y="1050"/>
                  </a:lnTo>
                  <a:lnTo>
                    <a:pt x="9593" y="600"/>
                  </a:lnTo>
                  <a:lnTo>
                    <a:pt x="8994" y="300"/>
                  </a:lnTo>
                  <a:lnTo>
                    <a:pt x="8319" y="75"/>
                  </a:lnTo>
                  <a:lnTo>
                    <a:pt x="764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1"/>
            <p:cNvSpPr/>
            <p:nvPr/>
          </p:nvSpPr>
          <p:spPr>
            <a:xfrm>
              <a:off x="3650725" y="446100"/>
              <a:ext cx="54375" cy="54350"/>
            </a:xfrm>
            <a:custGeom>
              <a:avLst/>
              <a:gdLst/>
              <a:ahLst/>
              <a:cxnLst/>
              <a:rect l="l" t="t" r="r" b="b"/>
              <a:pathLst>
                <a:path w="2175" h="2174" extrusionOk="0">
                  <a:moveTo>
                    <a:pt x="1125" y="0"/>
                  </a:moveTo>
                  <a:lnTo>
                    <a:pt x="825" y="75"/>
                  </a:lnTo>
                  <a:lnTo>
                    <a:pt x="675" y="75"/>
                  </a:lnTo>
                  <a:lnTo>
                    <a:pt x="450" y="225"/>
                  </a:lnTo>
                  <a:lnTo>
                    <a:pt x="300" y="300"/>
                  </a:lnTo>
                  <a:lnTo>
                    <a:pt x="225" y="525"/>
                  </a:lnTo>
                  <a:lnTo>
                    <a:pt x="76" y="675"/>
                  </a:lnTo>
                  <a:lnTo>
                    <a:pt x="1" y="824"/>
                  </a:lnTo>
                  <a:lnTo>
                    <a:pt x="1" y="1124"/>
                  </a:lnTo>
                  <a:lnTo>
                    <a:pt x="1" y="1349"/>
                  </a:lnTo>
                  <a:lnTo>
                    <a:pt x="76" y="1499"/>
                  </a:lnTo>
                  <a:lnTo>
                    <a:pt x="225" y="1649"/>
                  </a:lnTo>
                  <a:lnTo>
                    <a:pt x="300" y="1874"/>
                  </a:lnTo>
                  <a:lnTo>
                    <a:pt x="450" y="2024"/>
                  </a:lnTo>
                  <a:lnTo>
                    <a:pt x="675" y="2099"/>
                  </a:lnTo>
                  <a:lnTo>
                    <a:pt x="825" y="2173"/>
                  </a:lnTo>
                  <a:lnTo>
                    <a:pt x="1275" y="2173"/>
                  </a:lnTo>
                  <a:lnTo>
                    <a:pt x="1500" y="2099"/>
                  </a:lnTo>
                  <a:lnTo>
                    <a:pt x="1649" y="2024"/>
                  </a:lnTo>
                  <a:lnTo>
                    <a:pt x="1799" y="1874"/>
                  </a:lnTo>
                  <a:lnTo>
                    <a:pt x="1949" y="1649"/>
                  </a:lnTo>
                  <a:lnTo>
                    <a:pt x="2099" y="1499"/>
                  </a:lnTo>
                  <a:lnTo>
                    <a:pt x="2099" y="1349"/>
                  </a:lnTo>
                  <a:lnTo>
                    <a:pt x="2174" y="1124"/>
                  </a:lnTo>
                  <a:lnTo>
                    <a:pt x="2099" y="824"/>
                  </a:lnTo>
                  <a:lnTo>
                    <a:pt x="2099" y="675"/>
                  </a:lnTo>
                  <a:lnTo>
                    <a:pt x="1949" y="525"/>
                  </a:lnTo>
                  <a:lnTo>
                    <a:pt x="1799" y="300"/>
                  </a:lnTo>
                  <a:lnTo>
                    <a:pt x="1649" y="225"/>
                  </a:lnTo>
                  <a:lnTo>
                    <a:pt x="1500" y="75"/>
                  </a:lnTo>
                  <a:lnTo>
                    <a:pt x="1275" y="75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1"/>
            <p:cNvSpPr/>
            <p:nvPr/>
          </p:nvSpPr>
          <p:spPr>
            <a:xfrm>
              <a:off x="3761275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4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0" y="1200"/>
                  </a:lnTo>
                  <a:lnTo>
                    <a:pt x="75" y="1575"/>
                  </a:lnTo>
                  <a:lnTo>
                    <a:pt x="0" y="2024"/>
                  </a:lnTo>
                  <a:lnTo>
                    <a:pt x="75" y="2399"/>
                  </a:lnTo>
                  <a:lnTo>
                    <a:pt x="150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4" y="3973"/>
                  </a:lnTo>
                  <a:lnTo>
                    <a:pt x="2399" y="3973"/>
                  </a:lnTo>
                  <a:lnTo>
                    <a:pt x="2773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3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8" name="Google Shape;618;p31"/>
          <p:cNvSpPr txBox="1">
            <a:spLocks noGrp="1"/>
          </p:cNvSpPr>
          <p:nvPr>
            <p:ph type="body" idx="4294967295"/>
          </p:nvPr>
        </p:nvSpPr>
        <p:spPr>
          <a:xfrm>
            <a:off x="855300" y="373575"/>
            <a:ext cx="3305700" cy="4396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600" b="1" dirty="0">
                <a:latin typeface="Arial Rounded MT Bold" panose="020F0704030504030204" pitchFamily="34" charset="77"/>
                <a:ea typeface="Atma"/>
                <a:cs typeface="Atma"/>
                <a:sym typeface="Atma"/>
              </a:rPr>
              <a:t>Tablet project</a:t>
            </a:r>
            <a:endParaRPr sz="2600" b="1" dirty="0">
              <a:latin typeface="Arial Rounded MT Bold" panose="020F0704030504030204" pitchFamily="34" charset="77"/>
              <a:ea typeface="Atma"/>
              <a:cs typeface="Atma"/>
              <a:sym typeface="Atma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Show and explain your web, app or software projects using these gadget templates.</a:t>
            </a:r>
            <a:endParaRPr dirty="0"/>
          </a:p>
        </p:txBody>
      </p:sp>
      <p:grpSp>
        <p:nvGrpSpPr>
          <p:cNvPr id="619" name="Google Shape;619;p31"/>
          <p:cNvGrpSpPr/>
          <p:nvPr/>
        </p:nvGrpSpPr>
        <p:grpSpPr>
          <a:xfrm>
            <a:off x="3341391" y="373576"/>
            <a:ext cx="1394980" cy="1307291"/>
            <a:chOff x="175906" y="401530"/>
            <a:chExt cx="2115209" cy="1982245"/>
          </a:xfrm>
        </p:grpSpPr>
        <p:sp>
          <p:nvSpPr>
            <p:cNvPr id="620" name="Google Shape;620;p31"/>
            <p:cNvSpPr/>
            <p:nvPr/>
          </p:nvSpPr>
          <p:spPr>
            <a:xfrm>
              <a:off x="175906" y="401530"/>
              <a:ext cx="2115209" cy="1982245"/>
            </a:xfrm>
            <a:custGeom>
              <a:avLst/>
              <a:gdLst/>
              <a:ahLst/>
              <a:cxnLst/>
              <a:rect l="l" t="t" r="r" b="b"/>
              <a:pathLst>
                <a:path w="2115209" h="1982245" extrusionOk="0">
                  <a:moveTo>
                    <a:pt x="1084390" y="1982245"/>
                  </a:moveTo>
                  <a:cubicBezTo>
                    <a:pt x="797399" y="1982245"/>
                    <a:pt x="529106" y="1889709"/>
                    <a:pt x="328897" y="1721967"/>
                  </a:cubicBezTo>
                  <a:cubicBezTo>
                    <a:pt x="126839" y="1552306"/>
                    <a:pt x="10261" y="1321480"/>
                    <a:pt x="672" y="1072023"/>
                  </a:cubicBezTo>
                  <a:cubicBezTo>
                    <a:pt x="-9739" y="802772"/>
                    <a:pt x="101359" y="520575"/>
                    <a:pt x="297801" y="316119"/>
                  </a:cubicBezTo>
                  <a:cubicBezTo>
                    <a:pt x="390549" y="219263"/>
                    <a:pt x="501447" y="141599"/>
                    <a:pt x="624176" y="87554"/>
                  </a:cubicBezTo>
                  <a:cubicBezTo>
                    <a:pt x="758672" y="28980"/>
                    <a:pt x="903928" y="-836"/>
                    <a:pt x="1050622" y="18"/>
                  </a:cubicBezTo>
                  <a:cubicBezTo>
                    <a:pt x="1339737" y="18"/>
                    <a:pt x="1578920" y="75910"/>
                    <a:pt x="1761389" y="225501"/>
                  </a:cubicBezTo>
                  <a:cubicBezTo>
                    <a:pt x="1935570" y="368312"/>
                    <a:pt x="2049065" y="569754"/>
                    <a:pt x="2098449" y="824416"/>
                  </a:cubicBezTo>
                  <a:cubicBezTo>
                    <a:pt x="2125608" y="962926"/>
                    <a:pt x="2119696" y="1105894"/>
                    <a:pt x="2081189" y="1241684"/>
                  </a:cubicBezTo>
                  <a:cubicBezTo>
                    <a:pt x="2044085" y="1372426"/>
                    <a:pt x="1979968" y="1493928"/>
                    <a:pt x="1892966" y="1598334"/>
                  </a:cubicBezTo>
                  <a:cubicBezTo>
                    <a:pt x="1795930" y="1715323"/>
                    <a:pt x="1675038" y="1810249"/>
                    <a:pt x="1538371" y="1876764"/>
                  </a:cubicBezTo>
                  <a:cubicBezTo>
                    <a:pt x="1396903" y="1945628"/>
                    <a:pt x="1241722" y="1981683"/>
                    <a:pt x="1084390" y="1982245"/>
                  </a:cubicBezTo>
                  <a:close/>
                </a:path>
              </a:pathLst>
            </a:custGeom>
            <a:solidFill>
              <a:srgbClr val="09052E">
                <a:alpha val="11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1" name="Google Shape;621;p31"/>
            <p:cNvSpPr/>
            <p:nvPr/>
          </p:nvSpPr>
          <p:spPr>
            <a:xfrm>
              <a:off x="298813" y="475316"/>
              <a:ext cx="1869339" cy="1736332"/>
            </a:xfrm>
            <a:custGeom>
              <a:avLst/>
              <a:gdLst/>
              <a:ahLst/>
              <a:cxnLst/>
              <a:rect l="l" t="t" r="r" b="b"/>
              <a:pathLst>
                <a:path w="1869339" h="1736332" extrusionOk="0">
                  <a:moveTo>
                    <a:pt x="927716" y="0"/>
                  </a:moveTo>
                  <a:cubicBezTo>
                    <a:pt x="337774" y="0"/>
                    <a:pt x="-16274" y="505694"/>
                    <a:pt x="576" y="943990"/>
                  </a:cubicBezTo>
                  <a:cubicBezTo>
                    <a:pt x="17425" y="1382285"/>
                    <a:pt x="422022" y="1736332"/>
                    <a:pt x="961483" y="1736332"/>
                  </a:cubicBezTo>
                  <a:cubicBezTo>
                    <a:pt x="1500945" y="1736332"/>
                    <a:pt x="1957118" y="1250776"/>
                    <a:pt x="1854924" y="724876"/>
                  </a:cubicBezTo>
                  <a:cubicBezTo>
                    <a:pt x="1769717" y="285279"/>
                    <a:pt x="1464506" y="0"/>
                    <a:pt x="9277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2" name="Google Shape;622;p31"/>
            <p:cNvSpPr/>
            <p:nvPr/>
          </p:nvSpPr>
          <p:spPr>
            <a:xfrm>
              <a:off x="298819" y="1299235"/>
              <a:ext cx="1869272" cy="912413"/>
            </a:xfrm>
            <a:custGeom>
              <a:avLst/>
              <a:gdLst/>
              <a:ahLst/>
              <a:cxnLst/>
              <a:rect l="l" t="t" r="r" b="b"/>
              <a:pathLst>
                <a:path w="1869272" h="912413" extrusionOk="0">
                  <a:moveTo>
                    <a:pt x="963190" y="603915"/>
                  </a:moveTo>
                  <a:cubicBezTo>
                    <a:pt x="507291" y="603915"/>
                    <a:pt x="141942" y="366308"/>
                    <a:pt x="1940" y="34795"/>
                  </a:cubicBezTo>
                  <a:cubicBezTo>
                    <a:pt x="-54" y="63172"/>
                    <a:pt x="-511" y="91639"/>
                    <a:pt x="570" y="120071"/>
                  </a:cubicBezTo>
                  <a:cubicBezTo>
                    <a:pt x="17419" y="558435"/>
                    <a:pt x="422016" y="912414"/>
                    <a:pt x="961477" y="912414"/>
                  </a:cubicBezTo>
                  <a:cubicBezTo>
                    <a:pt x="1466829" y="912414"/>
                    <a:pt x="1899097" y="486242"/>
                    <a:pt x="1867658" y="0"/>
                  </a:cubicBezTo>
                  <a:cubicBezTo>
                    <a:pt x="1728135" y="347404"/>
                    <a:pt x="1367649" y="603915"/>
                    <a:pt x="963190" y="60391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3" name="Google Shape;623;p31"/>
            <p:cNvSpPr/>
            <p:nvPr/>
          </p:nvSpPr>
          <p:spPr>
            <a:xfrm>
              <a:off x="1000455" y="1110445"/>
              <a:ext cx="964631" cy="964754"/>
            </a:xfrm>
            <a:custGeom>
              <a:avLst/>
              <a:gdLst/>
              <a:ahLst/>
              <a:cxnLst/>
              <a:rect l="l" t="t" r="r" b="b"/>
              <a:pathLst>
                <a:path w="758060" h="758156" extrusionOk="0">
                  <a:moveTo>
                    <a:pt x="724496" y="223151"/>
                  </a:moveTo>
                  <a:cubicBezTo>
                    <a:pt x="687310" y="294289"/>
                    <a:pt x="599494" y="321817"/>
                    <a:pt x="528355" y="284631"/>
                  </a:cubicBezTo>
                  <a:cubicBezTo>
                    <a:pt x="457217" y="247446"/>
                    <a:pt x="429689" y="159629"/>
                    <a:pt x="466875" y="88491"/>
                  </a:cubicBezTo>
                  <a:cubicBezTo>
                    <a:pt x="479923" y="63532"/>
                    <a:pt x="499937" y="42901"/>
                    <a:pt x="524492" y="29106"/>
                  </a:cubicBezTo>
                  <a:cubicBezTo>
                    <a:pt x="331208" y="-51203"/>
                    <a:pt x="109416" y="40382"/>
                    <a:pt x="29107" y="233665"/>
                  </a:cubicBezTo>
                  <a:cubicBezTo>
                    <a:pt x="-51203" y="426949"/>
                    <a:pt x="40381" y="648740"/>
                    <a:pt x="233665" y="729050"/>
                  </a:cubicBezTo>
                  <a:cubicBezTo>
                    <a:pt x="426956" y="809360"/>
                    <a:pt x="648741" y="717776"/>
                    <a:pt x="729051" y="524492"/>
                  </a:cubicBezTo>
                  <a:cubicBezTo>
                    <a:pt x="769257" y="427730"/>
                    <a:pt x="767606" y="318645"/>
                    <a:pt x="724496" y="22315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rgbClr val="BBFF4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4" name="Google Shape;624;p31"/>
            <p:cNvSpPr/>
            <p:nvPr/>
          </p:nvSpPr>
          <p:spPr>
            <a:xfrm>
              <a:off x="1221912" y="1330391"/>
              <a:ext cx="523896" cy="523968"/>
            </a:xfrm>
            <a:custGeom>
              <a:avLst/>
              <a:gdLst/>
              <a:ahLst/>
              <a:cxnLst/>
              <a:rect l="l" t="t" r="r" b="b"/>
              <a:pathLst>
                <a:path w="411706" h="411763" extrusionOk="0">
                  <a:moveTo>
                    <a:pt x="279862" y="13810"/>
                  </a:moveTo>
                  <a:cubicBezTo>
                    <a:pt x="173784" y="-27047"/>
                    <a:pt x="54666" y="25824"/>
                    <a:pt x="13809" y="131901"/>
                  </a:cubicBezTo>
                  <a:cubicBezTo>
                    <a:pt x="-27048" y="237978"/>
                    <a:pt x="25830" y="357097"/>
                    <a:pt x="131907" y="397954"/>
                  </a:cubicBezTo>
                  <a:cubicBezTo>
                    <a:pt x="237984" y="438811"/>
                    <a:pt x="357096" y="385940"/>
                    <a:pt x="397953" y="279863"/>
                  </a:cubicBezTo>
                  <a:cubicBezTo>
                    <a:pt x="417090" y="230170"/>
                    <a:pt x="416227" y="174998"/>
                    <a:pt x="395549" y="125935"/>
                  </a:cubicBezTo>
                  <a:cubicBezTo>
                    <a:pt x="337897" y="115325"/>
                    <a:pt x="292273" y="71105"/>
                    <a:pt x="279862" y="138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25" name="Google Shape;625;p31"/>
          <p:cNvGrpSpPr/>
          <p:nvPr/>
        </p:nvGrpSpPr>
        <p:grpSpPr>
          <a:xfrm>
            <a:off x="7809688" y="1030760"/>
            <a:ext cx="1151308" cy="1078936"/>
            <a:chOff x="175906" y="401530"/>
            <a:chExt cx="2115209" cy="1982245"/>
          </a:xfrm>
        </p:grpSpPr>
        <p:sp>
          <p:nvSpPr>
            <p:cNvPr id="626" name="Google Shape;626;p31"/>
            <p:cNvSpPr/>
            <p:nvPr/>
          </p:nvSpPr>
          <p:spPr>
            <a:xfrm>
              <a:off x="175906" y="401530"/>
              <a:ext cx="2115209" cy="1982245"/>
            </a:xfrm>
            <a:custGeom>
              <a:avLst/>
              <a:gdLst/>
              <a:ahLst/>
              <a:cxnLst/>
              <a:rect l="l" t="t" r="r" b="b"/>
              <a:pathLst>
                <a:path w="2115209" h="1982245" extrusionOk="0">
                  <a:moveTo>
                    <a:pt x="1084390" y="1982245"/>
                  </a:moveTo>
                  <a:cubicBezTo>
                    <a:pt x="797399" y="1982245"/>
                    <a:pt x="529106" y="1889709"/>
                    <a:pt x="328897" y="1721967"/>
                  </a:cubicBezTo>
                  <a:cubicBezTo>
                    <a:pt x="126839" y="1552306"/>
                    <a:pt x="10261" y="1321480"/>
                    <a:pt x="672" y="1072023"/>
                  </a:cubicBezTo>
                  <a:cubicBezTo>
                    <a:pt x="-9739" y="802772"/>
                    <a:pt x="101359" y="520575"/>
                    <a:pt x="297801" y="316119"/>
                  </a:cubicBezTo>
                  <a:cubicBezTo>
                    <a:pt x="390549" y="219263"/>
                    <a:pt x="501447" y="141599"/>
                    <a:pt x="624176" y="87554"/>
                  </a:cubicBezTo>
                  <a:cubicBezTo>
                    <a:pt x="758672" y="28980"/>
                    <a:pt x="903928" y="-836"/>
                    <a:pt x="1050622" y="18"/>
                  </a:cubicBezTo>
                  <a:cubicBezTo>
                    <a:pt x="1339737" y="18"/>
                    <a:pt x="1578920" y="75910"/>
                    <a:pt x="1761389" y="225501"/>
                  </a:cubicBezTo>
                  <a:cubicBezTo>
                    <a:pt x="1935570" y="368312"/>
                    <a:pt x="2049065" y="569754"/>
                    <a:pt x="2098449" y="824416"/>
                  </a:cubicBezTo>
                  <a:cubicBezTo>
                    <a:pt x="2125608" y="962926"/>
                    <a:pt x="2119696" y="1105894"/>
                    <a:pt x="2081189" y="1241684"/>
                  </a:cubicBezTo>
                  <a:cubicBezTo>
                    <a:pt x="2044085" y="1372426"/>
                    <a:pt x="1979968" y="1493928"/>
                    <a:pt x="1892966" y="1598334"/>
                  </a:cubicBezTo>
                  <a:cubicBezTo>
                    <a:pt x="1795930" y="1715323"/>
                    <a:pt x="1675038" y="1810249"/>
                    <a:pt x="1538371" y="1876764"/>
                  </a:cubicBezTo>
                  <a:cubicBezTo>
                    <a:pt x="1396903" y="1945628"/>
                    <a:pt x="1241722" y="1981683"/>
                    <a:pt x="1084390" y="1982245"/>
                  </a:cubicBezTo>
                  <a:close/>
                </a:path>
              </a:pathLst>
            </a:custGeom>
            <a:solidFill>
              <a:srgbClr val="09052E">
                <a:alpha val="11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7" name="Google Shape;627;p31"/>
            <p:cNvSpPr/>
            <p:nvPr/>
          </p:nvSpPr>
          <p:spPr>
            <a:xfrm>
              <a:off x="298813" y="475316"/>
              <a:ext cx="1869339" cy="1736332"/>
            </a:xfrm>
            <a:custGeom>
              <a:avLst/>
              <a:gdLst/>
              <a:ahLst/>
              <a:cxnLst/>
              <a:rect l="l" t="t" r="r" b="b"/>
              <a:pathLst>
                <a:path w="1869339" h="1736332" extrusionOk="0">
                  <a:moveTo>
                    <a:pt x="927716" y="0"/>
                  </a:moveTo>
                  <a:cubicBezTo>
                    <a:pt x="337774" y="0"/>
                    <a:pt x="-16274" y="505694"/>
                    <a:pt x="576" y="943990"/>
                  </a:cubicBezTo>
                  <a:cubicBezTo>
                    <a:pt x="17425" y="1382285"/>
                    <a:pt x="422022" y="1736332"/>
                    <a:pt x="961483" y="1736332"/>
                  </a:cubicBezTo>
                  <a:cubicBezTo>
                    <a:pt x="1500945" y="1736332"/>
                    <a:pt x="1957118" y="1250776"/>
                    <a:pt x="1854924" y="724876"/>
                  </a:cubicBezTo>
                  <a:cubicBezTo>
                    <a:pt x="1769717" y="285279"/>
                    <a:pt x="1464506" y="0"/>
                    <a:pt x="9277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8" name="Google Shape;628;p31"/>
            <p:cNvSpPr/>
            <p:nvPr/>
          </p:nvSpPr>
          <p:spPr>
            <a:xfrm>
              <a:off x="298819" y="1299235"/>
              <a:ext cx="1869272" cy="912413"/>
            </a:xfrm>
            <a:custGeom>
              <a:avLst/>
              <a:gdLst/>
              <a:ahLst/>
              <a:cxnLst/>
              <a:rect l="l" t="t" r="r" b="b"/>
              <a:pathLst>
                <a:path w="1869272" h="912413" extrusionOk="0">
                  <a:moveTo>
                    <a:pt x="963190" y="603915"/>
                  </a:moveTo>
                  <a:cubicBezTo>
                    <a:pt x="507291" y="603915"/>
                    <a:pt x="141942" y="366308"/>
                    <a:pt x="1940" y="34795"/>
                  </a:cubicBezTo>
                  <a:cubicBezTo>
                    <a:pt x="-54" y="63172"/>
                    <a:pt x="-511" y="91639"/>
                    <a:pt x="570" y="120071"/>
                  </a:cubicBezTo>
                  <a:cubicBezTo>
                    <a:pt x="17419" y="558435"/>
                    <a:pt x="422016" y="912414"/>
                    <a:pt x="961477" y="912414"/>
                  </a:cubicBezTo>
                  <a:cubicBezTo>
                    <a:pt x="1466829" y="912414"/>
                    <a:pt x="1899097" y="486242"/>
                    <a:pt x="1867658" y="0"/>
                  </a:cubicBezTo>
                  <a:cubicBezTo>
                    <a:pt x="1728135" y="347404"/>
                    <a:pt x="1367649" y="603915"/>
                    <a:pt x="963190" y="60391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9" name="Google Shape;629;p31"/>
            <p:cNvSpPr/>
            <p:nvPr/>
          </p:nvSpPr>
          <p:spPr>
            <a:xfrm>
              <a:off x="440469" y="970448"/>
              <a:ext cx="964631" cy="964754"/>
            </a:xfrm>
            <a:custGeom>
              <a:avLst/>
              <a:gdLst/>
              <a:ahLst/>
              <a:cxnLst/>
              <a:rect l="l" t="t" r="r" b="b"/>
              <a:pathLst>
                <a:path w="758060" h="758156" extrusionOk="0">
                  <a:moveTo>
                    <a:pt x="724496" y="223151"/>
                  </a:moveTo>
                  <a:cubicBezTo>
                    <a:pt x="687310" y="294289"/>
                    <a:pt x="599494" y="321817"/>
                    <a:pt x="528355" y="284631"/>
                  </a:cubicBezTo>
                  <a:cubicBezTo>
                    <a:pt x="457217" y="247446"/>
                    <a:pt x="429689" y="159629"/>
                    <a:pt x="466875" y="88491"/>
                  </a:cubicBezTo>
                  <a:cubicBezTo>
                    <a:pt x="479923" y="63532"/>
                    <a:pt x="499937" y="42901"/>
                    <a:pt x="524492" y="29106"/>
                  </a:cubicBezTo>
                  <a:cubicBezTo>
                    <a:pt x="331208" y="-51203"/>
                    <a:pt x="109416" y="40382"/>
                    <a:pt x="29107" y="233665"/>
                  </a:cubicBezTo>
                  <a:cubicBezTo>
                    <a:pt x="-51203" y="426949"/>
                    <a:pt x="40381" y="648740"/>
                    <a:pt x="233665" y="729050"/>
                  </a:cubicBezTo>
                  <a:cubicBezTo>
                    <a:pt x="426956" y="809360"/>
                    <a:pt x="648741" y="717776"/>
                    <a:pt x="729051" y="524492"/>
                  </a:cubicBezTo>
                  <a:cubicBezTo>
                    <a:pt x="769257" y="427730"/>
                    <a:pt x="767606" y="318645"/>
                    <a:pt x="724496" y="223151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0" name="Google Shape;630;p31"/>
            <p:cNvSpPr/>
            <p:nvPr/>
          </p:nvSpPr>
          <p:spPr>
            <a:xfrm>
              <a:off x="661926" y="1190395"/>
              <a:ext cx="523896" cy="523968"/>
            </a:xfrm>
            <a:custGeom>
              <a:avLst/>
              <a:gdLst/>
              <a:ahLst/>
              <a:cxnLst/>
              <a:rect l="l" t="t" r="r" b="b"/>
              <a:pathLst>
                <a:path w="411706" h="411763" extrusionOk="0">
                  <a:moveTo>
                    <a:pt x="279862" y="13810"/>
                  </a:moveTo>
                  <a:cubicBezTo>
                    <a:pt x="173784" y="-27047"/>
                    <a:pt x="54666" y="25824"/>
                    <a:pt x="13809" y="131901"/>
                  </a:cubicBezTo>
                  <a:cubicBezTo>
                    <a:pt x="-27048" y="237978"/>
                    <a:pt x="25830" y="357097"/>
                    <a:pt x="131907" y="397954"/>
                  </a:cubicBezTo>
                  <a:cubicBezTo>
                    <a:pt x="237984" y="438811"/>
                    <a:pt x="357096" y="385940"/>
                    <a:pt x="397953" y="279863"/>
                  </a:cubicBezTo>
                  <a:cubicBezTo>
                    <a:pt x="417090" y="230170"/>
                    <a:pt x="416227" y="174998"/>
                    <a:pt x="395549" y="125935"/>
                  </a:cubicBezTo>
                  <a:cubicBezTo>
                    <a:pt x="337897" y="115325"/>
                    <a:pt x="292273" y="71105"/>
                    <a:pt x="279862" y="138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31" name="Google Shape;631;p31"/>
          <p:cNvGrpSpPr/>
          <p:nvPr/>
        </p:nvGrpSpPr>
        <p:grpSpPr>
          <a:xfrm>
            <a:off x="4457824" y="2500645"/>
            <a:ext cx="759360" cy="711626"/>
            <a:chOff x="175906" y="401530"/>
            <a:chExt cx="2115209" cy="1982245"/>
          </a:xfrm>
        </p:grpSpPr>
        <p:sp>
          <p:nvSpPr>
            <p:cNvPr id="632" name="Google Shape;632;p31"/>
            <p:cNvSpPr/>
            <p:nvPr/>
          </p:nvSpPr>
          <p:spPr>
            <a:xfrm>
              <a:off x="175906" y="401530"/>
              <a:ext cx="2115209" cy="1982245"/>
            </a:xfrm>
            <a:custGeom>
              <a:avLst/>
              <a:gdLst/>
              <a:ahLst/>
              <a:cxnLst/>
              <a:rect l="l" t="t" r="r" b="b"/>
              <a:pathLst>
                <a:path w="2115209" h="1982245" extrusionOk="0">
                  <a:moveTo>
                    <a:pt x="1084390" y="1982245"/>
                  </a:moveTo>
                  <a:cubicBezTo>
                    <a:pt x="797399" y="1982245"/>
                    <a:pt x="529106" y="1889709"/>
                    <a:pt x="328897" y="1721967"/>
                  </a:cubicBezTo>
                  <a:cubicBezTo>
                    <a:pt x="126839" y="1552306"/>
                    <a:pt x="10261" y="1321480"/>
                    <a:pt x="672" y="1072023"/>
                  </a:cubicBezTo>
                  <a:cubicBezTo>
                    <a:pt x="-9739" y="802772"/>
                    <a:pt x="101359" y="520575"/>
                    <a:pt x="297801" y="316119"/>
                  </a:cubicBezTo>
                  <a:cubicBezTo>
                    <a:pt x="390549" y="219263"/>
                    <a:pt x="501447" y="141599"/>
                    <a:pt x="624176" y="87554"/>
                  </a:cubicBezTo>
                  <a:cubicBezTo>
                    <a:pt x="758672" y="28980"/>
                    <a:pt x="903928" y="-836"/>
                    <a:pt x="1050622" y="18"/>
                  </a:cubicBezTo>
                  <a:cubicBezTo>
                    <a:pt x="1339737" y="18"/>
                    <a:pt x="1578920" y="75910"/>
                    <a:pt x="1761389" y="225501"/>
                  </a:cubicBezTo>
                  <a:cubicBezTo>
                    <a:pt x="1935570" y="368312"/>
                    <a:pt x="2049065" y="569754"/>
                    <a:pt x="2098449" y="824416"/>
                  </a:cubicBezTo>
                  <a:cubicBezTo>
                    <a:pt x="2125608" y="962926"/>
                    <a:pt x="2119696" y="1105894"/>
                    <a:pt x="2081189" y="1241684"/>
                  </a:cubicBezTo>
                  <a:cubicBezTo>
                    <a:pt x="2044085" y="1372426"/>
                    <a:pt x="1979968" y="1493928"/>
                    <a:pt x="1892966" y="1598334"/>
                  </a:cubicBezTo>
                  <a:cubicBezTo>
                    <a:pt x="1795930" y="1715323"/>
                    <a:pt x="1675038" y="1810249"/>
                    <a:pt x="1538371" y="1876764"/>
                  </a:cubicBezTo>
                  <a:cubicBezTo>
                    <a:pt x="1396903" y="1945628"/>
                    <a:pt x="1241722" y="1981683"/>
                    <a:pt x="1084390" y="1982245"/>
                  </a:cubicBezTo>
                  <a:close/>
                </a:path>
              </a:pathLst>
            </a:custGeom>
            <a:solidFill>
              <a:srgbClr val="09052E">
                <a:alpha val="11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3" name="Google Shape;633;p31"/>
            <p:cNvSpPr/>
            <p:nvPr/>
          </p:nvSpPr>
          <p:spPr>
            <a:xfrm>
              <a:off x="298813" y="475316"/>
              <a:ext cx="1869339" cy="1736332"/>
            </a:xfrm>
            <a:custGeom>
              <a:avLst/>
              <a:gdLst/>
              <a:ahLst/>
              <a:cxnLst/>
              <a:rect l="l" t="t" r="r" b="b"/>
              <a:pathLst>
                <a:path w="1869339" h="1736332" extrusionOk="0">
                  <a:moveTo>
                    <a:pt x="927716" y="0"/>
                  </a:moveTo>
                  <a:cubicBezTo>
                    <a:pt x="337774" y="0"/>
                    <a:pt x="-16274" y="505694"/>
                    <a:pt x="576" y="943990"/>
                  </a:cubicBezTo>
                  <a:cubicBezTo>
                    <a:pt x="17425" y="1382285"/>
                    <a:pt x="422022" y="1736332"/>
                    <a:pt x="961483" y="1736332"/>
                  </a:cubicBezTo>
                  <a:cubicBezTo>
                    <a:pt x="1500945" y="1736332"/>
                    <a:pt x="1957118" y="1250776"/>
                    <a:pt x="1854924" y="724876"/>
                  </a:cubicBezTo>
                  <a:cubicBezTo>
                    <a:pt x="1769717" y="285279"/>
                    <a:pt x="1464506" y="0"/>
                    <a:pt x="9277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4" name="Google Shape;634;p31"/>
            <p:cNvSpPr/>
            <p:nvPr/>
          </p:nvSpPr>
          <p:spPr>
            <a:xfrm>
              <a:off x="298819" y="1299235"/>
              <a:ext cx="1869272" cy="912413"/>
            </a:xfrm>
            <a:custGeom>
              <a:avLst/>
              <a:gdLst/>
              <a:ahLst/>
              <a:cxnLst/>
              <a:rect l="l" t="t" r="r" b="b"/>
              <a:pathLst>
                <a:path w="1869272" h="912413" extrusionOk="0">
                  <a:moveTo>
                    <a:pt x="963190" y="603915"/>
                  </a:moveTo>
                  <a:cubicBezTo>
                    <a:pt x="507291" y="603915"/>
                    <a:pt x="141942" y="366308"/>
                    <a:pt x="1940" y="34795"/>
                  </a:cubicBezTo>
                  <a:cubicBezTo>
                    <a:pt x="-54" y="63172"/>
                    <a:pt x="-511" y="91639"/>
                    <a:pt x="570" y="120071"/>
                  </a:cubicBezTo>
                  <a:cubicBezTo>
                    <a:pt x="17419" y="558435"/>
                    <a:pt x="422016" y="912414"/>
                    <a:pt x="961477" y="912414"/>
                  </a:cubicBezTo>
                  <a:cubicBezTo>
                    <a:pt x="1466829" y="912414"/>
                    <a:pt x="1899097" y="486242"/>
                    <a:pt x="1867658" y="0"/>
                  </a:cubicBezTo>
                  <a:cubicBezTo>
                    <a:pt x="1728135" y="347404"/>
                    <a:pt x="1367649" y="603915"/>
                    <a:pt x="963190" y="60391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5" name="Google Shape;635;p31"/>
            <p:cNvSpPr/>
            <p:nvPr/>
          </p:nvSpPr>
          <p:spPr>
            <a:xfrm>
              <a:off x="1113560" y="873401"/>
              <a:ext cx="964631" cy="964754"/>
            </a:xfrm>
            <a:custGeom>
              <a:avLst/>
              <a:gdLst/>
              <a:ahLst/>
              <a:cxnLst/>
              <a:rect l="l" t="t" r="r" b="b"/>
              <a:pathLst>
                <a:path w="758060" h="758156" extrusionOk="0">
                  <a:moveTo>
                    <a:pt x="724496" y="223151"/>
                  </a:moveTo>
                  <a:cubicBezTo>
                    <a:pt x="687310" y="294289"/>
                    <a:pt x="599494" y="321817"/>
                    <a:pt x="528355" y="284631"/>
                  </a:cubicBezTo>
                  <a:cubicBezTo>
                    <a:pt x="457217" y="247446"/>
                    <a:pt x="429689" y="159629"/>
                    <a:pt x="466875" y="88491"/>
                  </a:cubicBezTo>
                  <a:cubicBezTo>
                    <a:pt x="479923" y="63532"/>
                    <a:pt x="499937" y="42901"/>
                    <a:pt x="524492" y="29106"/>
                  </a:cubicBezTo>
                  <a:cubicBezTo>
                    <a:pt x="331208" y="-51203"/>
                    <a:pt x="109416" y="40382"/>
                    <a:pt x="29107" y="233665"/>
                  </a:cubicBezTo>
                  <a:cubicBezTo>
                    <a:pt x="-51203" y="426949"/>
                    <a:pt x="40381" y="648740"/>
                    <a:pt x="233665" y="729050"/>
                  </a:cubicBezTo>
                  <a:cubicBezTo>
                    <a:pt x="426956" y="809360"/>
                    <a:pt x="648741" y="717776"/>
                    <a:pt x="729051" y="524492"/>
                  </a:cubicBezTo>
                  <a:cubicBezTo>
                    <a:pt x="769257" y="427730"/>
                    <a:pt x="767606" y="318645"/>
                    <a:pt x="724496" y="223151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rgbClr val="FF6B4B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6" name="Google Shape;636;p31"/>
            <p:cNvSpPr/>
            <p:nvPr/>
          </p:nvSpPr>
          <p:spPr>
            <a:xfrm>
              <a:off x="1335017" y="1093347"/>
              <a:ext cx="523896" cy="523968"/>
            </a:xfrm>
            <a:custGeom>
              <a:avLst/>
              <a:gdLst/>
              <a:ahLst/>
              <a:cxnLst/>
              <a:rect l="l" t="t" r="r" b="b"/>
              <a:pathLst>
                <a:path w="411706" h="411763" extrusionOk="0">
                  <a:moveTo>
                    <a:pt x="279862" y="13810"/>
                  </a:moveTo>
                  <a:cubicBezTo>
                    <a:pt x="173784" y="-27047"/>
                    <a:pt x="54666" y="25824"/>
                    <a:pt x="13809" y="131901"/>
                  </a:cubicBezTo>
                  <a:cubicBezTo>
                    <a:pt x="-27048" y="237978"/>
                    <a:pt x="25830" y="357097"/>
                    <a:pt x="131907" y="397954"/>
                  </a:cubicBezTo>
                  <a:cubicBezTo>
                    <a:pt x="237984" y="438811"/>
                    <a:pt x="357096" y="385940"/>
                    <a:pt x="397953" y="279863"/>
                  </a:cubicBezTo>
                  <a:cubicBezTo>
                    <a:pt x="417090" y="230170"/>
                    <a:pt x="416227" y="174998"/>
                    <a:pt x="395549" y="125935"/>
                  </a:cubicBezTo>
                  <a:cubicBezTo>
                    <a:pt x="337897" y="115325"/>
                    <a:pt x="292273" y="71105"/>
                    <a:pt x="279862" y="138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37" name="Google Shape;637;p31"/>
          <p:cNvGrpSpPr/>
          <p:nvPr/>
        </p:nvGrpSpPr>
        <p:grpSpPr>
          <a:xfrm>
            <a:off x="3720434" y="3273008"/>
            <a:ext cx="1125926" cy="1055149"/>
            <a:chOff x="175906" y="401530"/>
            <a:chExt cx="2115209" cy="1982245"/>
          </a:xfrm>
        </p:grpSpPr>
        <p:sp>
          <p:nvSpPr>
            <p:cNvPr id="638" name="Google Shape;638;p31"/>
            <p:cNvSpPr/>
            <p:nvPr/>
          </p:nvSpPr>
          <p:spPr>
            <a:xfrm>
              <a:off x="175906" y="401530"/>
              <a:ext cx="2115209" cy="1982245"/>
            </a:xfrm>
            <a:custGeom>
              <a:avLst/>
              <a:gdLst/>
              <a:ahLst/>
              <a:cxnLst/>
              <a:rect l="l" t="t" r="r" b="b"/>
              <a:pathLst>
                <a:path w="2115209" h="1982245" extrusionOk="0">
                  <a:moveTo>
                    <a:pt x="1084390" y="1982245"/>
                  </a:moveTo>
                  <a:cubicBezTo>
                    <a:pt x="797399" y="1982245"/>
                    <a:pt x="529106" y="1889709"/>
                    <a:pt x="328897" y="1721967"/>
                  </a:cubicBezTo>
                  <a:cubicBezTo>
                    <a:pt x="126839" y="1552306"/>
                    <a:pt x="10261" y="1321480"/>
                    <a:pt x="672" y="1072023"/>
                  </a:cubicBezTo>
                  <a:cubicBezTo>
                    <a:pt x="-9739" y="802772"/>
                    <a:pt x="101359" y="520575"/>
                    <a:pt x="297801" y="316119"/>
                  </a:cubicBezTo>
                  <a:cubicBezTo>
                    <a:pt x="390549" y="219263"/>
                    <a:pt x="501447" y="141599"/>
                    <a:pt x="624176" y="87554"/>
                  </a:cubicBezTo>
                  <a:cubicBezTo>
                    <a:pt x="758672" y="28980"/>
                    <a:pt x="903928" y="-836"/>
                    <a:pt x="1050622" y="18"/>
                  </a:cubicBezTo>
                  <a:cubicBezTo>
                    <a:pt x="1339737" y="18"/>
                    <a:pt x="1578920" y="75910"/>
                    <a:pt x="1761389" y="225501"/>
                  </a:cubicBezTo>
                  <a:cubicBezTo>
                    <a:pt x="1935570" y="368312"/>
                    <a:pt x="2049065" y="569754"/>
                    <a:pt x="2098449" y="824416"/>
                  </a:cubicBezTo>
                  <a:cubicBezTo>
                    <a:pt x="2125608" y="962926"/>
                    <a:pt x="2119696" y="1105894"/>
                    <a:pt x="2081189" y="1241684"/>
                  </a:cubicBezTo>
                  <a:cubicBezTo>
                    <a:pt x="2044085" y="1372426"/>
                    <a:pt x="1979968" y="1493928"/>
                    <a:pt x="1892966" y="1598334"/>
                  </a:cubicBezTo>
                  <a:cubicBezTo>
                    <a:pt x="1795930" y="1715323"/>
                    <a:pt x="1675038" y="1810249"/>
                    <a:pt x="1538371" y="1876764"/>
                  </a:cubicBezTo>
                  <a:cubicBezTo>
                    <a:pt x="1396903" y="1945628"/>
                    <a:pt x="1241722" y="1981683"/>
                    <a:pt x="1084390" y="1982245"/>
                  </a:cubicBezTo>
                  <a:close/>
                </a:path>
              </a:pathLst>
            </a:custGeom>
            <a:solidFill>
              <a:srgbClr val="09052E">
                <a:alpha val="11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9" name="Google Shape;639;p31"/>
            <p:cNvSpPr/>
            <p:nvPr/>
          </p:nvSpPr>
          <p:spPr>
            <a:xfrm>
              <a:off x="298813" y="475316"/>
              <a:ext cx="1869339" cy="1736332"/>
            </a:xfrm>
            <a:custGeom>
              <a:avLst/>
              <a:gdLst/>
              <a:ahLst/>
              <a:cxnLst/>
              <a:rect l="l" t="t" r="r" b="b"/>
              <a:pathLst>
                <a:path w="1869339" h="1736332" extrusionOk="0">
                  <a:moveTo>
                    <a:pt x="927716" y="0"/>
                  </a:moveTo>
                  <a:cubicBezTo>
                    <a:pt x="337774" y="0"/>
                    <a:pt x="-16274" y="505694"/>
                    <a:pt x="576" y="943990"/>
                  </a:cubicBezTo>
                  <a:cubicBezTo>
                    <a:pt x="17425" y="1382285"/>
                    <a:pt x="422022" y="1736332"/>
                    <a:pt x="961483" y="1736332"/>
                  </a:cubicBezTo>
                  <a:cubicBezTo>
                    <a:pt x="1500945" y="1736332"/>
                    <a:pt x="1957118" y="1250776"/>
                    <a:pt x="1854924" y="724876"/>
                  </a:cubicBezTo>
                  <a:cubicBezTo>
                    <a:pt x="1769717" y="285279"/>
                    <a:pt x="1464506" y="0"/>
                    <a:pt x="9277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0" name="Google Shape;640;p31"/>
            <p:cNvSpPr/>
            <p:nvPr/>
          </p:nvSpPr>
          <p:spPr>
            <a:xfrm>
              <a:off x="298819" y="1299235"/>
              <a:ext cx="1869272" cy="912413"/>
            </a:xfrm>
            <a:custGeom>
              <a:avLst/>
              <a:gdLst/>
              <a:ahLst/>
              <a:cxnLst/>
              <a:rect l="l" t="t" r="r" b="b"/>
              <a:pathLst>
                <a:path w="1869272" h="912413" extrusionOk="0">
                  <a:moveTo>
                    <a:pt x="963190" y="603915"/>
                  </a:moveTo>
                  <a:cubicBezTo>
                    <a:pt x="507291" y="603915"/>
                    <a:pt x="141942" y="366308"/>
                    <a:pt x="1940" y="34795"/>
                  </a:cubicBezTo>
                  <a:cubicBezTo>
                    <a:pt x="-54" y="63172"/>
                    <a:pt x="-511" y="91639"/>
                    <a:pt x="570" y="120071"/>
                  </a:cubicBezTo>
                  <a:cubicBezTo>
                    <a:pt x="17419" y="558435"/>
                    <a:pt x="422016" y="912414"/>
                    <a:pt x="961477" y="912414"/>
                  </a:cubicBezTo>
                  <a:cubicBezTo>
                    <a:pt x="1466829" y="912414"/>
                    <a:pt x="1899097" y="486242"/>
                    <a:pt x="1867658" y="0"/>
                  </a:cubicBezTo>
                  <a:cubicBezTo>
                    <a:pt x="1728135" y="347404"/>
                    <a:pt x="1367649" y="603915"/>
                    <a:pt x="963190" y="60391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1" name="Google Shape;641;p31"/>
            <p:cNvSpPr/>
            <p:nvPr/>
          </p:nvSpPr>
          <p:spPr>
            <a:xfrm>
              <a:off x="1143607" y="824140"/>
              <a:ext cx="964631" cy="964754"/>
            </a:xfrm>
            <a:custGeom>
              <a:avLst/>
              <a:gdLst/>
              <a:ahLst/>
              <a:cxnLst/>
              <a:rect l="l" t="t" r="r" b="b"/>
              <a:pathLst>
                <a:path w="758060" h="758156" extrusionOk="0">
                  <a:moveTo>
                    <a:pt x="724496" y="223151"/>
                  </a:moveTo>
                  <a:cubicBezTo>
                    <a:pt x="687310" y="294289"/>
                    <a:pt x="599494" y="321817"/>
                    <a:pt x="528355" y="284631"/>
                  </a:cubicBezTo>
                  <a:cubicBezTo>
                    <a:pt x="457217" y="247446"/>
                    <a:pt x="429689" y="159629"/>
                    <a:pt x="466875" y="88491"/>
                  </a:cubicBezTo>
                  <a:cubicBezTo>
                    <a:pt x="479923" y="63532"/>
                    <a:pt x="499937" y="42901"/>
                    <a:pt x="524492" y="29106"/>
                  </a:cubicBezTo>
                  <a:cubicBezTo>
                    <a:pt x="331208" y="-51203"/>
                    <a:pt x="109416" y="40382"/>
                    <a:pt x="29107" y="233665"/>
                  </a:cubicBezTo>
                  <a:cubicBezTo>
                    <a:pt x="-51203" y="426949"/>
                    <a:pt x="40381" y="648740"/>
                    <a:pt x="233665" y="729050"/>
                  </a:cubicBezTo>
                  <a:cubicBezTo>
                    <a:pt x="426956" y="809360"/>
                    <a:pt x="648741" y="717776"/>
                    <a:pt x="729051" y="524492"/>
                  </a:cubicBezTo>
                  <a:cubicBezTo>
                    <a:pt x="769257" y="427730"/>
                    <a:pt x="767606" y="318645"/>
                    <a:pt x="724496" y="22315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2" name="Google Shape;642;p31"/>
            <p:cNvSpPr/>
            <p:nvPr/>
          </p:nvSpPr>
          <p:spPr>
            <a:xfrm>
              <a:off x="1365064" y="1044086"/>
              <a:ext cx="523896" cy="523968"/>
            </a:xfrm>
            <a:custGeom>
              <a:avLst/>
              <a:gdLst/>
              <a:ahLst/>
              <a:cxnLst/>
              <a:rect l="l" t="t" r="r" b="b"/>
              <a:pathLst>
                <a:path w="411706" h="411763" extrusionOk="0">
                  <a:moveTo>
                    <a:pt x="279862" y="13810"/>
                  </a:moveTo>
                  <a:cubicBezTo>
                    <a:pt x="173784" y="-27047"/>
                    <a:pt x="54666" y="25824"/>
                    <a:pt x="13809" y="131901"/>
                  </a:cubicBezTo>
                  <a:cubicBezTo>
                    <a:pt x="-27048" y="237978"/>
                    <a:pt x="25830" y="357097"/>
                    <a:pt x="131907" y="397954"/>
                  </a:cubicBezTo>
                  <a:cubicBezTo>
                    <a:pt x="237984" y="438811"/>
                    <a:pt x="357096" y="385940"/>
                    <a:pt x="397953" y="279863"/>
                  </a:cubicBezTo>
                  <a:cubicBezTo>
                    <a:pt x="417090" y="230170"/>
                    <a:pt x="416227" y="174998"/>
                    <a:pt x="395549" y="125935"/>
                  </a:cubicBezTo>
                  <a:cubicBezTo>
                    <a:pt x="337897" y="115325"/>
                    <a:pt x="292273" y="71105"/>
                    <a:pt x="279862" y="138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43" name="Google Shape;643;p31"/>
          <p:cNvGrpSpPr/>
          <p:nvPr/>
        </p:nvGrpSpPr>
        <p:grpSpPr>
          <a:xfrm>
            <a:off x="7768957" y="2803108"/>
            <a:ext cx="1627230" cy="1524941"/>
            <a:chOff x="175906" y="401530"/>
            <a:chExt cx="2115209" cy="1982245"/>
          </a:xfrm>
        </p:grpSpPr>
        <p:sp>
          <p:nvSpPr>
            <p:cNvPr id="644" name="Google Shape;644;p31"/>
            <p:cNvSpPr/>
            <p:nvPr/>
          </p:nvSpPr>
          <p:spPr>
            <a:xfrm>
              <a:off x="175906" y="401530"/>
              <a:ext cx="2115209" cy="1982245"/>
            </a:xfrm>
            <a:custGeom>
              <a:avLst/>
              <a:gdLst/>
              <a:ahLst/>
              <a:cxnLst/>
              <a:rect l="l" t="t" r="r" b="b"/>
              <a:pathLst>
                <a:path w="2115209" h="1982245" extrusionOk="0">
                  <a:moveTo>
                    <a:pt x="1084390" y="1982245"/>
                  </a:moveTo>
                  <a:cubicBezTo>
                    <a:pt x="797399" y="1982245"/>
                    <a:pt x="529106" y="1889709"/>
                    <a:pt x="328897" y="1721967"/>
                  </a:cubicBezTo>
                  <a:cubicBezTo>
                    <a:pt x="126839" y="1552306"/>
                    <a:pt x="10261" y="1321480"/>
                    <a:pt x="672" y="1072023"/>
                  </a:cubicBezTo>
                  <a:cubicBezTo>
                    <a:pt x="-9739" y="802772"/>
                    <a:pt x="101359" y="520575"/>
                    <a:pt x="297801" y="316119"/>
                  </a:cubicBezTo>
                  <a:cubicBezTo>
                    <a:pt x="390549" y="219263"/>
                    <a:pt x="501447" y="141599"/>
                    <a:pt x="624176" y="87554"/>
                  </a:cubicBezTo>
                  <a:cubicBezTo>
                    <a:pt x="758672" y="28980"/>
                    <a:pt x="903928" y="-836"/>
                    <a:pt x="1050622" y="18"/>
                  </a:cubicBezTo>
                  <a:cubicBezTo>
                    <a:pt x="1339737" y="18"/>
                    <a:pt x="1578920" y="75910"/>
                    <a:pt x="1761389" y="225501"/>
                  </a:cubicBezTo>
                  <a:cubicBezTo>
                    <a:pt x="1935570" y="368312"/>
                    <a:pt x="2049065" y="569754"/>
                    <a:pt x="2098449" y="824416"/>
                  </a:cubicBezTo>
                  <a:cubicBezTo>
                    <a:pt x="2125608" y="962926"/>
                    <a:pt x="2119696" y="1105894"/>
                    <a:pt x="2081189" y="1241684"/>
                  </a:cubicBezTo>
                  <a:cubicBezTo>
                    <a:pt x="2044085" y="1372426"/>
                    <a:pt x="1979968" y="1493928"/>
                    <a:pt x="1892966" y="1598334"/>
                  </a:cubicBezTo>
                  <a:cubicBezTo>
                    <a:pt x="1795930" y="1715323"/>
                    <a:pt x="1675038" y="1810249"/>
                    <a:pt x="1538371" y="1876764"/>
                  </a:cubicBezTo>
                  <a:cubicBezTo>
                    <a:pt x="1396903" y="1945628"/>
                    <a:pt x="1241722" y="1981683"/>
                    <a:pt x="1084390" y="1982245"/>
                  </a:cubicBezTo>
                  <a:close/>
                </a:path>
              </a:pathLst>
            </a:custGeom>
            <a:solidFill>
              <a:srgbClr val="09052E">
                <a:alpha val="11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5" name="Google Shape;645;p31"/>
            <p:cNvSpPr/>
            <p:nvPr/>
          </p:nvSpPr>
          <p:spPr>
            <a:xfrm>
              <a:off x="298813" y="475316"/>
              <a:ext cx="1869339" cy="1736332"/>
            </a:xfrm>
            <a:custGeom>
              <a:avLst/>
              <a:gdLst/>
              <a:ahLst/>
              <a:cxnLst/>
              <a:rect l="l" t="t" r="r" b="b"/>
              <a:pathLst>
                <a:path w="1869339" h="1736332" extrusionOk="0">
                  <a:moveTo>
                    <a:pt x="927716" y="0"/>
                  </a:moveTo>
                  <a:cubicBezTo>
                    <a:pt x="337774" y="0"/>
                    <a:pt x="-16274" y="505694"/>
                    <a:pt x="576" y="943990"/>
                  </a:cubicBezTo>
                  <a:cubicBezTo>
                    <a:pt x="17425" y="1382285"/>
                    <a:pt x="422022" y="1736332"/>
                    <a:pt x="961483" y="1736332"/>
                  </a:cubicBezTo>
                  <a:cubicBezTo>
                    <a:pt x="1500945" y="1736332"/>
                    <a:pt x="1957118" y="1250776"/>
                    <a:pt x="1854924" y="724876"/>
                  </a:cubicBezTo>
                  <a:cubicBezTo>
                    <a:pt x="1769717" y="285279"/>
                    <a:pt x="1464506" y="0"/>
                    <a:pt x="9277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6" name="Google Shape;646;p31"/>
            <p:cNvSpPr/>
            <p:nvPr/>
          </p:nvSpPr>
          <p:spPr>
            <a:xfrm>
              <a:off x="298819" y="1299235"/>
              <a:ext cx="1869272" cy="912413"/>
            </a:xfrm>
            <a:custGeom>
              <a:avLst/>
              <a:gdLst/>
              <a:ahLst/>
              <a:cxnLst/>
              <a:rect l="l" t="t" r="r" b="b"/>
              <a:pathLst>
                <a:path w="1869272" h="912413" extrusionOk="0">
                  <a:moveTo>
                    <a:pt x="963190" y="603915"/>
                  </a:moveTo>
                  <a:cubicBezTo>
                    <a:pt x="507291" y="603915"/>
                    <a:pt x="141942" y="366308"/>
                    <a:pt x="1940" y="34795"/>
                  </a:cubicBezTo>
                  <a:cubicBezTo>
                    <a:pt x="-54" y="63172"/>
                    <a:pt x="-511" y="91639"/>
                    <a:pt x="570" y="120071"/>
                  </a:cubicBezTo>
                  <a:cubicBezTo>
                    <a:pt x="17419" y="558435"/>
                    <a:pt x="422016" y="912414"/>
                    <a:pt x="961477" y="912414"/>
                  </a:cubicBezTo>
                  <a:cubicBezTo>
                    <a:pt x="1466829" y="912414"/>
                    <a:pt x="1899097" y="486242"/>
                    <a:pt x="1867658" y="0"/>
                  </a:cubicBezTo>
                  <a:cubicBezTo>
                    <a:pt x="1728135" y="347404"/>
                    <a:pt x="1367649" y="603915"/>
                    <a:pt x="963190" y="60391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7" name="Google Shape;647;p31"/>
            <p:cNvSpPr/>
            <p:nvPr/>
          </p:nvSpPr>
          <p:spPr>
            <a:xfrm>
              <a:off x="406148" y="813291"/>
              <a:ext cx="964631" cy="964754"/>
            </a:xfrm>
            <a:custGeom>
              <a:avLst/>
              <a:gdLst/>
              <a:ahLst/>
              <a:cxnLst/>
              <a:rect l="l" t="t" r="r" b="b"/>
              <a:pathLst>
                <a:path w="758060" h="758156" extrusionOk="0">
                  <a:moveTo>
                    <a:pt x="724496" y="223151"/>
                  </a:moveTo>
                  <a:cubicBezTo>
                    <a:pt x="687310" y="294289"/>
                    <a:pt x="599494" y="321817"/>
                    <a:pt x="528355" y="284631"/>
                  </a:cubicBezTo>
                  <a:cubicBezTo>
                    <a:pt x="457217" y="247446"/>
                    <a:pt x="429689" y="159629"/>
                    <a:pt x="466875" y="88491"/>
                  </a:cubicBezTo>
                  <a:cubicBezTo>
                    <a:pt x="479923" y="63532"/>
                    <a:pt x="499937" y="42901"/>
                    <a:pt x="524492" y="29106"/>
                  </a:cubicBezTo>
                  <a:cubicBezTo>
                    <a:pt x="331208" y="-51203"/>
                    <a:pt x="109416" y="40382"/>
                    <a:pt x="29107" y="233665"/>
                  </a:cubicBezTo>
                  <a:cubicBezTo>
                    <a:pt x="-51203" y="426949"/>
                    <a:pt x="40381" y="648740"/>
                    <a:pt x="233665" y="729050"/>
                  </a:cubicBezTo>
                  <a:cubicBezTo>
                    <a:pt x="426956" y="809360"/>
                    <a:pt x="648741" y="717776"/>
                    <a:pt x="729051" y="524492"/>
                  </a:cubicBezTo>
                  <a:cubicBezTo>
                    <a:pt x="769257" y="427730"/>
                    <a:pt x="767606" y="318645"/>
                    <a:pt x="724496" y="223151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rgbClr val="95F16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8" name="Google Shape;648;p31"/>
            <p:cNvSpPr/>
            <p:nvPr/>
          </p:nvSpPr>
          <p:spPr>
            <a:xfrm>
              <a:off x="627605" y="1033238"/>
              <a:ext cx="523896" cy="523968"/>
            </a:xfrm>
            <a:custGeom>
              <a:avLst/>
              <a:gdLst/>
              <a:ahLst/>
              <a:cxnLst/>
              <a:rect l="l" t="t" r="r" b="b"/>
              <a:pathLst>
                <a:path w="411706" h="411763" extrusionOk="0">
                  <a:moveTo>
                    <a:pt x="279862" y="13810"/>
                  </a:moveTo>
                  <a:cubicBezTo>
                    <a:pt x="173784" y="-27047"/>
                    <a:pt x="54666" y="25824"/>
                    <a:pt x="13809" y="131901"/>
                  </a:cubicBezTo>
                  <a:cubicBezTo>
                    <a:pt x="-27048" y="237978"/>
                    <a:pt x="25830" y="357097"/>
                    <a:pt x="131907" y="397954"/>
                  </a:cubicBezTo>
                  <a:cubicBezTo>
                    <a:pt x="237984" y="438811"/>
                    <a:pt x="357096" y="385940"/>
                    <a:pt x="397953" y="279863"/>
                  </a:cubicBezTo>
                  <a:cubicBezTo>
                    <a:pt x="417090" y="230170"/>
                    <a:pt x="416227" y="174998"/>
                    <a:pt x="395549" y="125935"/>
                  </a:cubicBezTo>
                  <a:cubicBezTo>
                    <a:pt x="337897" y="115325"/>
                    <a:pt x="292273" y="71105"/>
                    <a:pt x="279862" y="138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/>
            </a:gs>
            <a:gs pos="100000">
              <a:srgbClr val="95F163"/>
            </a:gs>
          </a:gsLst>
          <a:lin ang="0" scaled="0"/>
        </a:gradFill>
        <a:effectLst/>
      </p:bgPr>
    </p:bg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32"/>
          <p:cNvSpPr/>
          <p:nvPr/>
        </p:nvSpPr>
        <p:spPr>
          <a:xfrm>
            <a:off x="4443225" y="1380913"/>
            <a:ext cx="3532500" cy="224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Place your screenshot here</a:t>
            </a:r>
            <a:endParaRPr sz="1000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654" name="Google Shape;654;p32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45</a:t>
            </a:fld>
            <a:endParaRPr dirty="0"/>
          </a:p>
        </p:txBody>
      </p:sp>
      <p:grpSp>
        <p:nvGrpSpPr>
          <p:cNvPr id="655" name="Google Shape;655;p32"/>
          <p:cNvGrpSpPr/>
          <p:nvPr/>
        </p:nvGrpSpPr>
        <p:grpSpPr>
          <a:xfrm>
            <a:off x="3938374" y="1241129"/>
            <a:ext cx="4542205" cy="2661224"/>
            <a:chOff x="1177450" y="241631"/>
            <a:chExt cx="6173152" cy="3616776"/>
          </a:xfrm>
        </p:grpSpPr>
        <p:sp>
          <p:nvSpPr>
            <p:cNvPr id="656" name="Google Shape;656;p32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7" name="Google Shape;657;p32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4288" dist="19050" dir="5400000" algn="bl" rotWithShape="0">
                <a:schemeClr val="dk1">
                  <a:alpha val="25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8" name="Google Shape;658;p32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9" name="Google Shape;659;p32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9052E">
                <a:alpha val="11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60" name="Google Shape;660;p32"/>
          <p:cNvSpPr txBox="1">
            <a:spLocks noGrp="1"/>
          </p:cNvSpPr>
          <p:nvPr>
            <p:ph type="body" idx="4294967295"/>
          </p:nvPr>
        </p:nvSpPr>
        <p:spPr>
          <a:xfrm>
            <a:off x="855300" y="373575"/>
            <a:ext cx="3305700" cy="4396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600" b="1" dirty="0">
                <a:latin typeface="Arial Rounded MT Bold" panose="020F0704030504030204" pitchFamily="34" charset="77"/>
                <a:ea typeface="Atma"/>
                <a:cs typeface="Atma"/>
                <a:sym typeface="Atma"/>
              </a:rPr>
              <a:t>Desktop project</a:t>
            </a:r>
            <a:endParaRPr sz="2600" b="1" dirty="0">
              <a:latin typeface="Arial Rounded MT Bold" panose="020F0704030504030204" pitchFamily="34" charset="77"/>
              <a:ea typeface="Atma"/>
              <a:cs typeface="Atma"/>
              <a:sym typeface="Atma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Show and explain your web, app or software projects using these gadget templates.</a:t>
            </a:r>
            <a:endParaRPr dirty="0"/>
          </a:p>
        </p:txBody>
      </p:sp>
      <p:grpSp>
        <p:nvGrpSpPr>
          <p:cNvPr id="661" name="Google Shape;661;p32"/>
          <p:cNvGrpSpPr/>
          <p:nvPr/>
        </p:nvGrpSpPr>
        <p:grpSpPr>
          <a:xfrm>
            <a:off x="3585891" y="329676"/>
            <a:ext cx="1394980" cy="1307291"/>
            <a:chOff x="175906" y="401530"/>
            <a:chExt cx="2115209" cy="1982245"/>
          </a:xfrm>
        </p:grpSpPr>
        <p:sp>
          <p:nvSpPr>
            <p:cNvPr id="662" name="Google Shape;662;p32"/>
            <p:cNvSpPr/>
            <p:nvPr/>
          </p:nvSpPr>
          <p:spPr>
            <a:xfrm>
              <a:off x="175906" y="401530"/>
              <a:ext cx="2115209" cy="1982245"/>
            </a:xfrm>
            <a:custGeom>
              <a:avLst/>
              <a:gdLst/>
              <a:ahLst/>
              <a:cxnLst/>
              <a:rect l="l" t="t" r="r" b="b"/>
              <a:pathLst>
                <a:path w="2115209" h="1982245" extrusionOk="0">
                  <a:moveTo>
                    <a:pt x="1084390" y="1982245"/>
                  </a:moveTo>
                  <a:cubicBezTo>
                    <a:pt x="797399" y="1982245"/>
                    <a:pt x="529106" y="1889709"/>
                    <a:pt x="328897" y="1721967"/>
                  </a:cubicBezTo>
                  <a:cubicBezTo>
                    <a:pt x="126839" y="1552306"/>
                    <a:pt x="10261" y="1321480"/>
                    <a:pt x="672" y="1072023"/>
                  </a:cubicBezTo>
                  <a:cubicBezTo>
                    <a:pt x="-9739" y="802772"/>
                    <a:pt x="101359" y="520575"/>
                    <a:pt x="297801" y="316119"/>
                  </a:cubicBezTo>
                  <a:cubicBezTo>
                    <a:pt x="390549" y="219263"/>
                    <a:pt x="501447" y="141599"/>
                    <a:pt x="624176" y="87554"/>
                  </a:cubicBezTo>
                  <a:cubicBezTo>
                    <a:pt x="758672" y="28980"/>
                    <a:pt x="903928" y="-836"/>
                    <a:pt x="1050622" y="18"/>
                  </a:cubicBezTo>
                  <a:cubicBezTo>
                    <a:pt x="1339737" y="18"/>
                    <a:pt x="1578920" y="75910"/>
                    <a:pt x="1761389" y="225501"/>
                  </a:cubicBezTo>
                  <a:cubicBezTo>
                    <a:pt x="1935570" y="368312"/>
                    <a:pt x="2049065" y="569754"/>
                    <a:pt x="2098449" y="824416"/>
                  </a:cubicBezTo>
                  <a:cubicBezTo>
                    <a:pt x="2125608" y="962926"/>
                    <a:pt x="2119696" y="1105894"/>
                    <a:pt x="2081189" y="1241684"/>
                  </a:cubicBezTo>
                  <a:cubicBezTo>
                    <a:pt x="2044085" y="1372426"/>
                    <a:pt x="1979968" y="1493928"/>
                    <a:pt x="1892966" y="1598334"/>
                  </a:cubicBezTo>
                  <a:cubicBezTo>
                    <a:pt x="1795930" y="1715323"/>
                    <a:pt x="1675038" y="1810249"/>
                    <a:pt x="1538371" y="1876764"/>
                  </a:cubicBezTo>
                  <a:cubicBezTo>
                    <a:pt x="1396903" y="1945628"/>
                    <a:pt x="1241722" y="1981683"/>
                    <a:pt x="1084390" y="1982245"/>
                  </a:cubicBezTo>
                  <a:close/>
                </a:path>
              </a:pathLst>
            </a:custGeom>
            <a:solidFill>
              <a:srgbClr val="09052E">
                <a:alpha val="11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3" name="Google Shape;663;p32"/>
            <p:cNvSpPr/>
            <p:nvPr/>
          </p:nvSpPr>
          <p:spPr>
            <a:xfrm>
              <a:off x="298813" y="475316"/>
              <a:ext cx="1869339" cy="1736332"/>
            </a:xfrm>
            <a:custGeom>
              <a:avLst/>
              <a:gdLst/>
              <a:ahLst/>
              <a:cxnLst/>
              <a:rect l="l" t="t" r="r" b="b"/>
              <a:pathLst>
                <a:path w="1869339" h="1736332" extrusionOk="0">
                  <a:moveTo>
                    <a:pt x="927716" y="0"/>
                  </a:moveTo>
                  <a:cubicBezTo>
                    <a:pt x="337774" y="0"/>
                    <a:pt x="-16274" y="505694"/>
                    <a:pt x="576" y="943990"/>
                  </a:cubicBezTo>
                  <a:cubicBezTo>
                    <a:pt x="17425" y="1382285"/>
                    <a:pt x="422022" y="1736332"/>
                    <a:pt x="961483" y="1736332"/>
                  </a:cubicBezTo>
                  <a:cubicBezTo>
                    <a:pt x="1500945" y="1736332"/>
                    <a:pt x="1957118" y="1250776"/>
                    <a:pt x="1854924" y="724876"/>
                  </a:cubicBezTo>
                  <a:cubicBezTo>
                    <a:pt x="1769717" y="285279"/>
                    <a:pt x="1464506" y="0"/>
                    <a:pt x="9277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4" name="Google Shape;664;p32"/>
            <p:cNvSpPr/>
            <p:nvPr/>
          </p:nvSpPr>
          <p:spPr>
            <a:xfrm>
              <a:off x="298819" y="1299235"/>
              <a:ext cx="1869272" cy="912413"/>
            </a:xfrm>
            <a:custGeom>
              <a:avLst/>
              <a:gdLst/>
              <a:ahLst/>
              <a:cxnLst/>
              <a:rect l="l" t="t" r="r" b="b"/>
              <a:pathLst>
                <a:path w="1869272" h="912413" extrusionOk="0">
                  <a:moveTo>
                    <a:pt x="963190" y="603915"/>
                  </a:moveTo>
                  <a:cubicBezTo>
                    <a:pt x="507291" y="603915"/>
                    <a:pt x="141942" y="366308"/>
                    <a:pt x="1940" y="34795"/>
                  </a:cubicBezTo>
                  <a:cubicBezTo>
                    <a:pt x="-54" y="63172"/>
                    <a:pt x="-511" y="91639"/>
                    <a:pt x="570" y="120071"/>
                  </a:cubicBezTo>
                  <a:cubicBezTo>
                    <a:pt x="17419" y="558435"/>
                    <a:pt x="422016" y="912414"/>
                    <a:pt x="961477" y="912414"/>
                  </a:cubicBezTo>
                  <a:cubicBezTo>
                    <a:pt x="1466829" y="912414"/>
                    <a:pt x="1899097" y="486242"/>
                    <a:pt x="1867658" y="0"/>
                  </a:cubicBezTo>
                  <a:cubicBezTo>
                    <a:pt x="1728135" y="347404"/>
                    <a:pt x="1367649" y="603915"/>
                    <a:pt x="963190" y="60391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5" name="Google Shape;665;p32"/>
            <p:cNvSpPr/>
            <p:nvPr/>
          </p:nvSpPr>
          <p:spPr>
            <a:xfrm>
              <a:off x="1000455" y="1110445"/>
              <a:ext cx="964631" cy="964754"/>
            </a:xfrm>
            <a:custGeom>
              <a:avLst/>
              <a:gdLst/>
              <a:ahLst/>
              <a:cxnLst/>
              <a:rect l="l" t="t" r="r" b="b"/>
              <a:pathLst>
                <a:path w="758060" h="758156" extrusionOk="0">
                  <a:moveTo>
                    <a:pt x="724496" y="223151"/>
                  </a:moveTo>
                  <a:cubicBezTo>
                    <a:pt x="687310" y="294289"/>
                    <a:pt x="599494" y="321817"/>
                    <a:pt x="528355" y="284631"/>
                  </a:cubicBezTo>
                  <a:cubicBezTo>
                    <a:pt x="457217" y="247446"/>
                    <a:pt x="429689" y="159629"/>
                    <a:pt x="466875" y="88491"/>
                  </a:cubicBezTo>
                  <a:cubicBezTo>
                    <a:pt x="479923" y="63532"/>
                    <a:pt x="499937" y="42901"/>
                    <a:pt x="524492" y="29106"/>
                  </a:cubicBezTo>
                  <a:cubicBezTo>
                    <a:pt x="331208" y="-51203"/>
                    <a:pt x="109416" y="40382"/>
                    <a:pt x="29107" y="233665"/>
                  </a:cubicBezTo>
                  <a:cubicBezTo>
                    <a:pt x="-51203" y="426949"/>
                    <a:pt x="40381" y="648740"/>
                    <a:pt x="233665" y="729050"/>
                  </a:cubicBezTo>
                  <a:cubicBezTo>
                    <a:pt x="426956" y="809360"/>
                    <a:pt x="648741" y="717776"/>
                    <a:pt x="729051" y="524492"/>
                  </a:cubicBezTo>
                  <a:cubicBezTo>
                    <a:pt x="769257" y="427730"/>
                    <a:pt x="767606" y="318645"/>
                    <a:pt x="724496" y="22315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rgbClr val="BBFF4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6" name="Google Shape;666;p32"/>
            <p:cNvSpPr/>
            <p:nvPr/>
          </p:nvSpPr>
          <p:spPr>
            <a:xfrm>
              <a:off x="1221912" y="1330391"/>
              <a:ext cx="523896" cy="523968"/>
            </a:xfrm>
            <a:custGeom>
              <a:avLst/>
              <a:gdLst/>
              <a:ahLst/>
              <a:cxnLst/>
              <a:rect l="l" t="t" r="r" b="b"/>
              <a:pathLst>
                <a:path w="411706" h="411763" extrusionOk="0">
                  <a:moveTo>
                    <a:pt x="279862" y="13810"/>
                  </a:moveTo>
                  <a:cubicBezTo>
                    <a:pt x="173784" y="-27047"/>
                    <a:pt x="54666" y="25824"/>
                    <a:pt x="13809" y="131901"/>
                  </a:cubicBezTo>
                  <a:cubicBezTo>
                    <a:pt x="-27048" y="237978"/>
                    <a:pt x="25830" y="357097"/>
                    <a:pt x="131907" y="397954"/>
                  </a:cubicBezTo>
                  <a:cubicBezTo>
                    <a:pt x="237984" y="438811"/>
                    <a:pt x="357096" y="385940"/>
                    <a:pt x="397953" y="279863"/>
                  </a:cubicBezTo>
                  <a:cubicBezTo>
                    <a:pt x="417090" y="230170"/>
                    <a:pt x="416227" y="174998"/>
                    <a:pt x="395549" y="125935"/>
                  </a:cubicBezTo>
                  <a:cubicBezTo>
                    <a:pt x="337897" y="115325"/>
                    <a:pt x="292273" y="71105"/>
                    <a:pt x="279862" y="138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67" name="Google Shape;667;p32"/>
          <p:cNvGrpSpPr/>
          <p:nvPr/>
        </p:nvGrpSpPr>
        <p:grpSpPr>
          <a:xfrm>
            <a:off x="7809688" y="373585"/>
            <a:ext cx="1151308" cy="1078936"/>
            <a:chOff x="175906" y="401530"/>
            <a:chExt cx="2115209" cy="1982245"/>
          </a:xfrm>
        </p:grpSpPr>
        <p:sp>
          <p:nvSpPr>
            <p:cNvPr id="668" name="Google Shape;668;p32"/>
            <p:cNvSpPr/>
            <p:nvPr/>
          </p:nvSpPr>
          <p:spPr>
            <a:xfrm>
              <a:off x="175906" y="401530"/>
              <a:ext cx="2115209" cy="1982245"/>
            </a:xfrm>
            <a:custGeom>
              <a:avLst/>
              <a:gdLst/>
              <a:ahLst/>
              <a:cxnLst/>
              <a:rect l="l" t="t" r="r" b="b"/>
              <a:pathLst>
                <a:path w="2115209" h="1982245" extrusionOk="0">
                  <a:moveTo>
                    <a:pt x="1084390" y="1982245"/>
                  </a:moveTo>
                  <a:cubicBezTo>
                    <a:pt x="797399" y="1982245"/>
                    <a:pt x="529106" y="1889709"/>
                    <a:pt x="328897" y="1721967"/>
                  </a:cubicBezTo>
                  <a:cubicBezTo>
                    <a:pt x="126839" y="1552306"/>
                    <a:pt x="10261" y="1321480"/>
                    <a:pt x="672" y="1072023"/>
                  </a:cubicBezTo>
                  <a:cubicBezTo>
                    <a:pt x="-9739" y="802772"/>
                    <a:pt x="101359" y="520575"/>
                    <a:pt x="297801" y="316119"/>
                  </a:cubicBezTo>
                  <a:cubicBezTo>
                    <a:pt x="390549" y="219263"/>
                    <a:pt x="501447" y="141599"/>
                    <a:pt x="624176" y="87554"/>
                  </a:cubicBezTo>
                  <a:cubicBezTo>
                    <a:pt x="758672" y="28980"/>
                    <a:pt x="903928" y="-836"/>
                    <a:pt x="1050622" y="18"/>
                  </a:cubicBezTo>
                  <a:cubicBezTo>
                    <a:pt x="1339737" y="18"/>
                    <a:pt x="1578920" y="75910"/>
                    <a:pt x="1761389" y="225501"/>
                  </a:cubicBezTo>
                  <a:cubicBezTo>
                    <a:pt x="1935570" y="368312"/>
                    <a:pt x="2049065" y="569754"/>
                    <a:pt x="2098449" y="824416"/>
                  </a:cubicBezTo>
                  <a:cubicBezTo>
                    <a:pt x="2125608" y="962926"/>
                    <a:pt x="2119696" y="1105894"/>
                    <a:pt x="2081189" y="1241684"/>
                  </a:cubicBezTo>
                  <a:cubicBezTo>
                    <a:pt x="2044085" y="1372426"/>
                    <a:pt x="1979968" y="1493928"/>
                    <a:pt x="1892966" y="1598334"/>
                  </a:cubicBezTo>
                  <a:cubicBezTo>
                    <a:pt x="1795930" y="1715323"/>
                    <a:pt x="1675038" y="1810249"/>
                    <a:pt x="1538371" y="1876764"/>
                  </a:cubicBezTo>
                  <a:cubicBezTo>
                    <a:pt x="1396903" y="1945628"/>
                    <a:pt x="1241722" y="1981683"/>
                    <a:pt x="1084390" y="1982245"/>
                  </a:cubicBezTo>
                  <a:close/>
                </a:path>
              </a:pathLst>
            </a:custGeom>
            <a:solidFill>
              <a:srgbClr val="09052E">
                <a:alpha val="11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9" name="Google Shape;669;p32"/>
            <p:cNvSpPr/>
            <p:nvPr/>
          </p:nvSpPr>
          <p:spPr>
            <a:xfrm>
              <a:off x="298813" y="475316"/>
              <a:ext cx="1869339" cy="1736332"/>
            </a:xfrm>
            <a:custGeom>
              <a:avLst/>
              <a:gdLst/>
              <a:ahLst/>
              <a:cxnLst/>
              <a:rect l="l" t="t" r="r" b="b"/>
              <a:pathLst>
                <a:path w="1869339" h="1736332" extrusionOk="0">
                  <a:moveTo>
                    <a:pt x="927716" y="0"/>
                  </a:moveTo>
                  <a:cubicBezTo>
                    <a:pt x="337774" y="0"/>
                    <a:pt x="-16274" y="505694"/>
                    <a:pt x="576" y="943990"/>
                  </a:cubicBezTo>
                  <a:cubicBezTo>
                    <a:pt x="17425" y="1382285"/>
                    <a:pt x="422022" y="1736332"/>
                    <a:pt x="961483" y="1736332"/>
                  </a:cubicBezTo>
                  <a:cubicBezTo>
                    <a:pt x="1500945" y="1736332"/>
                    <a:pt x="1957118" y="1250776"/>
                    <a:pt x="1854924" y="724876"/>
                  </a:cubicBezTo>
                  <a:cubicBezTo>
                    <a:pt x="1769717" y="285279"/>
                    <a:pt x="1464506" y="0"/>
                    <a:pt x="9277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0" name="Google Shape;670;p32"/>
            <p:cNvSpPr/>
            <p:nvPr/>
          </p:nvSpPr>
          <p:spPr>
            <a:xfrm>
              <a:off x="298819" y="1299235"/>
              <a:ext cx="1869272" cy="912413"/>
            </a:xfrm>
            <a:custGeom>
              <a:avLst/>
              <a:gdLst/>
              <a:ahLst/>
              <a:cxnLst/>
              <a:rect l="l" t="t" r="r" b="b"/>
              <a:pathLst>
                <a:path w="1869272" h="912413" extrusionOk="0">
                  <a:moveTo>
                    <a:pt x="963190" y="603915"/>
                  </a:moveTo>
                  <a:cubicBezTo>
                    <a:pt x="507291" y="603915"/>
                    <a:pt x="141942" y="366308"/>
                    <a:pt x="1940" y="34795"/>
                  </a:cubicBezTo>
                  <a:cubicBezTo>
                    <a:pt x="-54" y="63172"/>
                    <a:pt x="-511" y="91639"/>
                    <a:pt x="570" y="120071"/>
                  </a:cubicBezTo>
                  <a:cubicBezTo>
                    <a:pt x="17419" y="558435"/>
                    <a:pt x="422016" y="912414"/>
                    <a:pt x="961477" y="912414"/>
                  </a:cubicBezTo>
                  <a:cubicBezTo>
                    <a:pt x="1466829" y="912414"/>
                    <a:pt x="1899097" y="486242"/>
                    <a:pt x="1867658" y="0"/>
                  </a:cubicBezTo>
                  <a:cubicBezTo>
                    <a:pt x="1728135" y="347404"/>
                    <a:pt x="1367649" y="603915"/>
                    <a:pt x="963190" y="60391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1" name="Google Shape;671;p32"/>
            <p:cNvSpPr/>
            <p:nvPr/>
          </p:nvSpPr>
          <p:spPr>
            <a:xfrm>
              <a:off x="580466" y="1110445"/>
              <a:ext cx="964631" cy="964754"/>
            </a:xfrm>
            <a:custGeom>
              <a:avLst/>
              <a:gdLst/>
              <a:ahLst/>
              <a:cxnLst/>
              <a:rect l="l" t="t" r="r" b="b"/>
              <a:pathLst>
                <a:path w="758060" h="758156" extrusionOk="0">
                  <a:moveTo>
                    <a:pt x="724496" y="223151"/>
                  </a:moveTo>
                  <a:cubicBezTo>
                    <a:pt x="687310" y="294289"/>
                    <a:pt x="599494" y="321817"/>
                    <a:pt x="528355" y="284631"/>
                  </a:cubicBezTo>
                  <a:cubicBezTo>
                    <a:pt x="457217" y="247446"/>
                    <a:pt x="429689" y="159629"/>
                    <a:pt x="466875" y="88491"/>
                  </a:cubicBezTo>
                  <a:cubicBezTo>
                    <a:pt x="479923" y="63532"/>
                    <a:pt x="499937" y="42901"/>
                    <a:pt x="524492" y="29106"/>
                  </a:cubicBezTo>
                  <a:cubicBezTo>
                    <a:pt x="331208" y="-51203"/>
                    <a:pt x="109416" y="40382"/>
                    <a:pt x="29107" y="233665"/>
                  </a:cubicBezTo>
                  <a:cubicBezTo>
                    <a:pt x="-51203" y="426949"/>
                    <a:pt x="40381" y="648740"/>
                    <a:pt x="233665" y="729050"/>
                  </a:cubicBezTo>
                  <a:cubicBezTo>
                    <a:pt x="426956" y="809360"/>
                    <a:pt x="648741" y="717776"/>
                    <a:pt x="729051" y="524492"/>
                  </a:cubicBezTo>
                  <a:cubicBezTo>
                    <a:pt x="769257" y="427730"/>
                    <a:pt x="767606" y="318645"/>
                    <a:pt x="724496" y="223151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2" name="Google Shape;672;p32"/>
            <p:cNvSpPr/>
            <p:nvPr/>
          </p:nvSpPr>
          <p:spPr>
            <a:xfrm>
              <a:off x="801923" y="1330391"/>
              <a:ext cx="523896" cy="523968"/>
            </a:xfrm>
            <a:custGeom>
              <a:avLst/>
              <a:gdLst/>
              <a:ahLst/>
              <a:cxnLst/>
              <a:rect l="l" t="t" r="r" b="b"/>
              <a:pathLst>
                <a:path w="411706" h="411763" extrusionOk="0">
                  <a:moveTo>
                    <a:pt x="279862" y="13810"/>
                  </a:moveTo>
                  <a:cubicBezTo>
                    <a:pt x="173784" y="-27047"/>
                    <a:pt x="54666" y="25824"/>
                    <a:pt x="13809" y="131901"/>
                  </a:cubicBezTo>
                  <a:cubicBezTo>
                    <a:pt x="-27048" y="237978"/>
                    <a:pt x="25830" y="357097"/>
                    <a:pt x="131907" y="397954"/>
                  </a:cubicBezTo>
                  <a:cubicBezTo>
                    <a:pt x="237984" y="438811"/>
                    <a:pt x="357096" y="385940"/>
                    <a:pt x="397953" y="279863"/>
                  </a:cubicBezTo>
                  <a:cubicBezTo>
                    <a:pt x="417090" y="230170"/>
                    <a:pt x="416227" y="174998"/>
                    <a:pt x="395549" y="125935"/>
                  </a:cubicBezTo>
                  <a:cubicBezTo>
                    <a:pt x="337897" y="115325"/>
                    <a:pt x="292273" y="71105"/>
                    <a:pt x="279862" y="138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73" name="Google Shape;673;p32"/>
          <p:cNvGrpSpPr/>
          <p:nvPr/>
        </p:nvGrpSpPr>
        <p:grpSpPr>
          <a:xfrm>
            <a:off x="3585899" y="2963395"/>
            <a:ext cx="759360" cy="711626"/>
            <a:chOff x="175906" y="401530"/>
            <a:chExt cx="2115209" cy="1982245"/>
          </a:xfrm>
        </p:grpSpPr>
        <p:sp>
          <p:nvSpPr>
            <p:cNvPr id="674" name="Google Shape;674;p32"/>
            <p:cNvSpPr/>
            <p:nvPr/>
          </p:nvSpPr>
          <p:spPr>
            <a:xfrm>
              <a:off x="175906" y="401530"/>
              <a:ext cx="2115209" cy="1982245"/>
            </a:xfrm>
            <a:custGeom>
              <a:avLst/>
              <a:gdLst/>
              <a:ahLst/>
              <a:cxnLst/>
              <a:rect l="l" t="t" r="r" b="b"/>
              <a:pathLst>
                <a:path w="2115209" h="1982245" extrusionOk="0">
                  <a:moveTo>
                    <a:pt x="1084390" y="1982245"/>
                  </a:moveTo>
                  <a:cubicBezTo>
                    <a:pt x="797399" y="1982245"/>
                    <a:pt x="529106" y="1889709"/>
                    <a:pt x="328897" y="1721967"/>
                  </a:cubicBezTo>
                  <a:cubicBezTo>
                    <a:pt x="126839" y="1552306"/>
                    <a:pt x="10261" y="1321480"/>
                    <a:pt x="672" y="1072023"/>
                  </a:cubicBezTo>
                  <a:cubicBezTo>
                    <a:pt x="-9739" y="802772"/>
                    <a:pt x="101359" y="520575"/>
                    <a:pt x="297801" y="316119"/>
                  </a:cubicBezTo>
                  <a:cubicBezTo>
                    <a:pt x="390549" y="219263"/>
                    <a:pt x="501447" y="141599"/>
                    <a:pt x="624176" y="87554"/>
                  </a:cubicBezTo>
                  <a:cubicBezTo>
                    <a:pt x="758672" y="28980"/>
                    <a:pt x="903928" y="-836"/>
                    <a:pt x="1050622" y="18"/>
                  </a:cubicBezTo>
                  <a:cubicBezTo>
                    <a:pt x="1339737" y="18"/>
                    <a:pt x="1578920" y="75910"/>
                    <a:pt x="1761389" y="225501"/>
                  </a:cubicBezTo>
                  <a:cubicBezTo>
                    <a:pt x="1935570" y="368312"/>
                    <a:pt x="2049065" y="569754"/>
                    <a:pt x="2098449" y="824416"/>
                  </a:cubicBezTo>
                  <a:cubicBezTo>
                    <a:pt x="2125608" y="962926"/>
                    <a:pt x="2119696" y="1105894"/>
                    <a:pt x="2081189" y="1241684"/>
                  </a:cubicBezTo>
                  <a:cubicBezTo>
                    <a:pt x="2044085" y="1372426"/>
                    <a:pt x="1979968" y="1493928"/>
                    <a:pt x="1892966" y="1598334"/>
                  </a:cubicBezTo>
                  <a:cubicBezTo>
                    <a:pt x="1795930" y="1715323"/>
                    <a:pt x="1675038" y="1810249"/>
                    <a:pt x="1538371" y="1876764"/>
                  </a:cubicBezTo>
                  <a:cubicBezTo>
                    <a:pt x="1396903" y="1945628"/>
                    <a:pt x="1241722" y="1981683"/>
                    <a:pt x="1084390" y="1982245"/>
                  </a:cubicBezTo>
                  <a:close/>
                </a:path>
              </a:pathLst>
            </a:custGeom>
            <a:solidFill>
              <a:srgbClr val="09052E">
                <a:alpha val="11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5" name="Google Shape;675;p32"/>
            <p:cNvSpPr/>
            <p:nvPr/>
          </p:nvSpPr>
          <p:spPr>
            <a:xfrm>
              <a:off x="298813" y="475316"/>
              <a:ext cx="1869339" cy="1736332"/>
            </a:xfrm>
            <a:custGeom>
              <a:avLst/>
              <a:gdLst/>
              <a:ahLst/>
              <a:cxnLst/>
              <a:rect l="l" t="t" r="r" b="b"/>
              <a:pathLst>
                <a:path w="1869339" h="1736332" extrusionOk="0">
                  <a:moveTo>
                    <a:pt x="927716" y="0"/>
                  </a:moveTo>
                  <a:cubicBezTo>
                    <a:pt x="337774" y="0"/>
                    <a:pt x="-16274" y="505694"/>
                    <a:pt x="576" y="943990"/>
                  </a:cubicBezTo>
                  <a:cubicBezTo>
                    <a:pt x="17425" y="1382285"/>
                    <a:pt x="422022" y="1736332"/>
                    <a:pt x="961483" y="1736332"/>
                  </a:cubicBezTo>
                  <a:cubicBezTo>
                    <a:pt x="1500945" y="1736332"/>
                    <a:pt x="1957118" y="1250776"/>
                    <a:pt x="1854924" y="724876"/>
                  </a:cubicBezTo>
                  <a:cubicBezTo>
                    <a:pt x="1769717" y="285279"/>
                    <a:pt x="1464506" y="0"/>
                    <a:pt x="9277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6" name="Google Shape;676;p32"/>
            <p:cNvSpPr/>
            <p:nvPr/>
          </p:nvSpPr>
          <p:spPr>
            <a:xfrm>
              <a:off x="298819" y="1299235"/>
              <a:ext cx="1869272" cy="912413"/>
            </a:xfrm>
            <a:custGeom>
              <a:avLst/>
              <a:gdLst/>
              <a:ahLst/>
              <a:cxnLst/>
              <a:rect l="l" t="t" r="r" b="b"/>
              <a:pathLst>
                <a:path w="1869272" h="912413" extrusionOk="0">
                  <a:moveTo>
                    <a:pt x="963190" y="603915"/>
                  </a:moveTo>
                  <a:cubicBezTo>
                    <a:pt x="507291" y="603915"/>
                    <a:pt x="141942" y="366308"/>
                    <a:pt x="1940" y="34795"/>
                  </a:cubicBezTo>
                  <a:cubicBezTo>
                    <a:pt x="-54" y="63172"/>
                    <a:pt x="-511" y="91639"/>
                    <a:pt x="570" y="120071"/>
                  </a:cubicBezTo>
                  <a:cubicBezTo>
                    <a:pt x="17419" y="558435"/>
                    <a:pt x="422016" y="912414"/>
                    <a:pt x="961477" y="912414"/>
                  </a:cubicBezTo>
                  <a:cubicBezTo>
                    <a:pt x="1466829" y="912414"/>
                    <a:pt x="1899097" y="486242"/>
                    <a:pt x="1867658" y="0"/>
                  </a:cubicBezTo>
                  <a:cubicBezTo>
                    <a:pt x="1728135" y="347404"/>
                    <a:pt x="1367649" y="603915"/>
                    <a:pt x="963190" y="60391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7" name="Google Shape;677;p32"/>
            <p:cNvSpPr/>
            <p:nvPr/>
          </p:nvSpPr>
          <p:spPr>
            <a:xfrm>
              <a:off x="1039197" y="735508"/>
              <a:ext cx="964631" cy="964754"/>
            </a:xfrm>
            <a:custGeom>
              <a:avLst/>
              <a:gdLst/>
              <a:ahLst/>
              <a:cxnLst/>
              <a:rect l="l" t="t" r="r" b="b"/>
              <a:pathLst>
                <a:path w="758060" h="758156" extrusionOk="0">
                  <a:moveTo>
                    <a:pt x="724496" y="223151"/>
                  </a:moveTo>
                  <a:cubicBezTo>
                    <a:pt x="687310" y="294289"/>
                    <a:pt x="599494" y="321817"/>
                    <a:pt x="528355" y="284631"/>
                  </a:cubicBezTo>
                  <a:cubicBezTo>
                    <a:pt x="457217" y="247446"/>
                    <a:pt x="429689" y="159629"/>
                    <a:pt x="466875" y="88491"/>
                  </a:cubicBezTo>
                  <a:cubicBezTo>
                    <a:pt x="479923" y="63532"/>
                    <a:pt x="499937" y="42901"/>
                    <a:pt x="524492" y="29106"/>
                  </a:cubicBezTo>
                  <a:cubicBezTo>
                    <a:pt x="331208" y="-51203"/>
                    <a:pt x="109416" y="40382"/>
                    <a:pt x="29107" y="233665"/>
                  </a:cubicBezTo>
                  <a:cubicBezTo>
                    <a:pt x="-51203" y="426949"/>
                    <a:pt x="40381" y="648740"/>
                    <a:pt x="233665" y="729050"/>
                  </a:cubicBezTo>
                  <a:cubicBezTo>
                    <a:pt x="426956" y="809360"/>
                    <a:pt x="648741" y="717776"/>
                    <a:pt x="729051" y="524492"/>
                  </a:cubicBezTo>
                  <a:cubicBezTo>
                    <a:pt x="769257" y="427730"/>
                    <a:pt x="767606" y="318645"/>
                    <a:pt x="724496" y="223151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rgbClr val="FF6B4B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8" name="Google Shape;678;p32"/>
            <p:cNvSpPr/>
            <p:nvPr/>
          </p:nvSpPr>
          <p:spPr>
            <a:xfrm>
              <a:off x="1260654" y="955454"/>
              <a:ext cx="523896" cy="523968"/>
            </a:xfrm>
            <a:custGeom>
              <a:avLst/>
              <a:gdLst/>
              <a:ahLst/>
              <a:cxnLst/>
              <a:rect l="l" t="t" r="r" b="b"/>
              <a:pathLst>
                <a:path w="411706" h="411763" extrusionOk="0">
                  <a:moveTo>
                    <a:pt x="279862" y="13810"/>
                  </a:moveTo>
                  <a:cubicBezTo>
                    <a:pt x="173784" y="-27047"/>
                    <a:pt x="54666" y="25824"/>
                    <a:pt x="13809" y="131901"/>
                  </a:cubicBezTo>
                  <a:cubicBezTo>
                    <a:pt x="-27048" y="237978"/>
                    <a:pt x="25830" y="357097"/>
                    <a:pt x="131907" y="397954"/>
                  </a:cubicBezTo>
                  <a:cubicBezTo>
                    <a:pt x="237984" y="438811"/>
                    <a:pt x="357096" y="385940"/>
                    <a:pt x="397953" y="279863"/>
                  </a:cubicBezTo>
                  <a:cubicBezTo>
                    <a:pt x="417090" y="230170"/>
                    <a:pt x="416227" y="174998"/>
                    <a:pt x="395549" y="125935"/>
                  </a:cubicBezTo>
                  <a:cubicBezTo>
                    <a:pt x="337897" y="115325"/>
                    <a:pt x="292273" y="71105"/>
                    <a:pt x="279862" y="138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79" name="Google Shape;679;p32"/>
          <p:cNvGrpSpPr/>
          <p:nvPr/>
        </p:nvGrpSpPr>
        <p:grpSpPr>
          <a:xfrm>
            <a:off x="2812459" y="3860233"/>
            <a:ext cx="1125926" cy="1055149"/>
            <a:chOff x="175906" y="401530"/>
            <a:chExt cx="2115209" cy="1982245"/>
          </a:xfrm>
        </p:grpSpPr>
        <p:sp>
          <p:nvSpPr>
            <p:cNvPr id="680" name="Google Shape;680;p32"/>
            <p:cNvSpPr/>
            <p:nvPr/>
          </p:nvSpPr>
          <p:spPr>
            <a:xfrm>
              <a:off x="175906" y="401530"/>
              <a:ext cx="2115209" cy="1982245"/>
            </a:xfrm>
            <a:custGeom>
              <a:avLst/>
              <a:gdLst/>
              <a:ahLst/>
              <a:cxnLst/>
              <a:rect l="l" t="t" r="r" b="b"/>
              <a:pathLst>
                <a:path w="2115209" h="1982245" extrusionOk="0">
                  <a:moveTo>
                    <a:pt x="1084390" y="1982245"/>
                  </a:moveTo>
                  <a:cubicBezTo>
                    <a:pt x="797399" y="1982245"/>
                    <a:pt x="529106" y="1889709"/>
                    <a:pt x="328897" y="1721967"/>
                  </a:cubicBezTo>
                  <a:cubicBezTo>
                    <a:pt x="126839" y="1552306"/>
                    <a:pt x="10261" y="1321480"/>
                    <a:pt x="672" y="1072023"/>
                  </a:cubicBezTo>
                  <a:cubicBezTo>
                    <a:pt x="-9739" y="802772"/>
                    <a:pt x="101359" y="520575"/>
                    <a:pt x="297801" y="316119"/>
                  </a:cubicBezTo>
                  <a:cubicBezTo>
                    <a:pt x="390549" y="219263"/>
                    <a:pt x="501447" y="141599"/>
                    <a:pt x="624176" y="87554"/>
                  </a:cubicBezTo>
                  <a:cubicBezTo>
                    <a:pt x="758672" y="28980"/>
                    <a:pt x="903928" y="-836"/>
                    <a:pt x="1050622" y="18"/>
                  </a:cubicBezTo>
                  <a:cubicBezTo>
                    <a:pt x="1339737" y="18"/>
                    <a:pt x="1578920" y="75910"/>
                    <a:pt x="1761389" y="225501"/>
                  </a:cubicBezTo>
                  <a:cubicBezTo>
                    <a:pt x="1935570" y="368312"/>
                    <a:pt x="2049065" y="569754"/>
                    <a:pt x="2098449" y="824416"/>
                  </a:cubicBezTo>
                  <a:cubicBezTo>
                    <a:pt x="2125608" y="962926"/>
                    <a:pt x="2119696" y="1105894"/>
                    <a:pt x="2081189" y="1241684"/>
                  </a:cubicBezTo>
                  <a:cubicBezTo>
                    <a:pt x="2044085" y="1372426"/>
                    <a:pt x="1979968" y="1493928"/>
                    <a:pt x="1892966" y="1598334"/>
                  </a:cubicBezTo>
                  <a:cubicBezTo>
                    <a:pt x="1795930" y="1715323"/>
                    <a:pt x="1675038" y="1810249"/>
                    <a:pt x="1538371" y="1876764"/>
                  </a:cubicBezTo>
                  <a:cubicBezTo>
                    <a:pt x="1396903" y="1945628"/>
                    <a:pt x="1241722" y="1981683"/>
                    <a:pt x="1084390" y="1982245"/>
                  </a:cubicBezTo>
                  <a:close/>
                </a:path>
              </a:pathLst>
            </a:custGeom>
            <a:solidFill>
              <a:srgbClr val="09052E">
                <a:alpha val="11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1" name="Google Shape;681;p32"/>
            <p:cNvSpPr/>
            <p:nvPr/>
          </p:nvSpPr>
          <p:spPr>
            <a:xfrm>
              <a:off x="298813" y="475316"/>
              <a:ext cx="1869339" cy="1736332"/>
            </a:xfrm>
            <a:custGeom>
              <a:avLst/>
              <a:gdLst/>
              <a:ahLst/>
              <a:cxnLst/>
              <a:rect l="l" t="t" r="r" b="b"/>
              <a:pathLst>
                <a:path w="1869339" h="1736332" extrusionOk="0">
                  <a:moveTo>
                    <a:pt x="927716" y="0"/>
                  </a:moveTo>
                  <a:cubicBezTo>
                    <a:pt x="337774" y="0"/>
                    <a:pt x="-16274" y="505694"/>
                    <a:pt x="576" y="943990"/>
                  </a:cubicBezTo>
                  <a:cubicBezTo>
                    <a:pt x="17425" y="1382285"/>
                    <a:pt x="422022" y="1736332"/>
                    <a:pt x="961483" y="1736332"/>
                  </a:cubicBezTo>
                  <a:cubicBezTo>
                    <a:pt x="1500945" y="1736332"/>
                    <a:pt x="1957118" y="1250776"/>
                    <a:pt x="1854924" y="724876"/>
                  </a:cubicBezTo>
                  <a:cubicBezTo>
                    <a:pt x="1769717" y="285279"/>
                    <a:pt x="1464506" y="0"/>
                    <a:pt x="9277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2" name="Google Shape;682;p32"/>
            <p:cNvSpPr/>
            <p:nvPr/>
          </p:nvSpPr>
          <p:spPr>
            <a:xfrm>
              <a:off x="298819" y="1299235"/>
              <a:ext cx="1869272" cy="912413"/>
            </a:xfrm>
            <a:custGeom>
              <a:avLst/>
              <a:gdLst/>
              <a:ahLst/>
              <a:cxnLst/>
              <a:rect l="l" t="t" r="r" b="b"/>
              <a:pathLst>
                <a:path w="1869272" h="912413" extrusionOk="0">
                  <a:moveTo>
                    <a:pt x="963190" y="603915"/>
                  </a:moveTo>
                  <a:cubicBezTo>
                    <a:pt x="507291" y="603915"/>
                    <a:pt x="141942" y="366308"/>
                    <a:pt x="1940" y="34795"/>
                  </a:cubicBezTo>
                  <a:cubicBezTo>
                    <a:pt x="-54" y="63172"/>
                    <a:pt x="-511" y="91639"/>
                    <a:pt x="570" y="120071"/>
                  </a:cubicBezTo>
                  <a:cubicBezTo>
                    <a:pt x="17419" y="558435"/>
                    <a:pt x="422016" y="912414"/>
                    <a:pt x="961477" y="912414"/>
                  </a:cubicBezTo>
                  <a:cubicBezTo>
                    <a:pt x="1466829" y="912414"/>
                    <a:pt x="1899097" y="486242"/>
                    <a:pt x="1867658" y="0"/>
                  </a:cubicBezTo>
                  <a:cubicBezTo>
                    <a:pt x="1728135" y="347404"/>
                    <a:pt x="1367649" y="603915"/>
                    <a:pt x="963190" y="60391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3" name="Google Shape;683;p32"/>
            <p:cNvSpPr/>
            <p:nvPr/>
          </p:nvSpPr>
          <p:spPr>
            <a:xfrm>
              <a:off x="1067325" y="680988"/>
              <a:ext cx="964631" cy="964754"/>
            </a:xfrm>
            <a:custGeom>
              <a:avLst/>
              <a:gdLst/>
              <a:ahLst/>
              <a:cxnLst/>
              <a:rect l="l" t="t" r="r" b="b"/>
              <a:pathLst>
                <a:path w="758060" h="758156" extrusionOk="0">
                  <a:moveTo>
                    <a:pt x="724496" y="223151"/>
                  </a:moveTo>
                  <a:cubicBezTo>
                    <a:pt x="687310" y="294289"/>
                    <a:pt x="599494" y="321817"/>
                    <a:pt x="528355" y="284631"/>
                  </a:cubicBezTo>
                  <a:cubicBezTo>
                    <a:pt x="457217" y="247446"/>
                    <a:pt x="429689" y="159629"/>
                    <a:pt x="466875" y="88491"/>
                  </a:cubicBezTo>
                  <a:cubicBezTo>
                    <a:pt x="479923" y="63532"/>
                    <a:pt x="499937" y="42901"/>
                    <a:pt x="524492" y="29106"/>
                  </a:cubicBezTo>
                  <a:cubicBezTo>
                    <a:pt x="331208" y="-51203"/>
                    <a:pt x="109416" y="40382"/>
                    <a:pt x="29107" y="233665"/>
                  </a:cubicBezTo>
                  <a:cubicBezTo>
                    <a:pt x="-51203" y="426949"/>
                    <a:pt x="40381" y="648740"/>
                    <a:pt x="233665" y="729050"/>
                  </a:cubicBezTo>
                  <a:cubicBezTo>
                    <a:pt x="426956" y="809360"/>
                    <a:pt x="648741" y="717776"/>
                    <a:pt x="729051" y="524492"/>
                  </a:cubicBezTo>
                  <a:cubicBezTo>
                    <a:pt x="769257" y="427730"/>
                    <a:pt x="767606" y="318645"/>
                    <a:pt x="724496" y="22315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4" name="Google Shape;684;p32"/>
            <p:cNvSpPr/>
            <p:nvPr/>
          </p:nvSpPr>
          <p:spPr>
            <a:xfrm>
              <a:off x="1288782" y="900934"/>
              <a:ext cx="523896" cy="523968"/>
            </a:xfrm>
            <a:custGeom>
              <a:avLst/>
              <a:gdLst/>
              <a:ahLst/>
              <a:cxnLst/>
              <a:rect l="l" t="t" r="r" b="b"/>
              <a:pathLst>
                <a:path w="411706" h="411763" extrusionOk="0">
                  <a:moveTo>
                    <a:pt x="279862" y="13810"/>
                  </a:moveTo>
                  <a:cubicBezTo>
                    <a:pt x="173784" y="-27047"/>
                    <a:pt x="54666" y="25824"/>
                    <a:pt x="13809" y="131901"/>
                  </a:cubicBezTo>
                  <a:cubicBezTo>
                    <a:pt x="-27048" y="237978"/>
                    <a:pt x="25830" y="357097"/>
                    <a:pt x="131907" y="397954"/>
                  </a:cubicBezTo>
                  <a:cubicBezTo>
                    <a:pt x="237984" y="438811"/>
                    <a:pt x="357096" y="385940"/>
                    <a:pt x="397953" y="279863"/>
                  </a:cubicBezTo>
                  <a:cubicBezTo>
                    <a:pt x="417090" y="230170"/>
                    <a:pt x="416227" y="174998"/>
                    <a:pt x="395549" y="125935"/>
                  </a:cubicBezTo>
                  <a:cubicBezTo>
                    <a:pt x="337897" y="115325"/>
                    <a:pt x="292273" y="71105"/>
                    <a:pt x="279862" y="138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85" name="Google Shape;685;p32"/>
          <p:cNvGrpSpPr/>
          <p:nvPr/>
        </p:nvGrpSpPr>
        <p:grpSpPr>
          <a:xfrm>
            <a:off x="7651832" y="3390433"/>
            <a:ext cx="1627230" cy="1524941"/>
            <a:chOff x="175906" y="401530"/>
            <a:chExt cx="2115209" cy="1982245"/>
          </a:xfrm>
        </p:grpSpPr>
        <p:sp>
          <p:nvSpPr>
            <p:cNvPr id="686" name="Google Shape;686;p32"/>
            <p:cNvSpPr/>
            <p:nvPr/>
          </p:nvSpPr>
          <p:spPr>
            <a:xfrm>
              <a:off x="175906" y="401530"/>
              <a:ext cx="2115209" cy="1982245"/>
            </a:xfrm>
            <a:custGeom>
              <a:avLst/>
              <a:gdLst/>
              <a:ahLst/>
              <a:cxnLst/>
              <a:rect l="l" t="t" r="r" b="b"/>
              <a:pathLst>
                <a:path w="2115209" h="1982245" extrusionOk="0">
                  <a:moveTo>
                    <a:pt x="1084390" y="1982245"/>
                  </a:moveTo>
                  <a:cubicBezTo>
                    <a:pt x="797399" y="1982245"/>
                    <a:pt x="529106" y="1889709"/>
                    <a:pt x="328897" y="1721967"/>
                  </a:cubicBezTo>
                  <a:cubicBezTo>
                    <a:pt x="126839" y="1552306"/>
                    <a:pt x="10261" y="1321480"/>
                    <a:pt x="672" y="1072023"/>
                  </a:cubicBezTo>
                  <a:cubicBezTo>
                    <a:pt x="-9739" y="802772"/>
                    <a:pt x="101359" y="520575"/>
                    <a:pt x="297801" y="316119"/>
                  </a:cubicBezTo>
                  <a:cubicBezTo>
                    <a:pt x="390549" y="219263"/>
                    <a:pt x="501447" y="141599"/>
                    <a:pt x="624176" y="87554"/>
                  </a:cubicBezTo>
                  <a:cubicBezTo>
                    <a:pt x="758672" y="28980"/>
                    <a:pt x="903928" y="-836"/>
                    <a:pt x="1050622" y="18"/>
                  </a:cubicBezTo>
                  <a:cubicBezTo>
                    <a:pt x="1339737" y="18"/>
                    <a:pt x="1578920" y="75910"/>
                    <a:pt x="1761389" y="225501"/>
                  </a:cubicBezTo>
                  <a:cubicBezTo>
                    <a:pt x="1935570" y="368312"/>
                    <a:pt x="2049065" y="569754"/>
                    <a:pt x="2098449" y="824416"/>
                  </a:cubicBezTo>
                  <a:cubicBezTo>
                    <a:pt x="2125608" y="962926"/>
                    <a:pt x="2119696" y="1105894"/>
                    <a:pt x="2081189" y="1241684"/>
                  </a:cubicBezTo>
                  <a:cubicBezTo>
                    <a:pt x="2044085" y="1372426"/>
                    <a:pt x="1979968" y="1493928"/>
                    <a:pt x="1892966" y="1598334"/>
                  </a:cubicBezTo>
                  <a:cubicBezTo>
                    <a:pt x="1795930" y="1715323"/>
                    <a:pt x="1675038" y="1810249"/>
                    <a:pt x="1538371" y="1876764"/>
                  </a:cubicBezTo>
                  <a:cubicBezTo>
                    <a:pt x="1396903" y="1945628"/>
                    <a:pt x="1241722" y="1981683"/>
                    <a:pt x="1084390" y="1982245"/>
                  </a:cubicBezTo>
                  <a:close/>
                </a:path>
              </a:pathLst>
            </a:custGeom>
            <a:solidFill>
              <a:srgbClr val="09052E">
                <a:alpha val="11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7" name="Google Shape;687;p32"/>
            <p:cNvSpPr/>
            <p:nvPr/>
          </p:nvSpPr>
          <p:spPr>
            <a:xfrm>
              <a:off x="298813" y="475316"/>
              <a:ext cx="1869339" cy="1736332"/>
            </a:xfrm>
            <a:custGeom>
              <a:avLst/>
              <a:gdLst/>
              <a:ahLst/>
              <a:cxnLst/>
              <a:rect l="l" t="t" r="r" b="b"/>
              <a:pathLst>
                <a:path w="1869339" h="1736332" extrusionOk="0">
                  <a:moveTo>
                    <a:pt x="927716" y="0"/>
                  </a:moveTo>
                  <a:cubicBezTo>
                    <a:pt x="337774" y="0"/>
                    <a:pt x="-16274" y="505694"/>
                    <a:pt x="576" y="943990"/>
                  </a:cubicBezTo>
                  <a:cubicBezTo>
                    <a:pt x="17425" y="1382285"/>
                    <a:pt x="422022" y="1736332"/>
                    <a:pt x="961483" y="1736332"/>
                  </a:cubicBezTo>
                  <a:cubicBezTo>
                    <a:pt x="1500945" y="1736332"/>
                    <a:pt x="1957118" y="1250776"/>
                    <a:pt x="1854924" y="724876"/>
                  </a:cubicBezTo>
                  <a:cubicBezTo>
                    <a:pt x="1769717" y="285279"/>
                    <a:pt x="1464506" y="0"/>
                    <a:pt x="9277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8" name="Google Shape;688;p32"/>
            <p:cNvSpPr/>
            <p:nvPr/>
          </p:nvSpPr>
          <p:spPr>
            <a:xfrm>
              <a:off x="298819" y="1299235"/>
              <a:ext cx="1869272" cy="912413"/>
            </a:xfrm>
            <a:custGeom>
              <a:avLst/>
              <a:gdLst/>
              <a:ahLst/>
              <a:cxnLst/>
              <a:rect l="l" t="t" r="r" b="b"/>
              <a:pathLst>
                <a:path w="1869272" h="912413" extrusionOk="0">
                  <a:moveTo>
                    <a:pt x="963190" y="603915"/>
                  </a:moveTo>
                  <a:cubicBezTo>
                    <a:pt x="507291" y="603915"/>
                    <a:pt x="141942" y="366308"/>
                    <a:pt x="1940" y="34795"/>
                  </a:cubicBezTo>
                  <a:cubicBezTo>
                    <a:pt x="-54" y="63172"/>
                    <a:pt x="-511" y="91639"/>
                    <a:pt x="570" y="120071"/>
                  </a:cubicBezTo>
                  <a:cubicBezTo>
                    <a:pt x="17419" y="558435"/>
                    <a:pt x="422016" y="912414"/>
                    <a:pt x="961477" y="912414"/>
                  </a:cubicBezTo>
                  <a:cubicBezTo>
                    <a:pt x="1466829" y="912414"/>
                    <a:pt x="1899097" y="486242"/>
                    <a:pt x="1867658" y="0"/>
                  </a:cubicBezTo>
                  <a:cubicBezTo>
                    <a:pt x="1728135" y="347404"/>
                    <a:pt x="1367649" y="603915"/>
                    <a:pt x="963190" y="60391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9" name="Google Shape;689;p32"/>
            <p:cNvSpPr/>
            <p:nvPr/>
          </p:nvSpPr>
          <p:spPr>
            <a:xfrm>
              <a:off x="406148" y="813291"/>
              <a:ext cx="964631" cy="964754"/>
            </a:xfrm>
            <a:custGeom>
              <a:avLst/>
              <a:gdLst/>
              <a:ahLst/>
              <a:cxnLst/>
              <a:rect l="l" t="t" r="r" b="b"/>
              <a:pathLst>
                <a:path w="758060" h="758156" extrusionOk="0">
                  <a:moveTo>
                    <a:pt x="724496" y="223151"/>
                  </a:moveTo>
                  <a:cubicBezTo>
                    <a:pt x="687310" y="294289"/>
                    <a:pt x="599494" y="321817"/>
                    <a:pt x="528355" y="284631"/>
                  </a:cubicBezTo>
                  <a:cubicBezTo>
                    <a:pt x="457217" y="247446"/>
                    <a:pt x="429689" y="159629"/>
                    <a:pt x="466875" y="88491"/>
                  </a:cubicBezTo>
                  <a:cubicBezTo>
                    <a:pt x="479923" y="63532"/>
                    <a:pt x="499937" y="42901"/>
                    <a:pt x="524492" y="29106"/>
                  </a:cubicBezTo>
                  <a:cubicBezTo>
                    <a:pt x="331208" y="-51203"/>
                    <a:pt x="109416" y="40382"/>
                    <a:pt x="29107" y="233665"/>
                  </a:cubicBezTo>
                  <a:cubicBezTo>
                    <a:pt x="-51203" y="426949"/>
                    <a:pt x="40381" y="648740"/>
                    <a:pt x="233665" y="729050"/>
                  </a:cubicBezTo>
                  <a:cubicBezTo>
                    <a:pt x="426956" y="809360"/>
                    <a:pt x="648741" y="717776"/>
                    <a:pt x="729051" y="524492"/>
                  </a:cubicBezTo>
                  <a:cubicBezTo>
                    <a:pt x="769257" y="427730"/>
                    <a:pt x="767606" y="318645"/>
                    <a:pt x="724496" y="223151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rgbClr val="95F16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0" name="Google Shape;690;p32"/>
            <p:cNvSpPr/>
            <p:nvPr/>
          </p:nvSpPr>
          <p:spPr>
            <a:xfrm>
              <a:off x="627605" y="1033238"/>
              <a:ext cx="523896" cy="523968"/>
            </a:xfrm>
            <a:custGeom>
              <a:avLst/>
              <a:gdLst/>
              <a:ahLst/>
              <a:cxnLst/>
              <a:rect l="l" t="t" r="r" b="b"/>
              <a:pathLst>
                <a:path w="411706" h="411763" extrusionOk="0">
                  <a:moveTo>
                    <a:pt x="279862" y="13810"/>
                  </a:moveTo>
                  <a:cubicBezTo>
                    <a:pt x="173784" y="-27047"/>
                    <a:pt x="54666" y="25824"/>
                    <a:pt x="13809" y="131901"/>
                  </a:cubicBezTo>
                  <a:cubicBezTo>
                    <a:pt x="-27048" y="237978"/>
                    <a:pt x="25830" y="357097"/>
                    <a:pt x="131907" y="397954"/>
                  </a:cubicBezTo>
                  <a:cubicBezTo>
                    <a:pt x="237984" y="438811"/>
                    <a:pt x="357096" y="385940"/>
                    <a:pt x="397953" y="279863"/>
                  </a:cubicBezTo>
                  <a:cubicBezTo>
                    <a:pt x="417090" y="230170"/>
                    <a:pt x="416227" y="174998"/>
                    <a:pt x="395549" y="125935"/>
                  </a:cubicBezTo>
                  <a:cubicBezTo>
                    <a:pt x="337897" y="115325"/>
                    <a:pt x="292273" y="71105"/>
                    <a:pt x="279862" y="138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/>
            </a:gs>
            <a:gs pos="100000">
              <a:schemeClr val="accent2"/>
            </a:gs>
          </a:gsLst>
          <a:lin ang="0" scaled="0"/>
        </a:gradFill>
        <a:effectLst/>
      </p:bgPr>
    </p:bg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p33"/>
          <p:cNvSpPr txBox="1">
            <a:spLocks noGrp="1"/>
          </p:cNvSpPr>
          <p:nvPr>
            <p:ph type="ctrTitle" idx="4294967295"/>
          </p:nvPr>
        </p:nvSpPr>
        <p:spPr>
          <a:xfrm>
            <a:off x="855300" y="709688"/>
            <a:ext cx="33315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900" dirty="0">
                <a:latin typeface="Arial Rounded MT Bold" panose="020F0704030504030204" pitchFamily="34" charset="77"/>
              </a:rPr>
              <a:t>Thanks!</a:t>
            </a:r>
            <a:endParaRPr sz="6900" dirty="0">
              <a:latin typeface="Arial Rounded MT Bold" panose="020F0704030504030204" pitchFamily="34" charset="77"/>
            </a:endParaRPr>
          </a:p>
        </p:txBody>
      </p:sp>
      <p:sp>
        <p:nvSpPr>
          <p:cNvPr id="696" name="Google Shape;696;p33"/>
          <p:cNvSpPr txBox="1">
            <a:spLocks noGrp="1"/>
          </p:cNvSpPr>
          <p:nvPr>
            <p:ph type="subTitle" idx="4294967295"/>
          </p:nvPr>
        </p:nvSpPr>
        <p:spPr>
          <a:xfrm>
            <a:off x="855300" y="1909311"/>
            <a:ext cx="3331500" cy="2524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Any questions?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 can find me at:</a:t>
            </a:r>
            <a:endParaRPr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➜"/>
            </a:pPr>
            <a:r>
              <a:rPr lang="en"/>
              <a:t>@username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➜"/>
            </a:pPr>
            <a:r>
              <a:rPr lang="en"/>
              <a:t>user@mail.me</a:t>
            </a:r>
            <a:endParaRPr/>
          </a:p>
        </p:txBody>
      </p:sp>
      <p:sp>
        <p:nvSpPr>
          <p:cNvPr id="697" name="Google Shape;697;p33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46</a:t>
            </a:fld>
            <a:endParaRPr dirty="0"/>
          </a:p>
        </p:txBody>
      </p:sp>
      <p:pic>
        <p:nvPicPr>
          <p:cNvPr id="698" name="Google Shape;698;p33"/>
          <p:cNvPicPr preferRelativeResize="0"/>
          <p:nvPr/>
        </p:nvPicPr>
        <p:blipFill rotWithShape="1">
          <a:blip r:embed="rId3">
            <a:alphaModFix/>
          </a:blip>
          <a:srcRect l="25597" r="9794"/>
          <a:stretch/>
        </p:blipFill>
        <p:spPr>
          <a:xfrm>
            <a:off x="4678575" y="566400"/>
            <a:ext cx="3891000" cy="4010700"/>
          </a:xfrm>
          <a:prstGeom prst="ellipse">
            <a:avLst/>
          </a:prstGeom>
          <a:noFill/>
          <a:ln>
            <a:noFill/>
          </a:ln>
          <a:effectLst>
            <a:outerShdw blurRad="28575" dist="28575" dir="5400000" algn="bl" rotWithShape="0">
              <a:schemeClr val="dk1">
                <a:alpha val="50000"/>
              </a:schemeClr>
            </a:outerShdw>
          </a:effectLst>
        </p:spPr>
      </p:pic>
      <p:grpSp>
        <p:nvGrpSpPr>
          <p:cNvPr id="699" name="Google Shape;699;p33"/>
          <p:cNvGrpSpPr/>
          <p:nvPr/>
        </p:nvGrpSpPr>
        <p:grpSpPr>
          <a:xfrm>
            <a:off x="7329133" y="633506"/>
            <a:ext cx="453116" cy="714197"/>
            <a:chOff x="1620532" y="2740711"/>
            <a:chExt cx="745257" cy="1174666"/>
          </a:xfrm>
        </p:grpSpPr>
        <p:sp>
          <p:nvSpPr>
            <p:cNvPr id="700" name="Google Shape;700;p33"/>
            <p:cNvSpPr/>
            <p:nvPr/>
          </p:nvSpPr>
          <p:spPr>
            <a:xfrm>
              <a:off x="1620532" y="2740711"/>
              <a:ext cx="745257" cy="1174666"/>
            </a:xfrm>
            <a:custGeom>
              <a:avLst/>
              <a:gdLst/>
              <a:ahLst/>
              <a:cxnLst/>
              <a:rect l="l" t="t" r="r" b="b"/>
              <a:pathLst>
                <a:path w="745257" h="1174666" extrusionOk="0">
                  <a:moveTo>
                    <a:pt x="105526" y="385886"/>
                  </a:moveTo>
                  <a:cubicBezTo>
                    <a:pt x="105526" y="385886"/>
                    <a:pt x="389709" y="456640"/>
                    <a:pt x="547452" y="114511"/>
                  </a:cubicBezTo>
                  <a:cubicBezTo>
                    <a:pt x="625124" y="-53848"/>
                    <a:pt x="678481" y="-1313"/>
                    <a:pt x="704989" y="51359"/>
                  </a:cubicBezTo>
                  <a:cubicBezTo>
                    <a:pt x="763894" y="169032"/>
                    <a:pt x="825744" y="770550"/>
                    <a:pt x="360393" y="1174667"/>
                  </a:cubicBezTo>
                  <a:cubicBezTo>
                    <a:pt x="360257" y="1174598"/>
                    <a:pt x="-235850" y="1027952"/>
                    <a:pt x="105526" y="385886"/>
                  </a:cubicBezTo>
                  <a:close/>
                </a:path>
              </a:pathLst>
            </a:custGeom>
            <a:solidFill>
              <a:srgbClr val="F8F1E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1" name="Google Shape;701;p33"/>
            <p:cNvSpPr/>
            <p:nvPr/>
          </p:nvSpPr>
          <p:spPr>
            <a:xfrm>
              <a:off x="1763362" y="3112760"/>
              <a:ext cx="446402" cy="667683"/>
            </a:xfrm>
            <a:custGeom>
              <a:avLst/>
              <a:gdLst/>
              <a:ahLst/>
              <a:cxnLst/>
              <a:rect l="l" t="t" r="r" b="b"/>
              <a:pathLst>
                <a:path w="446402" h="667683" extrusionOk="0">
                  <a:moveTo>
                    <a:pt x="446403" y="526996"/>
                  </a:moveTo>
                  <a:cubicBezTo>
                    <a:pt x="278523" y="500214"/>
                    <a:pt x="48382" y="393843"/>
                    <a:pt x="145028" y="0"/>
                  </a:cubicBezTo>
                  <a:cubicBezTo>
                    <a:pt x="115342" y="10103"/>
                    <a:pt x="84506" y="16432"/>
                    <a:pt x="53245" y="18836"/>
                  </a:cubicBezTo>
                  <a:cubicBezTo>
                    <a:pt x="-14085" y="183222"/>
                    <a:pt x="-95456" y="533023"/>
                    <a:pt x="348456" y="667683"/>
                  </a:cubicBezTo>
                  <a:cubicBezTo>
                    <a:pt x="384785" y="623463"/>
                    <a:pt x="417539" y="576414"/>
                    <a:pt x="446403" y="526996"/>
                  </a:cubicBezTo>
                  <a:close/>
                </a:path>
              </a:pathLst>
            </a:custGeom>
            <a:solidFill>
              <a:srgbClr val="F0E0C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2" name="Google Shape;702;p33"/>
            <p:cNvSpPr/>
            <p:nvPr/>
          </p:nvSpPr>
          <p:spPr>
            <a:xfrm>
              <a:off x="1980517" y="3061527"/>
              <a:ext cx="341579" cy="420075"/>
            </a:xfrm>
            <a:custGeom>
              <a:avLst/>
              <a:gdLst/>
              <a:ahLst/>
              <a:cxnLst/>
              <a:rect l="l" t="t" r="r" b="b"/>
              <a:pathLst>
                <a:path w="341579" h="420075" extrusionOk="0">
                  <a:moveTo>
                    <a:pt x="26848" y="0"/>
                  </a:moveTo>
                  <a:cubicBezTo>
                    <a:pt x="18170" y="6301"/>
                    <a:pt x="9430" y="12103"/>
                    <a:pt x="614" y="17398"/>
                  </a:cubicBezTo>
                  <a:cubicBezTo>
                    <a:pt x="-5002" y="131783"/>
                    <a:pt x="22670" y="353020"/>
                    <a:pt x="305346" y="420076"/>
                  </a:cubicBezTo>
                  <a:cubicBezTo>
                    <a:pt x="319593" y="383294"/>
                    <a:pt x="331579" y="346719"/>
                    <a:pt x="341579" y="310485"/>
                  </a:cubicBezTo>
                  <a:cubicBezTo>
                    <a:pt x="258016" y="305280"/>
                    <a:pt x="119795" y="254114"/>
                    <a:pt x="26848" y="0"/>
                  </a:cubicBezTo>
                  <a:close/>
                </a:path>
              </a:pathLst>
            </a:custGeom>
            <a:solidFill>
              <a:srgbClr val="F0E0C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3" name="Google Shape;703;p33"/>
            <p:cNvSpPr/>
            <p:nvPr/>
          </p:nvSpPr>
          <p:spPr>
            <a:xfrm>
              <a:off x="2085517" y="2976457"/>
              <a:ext cx="278498" cy="208133"/>
            </a:xfrm>
            <a:custGeom>
              <a:avLst/>
              <a:gdLst/>
              <a:ahLst/>
              <a:cxnLst/>
              <a:rect l="l" t="t" r="r" b="b"/>
              <a:pathLst>
                <a:path w="278498" h="208133" extrusionOk="0">
                  <a:moveTo>
                    <a:pt x="9521" y="0"/>
                  </a:moveTo>
                  <a:cubicBezTo>
                    <a:pt x="6370" y="4041"/>
                    <a:pt x="3219" y="7877"/>
                    <a:pt x="0" y="11713"/>
                  </a:cubicBezTo>
                  <a:cubicBezTo>
                    <a:pt x="34795" y="89522"/>
                    <a:pt x="117468" y="221785"/>
                    <a:pt x="272744" y="206990"/>
                  </a:cubicBezTo>
                  <a:cubicBezTo>
                    <a:pt x="275416" y="182812"/>
                    <a:pt x="277334" y="159044"/>
                    <a:pt x="278498" y="136441"/>
                  </a:cubicBezTo>
                  <a:cubicBezTo>
                    <a:pt x="201168" y="146578"/>
                    <a:pt x="103906" y="122947"/>
                    <a:pt x="9521" y="0"/>
                  </a:cubicBezTo>
                  <a:close/>
                </a:path>
              </a:pathLst>
            </a:custGeom>
            <a:solidFill>
              <a:srgbClr val="F0E0C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4" name="Google Shape;704;p33"/>
            <p:cNvSpPr/>
            <p:nvPr/>
          </p:nvSpPr>
          <p:spPr>
            <a:xfrm>
              <a:off x="1623727" y="2881337"/>
              <a:ext cx="606150" cy="548531"/>
            </a:xfrm>
            <a:custGeom>
              <a:avLst/>
              <a:gdLst/>
              <a:ahLst/>
              <a:cxnLst/>
              <a:rect l="l" t="t" r="r" b="b"/>
              <a:pathLst>
                <a:path w="606150" h="548531" extrusionOk="0">
                  <a:moveTo>
                    <a:pt x="43768" y="373549"/>
                  </a:moveTo>
                  <a:cubicBezTo>
                    <a:pt x="21822" y="429769"/>
                    <a:pt x="7110" y="488551"/>
                    <a:pt x="0" y="548483"/>
                  </a:cubicBezTo>
                  <a:cubicBezTo>
                    <a:pt x="270142" y="552525"/>
                    <a:pt x="564668" y="299095"/>
                    <a:pt x="602340" y="72447"/>
                  </a:cubicBezTo>
                  <a:cubicBezTo>
                    <a:pt x="620217" y="-35089"/>
                    <a:pt x="570627" y="-3855"/>
                    <a:pt x="548161" y="44433"/>
                  </a:cubicBezTo>
                  <a:cubicBezTo>
                    <a:pt x="413980" y="333343"/>
                    <a:pt x="151099" y="356905"/>
                    <a:pt x="43768" y="373549"/>
                  </a:cubicBezTo>
                  <a:close/>
                </a:path>
              </a:pathLst>
            </a:custGeom>
            <a:solidFill>
              <a:srgbClr val="FFFFFF">
                <a:alpha val="547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05" name="Google Shape;705;p33"/>
          <p:cNvGrpSpPr/>
          <p:nvPr/>
        </p:nvGrpSpPr>
        <p:grpSpPr>
          <a:xfrm>
            <a:off x="5677226" y="633506"/>
            <a:ext cx="453093" cy="714197"/>
            <a:chOff x="188982" y="2740711"/>
            <a:chExt cx="745218" cy="1174666"/>
          </a:xfrm>
        </p:grpSpPr>
        <p:sp>
          <p:nvSpPr>
            <p:cNvPr id="706" name="Google Shape;706;p33"/>
            <p:cNvSpPr/>
            <p:nvPr/>
          </p:nvSpPr>
          <p:spPr>
            <a:xfrm>
              <a:off x="188982" y="2740711"/>
              <a:ext cx="745218" cy="1174666"/>
            </a:xfrm>
            <a:custGeom>
              <a:avLst/>
              <a:gdLst/>
              <a:ahLst/>
              <a:cxnLst/>
              <a:rect l="l" t="t" r="r" b="b"/>
              <a:pathLst>
                <a:path w="745218" h="1174666" extrusionOk="0">
                  <a:moveTo>
                    <a:pt x="639800" y="385886"/>
                  </a:moveTo>
                  <a:cubicBezTo>
                    <a:pt x="639800" y="385886"/>
                    <a:pt x="355617" y="456640"/>
                    <a:pt x="197806" y="114511"/>
                  </a:cubicBezTo>
                  <a:cubicBezTo>
                    <a:pt x="120133" y="-53848"/>
                    <a:pt x="66844" y="-1313"/>
                    <a:pt x="40268" y="51359"/>
                  </a:cubicBezTo>
                  <a:cubicBezTo>
                    <a:pt x="-18637" y="169032"/>
                    <a:pt x="-80487" y="770550"/>
                    <a:pt x="384864" y="1174667"/>
                  </a:cubicBezTo>
                  <a:cubicBezTo>
                    <a:pt x="384864" y="1174598"/>
                    <a:pt x="980970" y="1027952"/>
                    <a:pt x="639800" y="385886"/>
                  </a:cubicBezTo>
                  <a:close/>
                </a:path>
              </a:pathLst>
            </a:custGeom>
            <a:solidFill>
              <a:srgbClr val="F8F1E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7" name="Google Shape;707;p33"/>
            <p:cNvSpPr/>
            <p:nvPr/>
          </p:nvSpPr>
          <p:spPr>
            <a:xfrm>
              <a:off x="344800" y="3112760"/>
              <a:ext cx="446368" cy="667683"/>
            </a:xfrm>
            <a:custGeom>
              <a:avLst/>
              <a:gdLst/>
              <a:ahLst/>
              <a:cxnLst/>
              <a:rect l="l" t="t" r="r" b="b"/>
              <a:pathLst>
                <a:path w="446368" h="667683" extrusionOk="0">
                  <a:moveTo>
                    <a:pt x="0" y="526996"/>
                  </a:moveTo>
                  <a:cubicBezTo>
                    <a:pt x="167948" y="500214"/>
                    <a:pt x="398021" y="393843"/>
                    <a:pt x="301375" y="0"/>
                  </a:cubicBezTo>
                  <a:cubicBezTo>
                    <a:pt x="331033" y="10110"/>
                    <a:pt x="361849" y="16439"/>
                    <a:pt x="393089" y="18836"/>
                  </a:cubicBezTo>
                  <a:cubicBezTo>
                    <a:pt x="460488" y="183222"/>
                    <a:pt x="541791" y="533023"/>
                    <a:pt x="97947" y="667683"/>
                  </a:cubicBezTo>
                  <a:cubicBezTo>
                    <a:pt x="61639" y="623443"/>
                    <a:pt x="28888" y="576401"/>
                    <a:pt x="0" y="526996"/>
                  </a:cubicBezTo>
                  <a:close/>
                </a:path>
              </a:pathLst>
            </a:custGeom>
            <a:solidFill>
              <a:srgbClr val="F0E0C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8" name="Google Shape;708;p33"/>
            <p:cNvSpPr/>
            <p:nvPr/>
          </p:nvSpPr>
          <p:spPr>
            <a:xfrm>
              <a:off x="232538" y="3061527"/>
              <a:ext cx="341567" cy="420075"/>
            </a:xfrm>
            <a:custGeom>
              <a:avLst/>
              <a:gdLst/>
              <a:ahLst/>
              <a:cxnLst/>
              <a:rect l="l" t="t" r="r" b="b"/>
              <a:pathLst>
                <a:path w="341567" h="420075" extrusionOk="0">
                  <a:moveTo>
                    <a:pt x="314663" y="0"/>
                  </a:moveTo>
                  <a:cubicBezTo>
                    <a:pt x="323430" y="6301"/>
                    <a:pt x="332198" y="12103"/>
                    <a:pt x="340965" y="17398"/>
                  </a:cubicBezTo>
                  <a:cubicBezTo>
                    <a:pt x="346513" y="131783"/>
                    <a:pt x="318910" y="353020"/>
                    <a:pt x="36234" y="420076"/>
                  </a:cubicBezTo>
                  <a:cubicBezTo>
                    <a:pt x="21987" y="383294"/>
                    <a:pt x="10000" y="346719"/>
                    <a:pt x="0" y="310485"/>
                  </a:cubicBezTo>
                  <a:cubicBezTo>
                    <a:pt x="83495" y="305280"/>
                    <a:pt x="221785" y="254114"/>
                    <a:pt x="314663" y="0"/>
                  </a:cubicBezTo>
                  <a:close/>
                </a:path>
              </a:pathLst>
            </a:custGeom>
            <a:solidFill>
              <a:srgbClr val="F0E0C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9" name="Google Shape;709;p33"/>
            <p:cNvSpPr/>
            <p:nvPr/>
          </p:nvSpPr>
          <p:spPr>
            <a:xfrm>
              <a:off x="190551" y="2976457"/>
              <a:ext cx="278498" cy="208133"/>
            </a:xfrm>
            <a:custGeom>
              <a:avLst/>
              <a:gdLst/>
              <a:ahLst/>
              <a:cxnLst/>
              <a:rect l="l" t="t" r="r" b="b"/>
              <a:pathLst>
                <a:path w="278498" h="208133" extrusionOk="0">
                  <a:moveTo>
                    <a:pt x="268977" y="0"/>
                  </a:moveTo>
                  <a:cubicBezTo>
                    <a:pt x="272128" y="4041"/>
                    <a:pt x="275347" y="7877"/>
                    <a:pt x="278498" y="11713"/>
                  </a:cubicBezTo>
                  <a:cubicBezTo>
                    <a:pt x="243703" y="89522"/>
                    <a:pt x="161099" y="221785"/>
                    <a:pt x="5754" y="206990"/>
                  </a:cubicBezTo>
                  <a:cubicBezTo>
                    <a:pt x="3082" y="182812"/>
                    <a:pt x="1233" y="159044"/>
                    <a:pt x="0" y="136441"/>
                  </a:cubicBezTo>
                  <a:cubicBezTo>
                    <a:pt x="77399" y="146578"/>
                    <a:pt x="174661" y="122947"/>
                    <a:pt x="268977" y="0"/>
                  </a:cubicBezTo>
                  <a:close/>
                </a:path>
              </a:pathLst>
            </a:custGeom>
            <a:solidFill>
              <a:srgbClr val="F0E0C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0" name="Google Shape;710;p33"/>
            <p:cNvSpPr/>
            <p:nvPr/>
          </p:nvSpPr>
          <p:spPr>
            <a:xfrm>
              <a:off x="324756" y="2881337"/>
              <a:ext cx="606150" cy="548531"/>
            </a:xfrm>
            <a:custGeom>
              <a:avLst/>
              <a:gdLst/>
              <a:ahLst/>
              <a:cxnLst/>
              <a:rect l="l" t="t" r="r" b="b"/>
              <a:pathLst>
                <a:path w="606150" h="548531" extrusionOk="0">
                  <a:moveTo>
                    <a:pt x="562383" y="373549"/>
                  </a:moveTo>
                  <a:cubicBezTo>
                    <a:pt x="584328" y="429769"/>
                    <a:pt x="599041" y="488551"/>
                    <a:pt x="606151" y="548483"/>
                  </a:cubicBezTo>
                  <a:cubicBezTo>
                    <a:pt x="336009" y="552525"/>
                    <a:pt x="41483" y="299095"/>
                    <a:pt x="3811" y="72447"/>
                  </a:cubicBezTo>
                  <a:cubicBezTo>
                    <a:pt x="-14066" y="-35089"/>
                    <a:pt x="35524" y="-3855"/>
                    <a:pt x="57921" y="44433"/>
                  </a:cubicBezTo>
                  <a:cubicBezTo>
                    <a:pt x="192170" y="333343"/>
                    <a:pt x="455052" y="356905"/>
                    <a:pt x="562383" y="373549"/>
                  </a:cubicBezTo>
                  <a:close/>
                </a:path>
              </a:pathLst>
            </a:custGeom>
            <a:solidFill>
              <a:srgbClr val="FFFFFF">
                <a:alpha val="547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11" name="Google Shape;711;p33"/>
          <p:cNvSpPr/>
          <p:nvPr/>
        </p:nvSpPr>
        <p:spPr>
          <a:xfrm>
            <a:off x="6765899" y="1465899"/>
            <a:ext cx="690376" cy="255563"/>
          </a:xfrm>
          <a:custGeom>
            <a:avLst/>
            <a:gdLst/>
            <a:ahLst/>
            <a:cxnLst/>
            <a:rect l="l" t="t" r="r" b="b"/>
            <a:pathLst>
              <a:path w="2301252" h="851877" extrusionOk="0">
                <a:moveTo>
                  <a:pt x="9833" y="801529"/>
                </a:moveTo>
                <a:cubicBezTo>
                  <a:pt x="9833" y="801529"/>
                  <a:pt x="156479" y="507003"/>
                  <a:pt x="492924" y="317205"/>
                </a:cubicBezTo>
                <a:cubicBezTo>
                  <a:pt x="1075126" y="-11568"/>
                  <a:pt x="1738768" y="-119035"/>
                  <a:pt x="1353487" y="159668"/>
                </a:cubicBezTo>
                <a:cubicBezTo>
                  <a:pt x="1353487" y="159668"/>
                  <a:pt x="2116241" y="8981"/>
                  <a:pt x="2136789" y="255560"/>
                </a:cubicBezTo>
                <a:cubicBezTo>
                  <a:pt x="2147200" y="380083"/>
                  <a:pt x="1774591" y="392549"/>
                  <a:pt x="1774591" y="392549"/>
                </a:cubicBezTo>
                <a:cubicBezTo>
                  <a:pt x="1774591" y="392549"/>
                  <a:pt x="2292066" y="471044"/>
                  <a:pt x="2301176" y="735021"/>
                </a:cubicBezTo>
                <a:cubicBezTo>
                  <a:pt x="2308025" y="933655"/>
                  <a:pt x="1855962" y="515839"/>
                  <a:pt x="890191" y="673376"/>
                </a:cubicBezTo>
                <a:cubicBezTo>
                  <a:pt x="495184" y="737829"/>
                  <a:pt x="285180" y="778036"/>
                  <a:pt x="41957" y="848174"/>
                </a:cubicBezTo>
                <a:cubicBezTo>
                  <a:pt x="-27017" y="868037"/>
                  <a:pt x="9833" y="801529"/>
                  <a:pt x="9833" y="801529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2" name="Google Shape;712;p33"/>
          <p:cNvSpPr/>
          <p:nvPr/>
        </p:nvSpPr>
        <p:spPr>
          <a:xfrm flipH="1">
            <a:off x="5927699" y="1465899"/>
            <a:ext cx="690376" cy="255563"/>
          </a:xfrm>
          <a:custGeom>
            <a:avLst/>
            <a:gdLst/>
            <a:ahLst/>
            <a:cxnLst/>
            <a:rect l="l" t="t" r="r" b="b"/>
            <a:pathLst>
              <a:path w="2301252" h="851877" extrusionOk="0">
                <a:moveTo>
                  <a:pt x="9833" y="801529"/>
                </a:moveTo>
                <a:cubicBezTo>
                  <a:pt x="9833" y="801529"/>
                  <a:pt x="156479" y="507003"/>
                  <a:pt x="492924" y="317205"/>
                </a:cubicBezTo>
                <a:cubicBezTo>
                  <a:pt x="1075126" y="-11568"/>
                  <a:pt x="1738768" y="-119035"/>
                  <a:pt x="1353487" y="159668"/>
                </a:cubicBezTo>
                <a:cubicBezTo>
                  <a:pt x="1353487" y="159668"/>
                  <a:pt x="2116241" y="8981"/>
                  <a:pt x="2136789" y="255560"/>
                </a:cubicBezTo>
                <a:cubicBezTo>
                  <a:pt x="2147200" y="380083"/>
                  <a:pt x="1774591" y="392549"/>
                  <a:pt x="1774591" y="392549"/>
                </a:cubicBezTo>
                <a:cubicBezTo>
                  <a:pt x="1774591" y="392549"/>
                  <a:pt x="2292066" y="471044"/>
                  <a:pt x="2301176" y="735021"/>
                </a:cubicBezTo>
                <a:cubicBezTo>
                  <a:pt x="2308025" y="933655"/>
                  <a:pt x="1855962" y="515839"/>
                  <a:pt x="890191" y="673376"/>
                </a:cubicBezTo>
                <a:cubicBezTo>
                  <a:pt x="495184" y="737829"/>
                  <a:pt x="285180" y="778036"/>
                  <a:pt x="41957" y="848174"/>
                </a:cubicBezTo>
                <a:cubicBezTo>
                  <a:pt x="-27017" y="868037"/>
                  <a:pt x="9833" y="801529"/>
                  <a:pt x="9833" y="801529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/>
            </a:gs>
            <a:gs pos="100000">
              <a:srgbClr val="BBFF45"/>
            </a:gs>
          </a:gsLst>
          <a:lin ang="0" scaled="0"/>
        </a:gradFill>
        <a:effectLst/>
      </p:bgPr>
    </p:bg>
    <p:spTree>
      <p:nvGrpSpPr>
        <p:cNvPr id="1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p34"/>
          <p:cNvSpPr txBox="1">
            <a:spLocks noGrp="1"/>
          </p:cNvSpPr>
          <p:nvPr>
            <p:ph type="title"/>
          </p:nvPr>
        </p:nvSpPr>
        <p:spPr>
          <a:xfrm>
            <a:off x="855300" y="991175"/>
            <a:ext cx="4693500" cy="396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Credits</a:t>
            </a:r>
            <a:endParaRPr dirty="0"/>
          </a:p>
        </p:txBody>
      </p:sp>
      <p:sp>
        <p:nvSpPr>
          <p:cNvPr id="718" name="Google Shape;718;p34"/>
          <p:cNvSpPr txBox="1">
            <a:spLocks noGrp="1"/>
          </p:cNvSpPr>
          <p:nvPr>
            <p:ph type="body" idx="1"/>
          </p:nvPr>
        </p:nvSpPr>
        <p:spPr>
          <a:xfrm>
            <a:off x="855300" y="1509926"/>
            <a:ext cx="4693500" cy="2642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dirty="0"/>
              <a:t>Special thanks to all the people who made and released these awesome resources for free:</a:t>
            </a:r>
            <a:endParaRPr sz="2400" dirty="0"/>
          </a:p>
          <a:p>
            <a:pPr marL="45720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➜"/>
            </a:pPr>
            <a:r>
              <a:rPr lang="en" sz="2400" dirty="0"/>
              <a:t>Presentation template by </a:t>
            </a:r>
            <a:r>
              <a:rPr lang="en" sz="2400" u="sng" dirty="0">
                <a:solidFill>
                  <a:schemeClr val="hlink"/>
                </a:solidFill>
                <a:hlinkClick r:id="rId3"/>
              </a:rPr>
              <a:t>SlidesCarnival</a:t>
            </a:r>
            <a:endParaRPr sz="2400" dirty="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➜"/>
            </a:pPr>
            <a:r>
              <a:rPr lang="en" sz="2400" dirty="0"/>
              <a:t>Photographs by </a:t>
            </a:r>
            <a:r>
              <a:rPr lang="en" sz="2400" u="sng" dirty="0">
                <a:solidFill>
                  <a:schemeClr val="hlink"/>
                </a:solidFill>
                <a:hlinkClick r:id="rId4"/>
              </a:rPr>
              <a:t>Unsplash</a:t>
            </a:r>
            <a:endParaRPr sz="2400" dirty="0"/>
          </a:p>
        </p:txBody>
      </p:sp>
      <p:sp>
        <p:nvSpPr>
          <p:cNvPr id="719" name="Google Shape;719;p34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47</a:t>
            </a:fld>
            <a:endParaRPr dirty="0"/>
          </a:p>
        </p:txBody>
      </p:sp>
      <p:grpSp>
        <p:nvGrpSpPr>
          <p:cNvPr id="720" name="Google Shape;720;p34"/>
          <p:cNvGrpSpPr/>
          <p:nvPr/>
        </p:nvGrpSpPr>
        <p:grpSpPr>
          <a:xfrm rot="9764460" flipH="1">
            <a:off x="7337488" y="2850726"/>
            <a:ext cx="1162964" cy="586459"/>
            <a:chOff x="7096674" y="3381214"/>
            <a:chExt cx="1162931" cy="586442"/>
          </a:xfrm>
        </p:grpSpPr>
        <p:sp>
          <p:nvSpPr>
            <p:cNvPr id="721" name="Google Shape;721;p34"/>
            <p:cNvSpPr/>
            <p:nvPr/>
          </p:nvSpPr>
          <p:spPr>
            <a:xfrm>
              <a:off x="7096674" y="3381214"/>
              <a:ext cx="1162931" cy="456384"/>
            </a:xfrm>
            <a:custGeom>
              <a:avLst/>
              <a:gdLst/>
              <a:ahLst/>
              <a:cxnLst/>
              <a:rect l="l" t="t" r="r" b="b"/>
              <a:pathLst>
                <a:path w="1356188" h="532226" extrusionOk="0">
                  <a:moveTo>
                    <a:pt x="0" y="103246"/>
                  </a:moveTo>
                  <a:cubicBezTo>
                    <a:pt x="58220" y="74410"/>
                    <a:pt x="120481" y="54752"/>
                    <a:pt x="183428" y="37971"/>
                  </a:cubicBezTo>
                  <a:cubicBezTo>
                    <a:pt x="246923" y="21943"/>
                    <a:pt x="311512" y="10902"/>
                    <a:pt x="376719" y="4956"/>
                  </a:cubicBezTo>
                  <a:cubicBezTo>
                    <a:pt x="507270" y="-6619"/>
                    <a:pt x="641656" y="1326"/>
                    <a:pt x="770288" y="36806"/>
                  </a:cubicBezTo>
                  <a:cubicBezTo>
                    <a:pt x="899742" y="71074"/>
                    <a:pt x="1020019" y="133554"/>
                    <a:pt x="1122486" y="219755"/>
                  </a:cubicBezTo>
                  <a:cubicBezTo>
                    <a:pt x="1172898" y="262454"/>
                    <a:pt x="1218241" y="310859"/>
                    <a:pt x="1257488" y="364004"/>
                  </a:cubicBezTo>
                  <a:cubicBezTo>
                    <a:pt x="1296462" y="416286"/>
                    <a:pt x="1329544" y="472704"/>
                    <a:pt x="1356189" y="532226"/>
                  </a:cubicBezTo>
                  <a:cubicBezTo>
                    <a:pt x="1273996" y="432430"/>
                    <a:pt x="1184953" y="341949"/>
                    <a:pt x="1082623" y="271468"/>
                  </a:cubicBezTo>
                  <a:cubicBezTo>
                    <a:pt x="981045" y="201035"/>
                    <a:pt x="867961" y="148753"/>
                    <a:pt x="748507" y="116945"/>
                  </a:cubicBezTo>
                  <a:cubicBezTo>
                    <a:pt x="629601" y="83999"/>
                    <a:pt x="505009" y="70848"/>
                    <a:pt x="379528" y="69958"/>
                  </a:cubicBezTo>
                  <a:cubicBezTo>
                    <a:pt x="252265" y="69608"/>
                    <a:pt x="125276" y="80752"/>
                    <a:pt x="0" y="103246"/>
                  </a:cubicBez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  <a:effectLst>
              <a:outerShdw blurRad="28575" dist="38100" dir="54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2" name="Google Shape;722;p34"/>
            <p:cNvSpPr/>
            <p:nvPr/>
          </p:nvSpPr>
          <p:spPr>
            <a:xfrm>
              <a:off x="7858006" y="3522342"/>
              <a:ext cx="276200" cy="445315"/>
            </a:xfrm>
            <a:custGeom>
              <a:avLst/>
              <a:gdLst/>
              <a:ahLst/>
              <a:cxnLst/>
              <a:rect l="l" t="t" r="r" b="b"/>
              <a:pathLst>
                <a:path w="365828" h="589821" extrusionOk="0">
                  <a:moveTo>
                    <a:pt x="195620" y="107057"/>
                  </a:moveTo>
                  <a:cubicBezTo>
                    <a:pt x="134386" y="64583"/>
                    <a:pt x="68769" y="28699"/>
                    <a:pt x="0" y="0"/>
                  </a:cubicBezTo>
                  <a:cubicBezTo>
                    <a:pt x="6849" y="201922"/>
                    <a:pt x="38288" y="569188"/>
                    <a:pt x="178085" y="589052"/>
                  </a:cubicBezTo>
                  <a:cubicBezTo>
                    <a:pt x="272677" y="602751"/>
                    <a:pt x="330965" y="431515"/>
                    <a:pt x="365829" y="252744"/>
                  </a:cubicBezTo>
                  <a:cubicBezTo>
                    <a:pt x="313909" y="198826"/>
                    <a:pt x="256923" y="150037"/>
                    <a:pt x="195620" y="107057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  <a:effectLst>
              <a:outerShdw blurRad="14288" dist="28575" dir="162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23" name="Google Shape;723;p34"/>
          <p:cNvGrpSpPr/>
          <p:nvPr/>
        </p:nvGrpSpPr>
        <p:grpSpPr>
          <a:xfrm>
            <a:off x="5840966" y="2214521"/>
            <a:ext cx="1065613" cy="626828"/>
            <a:chOff x="5682925" y="1139232"/>
            <a:chExt cx="2115150" cy="1244200"/>
          </a:xfrm>
        </p:grpSpPr>
        <p:sp>
          <p:nvSpPr>
            <p:cNvPr id="724" name="Google Shape;724;p34"/>
            <p:cNvSpPr/>
            <p:nvPr/>
          </p:nvSpPr>
          <p:spPr>
            <a:xfrm>
              <a:off x="5682925" y="1139232"/>
              <a:ext cx="2115150" cy="1244200"/>
            </a:xfrm>
            <a:custGeom>
              <a:avLst/>
              <a:gdLst/>
              <a:ahLst/>
              <a:cxnLst/>
              <a:rect l="l" t="t" r="r" b="b"/>
              <a:pathLst>
                <a:path w="2115150" h="1244200" extrusionOk="0">
                  <a:moveTo>
                    <a:pt x="2078447" y="0"/>
                  </a:moveTo>
                  <a:cubicBezTo>
                    <a:pt x="1740359" y="36747"/>
                    <a:pt x="1400490" y="55042"/>
                    <a:pt x="1060347" y="54796"/>
                  </a:cubicBezTo>
                  <a:cubicBezTo>
                    <a:pt x="721937" y="54987"/>
                    <a:pt x="383766" y="36857"/>
                    <a:pt x="47315" y="479"/>
                  </a:cubicBezTo>
                  <a:cubicBezTo>
                    <a:pt x="12629" y="108125"/>
                    <a:pt x="-3193" y="220949"/>
                    <a:pt x="533" y="333979"/>
                  </a:cubicBezTo>
                  <a:cubicBezTo>
                    <a:pt x="10122" y="583435"/>
                    <a:pt x="126700" y="814261"/>
                    <a:pt x="328758" y="983922"/>
                  </a:cubicBezTo>
                  <a:cubicBezTo>
                    <a:pt x="528967" y="1151939"/>
                    <a:pt x="797260" y="1244200"/>
                    <a:pt x="1084251" y="1244200"/>
                  </a:cubicBezTo>
                  <a:cubicBezTo>
                    <a:pt x="1241583" y="1243755"/>
                    <a:pt x="1396791" y="1207816"/>
                    <a:pt x="1538301" y="1139062"/>
                  </a:cubicBezTo>
                  <a:cubicBezTo>
                    <a:pt x="1675015" y="1072485"/>
                    <a:pt x="1795908" y="977490"/>
                    <a:pt x="1892896" y="860426"/>
                  </a:cubicBezTo>
                  <a:cubicBezTo>
                    <a:pt x="1979884" y="756020"/>
                    <a:pt x="2043995" y="634518"/>
                    <a:pt x="2081119" y="503776"/>
                  </a:cubicBezTo>
                  <a:cubicBezTo>
                    <a:pt x="2119613" y="367986"/>
                    <a:pt x="2125572" y="225018"/>
                    <a:pt x="2098380" y="86508"/>
                  </a:cubicBezTo>
                  <a:cubicBezTo>
                    <a:pt x="2092625" y="56850"/>
                    <a:pt x="2085913" y="28220"/>
                    <a:pt x="2078447" y="0"/>
                  </a:cubicBezTo>
                  <a:close/>
                </a:path>
              </a:pathLst>
            </a:custGeom>
            <a:solidFill>
              <a:srgbClr val="09052E">
                <a:alpha val="11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5" name="Google Shape;725;p34"/>
            <p:cNvSpPr/>
            <p:nvPr/>
          </p:nvSpPr>
          <p:spPr>
            <a:xfrm>
              <a:off x="5805876" y="1150739"/>
              <a:ext cx="1869223" cy="1060909"/>
            </a:xfrm>
            <a:custGeom>
              <a:avLst/>
              <a:gdLst/>
              <a:ahLst/>
              <a:cxnLst/>
              <a:rect l="l" t="t" r="r" b="b"/>
              <a:pathLst>
                <a:path w="1869223" h="1060909" extrusionOk="0">
                  <a:moveTo>
                    <a:pt x="1844056" y="0"/>
                  </a:moveTo>
                  <a:cubicBezTo>
                    <a:pt x="1550899" y="28425"/>
                    <a:pt x="1247744" y="43357"/>
                    <a:pt x="937395" y="43357"/>
                  </a:cubicBezTo>
                  <a:cubicBezTo>
                    <a:pt x="628349" y="43357"/>
                    <a:pt x="326357" y="28494"/>
                    <a:pt x="34297" y="342"/>
                  </a:cubicBezTo>
                  <a:cubicBezTo>
                    <a:pt x="8913" y="87399"/>
                    <a:pt x="-2512" y="177935"/>
                    <a:pt x="461" y="268566"/>
                  </a:cubicBezTo>
                  <a:cubicBezTo>
                    <a:pt x="17310" y="706930"/>
                    <a:pt x="421907" y="1060909"/>
                    <a:pt x="961368" y="1060909"/>
                  </a:cubicBezTo>
                  <a:cubicBezTo>
                    <a:pt x="1500830" y="1060909"/>
                    <a:pt x="1957003" y="575353"/>
                    <a:pt x="1854809" y="49453"/>
                  </a:cubicBezTo>
                  <a:cubicBezTo>
                    <a:pt x="1851795" y="32740"/>
                    <a:pt x="1847892" y="16233"/>
                    <a:pt x="18440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6" name="Google Shape;726;p34"/>
            <p:cNvSpPr/>
            <p:nvPr/>
          </p:nvSpPr>
          <p:spPr>
            <a:xfrm>
              <a:off x="5805767" y="1299235"/>
              <a:ext cx="1869273" cy="912413"/>
            </a:xfrm>
            <a:custGeom>
              <a:avLst/>
              <a:gdLst/>
              <a:ahLst/>
              <a:cxnLst/>
              <a:rect l="l" t="t" r="r" b="b"/>
              <a:pathLst>
                <a:path w="1869273" h="912413" extrusionOk="0">
                  <a:moveTo>
                    <a:pt x="963190" y="603915"/>
                  </a:moveTo>
                  <a:cubicBezTo>
                    <a:pt x="507292" y="603915"/>
                    <a:pt x="141942" y="366308"/>
                    <a:pt x="1940" y="34795"/>
                  </a:cubicBezTo>
                  <a:cubicBezTo>
                    <a:pt x="-53" y="63172"/>
                    <a:pt x="-512" y="91639"/>
                    <a:pt x="570" y="120071"/>
                  </a:cubicBezTo>
                  <a:cubicBezTo>
                    <a:pt x="17420" y="558435"/>
                    <a:pt x="422016" y="912414"/>
                    <a:pt x="961478" y="912414"/>
                  </a:cubicBezTo>
                  <a:cubicBezTo>
                    <a:pt x="1466830" y="912414"/>
                    <a:pt x="1899098" y="486242"/>
                    <a:pt x="1867659" y="0"/>
                  </a:cubicBezTo>
                  <a:cubicBezTo>
                    <a:pt x="1728136" y="347404"/>
                    <a:pt x="1367650" y="603915"/>
                    <a:pt x="963190" y="60391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7" name="Google Shape;727;p34"/>
            <p:cNvSpPr/>
            <p:nvPr/>
          </p:nvSpPr>
          <p:spPr>
            <a:xfrm>
              <a:off x="6361733" y="1187794"/>
              <a:ext cx="757384" cy="534274"/>
            </a:xfrm>
            <a:custGeom>
              <a:avLst/>
              <a:gdLst/>
              <a:ahLst/>
              <a:cxnLst/>
              <a:rect l="l" t="t" r="r" b="b"/>
              <a:pathLst>
                <a:path w="757384" h="534274" extrusionOk="0">
                  <a:moveTo>
                    <a:pt x="381539" y="6301"/>
                  </a:moveTo>
                  <a:cubicBezTo>
                    <a:pt x="264503" y="6301"/>
                    <a:pt x="148500" y="4199"/>
                    <a:pt x="33519" y="0"/>
                  </a:cubicBezTo>
                  <a:cubicBezTo>
                    <a:pt x="-52387" y="190654"/>
                    <a:pt x="32526" y="414850"/>
                    <a:pt x="223186" y="500756"/>
                  </a:cubicBezTo>
                  <a:cubicBezTo>
                    <a:pt x="413841" y="586661"/>
                    <a:pt x="638050" y="501749"/>
                    <a:pt x="723942" y="311095"/>
                  </a:cubicBezTo>
                  <a:cubicBezTo>
                    <a:pt x="768532" y="212182"/>
                    <a:pt x="768532" y="98913"/>
                    <a:pt x="723942" y="0"/>
                  </a:cubicBezTo>
                  <a:cubicBezTo>
                    <a:pt x="610926" y="4158"/>
                    <a:pt x="496815" y="6254"/>
                    <a:pt x="381539" y="630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8" name="Google Shape;728;p34"/>
            <p:cNvSpPr/>
            <p:nvPr/>
          </p:nvSpPr>
          <p:spPr>
            <a:xfrm>
              <a:off x="6534091" y="1192932"/>
              <a:ext cx="412472" cy="356800"/>
            </a:xfrm>
            <a:custGeom>
              <a:avLst/>
              <a:gdLst/>
              <a:ahLst/>
              <a:cxnLst/>
              <a:rect l="l" t="t" r="r" b="b"/>
              <a:pathLst>
                <a:path w="412472" h="356800" extrusionOk="0">
                  <a:moveTo>
                    <a:pt x="347334" y="137"/>
                  </a:moveTo>
                  <a:cubicBezTo>
                    <a:pt x="301669" y="774"/>
                    <a:pt x="255620" y="1116"/>
                    <a:pt x="209181" y="1164"/>
                  </a:cubicBezTo>
                  <a:cubicBezTo>
                    <a:pt x="161098" y="1164"/>
                    <a:pt x="113152" y="774"/>
                    <a:pt x="65343" y="0"/>
                  </a:cubicBezTo>
                  <a:cubicBezTo>
                    <a:pt x="63699" y="1575"/>
                    <a:pt x="62055" y="3082"/>
                    <a:pt x="60411" y="4726"/>
                  </a:cubicBezTo>
                  <a:cubicBezTo>
                    <a:pt x="-20131" y="85262"/>
                    <a:pt x="-20138" y="215846"/>
                    <a:pt x="60398" y="296389"/>
                  </a:cubicBezTo>
                  <a:cubicBezTo>
                    <a:pt x="140933" y="376931"/>
                    <a:pt x="271518" y="376938"/>
                    <a:pt x="352060" y="296403"/>
                  </a:cubicBezTo>
                  <a:cubicBezTo>
                    <a:pt x="432610" y="215867"/>
                    <a:pt x="432610" y="85282"/>
                    <a:pt x="352060" y="4740"/>
                  </a:cubicBezTo>
                  <a:cubicBezTo>
                    <a:pt x="352060" y="4733"/>
                    <a:pt x="352060" y="4733"/>
                    <a:pt x="352060" y="472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29" name="Google Shape;729;p34"/>
          <p:cNvSpPr/>
          <p:nvPr/>
        </p:nvSpPr>
        <p:spPr>
          <a:xfrm rot="-368563">
            <a:off x="7131247" y="1614642"/>
            <a:ext cx="1290357" cy="477664"/>
          </a:xfrm>
          <a:custGeom>
            <a:avLst/>
            <a:gdLst/>
            <a:ahLst/>
            <a:cxnLst/>
            <a:rect l="l" t="t" r="r" b="b"/>
            <a:pathLst>
              <a:path w="2301252" h="851877" extrusionOk="0">
                <a:moveTo>
                  <a:pt x="9833" y="801529"/>
                </a:moveTo>
                <a:cubicBezTo>
                  <a:pt x="9833" y="801529"/>
                  <a:pt x="156479" y="507003"/>
                  <a:pt x="492924" y="317205"/>
                </a:cubicBezTo>
                <a:cubicBezTo>
                  <a:pt x="1075126" y="-11568"/>
                  <a:pt x="1738768" y="-119035"/>
                  <a:pt x="1353487" y="159668"/>
                </a:cubicBezTo>
                <a:cubicBezTo>
                  <a:pt x="1353487" y="159668"/>
                  <a:pt x="2116241" y="8981"/>
                  <a:pt x="2136789" y="255560"/>
                </a:cubicBezTo>
                <a:cubicBezTo>
                  <a:pt x="2147200" y="380083"/>
                  <a:pt x="1774591" y="392549"/>
                  <a:pt x="1774591" y="392549"/>
                </a:cubicBezTo>
                <a:cubicBezTo>
                  <a:pt x="1774591" y="392549"/>
                  <a:pt x="2292066" y="471044"/>
                  <a:pt x="2301176" y="735021"/>
                </a:cubicBezTo>
                <a:cubicBezTo>
                  <a:pt x="2308025" y="933655"/>
                  <a:pt x="1855962" y="515839"/>
                  <a:pt x="890191" y="673376"/>
                </a:cubicBezTo>
                <a:cubicBezTo>
                  <a:pt x="495184" y="737829"/>
                  <a:pt x="285180" y="778036"/>
                  <a:pt x="41957" y="848174"/>
                </a:cubicBezTo>
                <a:cubicBezTo>
                  <a:pt x="-27017" y="868037"/>
                  <a:pt x="9833" y="801529"/>
                  <a:pt x="9833" y="801529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  <a:effectLst>
            <a:outerShdw blurRad="28575" dist="19050" dir="5400000" algn="bl" rotWithShape="0">
              <a:srgbClr val="000000">
                <a:alpha val="3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30" name="Google Shape;730;p34"/>
          <p:cNvGrpSpPr/>
          <p:nvPr/>
        </p:nvGrpSpPr>
        <p:grpSpPr>
          <a:xfrm>
            <a:off x="7283691" y="2214521"/>
            <a:ext cx="1065613" cy="626828"/>
            <a:chOff x="5682925" y="1139232"/>
            <a:chExt cx="2115150" cy="1244200"/>
          </a:xfrm>
        </p:grpSpPr>
        <p:sp>
          <p:nvSpPr>
            <p:cNvPr id="731" name="Google Shape;731;p34"/>
            <p:cNvSpPr/>
            <p:nvPr/>
          </p:nvSpPr>
          <p:spPr>
            <a:xfrm>
              <a:off x="5682925" y="1139232"/>
              <a:ext cx="2115150" cy="1244200"/>
            </a:xfrm>
            <a:custGeom>
              <a:avLst/>
              <a:gdLst/>
              <a:ahLst/>
              <a:cxnLst/>
              <a:rect l="l" t="t" r="r" b="b"/>
              <a:pathLst>
                <a:path w="2115150" h="1244200" extrusionOk="0">
                  <a:moveTo>
                    <a:pt x="2078447" y="0"/>
                  </a:moveTo>
                  <a:cubicBezTo>
                    <a:pt x="1740359" y="36747"/>
                    <a:pt x="1400490" y="55042"/>
                    <a:pt x="1060347" y="54796"/>
                  </a:cubicBezTo>
                  <a:cubicBezTo>
                    <a:pt x="721937" y="54987"/>
                    <a:pt x="383766" y="36857"/>
                    <a:pt x="47315" y="479"/>
                  </a:cubicBezTo>
                  <a:cubicBezTo>
                    <a:pt x="12629" y="108125"/>
                    <a:pt x="-3193" y="220949"/>
                    <a:pt x="533" y="333979"/>
                  </a:cubicBezTo>
                  <a:cubicBezTo>
                    <a:pt x="10122" y="583435"/>
                    <a:pt x="126700" y="814261"/>
                    <a:pt x="328758" y="983922"/>
                  </a:cubicBezTo>
                  <a:cubicBezTo>
                    <a:pt x="528967" y="1151939"/>
                    <a:pt x="797260" y="1244200"/>
                    <a:pt x="1084251" y="1244200"/>
                  </a:cubicBezTo>
                  <a:cubicBezTo>
                    <a:pt x="1241583" y="1243755"/>
                    <a:pt x="1396791" y="1207816"/>
                    <a:pt x="1538301" y="1139062"/>
                  </a:cubicBezTo>
                  <a:cubicBezTo>
                    <a:pt x="1675015" y="1072485"/>
                    <a:pt x="1795908" y="977490"/>
                    <a:pt x="1892896" y="860426"/>
                  </a:cubicBezTo>
                  <a:cubicBezTo>
                    <a:pt x="1979884" y="756020"/>
                    <a:pt x="2043995" y="634518"/>
                    <a:pt x="2081119" y="503776"/>
                  </a:cubicBezTo>
                  <a:cubicBezTo>
                    <a:pt x="2119613" y="367986"/>
                    <a:pt x="2125572" y="225018"/>
                    <a:pt x="2098380" y="86508"/>
                  </a:cubicBezTo>
                  <a:cubicBezTo>
                    <a:pt x="2092625" y="56850"/>
                    <a:pt x="2085913" y="28220"/>
                    <a:pt x="2078447" y="0"/>
                  </a:cubicBezTo>
                  <a:close/>
                </a:path>
              </a:pathLst>
            </a:custGeom>
            <a:solidFill>
              <a:srgbClr val="09052E">
                <a:alpha val="11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2" name="Google Shape;732;p34"/>
            <p:cNvSpPr/>
            <p:nvPr/>
          </p:nvSpPr>
          <p:spPr>
            <a:xfrm>
              <a:off x="5805876" y="1150739"/>
              <a:ext cx="1869223" cy="1060909"/>
            </a:xfrm>
            <a:custGeom>
              <a:avLst/>
              <a:gdLst/>
              <a:ahLst/>
              <a:cxnLst/>
              <a:rect l="l" t="t" r="r" b="b"/>
              <a:pathLst>
                <a:path w="1869223" h="1060909" extrusionOk="0">
                  <a:moveTo>
                    <a:pt x="1844056" y="0"/>
                  </a:moveTo>
                  <a:cubicBezTo>
                    <a:pt x="1550899" y="28425"/>
                    <a:pt x="1247744" y="43357"/>
                    <a:pt x="937395" y="43357"/>
                  </a:cubicBezTo>
                  <a:cubicBezTo>
                    <a:pt x="628349" y="43357"/>
                    <a:pt x="326357" y="28494"/>
                    <a:pt x="34297" y="342"/>
                  </a:cubicBezTo>
                  <a:cubicBezTo>
                    <a:pt x="8913" y="87399"/>
                    <a:pt x="-2512" y="177935"/>
                    <a:pt x="461" y="268566"/>
                  </a:cubicBezTo>
                  <a:cubicBezTo>
                    <a:pt x="17310" y="706930"/>
                    <a:pt x="421907" y="1060909"/>
                    <a:pt x="961368" y="1060909"/>
                  </a:cubicBezTo>
                  <a:cubicBezTo>
                    <a:pt x="1500830" y="1060909"/>
                    <a:pt x="1957003" y="575353"/>
                    <a:pt x="1854809" y="49453"/>
                  </a:cubicBezTo>
                  <a:cubicBezTo>
                    <a:pt x="1851795" y="32740"/>
                    <a:pt x="1847892" y="16233"/>
                    <a:pt x="18440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3" name="Google Shape;733;p34"/>
            <p:cNvSpPr/>
            <p:nvPr/>
          </p:nvSpPr>
          <p:spPr>
            <a:xfrm>
              <a:off x="5805767" y="1299235"/>
              <a:ext cx="1869273" cy="912413"/>
            </a:xfrm>
            <a:custGeom>
              <a:avLst/>
              <a:gdLst/>
              <a:ahLst/>
              <a:cxnLst/>
              <a:rect l="l" t="t" r="r" b="b"/>
              <a:pathLst>
                <a:path w="1869273" h="912413" extrusionOk="0">
                  <a:moveTo>
                    <a:pt x="963190" y="603915"/>
                  </a:moveTo>
                  <a:cubicBezTo>
                    <a:pt x="507292" y="603915"/>
                    <a:pt x="141942" y="366308"/>
                    <a:pt x="1940" y="34795"/>
                  </a:cubicBezTo>
                  <a:cubicBezTo>
                    <a:pt x="-53" y="63172"/>
                    <a:pt x="-512" y="91639"/>
                    <a:pt x="570" y="120071"/>
                  </a:cubicBezTo>
                  <a:cubicBezTo>
                    <a:pt x="17420" y="558435"/>
                    <a:pt x="422016" y="912414"/>
                    <a:pt x="961478" y="912414"/>
                  </a:cubicBezTo>
                  <a:cubicBezTo>
                    <a:pt x="1466830" y="912414"/>
                    <a:pt x="1899098" y="486242"/>
                    <a:pt x="1867659" y="0"/>
                  </a:cubicBezTo>
                  <a:cubicBezTo>
                    <a:pt x="1728136" y="347404"/>
                    <a:pt x="1367650" y="603915"/>
                    <a:pt x="963190" y="60391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4" name="Google Shape;734;p34"/>
            <p:cNvSpPr/>
            <p:nvPr/>
          </p:nvSpPr>
          <p:spPr>
            <a:xfrm>
              <a:off x="6361733" y="1187794"/>
              <a:ext cx="757384" cy="534274"/>
            </a:xfrm>
            <a:custGeom>
              <a:avLst/>
              <a:gdLst/>
              <a:ahLst/>
              <a:cxnLst/>
              <a:rect l="l" t="t" r="r" b="b"/>
              <a:pathLst>
                <a:path w="757384" h="534274" extrusionOk="0">
                  <a:moveTo>
                    <a:pt x="381539" y="6301"/>
                  </a:moveTo>
                  <a:cubicBezTo>
                    <a:pt x="264503" y="6301"/>
                    <a:pt x="148500" y="4199"/>
                    <a:pt x="33519" y="0"/>
                  </a:cubicBezTo>
                  <a:cubicBezTo>
                    <a:pt x="-52387" y="190654"/>
                    <a:pt x="32526" y="414850"/>
                    <a:pt x="223186" y="500756"/>
                  </a:cubicBezTo>
                  <a:cubicBezTo>
                    <a:pt x="413841" y="586661"/>
                    <a:pt x="638050" y="501749"/>
                    <a:pt x="723942" y="311095"/>
                  </a:cubicBezTo>
                  <a:cubicBezTo>
                    <a:pt x="768532" y="212182"/>
                    <a:pt x="768532" y="98913"/>
                    <a:pt x="723942" y="0"/>
                  </a:cubicBezTo>
                  <a:cubicBezTo>
                    <a:pt x="610926" y="4158"/>
                    <a:pt x="496815" y="6254"/>
                    <a:pt x="381539" y="630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5" name="Google Shape;735;p34"/>
            <p:cNvSpPr/>
            <p:nvPr/>
          </p:nvSpPr>
          <p:spPr>
            <a:xfrm>
              <a:off x="6534091" y="1192932"/>
              <a:ext cx="412472" cy="356800"/>
            </a:xfrm>
            <a:custGeom>
              <a:avLst/>
              <a:gdLst/>
              <a:ahLst/>
              <a:cxnLst/>
              <a:rect l="l" t="t" r="r" b="b"/>
              <a:pathLst>
                <a:path w="412472" h="356800" extrusionOk="0">
                  <a:moveTo>
                    <a:pt x="347334" y="137"/>
                  </a:moveTo>
                  <a:cubicBezTo>
                    <a:pt x="301669" y="774"/>
                    <a:pt x="255620" y="1116"/>
                    <a:pt x="209181" y="1164"/>
                  </a:cubicBezTo>
                  <a:cubicBezTo>
                    <a:pt x="161098" y="1164"/>
                    <a:pt x="113152" y="774"/>
                    <a:pt x="65343" y="0"/>
                  </a:cubicBezTo>
                  <a:cubicBezTo>
                    <a:pt x="63699" y="1575"/>
                    <a:pt x="62055" y="3082"/>
                    <a:pt x="60411" y="4726"/>
                  </a:cubicBezTo>
                  <a:cubicBezTo>
                    <a:pt x="-20131" y="85262"/>
                    <a:pt x="-20138" y="215846"/>
                    <a:pt x="60398" y="296389"/>
                  </a:cubicBezTo>
                  <a:cubicBezTo>
                    <a:pt x="140933" y="376931"/>
                    <a:pt x="271518" y="376938"/>
                    <a:pt x="352060" y="296403"/>
                  </a:cubicBezTo>
                  <a:cubicBezTo>
                    <a:pt x="432610" y="215867"/>
                    <a:pt x="432610" y="85282"/>
                    <a:pt x="352060" y="4740"/>
                  </a:cubicBezTo>
                  <a:cubicBezTo>
                    <a:pt x="352060" y="4733"/>
                    <a:pt x="352060" y="4733"/>
                    <a:pt x="352060" y="472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36" name="Google Shape;736;p34"/>
          <p:cNvSpPr/>
          <p:nvPr/>
        </p:nvSpPr>
        <p:spPr>
          <a:xfrm rot="368563" flipH="1">
            <a:off x="5797197" y="1614642"/>
            <a:ext cx="1290357" cy="477664"/>
          </a:xfrm>
          <a:custGeom>
            <a:avLst/>
            <a:gdLst/>
            <a:ahLst/>
            <a:cxnLst/>
            <a:rect l="l" t="t" r="r" b="b"/>
            <a:pathLst>
              <a:path w="2301252" h="851877" extrusionOk="0">
                <a:moveTo>
                  <a:pt x="9833" y="801529"/>
                </a:moveTo>
                <a:cubicBezTo>
                  <a:pt x="9833" y="801529"/>
                  <a:pt x="156479" y="507003"/>
                  <a:pt x="492924" y="317205"/>
                </a:cubicBezTo>
                <a:cubicBezTo>
                  <a:pt x="1075126" y="-11568"/>
                  <a:pt x="1738768" y="-119035"/>
                  <a:pt x="1353487" y="159668"/>
                </a:cubicBezTo>
                <a:cubicBezTo>
                  <a:pt x="1353487" y="159668"/>
                  <a:pt x="2116241" y="8981"/>
                  <a:pt x="2136789" y="255560"/>
                </a:cubicBezTo>
                <a:cubicBezTo>
                  <a:pt x="2147200" y="380083"/>
                  <a:pt x="1774591" y="392549"/>
                  <a:pt x="1774591" y="392549"/>
                </a:cubicBezTo>
                <a:cubicBezTo>
                  <a:pt x="1774591" y="392549"/>
                  <a:pt x="2292066" y="471044"/>
                  <a:pt x="2301176" y="735021"/>
                </a:cubicBezTo>
                <a:cubicBezTo>
                  <a:pt x="2308025" y="933655"/>
                  <a:pt x="1855962" y="515839"/>
                  <a:pt x="890191" y="673376"/>
                </a:cubicBezTo>
                <a:cubicBezTo>
                  <a:pt x="495184" y="737829"/>
                  <a:pt x="285180" y="778036"/>
                  <a:pt x="41957" y="848174"/>
                </a:cubicBezTo>
                <a:cubicBezTo>
                  <a:pt x="-27017" y="868037"/>
                  <a:pt x="9833" y="801529"/>
                  <a:pt x="9833" y="801529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  <a:effectLst>
            <a:outerShdw blurRad="28575" dist="19050" dir="5400000" algn="bl" rotWithShape="0">
              <a:srgbClr val="000000">
                <a:alpha val="3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37" name="Google Shape;737;p34"/>
          <p:cNvGrpSpPr/>
          <p:nvPr/>
        </p:nvGrpSpPr>
        <p:grpSpPr>
          <a:xfrm>
            <a:off x="6709874" y="768387"/>
            <a:ext cx="738927" cy="740445"/>
            <a:chOff x="2893887" y="2547824"/>
            <a:chExt cx="1212350" cy="1214840"/>
          </a:xfrm>
        </p:grpSpPr>
        <p:sp>
          <p:nvSpPr>
            <p:cNvPr id="738" name="Google Shape;738;p34"/>
            <p:cNvSpPr/>
            <p:nvPr/>
          </p:nvSpPr>
          <p:spPr>
            <a:xfrm>
              <a:off x="2893887" y="2547824"/>
              <a:ext cx="1212350" cy="1214840"/>
            </a:xfrm>
            <a:custGeom>
              <a:avLst/>
              <a:gdLst/>
              <a:ahLst/>
              <a:cxnLst/>
              <a:rect l="l" t="t" r="r" b="b"/>
              <a:pathLst>
                <a:path w="1212350" h="1214840" extrusionOk="0">
                  <a:moveTo>
                    <a:pt x="0" y="1070973"/>
                  </a:moveTo>
                  <a:cubicBezTo>
                    <a:pt x="0" y="1070973"/>
                    <a:pt x="650697" y="1447692"/>
                    <a:pt x="1212351" y="981930"/>
                  </a:cubicBezTo>
                  <a:lnTo>
                    <a:pt x="549325" y="40612"/>
                  </a:lnTo>
                  <a:cubicBezTo>
                    <a:pt x="518790" y="-2656"/>
                    <a:pt x="458960" y="-12985"/>
                    <a:pt x="415686" y="17550"/>
                  </a:cubicBezTo>
                  <a:cubicBezTo>
                    <a:pt x="400062" y="28578"/>
                    <a:pt x="388089" y="44030"/>
                    <a:pt x="381308" y="619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9" name="Google Shape;739;p34"/>
            <p:cNvSpPr/>
            <p:nvPr/>
          </p:nvSpPr>
          <p:spPr>
            <a:xfrm>
              <a:off x="2996697" y="3186871"/>
              <a:ext cx="951250" cy="244546"/>
            </a:xfrm>
            <a:custGeom>
              <a:avLst/>
              <a:gdLst/>
              <a:ahLst/>
              <a:cxnLst/>
              <a:rect l="l" t="t" r="r" b="b"/>
              <a:pathLst>
                <a:path w="951250" h="244546" extrusionOk="0">
                  <a:moveTo>
                    <a:pt x="43357" y="45138"/>
                  </a:moveTo>
                  <a:lnTo>
                    <a:pt x="0" y="159934"/>
                  </a:lnTo>
                  <a:cubicBezTo>
                    <a:pt x="152674" y="234319"/>
                    <a:pt x="473639" y="323156"/>
                    <a:pt x="951250" y="118221"/>
                  </a:cubicBezTo>
                  <a:lnTo>
                    <a:pt x="867961" y="0"/>
                  </a:lnTo>
                  <a:cubicBezTo>
                    <a:pt x="691177" y="94111"/>
                    <a:pt x="402815" y="180483"/>
                    <a:pt x="43357" y="45138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0" name="Google Shape;740;p34"/>
            <p:cNvSpPr/>
            <p:nvPr/>
          </p:nvSpPr>
          <p:spPr>
            <a:xfrm>
              <a:off x="3140056" y="2892620"/>
              <a:ext cx="568503" cy="125416"/>
            </a:xfrm>
            <a:custGeom>
              <a:avLst/>
              <a:gdLst/>
              <a:ahLst/>
              <a:cxnLst/>
              <a:rect l="l" t="t" r="r" b="b"/>
              <a:pathLst>
                <a:path w="568503" h="125416" extrusionOk="0">
                  <a:moveTo>
                    <a:pt x="27398" y="2123"/>
                  </a:moveTo>
                  <a:lnTo>
                    <a:pt x="0" y="74179"/>
                  </a:lnTo>
                  <a:cubicBezTo>
                    <a:pt x="118016" y="119317"/>
                    <a:pt x="322540" y="163222"/>
                    <a:pt x="568503" y="72261"/>
                  </a:cubicBezTo>
                  <a:lnTo>
                    <a:pt x="517544" y="0"/>
                  </a:lnTo>
                  <a:cubicBezTo>
                    <a:pt x="405281" y="47467"/>
                    <a:pt x="236717" y="79796"/>
                    <a:pt x="27398" y="2123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1" name="Google Shape;741;p34"/>
            <p:cNvSpPr/>
            <p:nvPr/>
          </p:nvSpPr>
          <p:spPr>
            <a:xfrm>
              <a:off x="3404162" y="2647161"/>
              <a:ext cx="524058" cy="1084446"/>
            </a:xfrm>
            <a:custGeom>
              <a:avLst/>
              <a:gdLst/>
              <a:ahLst/>
              <a:cxnLst/>
              <a:rect l="l" t="t" r="r" b="b"/>
              <a:pathLst>
                <a:path w="524058" h="1084446" extrusionOk="0">
                  <a:moveTo>
                    <a:pt x="524059" y="1002185"/>
                  </a:moveTo>
                  <a:lnTo>
                    <a:pt x="18570" y="4084"/>
                  </a:lnTo>
                  <a:cubicBezTo>
                    <a:pt x="13844" y="-5299"/>
                    <a:pt x="-2595" y="3057"/>
                    <a:pt x="351" y="13331"/>
                  </a:cubicBezTo>
                  <a:lnTo>
                    <a:pt x="311452" y="1084446"/>
                  </a:lnTo>
                  <a:cubicBezTo>
                    <a:pt x="385337" y="1065562"/>
                    <a:pt x="456708" y="1037952"/>
                    <a:pt x="524059" y="1002185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/>
            </a:gs>
            <a:gs pos="100000">
              <a:srgbClr val="BBFF45"/>
            </a:gs>
          </a:gsLst>
          <a:lin ang="0" scaled="0"/>
        </a:gradFill>
        <a:effectLst/>
      </p:bgPr>
    </p:bg>
    <p:spTree>
      <p:nvGrpSpPr>
        <p:cNvPr id="1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p35"/>
          <p:cNvSpPr/>
          <p:nvPr/>
        </p:nvSpPr>
        <p:spPr>
          <a:xfrm>
            <a:off x="6262499" y="3079350"/>
            <a:ext cx="1705350" cy="1327179"/>
          </a:xfrm>
          <a:custGeom>
            <a:avLst/>
            <a:gdLst/>
            <a:ahLst/>
            <a:cxnLst/>
            <a:rect l="l" t="t" r="r" b="b"/>
            <a:pathLst>
              <a:path w="1256243" h="1404422" extrusionOk="0">
                <a:moveTo>
                  <a:pt x="136989" y="466050"/>
                </a:moveTo>
                <a:cubicBezTo>
                  <a:pt x="136989" y="466050"/>
                  <a:pt x="267128" y="-13411"/>
                  <a:pt x="705492" y="288"/>
                </a:cubicBezTo>
                <a:cubicBezTo>
                  <a:pt x="1198652" y="15699"/>
                  <a:pt x="1243790" y="411254"/>
                  <a:pt x="1253447" y="589340"/>
                </a:cubicBezTo>
                <a:cubicBezTo>
                  <a:pt x="1267146" y="842769"/>
                  <a:pt x="1239748" y="1020854"/>
                  <a:pt x="958921" y="1150994"/>
                </a:cubicBezTo>
                <a:cubicBezTo>
                  <a:pt x="958921" y="1150994"/>
                  <a:pt x="1137007" y="911263"/>
                  <a:pt x="1013717" y="719479"/>
                </a:cubicBezTo>
                <a:cubicBezTo>
                  <a:pt x="1013717" y="719479"/>
                  <a:pt x="965771" y="1301681"/>
                  <a:pt x="404117" y="1404423"/>
                </a:cubicBezTo>
                <a:cubicBezTo>
                  <a:pt x="404117" y="1404423"/>
                  <a:pt x="657546" y="1157843"/>
                  <a:pt x="506858" y="801672"/>
                </a:cubicBezTo>
                <a:cubicBezTo>
                  <a:pt x="506858" y="801672"/>
                  <a:pt x="520557" y="1144144"/>
                  <a:pt x="123290" y="1130445"/>
                </a:cubicBezTo>
                <a:cubicBezTo>
                  <a:pt x="123290" y="1130445"/>
                  <a:pt x="363020" y="993457"/>
                  <a:pt x="294526" y="746877"/>
                </a:cubicBezTo>
                <a:cubicBezTo>
                  <a:pt x="253429" y="842769"/>
                  <a:pt x="157537" y="904414"/>
                  <a:pt x="0" y="870167"/>
                </a:cubicBezTo>
                <a:cubicBezTo>
                  <a:pt x="116440" y="801672"/>
                  <a:pt x="116440" y="561942"/>
                  <a:pt x="136989" y="466050"/>
                </a:cubicBezTo>
                <a:close/>
              </a:path>
            </a:pathLst>
          </a:custGeom>
          <a:gradFill>
            <a:gsLst>
              <a:gs pos="0">
                <a:srgbClr val="BBFF45">
                  <a:alpha val="0"/>
                </a:srgbClr>
              </a:gs>
              <a:gs pos="65000">
                <a:schemeClr val="accent1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7" name="Google Shape;747;p35"/>
          <p:cNvSpPr txBox="1">
            <a:spLocks noGrp="1"/>
          </p:cNvSpPr>
          <p:nvPr>
            <p:ph type="title"/>
          </p:nvPr>
        </p:nvSpPr>
        <p:spPr>
          <a:xfrm>
            <a:off x="855300" y="991175"/>
            <a:ext cx="4693500" cy="396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Presentation design</a:t>
            </a:r>
            <a:endParaRPr dirty="0"/>
          </a:p>
        </p:txBody>
      </p:sp>
      <p:sp>
        <p:nvSpPr>
          <p:cNvPr id="748" name="Google Shape;748;p35"/>
          <p:cNvSpPr txBox="1">
            <a:spLocks noGrp="1"/>
          </p:cNvSpPr>
          <p:nvPr>
            <p:ph type="body" idx="1"/>
          </p:nvPr>
        </p:nvSpPr>
        <p:spPr>
          <a:xfrm>
            <a:off x="855300" y="1509926"/>
            <a:ext cx="4693500" cy="2642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 dirty="0"/>
              <a:t>This presentation uses the following typographies:</a:t>
            </a:r>
            <a:endParaRPr sz="1600" dirty="0"/>
          </a:p>
          <a:p>
            <a:pPr marL="457200" lvl="0" indent="-3302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➜"/>
            </a:pPr>
            <a:r>
              <a:rPr lang="en" sz="1600" dirty="0"/>
              <a:t>Titles: </a:t>
            </a:r>
            <a:r>
              <a:rPr lang="en" sz="1600" dirty="0" err="1"/>
              <a:t>Atma</a:t>
            </a:r>
            <a:endParaRPr sz="1600" dirty="0"/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➜"/>
            </a:pPr>
            <a:r>
              <a:rPr lang="en" sz="1600" dirty="0"/>
              <a:t>Body copy: Quicksand</a:t>
            </a:r>
            <a:endParaRPr sz="1600" dirty="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 dirty="0"/>
              <a:t>Download for free at:</a:t>
            </a:r>
            <a:br>
              <a:rPr lang="en" sz="1600" dirty="0"/>
            </a:br>
            <a:r>
              <a:rPr lang="en" sz="1600" u="sng" dirty="0">
                <a:solidFill>
                  <a:schemeClr val="hlink"/>
                </a:solidFill>
                <a:hlinkClick r:id="rId3"/>
              </a:rPr>
              <a:t>https://github.com/BlackFoundryCom/Atma</a:t>
            </a:r>
            <a:br>
              <a:rPr lang="en" sz="1600" dirty="0"/>
            </a:br>
            <a:r>
              <a:rPr lang="en" sz="1600" u="sng" dirty="0">
                <a:solidFill>
                  <a:schemeClr val="hlink"/>
                </a:solidFill>
                <a:hlinkClick r:id="rId4"/>
              </a:rPr>
              <a:t>https://www.fontsquirrel.com/fonts/quicksand</a:t>
            </a:r>
            <a:endParaRPr sz="1600" dirty="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600" dirty="0"/>
          </a:p>
        </p:txBody>
      </p:sp>
      <p:sp>
        <p:nvSpPr>
          <p:cNvPr id="749" name="Google Shape;749;p35"/>
          <p:cNvSpPr txBox="1"/>
          <p:nvPr/>
        </p:nvSpPr>
        <p:spPr>
          <a:xfrm>
            <a:off x="855300" y="4104575"/>
            <a:ext cx="4720200" cy="5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000">
              <a:solidFill>
                <a:schemeClr val="dk1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chemeClr val="dk1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</p:txBody>
      </p:sp>
      <p:sp>
        <p:nvSpPr>
          <p:cNvPr id="750" name="Google Shape;750;p35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48</a:t>
            </a:fld>
            <a:endParaRPr dirty="0"/>
          </a:p>
        </p:txBody>
      </p:sp>
      <p:grpSp>
        <p:nvGrpSpPr>
          <p:cNvPr id="751" name="Google Shape;751;p35"/>
          <p:cNvGrpSpPr/>
          <p:nvPr/>
        </p:nvGrpSpPr>
        <p:grpSpPr>
          <a:xfrm>
            <a:off x="8241903" y="991179"/>
            <a:ext cx="490975" cy="773870"/>
            <a:chOff x="1620532" y="2740711"/>
            <a:chExt cx="745257" cy="1174666"/>
          </a:xfrm>
        </p:grpSpPr>
        <p:sp>
          <p:nvSpPr>
            <p:cNvPr id="752" name="Google Shape;752;p35"/>
            <p:cNvSpPr/>
            <p:nvPr/>
          </p:nvSpPr>
          <p:spPr>
            <a:xfrm>
              <a:off x="1620532" y="2740711"/>
              <a:ext cx="745257" cy="1174666"/>
            </a:xfrm>
            <a:custGeom>
              <a:avLst/>
              <a:gdLst/>
              <a:ahLst/>
              <a:cxnLst/>
              <a:rect l="l" t="t" r="r" b="b"/>
              <a:pathLst>
                <a:path w="745257" h="1174666" extrusionOk="0">
                  <a:moveTo>
                    <a:pt x="105526" y="385886"/>
                  </a:moveTo>
                  <a:cubicBezTo>
                    <a:pt x="105526" y="385886"/>
                    <a:pt x="389709" y="456640"/>
                    <a:pt x="547452" y="114511"/>
                  </a:cubicBezTo>
                  <a:cubicBezTo>
                    <a:pt x="625124" y="-53848"/>
                    <a:pt x="678481" y="-1313"/>
                    <a:pt x="704989" y="51359"/>
                  </a:cubicBezTo>
                  <a:cubicBezTo>
                    <a:pt x="763894" y="169032"/>
                    <a:pt x="825744" y="770550"/>
                    <a:pt x="360393" y="1174667"/>
                  </a:cubicBezTo>
                  <a:cubicBezTo>
                    <a:pt x="360257" y="1174598"/>
                    <a:pt x="-235850" y="1027952"/>
                    <a:pt x="105526" y="385886"/>
                  </a:cubicBezTo>
                  <a:close/>
                </a:path>
              </a:pathLst>
            </a:custGeom>
            <a:solidFill>
              <a:srgbClr val="F8F1E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3" name="Google Shape;753;p35"/>
            <p:cNvSpPr/>
            <p:nvPr/>
          </p:nvSpPr>
          <p:spPr>
            <a:xfrm>
              <a:off x="1763362" y="3112760"/>
              <a:ext cx="446402" cy="667683"/>
            </a:xfrm>
            <a:custGeom>
              <a:avLst/>
              <a:gdLst/>
              <a:ahLst/>
              <a:cxnLst/>
              <a:rect l="l" t="t" r="r" b="b"/>
              <a:pathLst>
                <a:path w="446402" h="667683" extrusionOk="0">
                  <a:moveTo>
                    <a:pt x="446403" y="526996"/>
                  </a:moveTo>
                  <a:cubicBezTo>
                    <a:pt x="278523" y="500214"/>
                    <a:pt x="48382" y="393843"/>
                    <a:pt x="145028" y="0"/>
                  </a:cubicBezTo>
                  <a:cubicBezTo>
                    <a:pt x="115342" y="10103"/>
                    <a:pt x="84506" y="16432"/>
                    <a:pt x="53245" y="18836"/>
                  </a:cubicBezTo>
                  <a:cubicBezTo>
                    <a:pt x="-14085" y="183222"/>
                    <a:pt x="-95456" y="533023"/>
                    <a:pt x="348456" y="667683"/>
                  </a:cubicBezTo>
                  <a:cubicBezTo>
                    <a:pt x="384785" y="623463"/>
                    <a:pt x="417539" y="576414"/>
                    <a:pt x="446403" y="526996"/>
                  </a:cubicBezTo>
                  <a:close/>
                </a:path>
              </a:pathLst>
            </a:custGeom>
            <a:solidFill>
              <a:srgbClr val="F0E0C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4" name="Google Shape;754;p35"/>
            <p:cNvSpPr/>
            <p:nvPr/>
          </p:nvSpPr>
          <p:spPr>
            <a:xfrm>
              <a:off x="1980517" y="3061527"/>
              <a:ext cx="341579" cy="420075"/>
            </a:xfrm>
            <a:custGeom>
              <a:avLst/>
              <a:gdLst/>
              <a:ahLst/>
              <a:cxnLst/>
              <a:rect l="l" t="t" r="r" b="b"/>
              <a:pathLst>
                <a:path w="341579" h="420075" extrusionOk="0">
                  <a:moveTo>
                    <a:pt x="26848" y="0"/>
                  </a:moveTo>
                  <a:cubicBezTo>
                    <a:pt x="18170" y="6301"/>
                    <a:pt x="9430" y="12103"/>
                    <a:pt x="614" y="17398"/>
                  </a:cubicBezTo>
                  <a:cubicBezTo>
                    <a:pt x="-5002" y="131783"/>
                    <a:pt x="22670" y="353020"/>
                    <a:pt x="305346" y="420076"/>
                  </a:cubicBezTo>
                  <a:cubicBezTo>
                    <a:pt x="319593" y="383294"/>
                    <a:pt x="331579" y="346719"/>
                    <a:pt x="341579" y="310485"/>
                  </a:cubicBezTo>
                  <a:cubicBezTo>
                    <a:pt x="258016" y="305280"/>
                    <a:pt x="119795" y="254114"/>
                    <a:pt x="26848" y="0"/>
                  </a:cubicBezTo>
                  <a:close/>
                </a:path>
              </a:pathLst>
            </a:custGeom>
            <a:solidFill>
              <a:srgbClr val="F0E0C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5" name="Google Shape;755;p35"/>
            <p:cNvSpPr/>
            <p:nvPr/>
          </p:nvSpPr>
          <p:spPr>
            <a:xfrm>
              <a:off x="2085517" y="2976457"/>
              <a:ext cx="278498" cy="208133"/>
            </a:xfrm>
            <a:custGeom>
              <a:avLst/>
              <a:gdLst/>
              <a:ahLst/>
              <a:cxnLst/>
              <a:rect l="l" t="t" r="r" b="b"/>
              <a:pathLst>
                <a:path w="278498" h="208133" extrusionOk="0">
                  <a:moveTo>
                    <a:pt x="9521" y="0"/>
                  </a:moveTo>
                  <a:cubicBezTo>
                    <a:pt x="6370" y="4041"/>
                    <a:pt x="3219" y="7877"/>
                    <a:pt x="0" y="11713"/>
                  </a:cubicBezTo>
                  <a:cubicBezTo>
                    <a:pt x="34795" y="89522"/>
                    <a:pt x="117468" y="221785"/>
                    <a:pt x="272744" y="206990"/>
                  </a:cubicBezTo>
                  <a:cubicBezTo>
                    <a:pt x="275416" y="182812"/>
                    <a:pt x="277334" y="159044"/>
                    <a:pt x="278498" y="136441"/>
                  </a:cubicBezTo>
                  <a:cubicBezTo>
                    <a:pt x="201168" y="146578"/>
                    <a:pt x="103906" y="122947"/>
                    <a:pt x="9521" y="0"/>
                  </a:cubicBezTo>
                  <a:close/>
                </a:path>
              </a:pathLst>
            </a:custGeom>
            <a:solidFill>
              <a:srgbClr val="F0E0C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6" name="Google Shape;756;p35"/>
            <p:cNvSpPr/>
            <p:nvPr/>
          </p:nvSpPr>
          <p:spPr>
            <a:xfrm>
              <a:off x="1623727" y="2881337"/>
              <a:ext cx="606150" cy="548531"/>
            </a:xfrm>
            <a:custGeom>
              <a:avLst/>
              <a:gdLst/>
              <a:ahLst/>
              <a:cxnLst/>
              <a:rect l="l" t="t" r="r" b="b"/>
              <a:pathLst>
                <a:path w="606150" h="548531" extrusionOk="0">
                  <a:moveTo>
                    <a:pt x="43768" y="373549"/>
                  </a:moveTo>
                  <a:cubicBezTo>
                    <a:pt x="21822" y="429769"/>
                    <a:pt x="7110" y="488551"/>
                    <a:pt x="0" y="548483"/>
                  </a:cubicBezTo>
                  <a:cubicBezTo>
                    <a:pt x="270142" y="552525"/>
                    <a:pt x="564668" y="299095"/>
                    <a:pt x="602340" y="72447"/>
                  </a:cubicBezTo>
                  <a:cubicBezTo>
                    <a:pt x="620217" y="-35089"/>
                    <a:pt x="570627" y="-3855"/>
                    <a:pt x="548161" y="44433"/>
                  </a:cubicBezTo>
                  <a:cubicBezTo>
                    <a:pt x="413980" y="333343"/>
                    <a:pt x="151099" y="356905"/>
                    <a:pt x="43768" y="373549"/>
                  </a:cubicBezTo>
                  <a:close/>
                </a:path>
              </a:pathLst>
            </a:custGeom>
            <a:solidFill>
              <a:srgbClr val="FFFFFF">
                <a:alpha val="547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57" name="Google Shape;757;p35"/>
          <p:cNvGrpSpPr/>
          <p:nvPr/>
        </p:nvGrpSpPr>
        <p:grpSpPr>
          <a:xfrm>
            <a:off x="5575395" y="991179"/>
            <a:ext cx="490950" cy="773870"/>
            <a:chOff x="188982" y="2740711"/>
            <a:chExt cx="745218" cy="1174666"/>
          </a:xfrm>
        </p:grpSpPr>
        <p:sp>
          <p:nvSpPr>
            <p:cNvPr id="758" name="Google Shape;758;p35"/>
            <p:cNvSpPr/>
            <p:nvPr/>
          </p:nvSpPr>
          <p:spPr>
            <a:xfrm>
              <a:off x="188982" y="2740711"/>
              <a:ext cx="745218" cy="1174666"/>
            </a:xfrm>
            <a:custGeom>
              <a:avLst/>
              <a:gdLst/>
              <a:ahLst/>
              <a:cxnLst/>
              <a:rect l="l" t="t" r="r" b="b"/>
              <a:pathLst>
                <a:path w="745218" h="1174666" extrusionOk="0">
                  <a:moveTo>
                    <a:pt x="639800" y="385886"/>
                  </a:moveTo>
                  <a:cubicBezTo>
                    <a:pt x="639800" y="385886"/>
                    <a:pt x="355617" y="456640"/>
                    <a:pt x="197806" y="114511"/>
                  </a:cubicBezTo>
                  <a:cubicBezTo>
                    <a:pt x="120133" y="-53848"/>
                    <a:pt x="66844" y="-1313"/>
                    <a:pt x="40268" y="51359"/>
                  </a:cubicBezTo>
                  <a:cubicBezTo>
                    <a:pt x="-18637" y="169032"/>
                    <a:pt x="-80487" y="770550"/>
                    <a:pt x="384864" y="1174667"/>
                  </a:cubicBezTo>
                  <a:cubicBezTo>
                    <a:pt x="384864" y="1174598"/>
                    <a:pt x="980970" y="1027952"/>
                    <a:pt x="639800" y="385886"/>
                  </a:cubicBezTo>
                  <a:close/>
                </a:path>
              </a:pathLst>
            </a:custGeom>
            <a:solidFill>
              <a:srgbClr val="F8F1E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9" name="Google Shape;759;p35"/>
            <p:cNvSpPr/>
            <p:nvPr/>
          </p:nvSpPr>
          <p:spPr>
            <a:xfrm>
              <a:off x="344800" y="3112760"/>
              <a:ext cx="446368" cy="667683"/>
            </a:xfrm>
            <a:custGeom>
              <a:avLst/>
              <a:gdLst/>
              <a:ahLst/>
              <a:cxnLst/>
              <a:rect l="l" t="t" r="r" b="b"/>
              <a:pathLst>
                <a:path w="446368" h="667683" extrusionOk="0">
                  <a:moveTo>
                    <a:pt x="0" y="526996"/>
                  </a:moveTo>
                  <a:cubicBezTo>
                    <a:pt x="167948" y="500214"/>
                    <a:pt x="398021" y="393843"/>
                    <a:pt x="301375" y="0"/>
                  </a:cubicBezTo>
                  <a:cubicBezTo>
                    <a:pt x="331033" y="10110"/>
                    <a:pt x="361849" y="16439"/>
                    <a:pt x="393089" y="18836"/>
                  </a:cubicBezTo>
                  <a:cubicBezTo>
                    <a:pt x="460488" y="183222"/>
                    <a:pt x="541791" y="533023"/>
                    <a:pt x="97947" y="667683"/>
                  </a:cubicBezTo>
                  <a:cubicBezTo>
                    <a:pt x="61639" y="623443"/>
                    <a:pt x="28888" y="576401"/>
                    <a:pt x="0" y="526996"/>
                  </a:cubicBezTo>
                  <a:close/>
                </a:path>
              </a:pathLst>
            </a:custGeom>
            <a:solidFill>
              <a:srgbClr val="F0E0C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0" name="Google Shape;760;p35"/>
            <p:cNvSpPr/>
            <p:nvPr/>
          </p:nvSpPr>
          <p:spPr>
            <a:xfrm>
              <a:off x="232538" y="3061527"/>
              <a:ext cx="341567" cy="420075"/>
            </a:xfrm>
            <a:custGeom>
              <a:avLst/>
              <a:gdLst/>
              <a:ahLst/>
              <a:cxnLst/>
              <a:rect l="l" t="t" r="r" b="b"/>
              <a:pathLst>
                <a:path w="341567" h="420075" extrusionOk="0">
                  <a:moveTo>
                    <a:pt x="314663" y="0"/>
                  </a:moveTo>
                  <a:cubicBezTo>
                    <a:pt x="323430" y="6301"/>
                    <a:pt x="332198" y="12103"/>
                    <a:pt x="340965" y="17398"/>
                  </a:cubicBezTo>
                  <a:cubicBezTo>
                    <a:pt x="346513" y="131783"/>
                    <a:pt x="318910" y="353020"/>
                    <a:pt x="36234" y="420076"/>
                  </a:cubicBezTo>
                  <a:cubicBezTo>
                    <a:pt x="21987" y="383294"/>
                    <a:pt x="10000" y="346719"/>
                    <a:pt x="0" y="310485"/>
                  </a:cubicBezTo>
                  <a:cubicBezTo>
                    <a:pt x="83495" y="305280"/>
                    <a:pt x="221785" y="254114"/>
                    <a:pt x="314663" y="0"/>
                  </a:cubicBezTo>
                  <a:close/>
                </a:path>
              </a:pathLst>
            </a:custGeom>
            <a:solidFill>
              <a:srgbClr val="F0E0C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1" name="Google Shape;761;p35"/>
            <p:cNvSpPr/>
            <p:nvPr/>
          </p:nvSpPr>
          <p:spPr>
            <a:xfrm>
              <a:off x="190551" y="2976457"/>
              <a:ext cx="278498" cy="208133"/>
            </a:xfrm>
            <a:custGeom>
              <a:avLst/>
              <a:gdLst/>
              <a:ahLst/>
              <a:cxnLst/>
              <a:rect l="l" t="t" r="r" b="b"/>
              <a:pathLst>
                <a:path w="278498" h="208133" extrusionOk="0">
                  <a:moveTo>
                    <a:pt x="268977" y="0"/>
                  </a:moveTo>
                  <a:cubicBezTo>
                    <a:pt x="272128" y="4041"/>
                    <a:pt x="275347" y="7877"/>
                    <a:pt x="278498" y="11713"/>
                  </a:cubicBezTo>
                  <a:cubicBezTo>
                    <a:pt x="243703" y="89522"/>
                    <a:pt x="161099" y="221785"/>
                    <a:pt x="5754" y="206990"/>
                  </a:cubicBezTo>
                  <a:cubicBezTo>
                    <a:pt x="3082" y="182812"/>
                    <a:pt x="1233" y="159044"/>
                    <a:pt x="0" y="136441"/>
                  </a:cubicBezTo>
                  <a:cubicBezTo>
                    <a:pt x="77399" y="146578"/>
                    <a:pt x="174661" y="122947"/>
                    <a:pt x="268977" y="0"/>
                  </a:cubicBezTo>
                  <a:close/>
                </a:path>
              </a:pathLst>
            </a:custGeom>
            <a:solidFill>
              <a:srgbClr val="F0E0C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2" name="Google Shape;762;p35"/>
            <p:cNvSpPr/>
            <p:nvPr/>
          </p:nvSpPr>
          <p:spPr>
            <a:xfrm>
              <a:off x="324756" y="2881337"/>
              <a:ext cx="606150" cy="548531"/>
            </a:xfrm>
            <a:custGeom>
              <a:avLst/>
              <a:gdLst/>
              <a:ahLst/>
              <a:cxnLst/>
              <a:rect l="l" t="t" r="r" b="b"/>
              <a:pathLst>
                <a:path w="606150" h="548531" extrusionOk="0">
                  <a:moveTo>
                    <a:pt x="562383" y="373549"/>
                  </a:moveTo>
                  <a:cubicBezTo>
                    <a:pt x="584328" y="429769"/>
                    <a:pt x="599041" y="488551"/>
                    <a:pt x="606151" y="548483"/>
                  </a:cubicBezTo>
                  <a:cubicBezTo>
                    <a:pt x="336009" y="552525"/>
                    <a:pt x="41483" y="299095"/>
                    <a:pt x="3811" y="72447"/>
                  </a:cubicBezTo>
                  <a:cubicBezTo>
                    <a:pt x="-14066" y="-35089"/>
                    <a:pt x="35524" y="-3855"/>
                    <a:pt x="57921" y="44433"/>
                  </a:cubicBezTo>
                  <a:cubicBezTo>
                    <a:pt x="192170" y="333343"/>
                    <a:pt x="455052" y="356905"/>
                    <a:pt x="562383" y="373549"/>
                  </a:cubicBezTo>
                  <a:close/>
                </a:path>
              </a:pathLst>
            </a:custGeom>
            <a:solidFill>
              <a:srgbClr val="FFFFFF">
                <a:alpha val="547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63" name="Google Shape;763;p35"/>
          <p:cNvGrpSpPr/>
          <p:nvPr/>
        </p:nvGrpSpPr>
        <p:grpSpPr>
          <a:xfrm>
            <a:off x="5738625" y="1688940"/>
            <a:ext cx="1316755" cy="1022671"/>
            <a:chOff x="2860826" y="401530"/>
            <a:chExt cx="2115269" cy="1642581"/>
          </a:xfrm>
        </p:grpSpPr>
        <p:sp>
          <p:nvSpPr>
            <p:cNvPr id="764" name="Google Shape;764;p35"/>
            <p:cNvSpPr/>
            <p:nvPr/>
          </p:nvSpPr>
          <p:spPr>
            <a:xfrm>
              <a:off x="2860826" y="401530"/>
              <a:ext cx="2115269" cy="1642581"/>
            </a:xfrm>
            <a:custGeom>
              <a:avLst/>
              <a:gdLst/>
              <a:ahLst/>
              <a:cxnLst/>
              <a:rect l="l" t="t" r="r" b="b"/>
              <a:pathLst>
                <a:path w="2115269" h="1642581" extrusionOk="0">
                  <a:moveTo>
                    <a:pt x="245052" y="1642582"/>
                  </a:moveTo>
                  <a:cubicBezTo>
                    <a:pt x="509714" y="1619636"/>
                    <a:pt x="782253" y="1607649"/>
                    <a:pt x="1060477" y="1607649"/>
                  </a:cubicBezTo>
                  <a:cubicBezTo>
                    <a:pt x="1331715" y="1607649"/>
                    <a:pt x="1597541" y="1619088"/>
                    <a:pt x="1855902" y="1640869"/>
                  </a:cubicBezTo>
                  <a:cubicBezTo>
                    <a:pt x="1868690" y="1627170"/>
                    <a:pt x="1881060" y="1612992"/>
                    <a:pt x="1893026" y="1598334"/>
                  </a:cubicBezTo>
                  <a:cubicBezTo>
                    <a:pt x="1980028" y="1493928"/>
                    <a:pt x="2044145" y="1372426"/>
                    <a:pt x="2081249" y="1241684"/>
                  </a:cubicBezTo>
                  <a:cubicBezTo>
                    <a:pt x="2119756" y="1105894"/>
                    <a:pt x="2125668" y="962926"/>
                    <a:pt x="2098509" y="824416"/>
                  </a:cubicBezTo>
                  <a:cubicBezTo>
                    <a:pt x="2049057" y="569754"/>
                    <a:pt x="1935630" y="368312"/>
                    <a:pt x="1761449" y="225501"/>
                  </a:cubicBezTo>
                  <a:cubicBezTo>
                    <a:pt x="1578980" y="75910"/>
                    <a:pt x="1339797" y="18"/>
                    <a:pt x="1050682" y="18"/>
                  </a:cubicBezTo>
                  <a:cubicBezTo>
                    <a:pt x="903988" y="-836"/>
                    <a:pt x="758732" y="28980"/>
                    <a:pt x="624236" y="87554"/>
                  </a:cubicBezTo>
                  <a:cubicBezTo>
                    <a:pt x="501508" y="141599"/>
                    <a:pt x="390609" y="219263"/>
                    <a:pt x="297861" y="316119"/>
                  </a:cubicBezTo>
                  <a:cubicBezTo>
                    <a:pt x="101419" y="520575"/>
                    <a:pt x="-9679" y="802772"/>
                    <a:pt x="663" y="1071749"/>
                  </a:cubicBezTo>
                  <a:cubicBezTo>
                    <a:pt x="9088" y="1284356"/>
                    <a:pt x="94775" y="1483332"/>
                    <a:pt x="245052" y="1642582"/>
                  </a:cubicBezTo>
                  <a:close/>
                </a:path>
              </a:pathLst>
            </a:custGeom>
            <a:solidFill>
              <a:srgbClr val="09052E">
                <a:alpha val="11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5" name="Google Shape;765;p35"/>
            <p:cNvSpPr/>
            <p:nvPr/>
          </p:nvSpPr>
          <p:spPr>
            <a:xfrm>
              <a:off x="2983792" y="475316"/>
              <a:ext cx="1869056" cy="1552082"/>
            </a:xfrm>
            <a:custGeom>
              <a:avLst/>
              <a:gdLst/>
              <a:ahLst/>
              <a:cxnLst/>
              <a:rect l="l" t="t" r="r" b="b"/>
              <a:pathLst>
                <a:path w="1869056" h="1552082" extrusionOk="0">
                  <a:moveTo>
                    <a:pt x="347020" y="1552083"/>
                  </a:moveTo>
                  <a:cubicBezTo>
                    <a:pt x="540360" y="1540028"/>
                    <a:pt x="737185" y="1533952"/>
                    <a:pt x="937510" y="1533863"/>
                  </a:cubicBezTo>
                  <a:cubicBezTo>
                    <a:pt x="1132446" y="1533863"/>
                    <a:pt x="1324230" y="1539637"/>
                    <a:pt x="1512863" y="1551192"/>
                  </a:cubicBezTo>
                  <a:cubicBezTo>
                    <a:pt x="1766292" y="1362285"/>
                    <a:pt x="1918076" y="1051183"/>
                    <a:pt x="1854650" y="724876"/>
                  </a:cubicBezTo>
                  <a:cubicBezTo>
                    <a:pt x="1769717" y="285279"/>
                    <a:pt x="1464506" y="0"/>
                    <a:pt x="927716" y="0"/>
                  </a:cubicBezTo>
                  <a:cubicBezTo>
                    <a:pt x="337774" y="0"/>
                    <a:pt x="-16274" y="505694"/>
                    <a:pt x="576" y="943990"/>
                  </a:cubicBezTo>
                  <a:cubicBezTo>
                    <a:pt x="10028" y="1188583"/>
                    <a:pt x="140167" y="1406875"/>
                    <a:pt x="347020" y="155208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6" name="Google Shape;766;p35"/>
            <p:cNvSpPr/>
            <p:nvPr/>
          </p:nvSpPr>
          <p:spPr>
            <a:xfrm>
              <a:off x="3347496" y="964575"/>
              <a:ext cx="758060" cy="758156"/>
            </a:xfrm>
            <a:custGeom>
              <a:avLst/>
              <a:gdLst/>
              <a:ahLst/>
              <a:cxnLst/>
              <a:rect l="l" t="t" r="r" b="b"/>
              <a:pathLst>
                <a:path w="758060" h="758156" extrusionOk="0">
                  <a:moveTo>
                    <a:pt x="724496" y="223151"/>
                  </a:moveTo>
                  <a:cubicBezTo>
                    <a:pt x="687310" y="294289"/>
                    <a:pt x="599493" y="321817"/>
                    <a:pt x="528355" y="284631"/>
                  </a:cubicBezTo>
                  <a:cubicBezTo>
                    <a:pt x="457217" y="247446"/>
                    <a:pt x="429689" y="159629"/>
                    <a:pt x="466875" y="88491"/>
                  </a:cubicBezTo>
                  <a:cubicBezTo>
                    <a:pt x="479923" y="63532"/>
                    <a:pt x="499937" y="42901"/>
                    <a:pt x="524492" y="29106"/>
                  </a:cubicBezTo>
                  <a:cubicBezTo>
                    <a:pt x="331208" y="-51203"/>
                    <a:pt x="109416" y="40382"/>
                    <a:pt x="29107" y="233665"/>
                  </a:cubicBezTo>
                  <a:cubicBezTo>
                    <a:pt x="-51203" y="426949"/>
                    <a:pt x="40381" y="648740"/>
                    <a:pt x="233665" y="729050"/>
                  </a:cubicBezTo>
                  <a:cubicBezTo>
                    <a:pt x="426949" y="809360"/>
                    <a:pt x="648741" y="717776"/>
                    <a:pt x="729051" y="524492"/>
                  </a:cubicBezTo>
                  <a:cubicBezTo>
                    <a:pt x="769257" y="427730"/>
                    <a:pt x="767606" y="318645"/>
                    <a:pt x="724496" y="223151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rgbClr val="FF6B4B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7" name="Google Shape;767;p35"/>
            <p:cNvSpPr/>
            <p:nvPr/>
          </p:nvSpPr>
          <p:spPr>
            <a:xfrm>
              <a:off x="3521371" y="1137272"/>
              <a:ext cx="411706" cy="411763"/>
            </a:xfrm>
            <a:custGeom>
              <a:avLst/>
              <a:gdLst/>
              <a:ahLst/>
              <a:cxnLst/>
              <a:rect l="l" t="t" r="r" b="b"/>
              <a:pathLst>
                <a:path w="411706" h="411763" extrusionOk="0">
                  <a:moveTo>
                    <a:pt x="279862" y="13810"/>
                  </a:moveTo>
                  <a:cubicBezTo>
                    <a:pt x="173784" y="-27047"/>
                    <a:pt x="54666" y="25824"/>
                    <a:pt x="13809" y="131901"/>
                  </a:cubicBezTo>
                  <a:cubicBezTo>
                    <a:pt x="-27048" y="237978"/>
                    <a:pt x="25830" y="357097"/>
                    <a:pt x="131907" y="397954"/>
                  </a:cubicBezTo>
                  <a:cubicBezTo>
                    <a:pt x="237984" y="438811"/>
                    <a:pt x="357096" y="385940"/>
                    <a:pt x="397953" y="279863"/>
                  </a:cubicBezTo>
                  <a:cubicBezTo>
                    <a:pt x="417090" y="230170"/>
                    <a:pt x="416227" y="174998"/>
                    <a:pt x="395549" y="125935"/>
                  </a:cubicBezTo>
                  <a:cubicBezTo>
                    <a:pt x="337897" y="115325"/>
                    <a:pt x="292273" y="71105"/>
                    <a:pt x="279862" y="138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8" name="Google Shape;768;p35"/>
            <p:cNvSpPr/>
            <p:nvPr/>
          </p:nvSpPr>
          <p:spPr>
            <a:xfrm>
              <a:off x="2983798" y="1299235"/>
              <a:ext cx="1868927" cy="728163"/>
            </a:xfrm>
            <a:custGeom>
              <a:avLst/>
              <a:gdLst/>
              <a:ahLst/>
              <a:cxnLst/>
              <a:rect l="l" t="t" r="r" b="b"/>
              <a:pathLst>
                <a:path w="1868927" h="728163" extrusionOk="0">
                  <a:moveTo>
                    <a:pt x="347015" y="728164"/>
                  </a:moveTo>
                  <a:cubicBezTo>
                    <a:pt x="540354" y="716109"/>
                    <a:pt x="737179" y="710033"/>
                    <a:pt x="937505" y="709944"/>
                  </a:cubicBezTo>
                  <a:cubicBezTo>
                    <a:pt x="1132440" y="709944"/>
                    <a:pt x="1324224" y="715718"/>
                    <a:pt x="1512858" y="727273"/>
                  </a:cubicBezTo>
                  <a:cubicBezTo>
                    <a:pt x="1740396" y="557613"/>
                    <a:pt x="1886015" y="289457"/>
                    <a:pt x="1867316" y="0"/>
                  </a:cubicBezTo>
                  <a:cubicBezTo>
                    <a:pt x="1727793" y="347404"/>
                    <a:pt x="1367307" y="603915"/>
                    <a:pt x="963190" y="603915"/>
                  </a:cubicBezTo>
                  <a:cubicBezTo>
                    <a:pt x="507292" y="603915"/>
                    <a:pt x="141943" y="366308"/>
                    <a:pt x="1940" y="34795"/>
                  </a:cubicBezTo>
                  <a:cubicBezTo>
                    <a:pt x="-53" y="63172"/>
                    <a:pt x="-512" y="91639"/>
                    <a:pt x="570" y="120071"/>
                  </a:cubicBezTo>
                  <a:cubicBezTo>
                    <a:pt x="10022" y="364664"/>
                    <a:pt x="140162" y="582956"/>
                    <a:pt x="347015" y="72816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69" name="Google Shape;769;p35"/>
          <p:cNvGrpSpPr/>
          <p:nvPr/>
        </p:nvGrpSpPr>
        <p:grpSpPr>
          <a:xfrm>
            <a:off x="7270325" y="1688940"/>
            <a:ext cx="1316755" cy="1022671"/>
            <a:chOff x="2860826" y="401530"/>
            <a:chExt cx="2115269" cy="1642581"/>
          </a:xfrm>
        </p:grpSpPr>
        <p:sp>
          <p:nvSpPr>
            <p:cNvPr id="770" name="Google Shape;770;p35"/>
            <p:cNvSpPr/>
            <p:nvPr/>
          </p:nvSpPr>
          <p:spPr>
            <a:xfrm>
              <a:off x="2860826" y="401530"/>
              <a:ext cx="2115269" cy="1642581"/>
            </a:xfrm>
            <a:custGeom>
              <a:avLst/>
              <a:gdLst/>
              <a:ahLst/>
              <a:cxnLst/>
              <a:rect l="l" t="t" r="r" b="b"/>
              <a:pathLst>
                <a:path w="2115269" h="1642581" extrusionOk="0">
                  <a:moveTo>
                    <a:pt x="245052" y="1642582"/>
                  </a:moveTo>
                  <a:cubicBezTo>
                    <a:pt x="509714" y="1619636"/>
                    <a:pt x="782253" y="1607649"/>
                    <a:pt x="1060477" y="1607649"/>
                  </a:cubicBezTo>
                  <a:cubicBezTo>
                    <a:pt x="1331715" y="1607649"/>
                    <a:pt x="1597541" y="1619088"/>
                    <a:pt x="1855902" y="1640869"/>
                  </a:cubicBezTo>
                  <a:cubicBezTo>
                    <a:pt x="1868690" y="1627170"/>
                    <a:pt x="1881060" y="1612992"/>
                    <a:pt x="1893026" y="1598334"/>
                  </a:cubicBezTo>
                  <a:cubicBezTo>
                    <a:pt x="1980028" y="1493928"/>
                    <a:pt x="2044145" y="1372426"/>
                    <a:pt x="2081249" y="1241684"/>
                  </a:cubicBezTo>
                  <a:cubicBezTo>
                    <a:pt x="2119756" y="1105894"/>
                    <a:pt x="2125668" y="962926"/>
                    <a:pt x="2098509" y="824416"/>
                  </a:cubicBezTo>
                  <a:cubicBezTo>
                    <a:pt x="2049057" y="569754"/>
                    <a:pt x="1935630" y="368312"/>
                    <a:pt x="1761449" y="225501"/>
                  </a:cubicBezTo>
                  <a:cubicBezTo>
                    <a:pt x="1578980" y="75910"/>
                    <a:pt x="1339797" y="18"/>
                    <a:pt x="1050682" y="18"/>
                  </a:cubicBezTo>
                  <a:cubicBezTo>
                    <a:pt x="903988" y="-836"/>
                    <a:pt x="758732" y="28980"/>
                    <a:pt x="624236" y="87554"/>
                  </a:cubicBezTo>
                  <a:cubicBezTo>
                    <a:pt x="501508" y="141599"/>
                    <a:pt x="390609" y="219263"/>
                    <a:pt x="297861" y="316119"/>
                  </a:cubicBezTo>
                  <a:cubicBezTo>
                    <a:pt x="101419" y="520575"/>
                    <a:pt x="-9679" y="802772"/>
                    <a:pt x="663" y="1071749"/>
                  </a:cubicBezTo>
                  <a:cubicBezTo>
                    <a:pt x="9088" y="1284356"/>
                    <a:pt x="94775" y="1483332"/>
                    <a:pt x="245052" y="1642582"/>
                  </a:cubicBezTo>
                  <a:close/>
                </a:path>
              </a:pathLst>
            </a:custGeom>
            <a:solidFill>
              <a:srgbClr val="09052E">
                <a:alpha val="11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1" name="Google Shape;771;p35"/>
            <p:cNvSpPr/>
            <p:nvPr/>
          </p:nvSpPr>
          <p:spPr>
            <a:xfrm>
              <a:off x="2983792" y="475316"/>
              <a:ext cx="1869056" cy="1552082"/>
            </a:xfrm>
            <a:custGeom>
              <a:avLst/>
              <a:gdLst/>
              <a:ahLst/>
              <a:cxnLst/>
              <a:rect l="l" t="t" r="r" b="b"/>
              <a:pathLst>
                <a:path w="1869056" h="1552082" extrusionOk="0">
                  <a:moveTo>
                    <a:pt x="347020" y="1552083"/>
                  </a:moveTo>
                  <a:cubicBezTo>
                    <a:pt x="540360" y="1540028"/>
                    <a:pt x="737185" y="1533952"/>
                    <a:pt x="937510" y="1533863"/>
                  </a:cubicBezTo>
                  <a:cubicBezTo>
                    <a:pt x="1132446" y="1533863"/>
                    <a:pt x="1324230" y="1539637"/>
                    <a:pt x="1512863" y="1551192"/>
                  </a:cubicBezTo>
                  <a:cubicBezTo>
                    <a:pt x="1766292" y="1362285"/>
                    <a:pt x="1918076" y="1051183"/>
                    <a:pt x="1854650" y="724876"/>
                  </a:cubicBezTo>
                  <a:cubicBezTo>
                    <a:pt x="1769717" y="285279"/>
                    <a:pt x="1464506" y="0"/>
                    <a:pt x="927716" y="0"/>
                  </a:cubicBezTo>
                  <a:cubicBezTo>
                    <a:pt x="337774" y="0"/>
                    <a:pt x="-16274" y="505694"/>
                    <a:pt x="576" y="943990"/>
                  </a:cubicBezTo>
                  <a:cubicBezTo>
                    <a:pt x="10028" y="1188583"/>
                    <a:pt x="140167" y="1406875"/>
                    <a:pt x="347020" y="155208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2" name="Google Shape;772;p35"/>
            <p:cNvSpPr/>
            <p:nvPr/>
          </p:nvSpPr>
          <p:spPr>
            <a:xfrm>
              <a:off x="3347496" y="964575"/>
              <a:ext cx="758060" cy="758156"/>
            </a:xfrm>
            <a:custGeom>
              <a:avLst/>
              <a:gdLst/>
              <a:ahLst/>
              <a:cxnLst/>
              <a:rect l="l" t="t" r="r" b="b"/>
              <a:pathLst>
                <a:path w="758060" h="758156" extrusionOk="0">
                  <a:moveTo>
                    <a:pt x="724496" y="223151"/>
                  </a:moveTo>
                  <a:cubicBezTo>
                    <a:pt x="687310" y="294289"/>
                    <a:pt x="599493" y="321817"/>
                    <a:pt x="528355" y="284631"/>
                  </a:cubicBezTo>
                  <a:cubicBezTo>
                    <a:pt x="457217" y="247446"/>
                    <a:pt x="429689" y="159629"/>
                    <a:pt x="466875" y="88491"/>
                  </a:cubicBezTo>
                  <a:cubicBezTo>
                    <a:pt x="479923" y="63532"/>
                    <a:pt x="499937" y="42901"/>
                    <a:pt x="524492" y="29106"/>
                  </a:cubicBezTo>
                  <a:cubicBezTo>
                    <a:pt x="331208" y="-51203"/>
                    <a:pt x="109416" y="40382"/>
                    <a:pt x="29107" y="233665"/>
                  </a:cubicBezTo>
                  <a:cubicBezTo>
                    <a:pt x="-51203" y="426949"/>
                    <a:pt x="40381" y="648740"/>
                    <a:pt x="233665" y="729050"/>
                  </a:cubicBezTo>
                  <a:cubicBezTo>
                    <a:pt x="426949" y="809360"/>
                    <a:pt x="648741" y="717776"/>
                    <a:pt x="729051" y="524492"/>
                  </a:cubicBezTo>
                  <a:cubicBezTo>
                    <a:pt x="769257" y="427730"/>
                    <a:pt x="767606" y="318645"/>
                    <a:pt x="724496" y="223151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rgbClr val="FF6B4B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3" name="Google Shape;773;p35"/>
            <p:cNvSpPr/>
            <p:nvPr/>
          </p:nvSpPr>
          <p:spPr>
            <a:xfrm>
              <a:off x="3521371" y="1137272"/>
              <a:ext cx="411706" cy="411763"/>
            </a:xfrm>
            <a:custGeom>
              <a:avLst/>
              <a:gdLst/>
              <a:ahLst/>
              <a:cxnLst/>
              <a:rect l="l" t="t" r="r" b="b"/>
              <a:pathLst>
                <a:path w="411706" h="411763" extrusionOk="0">
                  <a:moveTo>
                    <a:pt x="279862" y="13810"/>
                  </a:moveTo>
                  <a:cubicBezTo>
                    <a:pt x="173784" y="-27047"/>
                    <a:pt x="54666" y="25824"/>
                    <a:pt x="13809" y="131901"/>
                  </a:cubicBezTo>
                  <a:cubicBezTo>
                    <a:pt x="-27048" y="237978"/>
                    <a:pt x="25830" y="357097"/>
                    <a:pt x="131907" y="397954"/>
                  </a:cubicBezTo>
                  <a:cubicBezTo>
                    <a:pt x="237984" y="438811"/>
                    <a:pt x="357096" y="385940"/>
                    <a:pt x="397953" y="279863"/>
                  </a:cubicBezTo>
                  <a:cubicBezTo>
                    <a:pt x="417090" y="230170"/>
                    <a:pt x="416227" y="174998"/>
                    <a:pt x="395549" y="125935"/>
                  </a:cubicBezTo>
                  <a:cubicBezTo>
                    <a:pt x="337897" y="115325"/>
                    <a:pt x="292273" y="71105"/>
                    <a:pt x="279862" y="138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4" name="Google Shape;774;p35"/>
            <p:cNvSpPr/>
            <p:nvPr/>
          </p:nvSpPr>
          <p:spPr>
            <a:xfrm>
              <a:off x="2983798" y="1299235"/>
              <a:ext cx="1868927" cy="728163"/>
            </a:xfrm>
            <a:custGeom>
              <a:avLst/>
              <a:gdLst/>
              <a:ahLst/>
              <a:cxnLst/>
              <a:rect l="l" t="t" r="r" b="b"/>
              <a:pathLst>
                <a:path w="1868927" h="728163" extrusionOk="0">
                  <a:moveTo>
                    <a:pt x="347015" y="728164"/>
                  </a:moveTo>
                  <a:cubicBezTo>
                    <a:pt x="540354" y="716109"/>
                    <a:pt x="737179" y="710033"/>
                    <a:pt x="937505" y="709944"/>
                  </a:cubicBezTo>
                  <a:cubicBezTo>
                    <a:pt x="1132440" y="709944"/>
                    <a:pt x="1324224" y="715718"/>
                    <a:pt x="1512858" y="727273"/>
                  </a:cubicBezTo>
                  <a:cubicBezTo>
                    <a:pt x="1740396" y="557613"/>
                    <a:pt x="1886015" y="289457"/>
                    <a:pt x="1867316" y="0"/>
                  </a:cubicBezTo>
                  <a:cubicBezTo>
                    <a:pt x="1727793" y="347404"/>
                    <a:pt x="1367307" y="603915"/>
                    <a:pt x="963190" y="603915"/>
                  </a:cubicBezTo>
                  <a:cubicBezTo>
                    <a:pt x="507292" y="603915"/>
                    <a:pt x="141943" y="366308"/>
                    <a:pt x="1940" y="34795"/>
                  </a:cubicBezTo>
                  <a:cubicBezTo>
                    <a:pt x="-53" y="63172"/>
                    <a:pt x="-512" y="91639"/>
                    <a:pt x="570" y="120071"/>
                  </a:cubicBezTo>
                  <a:cubicBezTo>
                    <a:pt x="10022" y="364664"/>
                    <a:pt x="140162" y="582956"/>
                    <a:pt x="347015" y="72816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75" name="Google Shape;775;p35"/>
          <p:cNvGrpSpPr/>
          <p:nvPr/>
        </p:nvGrpSpPr>
        <p:grpSpPr>
          <a:xfrm>
            <a:off x="6370267" y="2856043"/>
            <a:ext cx="1597056" cy="563983"/>
            <a:chOff x="5580309" y="2517898"/>
            <a:chExt cx="1815042" cy="640963"/>
          </a:xfrm>
        </p:grpSpPr>
        <p:sp>
          <p:nvSpPr>
            <p:cNvPr id="776" name="Google Shape;776;p35"/>
            <p:cNvSpPr/>
            <p:nvPr/>
          </p:nvSpPr>
          <p:spPr>
            <a:xfrm>
              <a:off x="5580309" y="2753538"/>
              <a:ext cx="1815042" cy="405323"/>
            </a:xfrm>
            <a:custGeom>
              <a:avLst/>
              <a:gdLst/>
              <a:ahLst/>
              <a:cxnLst/>
              <a:rect l="l" t="t" r="r" b="b"/>
              <a:pathLst>
                <a:path w="2154353" h="481096" extrusionOk="0">
                  <a:moveTo>
                    <a:pt x="0" y="414315"/>
                  </a:moveTo>
                  <a:cubicBezTo>
                    <a:pt x="73015" y="348286"/>
                    <a:pt x="155688" y="294038"/>
                    <a:pt x="240552" y="243558"/>
                  </a:cubicBezTo>
                  <a:cubicBezTo>
                    <a:pt x="326472" y="194050"/>
                    <a:pt x="416131" y="151337"/>
                    <a:pt x="508708" y="115816"/>
                  </a:cubicBezTo>
                  <a:cubicBezTo>
                    <a:pt x="694738" y="45267"/>
                    <a:pt x="893372" y="1430"/>
                    <a:pt x="1095773" y="197"/>
                  </a:cubicBezTo>
                  <a:cubicBezTo>
                    <a:pt x="1298688" y="-3241"/>
                    <a:pt x="1499849" y="38280"/>
                    <a:pt x="1684825" y="121775"/>
                  </a:cubicBezTo>
                  <a:cubicBezTo>
                    <a:pt x="1775854" y="164516"/>
                    <a:pt x="1862910" y="214653"/>
                    <a:pt x="1941199" y="276572"/>
                  </a:cubicBezTo>
                  <a:cubicBezTo>
                    <a:pt x="2019509" y="336758"/>
                    <a:pt x="2090983" y="405342"/>
                    <a:pt x="2154354" y="481097"/>
                  </a:cubicBezTo>
                  <a:cubicBezTo>
                    <a:pt x="1993187" y="369588"/>
                    <a:pt x="1826266" y="274243"/>
                    <a:pt x="1648043" y="213968"/>
                  </a:cubicBezTo>
                  <a:cubicBezTo>
                    <a:pt x="1470903" y="153125"/>
                    <a:pt x="1284557" y="123460"/>
                    <a:pt x="1097280" y="126296"/>
                  </a:cubicBezTo>
                  <a:cubicBezTo>
                    <a:pt x="910290" y="127255"/>
                    <a:pt x="723164" y="159447"/>
                    <a:pt x="539941" y="209859"/>
                  </a:cubicBezTo>
                  <a:cubicBezTo>
                    <a:pt x="354171" y="261606"/>
                    <a:pt x="173455" y="330039"/>
                    <a:pt x="0" y="414315"/>
                  </a:cubicBez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  <a:effectLst>
              <a:outerShdw blurRad="28575" dist="38100" dir="54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7" name="Google Shape;777;p35"/>
            <p:cNvSpPr/>
            <p:nvPr/>
          </p:nvSpPr>
          <p:spPr>
            <a:xfrm>
              <a:off x="5880295" y="2536814"/>
              <a:ext cx="246424" cy="370459"/>
            </a:xfrm>
            <a:custGeom>
              <a:avLst/>
              <a:gdLst/>
              <a:ahLst/>
              <a:cxnLst/>
              <a:rect l="l" t="t" r="r" b="b"/>
              <a:pathLst>
                <a:path w="292491" h="439714" extrusionOk="0">
                  <a:moveTo>
                    <a:pt x="152811" y="373001"/>
                  </a:moveTo>
                  <a:cubicBezTo>
                    <a:pt x="198634" y="355604"/>
                    <a:pt x="245210" y="339782"/>
                    <a:pt x="292471" y="325877"/>
                  </a:cubicBezTo>
                  <a:cubicBezTo>
                    <a:pt x="293156" y="186697"/>
                    <a:pt x="277608" y="19296"/>
                    <a:pt x="200551" y="1351"/>
                  </a:cubicBezTo>
                  <a:cubicBezTo>
                    <a:pt x="92673" y="-23787"/>
                    <a:pt x="23083" y="308617"/>
                    <a:pt x="0" y="439715"/>
                  </a:cubicBezTo>
                  <a:cubicBezTo>
                    <a:pt x="49864" y="415331"/>
                    <a:pt x="100803" y="393091"/>
                    <a:pt x="152811" y="373001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16200038" scaled="0"/>
            </a:gradFill>
            <a:ln>
              <a:noFill/>
            </a:ln>
            <a:effectLst>
              <a:outerShdw blurRad="14288" dist="28575" dir="162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8" name="Google Shape;778;p35"/>
            <p:cNvSpPr/>
            <p:nvPr/>
          </p:nvSpPr>
          <p:spPr>
            <a:xfrm>
              <a:off x="6884115" y="2517898"/>
              <a:ext cx="245829" cy="408178"/>
            </a:xfrm>
            <a:custGeom>
              <a:avLst/>
              <a:gdLst/>
              <a:ahLst/>
              <a:cxnLst/>
              <a:rect l="l" t="t" r="r" b="b"/>
              <a:pathLst>
                <a:path w="291785" h="484484" extrusionOk="0">
                  <a:moveTo>
                    <a:pt x="137742" y="401332"/>
                  </a:moveTo>
                  <a:cubicBezTo>
                    <a:pt x="190674" y="426005"/>
                    <a:pt x="242114" y="453772"/>
                    <a:pt x="291786" y="484485"/>
                  </a:cubicBezTo>
                  <a:cubicBezTo>
                    <a:pt x="286855" y="435717"/>
                    <a:pt x="239798" y="3928"/>
                    <a:pt x="109933" y="24"/>
                  </a:cubicBezTo>
                  <a:cubicBezTo>
                    <a:pt x="25343" y="-2510"/>
                    <a:pt x="3904" y="195027"/>
                    <a:pt x="0" y="347770"/>
                  </a:cubicBezTo>
                  <a:cubicBezTo>
                    <a:pt x="46878" y="363044"/>
                    <a:pt x="92865" y="380928"/>
                    <a:pt x="137742" y="401332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16200038" scaled="0"/>
            </a:gradFill>
            <a:ln>
              <a:noFill/>
            </a:ln>
            <a:effectLst>
              <a:outerShdw blurRad="14288" dist="28575" dir="162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p36"/>
          <p:cNvSpPr txBox="1">
            <a:spLocks noGrp="1"/>
          </p:cNvSpPr>
          <p:nvPr>
            <p:ph type="title"/>
          </p:nvPr>
        </p:nvSpPr>
        <p:spPr>
          <a:xfrm>
            <a:off x="855300" y="991175"/>
            <a:ext cx="7440300" cy="396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Extra resources · Build your own monsters</a:t>
            </a:r>
            <a:endParaRPr sz="2800" dirty="0"/>
          </a:p>
        </p:txBody>
      </p:sp>
      <p:sp>
        <p:nvSpPr>
          <p:cNvPr id="784" name="Google Shape;784;p36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49</a:t>
            </a:fld>
            <a:endParaRPr dirty="0"/>
          </a:p>
        </p:txBody>
      </p:sp>
      <p:grpSp>
        <p:nvGrpSpPr>
          <p:cNvPr id="785" name="Google Shape;785;p36"/>
          <p:cNvGrpSpPr/>
          <p:nvPr/>
        </p:nvGrpSpPr>
        <p:grpSpPr>
          <a:xfrm>
            <a:off x="899580" y="1606229"/>
            <a:ext cx="1065642" cy="998655"/>
            <a:chOff x="175906" y="401530"/>
            <a:chExt cx="2115209" cy="1982245"/>
          </a:xfrm>
        </p:grpSpPr>
        <p:sp>
          <p:nvSpPr>
            <p:cNvPr id="786" name="Google Shape;786;p36"/>
            <p:cNvSpPr/>
            <p:nvPr/>
          </p:nvSpPr>
          <p:spPr>
            <a:xfrm>
              <a:off x="175906" y="401530"/>
              <a:ext cx="2115209" cy="1982245"/>
            </a:xfrm>
            <a:custGeom>
              <a:avLst/>
              <a:gdLst/>
              <a:ahLst/>
              <a:cxnLst/>
              <a:rect l="l" t="t" r="r" b="b"/>
              <a:pathLst>
                <a:path w="2115209" h="1982245" extrusionOk="0">
                  <a:moveTo>
                    <a:pt x="1084390" y="1982245"/>
                  </a:moveTo>
                  <a:cubicBezTo>
                    <a:pt x="797399" y="1982245"/>
                    <a:pt x="529106" y="1889709"/>
                    <a:pt x="328897" y="1721967"/>
                  </a:cubicBezTo>
                  <a:cubicBezTo>
                    <a:pt x="126839" y="1552306"/>
                    <a:pt x="10261" y="1321480"/>
                    <a:pt x="672" y="1072023"/>
                  </a:cubicBezTo>
                  <a:cubicBezTo>
                    <a:pt x="-9739" y="802772"/>
                    <a:pt x="101359" y="520575"/>
                    <a:pt x="297801" y="316119"/>
                  </a:cubicBezTo>
                  <a:cubicBezTo>
                    <a:pt x="390549" y="219263"/>
                    <a:pt x="501447" y="141599"/>
                    <a:pt x="624176" y="87554"/>
                  </a:cubicBezTo>
                  <a:cubicBezTo>
                    <a:pt x="758672" y="28980"/>
                    <a:pt x="903928" y="-836"/>
                    <a:pt x="1050622" y="18"/>
                  </a:cubicBezTo>
                  <a:cubicBezTo>
                    <a:pt x="1339737" y="18"/>
                    <a:pt x="1578920" y="75910"/>
                    <a:pt x="1761389" y="225501"/>
                  </a:cubicBezTo>
                  <a:cubicBezTo>
                    <a:pt x="1935570" y="368312"/>
                    <a:pt x="2049065" y="569754"/>
                    <a:pt x="2098449" y="824416"/>
                  </a:cubicBezTo>
                  <a:cubicBezTo>
                    <a:pt x="2125608" y="962926"/>
                    <a:pt x="2119696" y="1105894"/>
                    <a:pt x="2081189" y="1241684"/>
                  </a:cubicBezTo>
                  <a:cubicBezTo>
                    <a:pt x="2044085" y="1372426"/>
                    <a:pt x="1979968" y="1493928"/>
                    <a:pt x="1892966" y="1598334"/>
                  </a:cubicBezTo>
                  <a:cubicBezTo>
                    <a:pt x="1795930" y="1715323"/>
                    <a:pt x="1675038" y="1810249"/>
                    <a:pt x="1538371" y="1876764"/>
                  </a:cubicBezTo>
                  <a:cubicBezTo>
                    <a:pt x="1396903" y="1945628"/>
                    <a:pt x="1241722" y="1981683"/>
                    <a:pt x="1084390" y="1982245"/>
                  </a:cubicBezTo>
                  <a:close/>
                </a:path>
              </a:pathLst>
            </a:custGeom>
            <a:solidFill>
              <a:srgbClr val="09052E">
                <a:alpha val="11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7" name="Google Shape;787;p36"/>
            <p:cNvSpPr/>
            <p:nvPr/>
          </p:nvSpPr>
          <p:spPr>
            <a:xfrm>
              <a:off x="298813" y="475316"/>
              <a:ext cx="1869339" cy="1736332"/>
            </a:xfrm>
            <a:custGeom>
              <a:avLst/>
              <a:gdLst/>
              <a:ahLst/>
              <a:cxnLst/>
              <a:rect l="l" t="t" r="r" b="b"/>
              <a:pathLst>
                <a:path w="1869339" h="1736332" extrusionOk="0">
                  <a:moveTo>
                    <a:pt x="927716" y="0"/>
                  </a:moveTo>
                  <a:cubicBezTo>
                    <a:pt x="337774" y="0"/>
                    <a:pt x="-16274" y="505694"/>
                    <a:pt x="576" y="943990"/>
                  </a:cubicBezTo>
                  <a:cubicBezTo>
                    <a:pt x="17425" y="1382285"/>
                    <a:pt x="422022" y="1736332"/>
                    <a:pt x="961483" y="1736332"/>
                  </a:cubicBezTo>
                  <a:cubicBezTo>
                    <a:pt x="1500945" y="1736332"/>
                    <a:pt x="1957118" y="1250776"/>
                    <a:pt x="1854924" y="724876"/>
                  </a:cubicBezTo>
                  <a:cubicBezTo>
                    <a:pt x="1769717" y="285279"/>
                    <a:pt x="1464506" y="0"/>
                    <a:pt x="9277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8" name="Google Shape;788;p36"/>
            <p:cNvSpPr/>
            <p:nvPr/>
          </p:nvSpPr>
          <p:spPr>
            <a:xfrm>
              <a:off x="298819" y="1299235"/>
              <a:ext cx="1869272" cy="912413"/>
            </a:xfrm>
            <a:custGeom>
              <a:avLst/>
              <a:gdLst/>
              <a:ahLst/>
              <a:cxnLst/>
              <a:rect l="l" t="t" r="r" b="b"/>
              <a:pathLst>
                <a:path w="1869272" h="912413" extrusionOk="0">
                  <a:moveTo>
                    <a:pt x="963190" y="603915"/>
                  </a:moveTo>
                  <a:cubicBezTo>
                    <a:pt x="507291" y="603915"/>
                    <a:pt x="141942" y="366308"/>
                    <a:pt x="1940" y="34795"/>
                  </a:cubicBezTo>
                  <a:cubicBezTo>
                    <a:pt x="-54" y="63172"/>
                    <a:pt x="-511" y="91639"/>
                    <a:pt x="570" y="120071"/>
                  </a:cubicBezTo>
                  <a:cubicBezTo>
                    <a:pt x="17419" y="558435"/>
                    <a:pt x="422016" y="912414"/>
                    <a:pt x="961477" y="912414"/>
                  </a:cubicBezTo>
                  <a:cubicBezTo>
                    <a:pt x="1466829" y="912414"/>
                    <a:pt x="1899097" y="486242"/>
                    <a:pt x="1867658" y="0"/>
                  </a:cubicBezTo>
                  <a:cubicBezTo>
                    <a:pt x="1728135" y="347404"/>
                    <a:pt x="1367649" y="603915"/>
                    <a:pt x="963190" y="60391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9" name="Google Shape;789;p36"/>
            <p:cNvSpPr/>
            <p:nvPr/>
          </p:nvSpPr>
          <p:spPr>
            <a:xfrm>
              <a:off x="854094" y="964575"/>
              <a:ext cx="758060" cy="758156"/>
            </a:xfrm>
            <a:custGeom>
              <a:avLst/>
              <a:gdLst/>
              <a:ahLst/>
              <a:cxnLst/>
              <a:rect l="l" t="t" r="r" b="b"/>
              <a:pathLst>
                <a:path w="758060" h="758156" extrusionOk="0">
                  <a:moveTo>
                    <a:pt x="724496" y="223151"/>
                  </a:moveTo>
                  <a:cubicBezTo>
                    <a:pt x="687310" y="294289"/>
                    <a:pt x="599494" y="321817"/>
                    <a:pt x="528355" y="284631"/>
                  </a:cubicBezTo>
                  <a:cubicBezTo>
                    <a:pt x="457217" y="247446"/>
                    <a:pt x="429689" y="159629"/>
                    <a:pt x="466875" y="88491"/>
                  </a:cubicBezTo>
                  <a:cubicBezTo>
                    <a:pt x="479923" y="63532"/>
                    <a:pt x="499937" y="42901"/>
                    <a:pt x="524492" y="29106"/>
                  </a:cubicBezTo>
                  <a:cubicBezTo>
                    <a:pt x="331208" y="-51203"/>
                    <a:pt x="109416" y="40382"/>
                    <a:pt x="29107" y="233665"/>
                  </a:cubicBezTo>
                  <a:cubicBezTo>
                    <a:pt x="-51203" y="426949"/>
                    <a:pt x="40381" y="648740"/>
                    <a:pt x="233665" y="729050"/>
                  </a:cubicBezTo>
                  <a:cubicBezTo>
                    <a:pt x="426956" y="809360"/>
                    <a:pt x="648741" y="717776"/>
                    <a:pt x="729051" y="524492"/>
                  </a:cubicBezTo>
                  <a:cubicBezTo>
                    <a:pt x="769257" y="427730"/>
                    <a:pt x="767606" y="318645"/>
                    <a:pt x="724496" y="22315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rgbClr val="BBFF4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0" name="Google Shape;790;p36"/>
            <p:cNvSpPr/>
            <p:nvPr/>
          </p:nvSpPr>
          <p:spPr>
            <a:xfrm>
              <a:off x="1027970" y="1137272"/>
              <a:ext cx="411706" cy="411763"/>
            </a:xfrm>
            <a:custGeom>
              <a:avLst/>
              <a:gdLst/>
              <a:ahLst/>
              <a:cxnLst/>
              <a:rect l="l" t="t" r="r" b="b"/>
              <a:pathLst>
                <a:path w="411706" h="411763" extrusionOk="0">
                  <a:moveTo>
                    <a:pt x="279862" y="13810"/>
                  </a:moveTo>
                  <a:cubicBezTo>
                    <a:pt x="173784" y="-27047"/>
                    <a:pt x="54666" y="25824"/>
                    <a:pt x="13809" y="131901"/>
                  </a:cubicBezTo>
                  <a:cubicBezTo>
                    <a:pt x="-27048" y="237978"/>
                    <a:pt x="25830" y="357097"/>
                    <a:pt x="131907" y="397954"/>
                  </a:cubicBezTo>
                  <a:cubicBezTo>
                    <a:pt x="237984" y="438811"/>
                    <a:pt x="357096" y="385940"/>
                    <a:pt x="397953" y="279863"/>
                  </a:cubicBezTo>
                  <a:cubicBezTo>
                    <a:pt x="417090" y="230170"/>
                    <a:pt x="416227" y="174998"/>
                    <a:pt x="395549" y="125935"/>
                  </a:cubicBezTo>
                  <a:cubicBezTo>
                    <a:pt x="337897" y="115325"/>
                    <a:pt x="292273" y="71105"/>
                    <a:pt x="279862" y="138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91" name="Google Shape;791;p36"/>
          <p:cNvGrpSpPr/>
          <p:nvPr/>
        </p:nvGrpSpPr>
        <p:grpSpPr>
          <a:xfrm>
            <a:off x="5519662" y="1606231"/>
            <a:ext cx="1065712" cy="998653"/>
            <a:chOff x="8438871" y="401534"/>
            <a:chExt cx="2115348" cy="1982241"/>
          </a:xfrm>
        </p:grpSpPr>
        <p:sp>
          <p:nvSpPr>
            <p:cNvPr id="792" name="Google Shape;792;p36"/>
            <p:cNvSpPr/>
            <p:nvPr/>
          </p:nvSpPr>
          <p:spPr>
            <a:xfrm>
              <a:off x="8438871" y="401534"/>
              <a:ext cx="2115348" cy="1982241"/>
            </a:xfrm>
            <a:custGeom>
              <a:avLst/>
              <a:gdLst/>
              <a:ahLst/>
              <a:cxnLst/>
              <a:rect l="l" t="t" r="r" b="b"/>
              <a:pathLst>
                <a:path w="2115348" h="1982241" extrusionOk="0">
                  <a:moveTo>
                    <a:pt x="1084381" y="1982241"/>
                  </a:moveTo>
                  <a:cubicBezTo>
                    <a:pt x="797390" y="1982241"/>
                    <a:pt x="529098" y="1889705"/>
                    <a:pt x="328957" y="1721963"/>
                  </a:cubicBezTo>
                  <a:cubicBezTo>
                    <a:pt x="126830" y="1552302"/>
                    <a:pt x="10253" y="1321476"/>
                    <a:pt x="663" y="1072019"/>
                  </a:cubicBezTo>
                  <a:cubicBezTo>
                    <a:pt x="-9679" y="803042"/>
                    <a:pt x="101418" y="520571"/>
                    <a:pt x="297929" y="316389"/>
                  </a:cubicBezTo>
                  <a:cubicBezTo>
                    <a:pt x="390670" y="219534"/>
                    <a:pt x="501494" y="141871"/>
                    <a:pt x="624236" y="87824"/>
                  </a:cubicBezTo>
                  <a:cubicBezTo>
                    <a:pt x="758690" y="29170"/>
                    <a:pt x="903967" y="-739"/>
                    <a:pt x="1050682" y="14"/>
                  </a:cubicBezTo>
                  <a:cubicBezTo>
                    <a:pt x="1339866" y="14"/>
                    <a:pt x="1578979" y="75906"/>
                    <a:pt x="1761448" y="225497"/>
                  </a:cubicBezTo>
                  <a:cubicBezTo>
                    <a:pt x="1935630" y="368308"/>
                    <a:pt x="2049125" y="569750"/>
                    <a:pt x="2098577" y="824412"/>
                  </a:cubicBezTo>
                  <a:cubicBezTo>
                    <a:pt x="2125770" y="962922"/>
                    <a:pt x="2119811" y="1105890"/>
                    <a:pt x="2081317" y="1241680"/>
                  </a:cubicBezTo>
                  <a:cubicBezTo>
                    <a:pt x="2044193" y="1372408"/>
                    <a:pt x="1980083" y="1493904"/>
                    <a:pt x="1893094" y="1598330"/>
                  </a:cubicBezTo>
                  <a:cubicBezTo>
                    <a:pt x="1796038" y="1715326"/>
                    <a:pt x="1675145" y="1810252"/>
                    <a:pt x="1538431" y="1876760"/>
                  </a:cubicBezTo>
                  <a:cubicBezTo>
                    <a:pt x="1396921" y="1945638"/>
                    <a:pt x="1241713" y="1981693"/>
                    <a:pt x="1084381" y="1982241"/>
                  </a:cubicBezTo>
                  <a:close/>
                </a:path>
              </a:pathLst>
            </a:custGeom>
            <a:solidFill>
              <a:srgbClr val="09052E">
                <a:alpha val="11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3" name="Google Shape;793;p36"/>
            <p:cNvSpPr/>
            <p:nvPr/>
          </p:nvSpPr>
          <p:spPr>
            <a:xfrm>
              <a:off x="8561906" y="475316"/>
              <a:ext cx="1869268" cy="1736332"/>
            </a:xfrm>
            <a:custGeom>
              <a:avLst/>
              <a:gdLst/>
              <a:ahLst/>
              <a:cxnLst/>
              <a:rect l="l" t="t" r="r" b="b"/>
              <a:pathLst>
                <a:path w="1869268" h="1736332" extrusionOk="0">
                  <a:moveTo>
                    <a:pt x="927716" y="0"/>
                  </a:moveTo>
                  <a:cubicBezTo>
                    <a:pt x="337705" y="0"/>
                    <a:pt x="-16274" y="505694"/>
                    <a:pt x="576" y="943990"/>
                  </a:cubicBezTo>
                  <a:cubicBezTo>
                    <a:pt x="17426" y="1382285"/>
                    <a:pt x="422022" y="1736332"/>
                    <a:pt x="961415" y="1736332"/>
                  </a:cubicBezTo>
                  <a:cubicBezTo>
                    <a:pt x="1500808" y="1736332"/>
                    <a:pt x="1957049" y="1250776"/>
                    <a:pt x="1854856" y="724876"/>
                  </a:cubicBezTo>
                  <a:cubicBezTo>
                    <a:pt x="1769443" y="285279"/>
                    <a:pt x="1464438" y="0"/>
                    <a:pt x="9277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4" name="Google Shape;794;p36"/>
            <p:cNvSpPr/>
            <p:nvPr/>
          </p:nvSpPr>
          <p:spPr>
            <a:xfrm>
              <a:off x="8561904" y="1299235"/>
              <a:ext cx="1869279" cy="912413"/>
            </a:xfrm>
            <a:custGeom>
              <a:avLst/>
              <a:gdLst/>
              <a:ahLst/>
              <a:cxnLst/>
              <a:rect l="l" t="t" r="r" b="b"/>
              <a:pathLst>
                <a:path w="1869279" h="912413" extrusionOk="0">
                  <a:moveTo>
                    <a:pt x="963129" y="603915"/>
                  </a:moveTo>
                  <a:cubicBezTo>
                    <a:pt x="507230" y="603915"/>
                    <a:pt x="141882" y="366308"/>
                    <a:pt x="1880" y="34795"/>
                  </a:cubicBezTo>
                  <a:cubicBezTo>
                    <a:pt x="-39" y="63179"/>
                    <a:pt x="-518" y="91646"/>
                    <a:pt x="578" y="120071"/>
                  </a:cubicBezTo>
                  <a:cubicBezTo>
                    <a:pt x="17428" y="558435"/>
                    <a:pt x="422024" y="912414"/>
                    <a:pt x="961417" y="912414"/>
                  </a:cubicBezTo>
                  <a:cubicBezTo>
                    <a:pt x="1466769" y="912414"/>
                    <a:pt x="1899105" y="486242"/>
                    <a:pt x="1867666" y="0"/>
                  </a:cubicBezTo>
                  <a:cubicBezTo>
                    <a:pt x="1728075" y="347404"/>
                    <a:pt x="1367589" y="603915"/>
                    <a:pt x="963129" y="60391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5" name="Google Shape;795;p36"/>
            <p:cNvSpPr/>
            <p:nvPr/>
          </p:nvSpPr>
          <p:spPr>
            <a:xfrm>
              <a:off x="9302517" y="748882"/>
              <a:ext cx="387480" cy="1272283"/>
            </a:xfrm>
            <a:custGeom>
              <a:avLst/>
              <a:gdLst/>
              <a:ahLst/>
              <a:cxnLst/>
              <a:rect l="l" t="t" r="r" b="b"/>
              <a:pathLst>
                <a:path w="387480" h="1272283" extrusionOk="0">
                  <a:moveTo>
                    <a:pt x="341492" y="318088"/>
                  </a:moveTo>
                  <a:cubicBezTo>
                    <a:pt x="290600" y="318070"/>
                    <a:pt x="249367" y="276810"/>
                    <a:pt x="249367" y="225931"/>
                  </a:cubicBezTo>
                  <a:cubicBezTo>
                    <a:pt x="249436" y="192269"/>
                    <a:pt x="267792" y="161294"/>
                    <a:pt x="297313" y="145140"/>
                  </a:cubicBezTo>
                  <a:cubicBezTo>
                    <a:pt x="267860" y="90372"/>
                    <a:pt x="228955" y="41237"/>
                    <a:pt x="182448" y="0"/>
                  </a:cubicBezTo>
                  <a:cubicBezTo>
                    <a:pt x="182448" y="0"/>
                    <a:pt x="-269615" y="719876"/>
                    <a:pt x="249436" y="1272283"/>
                  </a:cubicBezTo>
                  <a:cubicBezTo>
                    <a:pt x="249436" y="1272283"/>
                    <a:pt x="459713" y="731178"/>
                    <a:pt x="361218" y="315896"/>
                  </a:cubicBezTo>
                  <a:cubicBezTo>
                    <a:pt x="354712" y="317324"/>
                    <a:pt x="348136" y="318059"/>
                    <a:pt x="341492" y="318088"/>
                  </a:cubicBezTo>
                  <a:close/>
                </a:path>
              </a:pathLst>
            </a:custGeom>
            <a:gradFill>
              <a:gsLst>
                <a:gs pos="0">
                  <a:srgbClr val="000985"/>
                </a:gs>
                <a:gs pos="100000">
                  <a:srgbClr val="01010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96" name="Google Shape;796;p36"/>
          <p:cNvGrpSpPr/>
          <p:nvPr/>
        </p:nvGrpSpPr>
        <p:grpSpPr>
          <a:xfrm>
            <a:off x="3978816" y="1977883"/>
            <a:ext cx="1065613" cy="626828"/>
            <a:chOff x="5682925" y="1139232"/>
            <a:chExt cx="2115150" cy="1244200"/>
          </a:xfrm>
        </p:grpSpPr>
        <p:sp>
          <p:nvSpPr>
            <p:cNvPr id="797" name="Google Shape;797;p36"/>
            <p:cNvSpPr/>
            <p:nvPr/>
          </p:nvSpPr>
          <p:spPr>
            <a:xfrm>
              <a:off x="5682925" y="1139232"/>
              <a:ext cx="2115150" cy="1244200"/>
            </a:xfrm>
            <a:custGeom>
              <a:avLst/>
              <a:gdLst/>
              <a:ahLst/>
              <a:cxnLst/>
              <a:rect l="l" t="t" r="r" b="b"/>
              <a:pathLst>
                <a:path w="2115150" h="1244200" extrusionOk="0">
                  <a:moveTo>
                    <a:pt x="2078447" y="0"/>
                  </a:moveTo>
                  <a:cubicBezTo>
                    <a:pt x="1740359" y="36747"/>
                    <a:pt x="1400490" y="55042"/>
                    <a:pt x="1060347" y="54796"/>
                  </a:cubicBezTo>
                  <a:cubicBezTo>
                    <a:pt x="721937" y="54987"/>
                    <a:pt x="383766" y="36857"/>
                    <a:pt x="47315" y="479"/>
                  </a:cubicBezTo>
                  <a:cubicBezTo>
                    <a:pt x="12629" y="108125"/>
                    <a:pt x="-3193" y="220949"/>
                    <a:pt x="533" y="333979"/>
                  </a:cubicBezTo>
                  <a:cubicBezTo>
                    <a:pt x="10122" y="583435"/>
                    <a:pt x="126700" y="814261"/>
                    <a:pt x="328758" y="983922"/>
                  </a:cubicBezTo>
                  <a:cubicBezTo>
                    <a:pt x="528967" y="1151939"/>
                    <a:pt x="797260" y="1244200"/>
                    <a:pt x="1084251" y="1244200"/>
                  </a:cubicBezTo>
                  <a:cubicBezTo>
                    <a:pt x="1241583" y="1243755"/>
                    <a:pt x="1396791" y="1207816"/>
                    <a:pt x="1538301" y="1139062"/>
                  </a:cubicBezTo>
                  <a:cubicBezTo>
                    <a:pt x="1675015" y="1072485"/>
                    <a:pt x="1795908" y="977490"/>
                    <a:pt x="1892896" y="860426"/>
                  </a:cubicBezTo>
                  <a:cubicBezTo>
                    <a:pt x="1979884" y="756020"/>
                    <a:pt x="2043995" y="634518"/>
                    <a:pt x="2081119" y="503776"/>
                  </a:cubicBezTo>
                  <a:cubicBezTo>
                    <a:pt x="2119613" y="367986"/>
                    <a:pt x="2125572" y="225018"/>
                    <a:pt x="2098380" y="86508"/>
                  </a:cubicBezTo>
                  <a:cubicBezTo>
                    <a:pt x="2092625" y="56850"/>
                    <a:pt x="2085913" y="28220"/>
                    <a:pt x="2078447" y="0"/>
                  </a:cubicBezTo>
                  <a:close/>
                </a:path>
              </a:pathLst>
            </a:custGeom>
            <a:solidFill>
              <a:srgbClr val="09052E">
                <a:alpha val="11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8" name="Google Shape;798;p36"/>
            <p:cNvSpPr/>
            <p:nvPr/>
          </p:nvSpPr>
          <p:spPr>
            <a:xfrm>
              <a:off x="5805876" y="1150739"/>
              <a:ext cx="1869223" cy="1060909"/>
            </a:xfrm>
            <a:custGeom>
              <a:avLst/>
              <a:gdLst/>
              <a:ahLst/>
              <a:cxnLst/>
              <a:rect l="l" t="t" r="r" b="b"/>
              <a:pathLst>
                <a:path w="1869223" h="1060909" extrusionOk="0">
                  <a:moveTo>
                    <a:pt x="1844056" y="0"/>
                  </a:moveTo>
                  <a:cubicBezTo>
                    <a:pt x="1550899" y="28425"/>
                    <a:pt x="1247744" y="43357"/>
                    <a:pt x="937395" y="43357"/>
                  </a:cubicBezTo>
                  <a:cubicBezTo>
                    <a:pt x="628349" y="43357"/>
                    <a:pt x="326357" y="28494"/>
                    <a:pt x="34297" y="342"/>
                  </a:cubicBezTo>
                  <a:cubicBezTo>
                    <a:pt x="8913" y="87399"/>
                    <a:pt x="-2512" y="177935"/>
                    <a:pt x="461" y="268566"/>
                  </a:cubicBezTo>
                  <a:cubicBezTo>
                    <a:pt x="17310" y="706930"/>
                    <a:pt x="421907" y="1060909"/>
                    <a:pt x="961368" y="1060909"/>
                  </a:cubicBezTo>
                  <a:cubicBezTo>
                    <a:pt x="1500830" y="1060909"/>
                    <a:pt x="1957003" y="575353"/>
                    <a:pt x="1854809" y="49453"/>
                  </a:cubicBezTo>
                  <a:cubicBezTo>
                    <a:pt x="1851795" y="32740"/>
                    <a:pt x="1847892" y="16233"/>
                    <a:pt x="18440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9" name="Google Shape;799;p36"/>
            <p:cNvSpPr/>
            <p:nvPr/>
          </p:nvSpPr>
          <p:spPr>
            <a:xfrm>
              <a:off x="5805767" y="1299235"/>
              <a:ext cx="1869273" cy="912413"/>
            </a:xfrm>
            <a:custGeom>
              <a:avLst/>
              <a:gdLst/>
              <a:ahLst/>
              <a:cxnLst/>
              <a:rect l="l" t="t" r="r" b="b"/>
              <a:pathLst>
                <a:path w="1869273" h="912413" extrusionOk="0">
                  <a:moveTo>
                    <a:pt x="963190" y="603915"/>
                  </a:moveTo>
                  <a:cubicBezTo>
                    <a:pt x="507292" y="603915"/>
                    <a:pt x="141942" y="366308"/>
                    <a:pt x="1940" y="34795"/>
                  </a:cubicBezTo>
                  <a:cubicBezTo>
                    <a:pt x="-53" y="63172"/>
                    <a:pt x="-512" y="91639"/>
                    <a:pt x="570" y="120071"/>
                  </a:cubicBezTo>
                  <a:cubicBezTo>
                    <a:pt x="17420" y="558435"/>
                    <a:pt x="422016" y="912414"/>
                    <a:pt x="961478" y="912414"/>
                  </a:cubicBezTo>
                  <a:cubicBezTo>
                    <a:pt x="1466830" y="912414"/>
                    <a:pt x="1899098" y="486242"/>
                    <a:pt x="1867659" y="0"/>
                  </a:cubicBezTo>
                  <a:cubicBezTo>
                    <a:pt x="1728136" y="347404"/>
                    <a:pt x="1367650" y="603915"/>
                    <a:pt x="963190" y="60391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0" name="Google Shape;800;p36"/>
            <p:cNvSpPr/>
            <p:nvPr/>
          </p:nvSpPr>
          <p:spPr>
            <a:xfrm>
              <a:off x="6361733" y="1187794"/>
              <a:ext cx="757384" cy="534274"/>
            </a:xfrm>
            <a:custGeom>
              <a:avLst/>
              <a:gdLst/>
              <a:ahLst/>
              <a:cxnLst/>
              <a:rect l="l" t="t" r="r" b="b"/>
              <a:pathLst>
                <a:path w="757384" h="534274" extrusionOk="0">
                  <a:moveTo>
                    <a:pt x="381539" y="6301"/>
                  </a:moveTo>
                  <a:cubicBezTo>
                    <a:pt x="264503" y="6301"/>
                    <a:pt x="148500" y="4199"/>
                    <a:pt x="33519" y="0"/>
                  </a:cubicBezTo>
                  <a:cubicBezTo>
                    <a:pt x="-52387" y="190654"/>
                    <a:pt x="32526" y="414850"/>
                    <a:pt x="223186" y="500756"/>
                  </a:cubicBezTo>
                  <a:cubicBezTo>
                    <a:pt x="413841" y="586661"/>
                    <a:pt x="638050" y="501749"/>
                    <a:pt x="723942" y="311095"/>
                  </a:cubicBezTo>
                  <a:cubicBezTo>
                    <a:pt x="768532" y="212182"/>
                    <a:pt x="768532" y="98913"/>
                    <a:pt x="723942" y="0"/>
                  </a:cubicBezTo>
                  <a:cubicBezTo>
                    <a:pt x="610926" y="4158"/>
                    <a:pt x="496815" y="6254"/>
                    <a:pt x="381539" y="630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1" name="Google Shape;801;p36"/>
            <p:cNvSpPr/>
            <p:nvPr/>
          </p:nvSpPr>
          <p:spPr>
            <a:xfrm>
              <a:off x="6534091" y="1192932"/>
              <a:ext cx="412472" cy="356800"/>
            </a:xfrm>
            <a:custGeom>
              <a:avLst/>
              <a:gdLst/>
              <a:ahLst/>
              <a:cxnLst/>
              <a:rect l="l" t="t" r="r" b="b"/>
              <a:pathLst>
                <a:path w="412472" h="356800" extrusionOk="0">
                  <a:moveTo>
                    <a:pt x="347334" y="137"/>
                  </a:moveTo>
                  <a:cubicBezTo>
                    <a:pt x="301669" y="774"/>
                    <a:pt x="255620" y="1116"/>
                    <a:pt x="209181" y="1164"/>
                  </a:cubicBezTo>
                  <a:cubicBezTo>
                    <a:pt x="161098" y="1164"/>
                    <a:pt x="113152" y="774"/>
                    <a:pt x="65343" y="0"/>
                  </a:cubicBezTo>
                  <a:cubicBezTo>
                    <a:pt x="63699" y="1575"/>
                    <a:pt x="62055" y="3082"/>
                    <a:pt x="60411" y="4726"/>
                  </a:cubicBezTo>
                  <a:cubicBezTo>
                    <a:pt x="-20131" y="85262"/>
                    <a:pt x="-20138" y="215846"/>
                    <a:pt x="60398" y="296389"/>
                  </a:cubicBezTo>
                  <a:cubicBezTo>
                    <a:pt x="140933" y="376931"/>
                    <a:pt x="271518" y="376938"/>
                    <a:pt x="352060" y="296403"/>
                  </a:cubicBezTo>
                  <a:cubicBezTo>
                    <a:pt x="432610" y="215867"/>
                    <a:pt x="432610" y="85282"/>
                    <a:pt x="352060" y="4740"/>
                  </a:cubicBezTo>
                  <a:cubicBezTo>
                    <a:pt x="352060" y="4733"/>
                    <a:pt x="352060" y="4733"/>
                    <a:pt x="352060" y="472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02" name="Google Shape;802;p36"/>
          <p:cNvGrpSpPr/>
          <p:nvPr/>
        </p:nvGrpSpPr>
        <p:grpSpPr>
          <a:xfrm>
            <a:off x="2404642" y="1606229"/>
            <a:ext cx="1065673" cy="827532"/>
            <a:chOff x="2860826" y="401530"/>
            <a:chExt cx="2115269" cy="1642581"/>
          </a:xfrm>
        </p:grpSpPr>
        <p:sp>
          <p:nvSpPr>
            <p:cNvPr id="803" name="Google Shape;803;p36"/>
            <p:cNvSpPr/>
            <p:nvPr/>
          </p:nvSpPr>
          <p:spPr>
            <a:xfrm>
              <a:off x="2860826" y="401530"/>
              <a:ext cx="2115269" cy="1642581"/>
            </a:xfrm>
            <a:custGeom>
              <a:avLst/>
              <a:gdLst/>
              <a:ahLst/>
              <a:cxnLst/>
              <a:rect l="l" t="t" r="r" b="b"/>
              <a:pathLst>
                <a:path w="2115269" h="1642581" extrusionOk="0">
                  <a:moveTo>
                    <a:pt x="245052" y="1642582"/>
                  </a:moveTo>
                  <a:cubicBezTo>
                    <a:pt x="509714" y="1619636"/>
                    <a:pt x="782253" y="1607649"/>
                    <a:pt x="1060477" y="1607649"/>
                  </a:cubicBezTo>
                  <a:cubicBezTo>
                    <a:pt x="1331715" y="1607649"/>
                    <a:pt x="1597541" y="1619088"/>
                    <a:pt x="1855902" y="1640869"/>
                  </a:cubicBezTo>
                  <a:cubicBezTo>
                    <a:pt x="1868690" y="1627170"/>
                    <a:pt x="1881060" y="1612992"/>
                    <a:pt x="1893026" y="1598334"/>
                  </a:cubicBezTo>
                  <a:cubicBezTo>
                    <a:pt x="1980028" y="1493928"/>
                    <a:pt x="2044145" y="1372426"/>
                    <a:pt x="2081249" y="1241684"/>
                  </a:cubicBezTo>
                  <a:cubicBezTo>
                    <a:pt x="2119756" y="1105894"/>
                    <a:pt x="2125668" y="962926"/>
                    <a:pt x="2098509" y="824416"/>
                  </a:cubicBezTo>
                  <a:cubicBezTo>
                    <a:pt x="2049057" y="569754"/>
                    <a:pt x="1935630" y="368312"/>
                    <a:pt x="1761449" y="225501"/>
                  </a:cubicBezTo>
                  <a:cubicBezTo>
                    <a:pt x="1578980" y="75910"/>
                    <a:pt x="1339797" y="18"/>
                    <a:pt x="1050682" y="18"/>
                  </a:cubicBezTo>
                  <a:cubicBezTo>
                    <a:pt x="903988" y="-836"/>
                    <a:pt x="758732" y="28980"/>
                    <a:pt x="624236" y="87554"/>
                  </a:cubicBezTo>
                  <a:cubicBezTo>
                    <a:pt x="501508" y="141599"/>
                    <a:pt x="390609" y="219263"/>
                    <a:pt x="297861" y="316119"/>
                  </a:cubicBezTo>
                  <a:cubicBezTo>
                    <a:pt x="101419" y="520575"/>
                    <a:pt x="-9679" y="802772"/>
                    <a:pt x="663" y="1071749"/>
                  </a:cubicBezTo>
                  <a:cubicBezTo>
                    <a:pt x="9088" y="1284356"/>
                    <a:pt x="94775" y="1483332"/>
                    <a:pt x="245052" y="1642582"/>
                  </a:cubicBezTo>
                  <a:close/>
                </a:path>
              </a:pathLst>
            </a:custGeom>
            <a:solidFill>
              <a:srgbClr val="09052E">
                <a:alpha val="11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4" name="Google Shape;804;p36"/>
            <p:cNvSpPr/>
            <p:nvPr/>
          </p:nvSpPr>
          <p:spPr>
            <a:xfrm>
              <a:off x="2983792" y="475316"/>
              <a:ext cx="1869056" cy="1552082"/>
            </a:xfrm>
            <a:custGeom>
              <a:avLst/>
              <a:gdLst/>
              <a:ahLst/>
              <a:cxnLst/>
              <a:rect l="l" t="t" r="r" b="b"/>
              <a:pathLst>
                <a:path w="1869056" h="1552082" extrusionOk="0">
                  <a:moveTo>
                    <a:pt x="347020" y="1552083"/>
                  </a:moveTo>
                  <a:cubicBezTo>
                    <a:pt x="540360" y="1540028"/>
                    <a:pt x="737185" y="1533952"/>
                    <a:pt x="937510" y="1533863"/>
                  </a:cubicBezTo>
                  <a:cubicBezTo>
                    <a:pt x="1132446" y="1533863"/>
                    <a:pt x="1324230" y="1539637"/>
                    <a:pt x="1512863" y="1551192"/>
                  </a:cubicBezTo>
                  <a:cubicBezTo>
                    <a:pt x="1766292" y="1362285"/>
                    <a:pt x="1918076" y="1051183"/>
                    <a:pt x="1854650" y="724876"/>
                  </a:cubicBezTo>
                  <a:cubicBezTo>
                    <a:pt x="1769717" y="285279"/>
                    <a:pt x="1464506" y="0"/>
                    <a:pt x="927716" y="0"/>
                  </a:cubicBezTo>
                  <a:cubicBezTo>
                    <a:pt x="337774" y="0"/>
                    <a:pt x="-16274" y="505694"/>
                    <a:pt x="576" y="943990"/>
                  </a:cubicBezTo>
                  <a:cubicBezTo>
                    <a:pt x="10028" y="1188583"/>
                    <a:pt x="140167" y="1406875"/>
                    <a:pt x="347020" y="155208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5" name="Google Shape;805;p36"/>
            <p:cNvSpPr/>
            <p:nvPr/>
          </p:nvSpPr>
          <p:spPr>
            <a:xfrm>
              <a:off x="3539074" y="964575"/>
              <a:ext cx="758060" cy="758156"/>
            </a:xfrm>
            <a:custGeom>
              <a:avLst/>
              <a:gdLst/>
              <a:ahLst/>
              <a:cxnLst/>
              <a:rect l="l" t="t" r="r" b="b"/>
              <a:pathLst>
                <a:path w="758060" h="758156" extrusionOk="0">
                  <a:moveTo>
                    <a:pt x="724496" y="223151"/>
                  </a:moveTo>
                  <a:cubicBezTo>
                    <a:pt x="687310" y="294289"/>
                    <a:pt x="599493" y="321817"/>
                    <a:pt x="528355" y="284631"/>
                  </a:cubicBezTo>
                  <a:cubicBezTo>
                    <a:pt x="457217" y="247446"/>
                    <a:pt x="429689" y="159629"/>
                    <a:pt x="466875" y="88491"/>
                  </a:cubicBezTo>
                  <a:cubicBezTo>
                    <a:pt x="479923" y="63532"/>
                    <a:pt x="499937" y="42901"/>
                    <a:pt x="524492" y="29106"/>
                  </a:cubicBezTo>
                  <a:cubicBezTo>
                    <a:pt x="331208" y="-51203"/>
                    <a:pt x="109416" y="40382"/>
                    <a:pt x="29107" y="233665"/>
                  </a:cubicBezTo>
                  <a:cubicBezTo>
                    <a:pt x="-51203" y="426949"/>
                    <a:pt x="40381" y="648740"/>
                    <a:pt x="233665" y="729050"/>
                  </a:cubicBezTo>
                  <a:cubicBezTo>
                    <a:pt x="426949" y="809360"/>
                    <a:pt x="648741" y="717776"/>
                    <a:pt x="729051" y="524492"/>
                  </a:cubicBezTo>
                  <a:cubicBezTo>
                    <a:pt x="769257" y="427730"/>
                    <a:pt x="767606" y="318645"/>
                    <a:pt x="724496" y="223151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rgbClr val="FF6B4B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6" name="Google Shape;806;p36"/>
            <p:cNvSpPr/>
            <p:nvPr/>
          </p:nvSpPr>
          <p:spPr>
            <a:xfrm>
              <a:off x="3712949" y="1137272"/>
              <a:ext cx="411706" cy="411763"/>
            </a:xfrm>
            <a:custGeom>
              <a:avLst/>
              <a:gdLst/>
              <a:ahLst/>
              <a:cxnLst/>
              <a:rect l="l" t="t" r="r" b="b"/>
              <a:pathLst>
                <a:path w="411706" h="411763" extrusionOk="0">
                  <a:moveTo>
                    <a:pt x="279862" y="13810"/>
                  </a:moveTo>
                  <a:cubicBezTo>
                    <a:pt x="173784" y="-27047"/>
                    <a:pt x="54666" y="25824"/>
                    <a:pt x="13809" y="131901"/>
                  </a:cubicBezTo>
                  <a:cubicBezTo>
                    <a:pt x="-27048" y="237978"/>
                    <a:pt x="25830" y="357097"/>
                    <a:pt x="131907" y="397954"/>
                  </a:cubicBezTo>
                  <a:cubicBezTo>
                    <a:pt x="237984" y="438811"/>
                    <a:pt x="357096" y="385940"/>
                    <a:pt x="397953" y="279863"/>
                  </a:cubicBezTo>
                  <a:cubicBezTo>
                    <a:pt x="417090" y="230170"/>
                    <a:pt x="416227" y="174998"/>
                    <a:pt x="395549" y="125935"/>
                  </a:cubicBezTo>
                  <a:cubicBezTo>
                    <a:pt x="337897" y="115325"/>
                    <a:pt x="292273" y="71105"/>
                    <a:pt x="279862" y="138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7" name="Google Shape;807;p36"/>
            <p:cNvSpPr/>
            <p:nvPr/>
          </p:nvSpPr>
          <p:spPr>
            <a:xfrm>
              <a:off x="2983798" y="1299235"/>
              <a:ext cx="1868927" cy="728163"/>
            </a:xfrm>
            <a:custGeom>
              <a:avLst/>
              <a:gdLst/>
              <a:ahLst/>
              <a:cxnLst/>
              <a:rect l="l" t="t" r="r" b="b"/>
              <a:pathLst>
                <a:path w="1868927" h="728163" extrusionOk="0">
                  <a:moveTo>
                    <a:pt x="347015" y="728164"/>
                  </a:moveTo>
                  <a:cubicBezTo>
                    <a:pt x="540354" y="716109"/>
                    <a:pt x="737179" y="710033"/>
                    <a:pt x="937505" y="709944"/>
                  </a:cubicBezTo>
                  <a:cubicBezTo>
                    <a:pt x="1132440" y="709944"/>
                    <a:pt x="1324224" y="715718"/>
                    <a:pt x="1512858" y="727273"/>
                  </a:cubicBezTo>
                  <a:cubicBezTo>
                    <a:pt x="1740396" y="557613"/>
                    <a:pt x="1886015" y="289457"/>
                    <a:pt x="1867316" y="0"/>
                  </a:cubicBezTo>
                  <a:cubicBezTo>
                    <a:pt x="1727793" y="347404"/>
                    <a:pt x="1367307" y="603915"/>
                    <a:pt x="963190" y="603915"/>
                  </a:cubicBezTo>
                  <a:cubicBezTo>
                    <a:pt x="507292" y="603915"/>
                    <a:pt x="141943" y="366308"/>
                    <a:pt x="1940" y="34795"/>
                  </a:cubicBezTo>
                  <a:cubicBezTo>
                    <a:pt x="-53" y="63172"/>
                    <a:pt x="-512" y="91639"/>
                    <a:pt x="570" y="120071"/>
                  </a:cubicBezTo>
                  <a:cubicBezTo>
                    <a:pt x="10022" y="364664"/>
                    <a:pt x="140162" y="582956"/>
                    <a:pt x="347015" y="72816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08" name="Google Shape;808;p36"/>
          <p:cNvGrpSpPr/>
          <p:nvPr/>
        </p:nvGrpSpPr>
        <p:grpSpPr>
          <a:xfrm>
            <a:off x="787694" y="2785446"/>
            <a:ext cx="1289414" cy="646452"/>
            <a:chOff x="2819969" y="4365386"/>
            <a:chExt cx="1694813" cy="849700"/>
          </a:xfrm>
        </p:grpSpPr>
        <p:sp>
          <p:nvSpPr>
            <p:cNvPr id="809" name="Google Shape;809;p36"/>
            <p:cNvSpPr/>
            <p:nvPr/>
          </p:nvSpPr>
          <p:spPr>
            <a:xfrm>
              <a:off x="2819969" y="4365386"/>
              <a:ext cx="1694813" cy="767412"/>
            </a:xfrm>
            <a:custGeom>
              <a:avLst/>
              <a:gdLst/>
              <a:ahLst/>
              <a:cxnLst/>
              <a:rect l="l" t="t" r="r" b="b"/>
              <a:pathLst>
                <a:path w="1694813" h="767412" extrusionOk="0">
                  <a:moveTo>
                    <a:pt x="1693331" y="0"/>
                  </a:moveTo>
                  <a:cubicBezTo>
                    <a:pt x="1724222" y="449254"/>
                    <a:pt x="1266748" y="778027"/>
                    <a:pt x="847425" y="767137"/>
                  </a:cubicBezTo>
                  <a:cubicBezTo>
                    <a:pt x="428171" y="778302"/>
                    <a:pt x="-29782" y="449254"/>
                    <a:pt x="1520" y="0"/>
                  </a:cubicBezTo>
                  <a:cubicBezTo>
                    <a:pt x="92960" y="926660"/>
                    <a:pt x="1602234" y="926660"/>
                    <a:pt x="1693331" y="0"/>
                  </a:cubicBezTo>
                  <a:close/>
                </a:path>
              </a:pathLst>
            </a:custGeom>
            <a:solidFill>
              <a:srgbClr val="4C1130"/>
            </a:solidFill>
            <a:ln>
              <a:noFill/>
            </a:ln>
            <a:effectLst>
              <a:outerShdw blurRad="28575" dist="38100" dir="54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0" name="Google Shape;810;p36"/>
            <p:cNvSpPr/>
            <p:nvPr/>
          </p:nvSpPr>
          <p:spPr>
            <a:xfrm>
              <a:off x="4100210" y="4889162"/>
              <a:ext cx="195071" cy="325922"/>
            </a:xfrm>
            <a:custGeom>
              <a:avLst/>
              <a:gdLst/>
              <a:ahLst/>
              <a:cxnLst/>
              <a:rect l="l" t="t" r="r" b="b"/>
              <a:pathLst>
                <a:path w="195071" h="325922" extrusionOk="0">
                  <a:moveTo>
                    <a:pt x="0" y="138701"/>
                  </a:moveTo>
                  <a:cubicBezTo>
                    <a:pt x="10069" y="227196"/>
                    <a:pt x="32330" y="318567"/>
                    <a:pt x="80892" y="325554"/>
                  </a:cubicBezTo>
                  <a:cubicBezTo>
                    <a:pt x="160140" y="336787"/>
                    <a:pt x="187538" y="88426"/>
                    <a:pt x="195072" y="0"/>
                  </a:cubicBezTo>
                  <a:cubicBezTo>
                    <a:pt x="136660" y="54898"/>
                    <a:pt x="71036" y="101557"/>
                    <a:pt x="0" y="138701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  <a:effectLst>
              <a:outerShdw blurRad="14288" dist="28575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1" name="Google Shape;811;p36"/>
            <p:cNvSpPr/>
            <p:nvPr/>
          </p:nvSpPr>
          <p:spPr>
            <a:xfrm>
              <a:off x="3037246" y="4887244"/>
              <a:ext cx="186715" cy="327842"/>
            </a:xfrm>
            <a:custGeom>
              <a:avLst/>
              <a:gdLst/>
              <a:ahLst/>
              <a:cxnLst/>
              <a:rect l="l" t="t" r="r" b="b"/>
              <a:pathLst>
                <a:path w="186715" h="327842" extrusionOk="0">
                  <a:moveTo>
                    <a:pt x="0" y="0"/>
                  </a:moveTo>
                  <a:cubicBezTo>
                    <a:pt x="822" y="82672"/>
                    <a:pt x="10206" y="316170"/>
                    <a:pt x="89043" y="327472"/>
                  </a:cubicBezTo>
                  <a:cubicBezTo>
                    <a:pt x="140413" y="334801"/>
                    <a:pt x="170140" y="232127"/>
                    <a:pt x="186716" y="135139"/>
                  </a:cubicBezTo>
                  <a:cubicBezTo>
                    <a:pt x="118797" y="98508"/>
                    <a:pt x="56015" y="53069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  <a:effectLst>
              <a:outerShdw blurRad="14288" dist="28575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12" name="Google Shape;812;p36"/>
          <p:cNvGrpSpPr/>
          <p:nvPr/>
        </p:nvGrpSpPr>
        <p:grpSpPr>
          <a:xfrm>
            <a:off x="2685236" y="2778060"/>
            <a:ext cx="473574" cy="646466"/>
            <a:chOff x="6763768" y="3011579"/>
            <a:chExt cx="660217" cy="901249"/>
          </a:xfrm>
        </p:grpSpPr>
        <p:sp>
          <p:nvSpPr>
            <p:cNvPr id="813" name="Google Shape;813;p36"/>
            <p:cNvSpPr/>
            <p:nvPr/>
          </p:nvSpPr>
          <p:spPr>
            <a:xfrm>
              <a:off x="6763768" y="3011579"/>
              <a:ext cx="660217" cy="901249"/>
            </a:xfrm>
            <a:custGeom>
              <a:avLst/>
              <a:gdLst/>
              <a:ahLst/>
              <a:cxnLst/>
              <a:rect l="l" t="t" r="r" b="b"/>
              <a:pathLst>
                <a:path w="863029" h="1178103" extrusionOk="0">
                  <a:moveTo>
                    <a:pt x="863029" y="595901"/>
                  </a:moveTo>
                  <a:cubicBezTo>
                    <a:pt x="863029" y="932551"/>
                    <a:pt x="725013" y="1178103"/>
                    <a:pt x="428090" y="1178103"/>
                  </a:cubicBezTo>
                  <a:cubicBezTo>
                    <a:pt x="131167" y="1178103"/>
                    <a:pt x="0" y="905153"/>
                    <a:pt x="0" y="568503"/>
                  </a:cubicBezTo>
                  <a:cubicBezTo>
                    <a:pt x="0" y="231853"/>
                    <a:pt x="131167" y="0"/>
                    <a:pt x="428090" y="0"/>
                  </a:cubicBezTo>
                  <a:cubicBezTo>
                    <a:pt x="725013" y="0"/>
                    <a:pt x="863029" y="259182"/>
                    <a:pt x="863029" y="595901"/>
                  </a:cubicBezTo>
                  <a:close/>
                </a:path>
              </a:pathLst>
            </a:custGeom>
            <a:solidFill>
              <a:srgbClr val="4C11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4" name="Google Shape;814;p36"/>
            <p:cNvSpPr/>
            <p:nvPr/>
          </p:nvSpPr>
          <p:spPr>
            <a:xfrm>
              <a:off x="6827581" y="3655993"/>
              <a:ext cx="531684" cy="256751"/>
            </a:xfrm>
            <a:custGeom>
              <a:avLst/>
              <a:gdLst/>
              <a:ahLst/>
              <a:cxnLst/>
              <a:rect l="l" t="t" r="r" b="b"/>
              <a:pathLst>
                <a:path w="695012" h="335622" extrusionOk="0">
                  <a:moveTo>
                    <a:pt x="344664" y="0"/>
                  </a:moveTo>
                  <a:cubicBezTo>
                    <a:pt x="181716" y="0"/>
                    <a:pt x="68837" y="45891"/>
                    <a:pt x="0" y="123838"/>
                  </a:cubicBezTo>
                  <a:cubicBezTo>
                    <a:pt x="68837" y="253497"/>
                    <a:pt x="181784" y="335622"/>
                    <a:pt x="344664" y="335622"/>
                  </a:cubicBezTo>
                  <a:cubicBezTo>
                    <a:pt x="509050" y="335622"/>
                    <a:pt x="624463" y="260279"/>
                    <a:pt x="695013" y="136167"/>
                  </a:cubicBezTo>
                  <a:cubicBezTo>
                    <a:pt x="624463" y="52193"/>
                    <a:pt x="509050" y="0"/>
                    <a:pt x="344664" y="0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rgbClr val="FF6B4B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5" name="Google Shape;815;p36"/>
            <p:cNvSpPr/>
            <p:nvPr/>
          </p:nvSpPr>
          <p:spPr>
            <a:xfrm>
              <a:off x="6838741" y="3028921"/>
              <a:ext cx="140218" cy="213492"/>
            </a:xfrm>
            <a:custGeom>
              <a:avLst/>
              <a:gdLst/>
              <a:ahLst/>
              <a:cxnLst/>
              <a:rect l="l" t="t" r="r" b="b"/>
              <a:pathLst>
                <a:path w="183291" h="279075" extrusionOk="0">
                  <a:moveTo>
                    <a:pt x="0" y="142331"/>
                  </a:moveTo>
                  <a:cubicBezTo>
                    <a:pt x="12329" y="212195"/>
                    <a:pt x="34247" y="273087"/>
                    <a:pt x="73700" y="278704"/>
                  </a:cubicBezTo>
                  <a:cubicBezTo>
                    <a:pt x="141235" y="288361"/>
                    <a:pt x="171442" y="107468"/>
                    <a:pt x="183291" y="0"/>
                  </a:cubicBezTo>
                  <a:cubicBezTo>
                    <a:pt x="107927" y="25487"/>
                    <a:pt x="43357" y="75631"/>
                    <a:pt x="0" y="142331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  <a:effectLst>
              <a:outerShdw blurRad="28575" dist="19050" dir="5400000" algn="bl" rotWithShape="0">
                <a:schemeClr val="dk1">
                  <a:alpha val="64999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6" name="Google Shape;816;p36"/>
            <p:cNvSpPr/>
            <p:nvPr/>
          </p:nvSpPr>
          <p:spPr>
            <a:xfrm>
              <a:off x="7199927" y="3029392"/>
              <a:ext cx="134768" cy="213017"/>
            </a:xfrm>
            <a:custGeom>
              <a:avLst/>
              <a:gdLst/>
              <a:ahLst/>
              <a:cxnLst/>
              <a:rect l="l" t="t" r="r" b="b"/>
              <a:pathLst>
                <a:path w="176167" h="278454" extrusionOk="0">
                  <a:moveTo>
                    <a:pt x="0" y="0"/>
                  </a:moveTo>
                  <a:cubicBezTo>
                    <a:pt x="4315" y="101920"/>
                    <a:pt x="21507" y="268567"/>
                    <a:pt x="87810" y="278087"/>
                  </a:cubicBezTo>
                  <a:cubicBezTo>
                    <a:pt x="130687" y="284183"/>
                    <a:pt x="158496" y="213497"/>
                    <a:pt x="176167" y="133564"/>
                  </a:cubicBezTo>
                  <a:cubicBezTo>
                    <a:pt x="132516" y="72042"/>
                    <a:pt x="71022" y="25418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  <a:effectLst>
              <a:outerShdw blurRad="28575" dist="19050" dir="5400000" algn="bl" rotWithShape="0">
                <a:schemeClr val="dk1">
                  <a:alpha val="64999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17" name="Google Shape;817;p36"/>
          <p:cNvGrpSpPr/>
          <p:nvPr/>
        </p:nvGrpSpPr>
        <p:grpSpPr>
          <a:xfrm>
            <a:off x="4036177" y="2787823"/>
            <a:ext cx="950910" cy="626939"/>
            <a:chOff x="6080071" y="2960311"/>
            <a:chExt cx="1301013" cy="857763"/>
          </a:xfrm>
        </p:grpSpPr>
        <p:sp>
          <p:nvSpPr>
            <p:cNvPr id="818" name="Google Shape;818;p36"/>
            <p:cNvSpPr/>
            <p:nvPr/>
          </p:nvSpPr>
          <p:spPr>
            <a:xfrm>
              <a:off x="6080071" y="2960311"/>
              <a:ext cx="1301013" cy="857421"/>
            </a:xfrm>
            <a:custGeom>
              <a:avLst/>
              <a:gdLst/>
              <a:ahLst/>
              <a:cxnLst/>
              <a:rect l="l" t="t" r="r" b="b"/>
              <a:pathLst>
                <a:path w="2141585" h="1411393" extrusionOk="0">
                  <a:moveTo>
                    <a:pt x="0" y="419802"/>
                  </a:moveTo>
                  <a:lnTo>
                    <a:pt x="2132709" y="0"/>
                  </a:lnTo>
                  <a:cubicBezTo>
                    <a:pt x="2132709" y="0"/>
                    <a:pt x="2300658" y="1376737"/>
                    <a:pt x="1175500" y="1410574"/>
                  </a:cubicBezTo>
                  <a:cubicBezTo>
                    <a:pt x="50343" y="1444410"/>
                    <a:pt x="0" y="419802"/>
                    <a:pt x="0" y="419802"/>
                  </a:cubicBezTo>
                  <a:close/>
                </a:path>
              </a:pathLst>
            </a:custGeom>
            <a:solidFill>
              <a:srgbClr val="4C11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9" name="Google Shape;819;p36"/>
            <p:cNvSpPr/>
            <p:nvPr/>
          </p:nvSpPr>
          <p:spPr>
            <a:xfrm>
              <a:off x="6327898" y="3465710"/>
              <a:ext cx="879268" cy="352365"/>
            </a:xfrm>
            <a:custGeom>
              <a:avLst/>
              <a:gdLst/>
              <a:ahLst/>
              <a:cxnLst/>
              <a:rect l="l" t="t" r="r" b="b"/>
              <a:pathLst>
                <a:path w="1447354" h="580024" extrusionOk="0">
                  <a:moveTo>
                    <a:pt x="1447355" y="287676"/>
                  </a:moveTo>
                  <a:cubicBezTo>
                    <a:pt x="1320914" y="12671"/>
                    <a:pt x="873783" y="0"/>
                    <a:pt x="658779" y="0"/>
                  </a:cubicBezTo>
                  <a:cubicBezTo>
                    <a:pt x="406856" y="0"/>
                    <a:pt x="54179" y="83974"/>
                    <a:pt x="0" y="366856"/>
                  </a:cubicBezTo>
                  <a:cubicBezTo>
                    <a:pt x="172743" y="498159"/>
                    <a:pt x="418500" y="589805"/>
                    <a:pt x="767890" y="579188"/>
                  </a:cubicBezTo>
                  <a:cubicBezTo>
                    <a:pt x="1087759" y="570010"/>
                    <a:pt x="1302968" y="451583"/>
                    <a:pt x="1447355" y="287676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rgbClr val="FF6B4B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0" name="Google Shape;820;p36"/>
            <p:cNvSpPr/>
            <p:nvPr/>
          </p:nvSpPr>
          <p:spPr>
            <a:xfrm>
              <a:off x="6487354" y="3095947"/>
              <a:ext cx="200728" cy="193929"/>
            </a:xfrm>
            <a:custGeom>
              <a:avLst/>
              <a:gdLst/>
              <a:ahLst/>
              <a:cxnLst/>
              <a:rect l="l" t="t" r="r" b="b"/>
              <a:pathLst>
                <a:path w="330416" h="319224" extrusionOk="0">
                  <a:moveTo>
                    <a:pt x="0" y="65070"/>
                  </a:moveTo>
                  <a:cubicBezTo>
                    <a:pt x="36850" y="195209"/>
                    <a:pt x="93564" y="314869"/>
                    <a:pt x="178085" y="319115"/>
                  </a:cubicBezTo>
                  <a:cubicBezTo>
                    <a:pt x="275074" y="324047"/>
                    <a:pt x="314731" y="160345"/>
                    <a:pt x="330417" y="0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  <a:effectLst>
              <a:outerShdw blurRad="28575" dist="19050" dir="5400000" algn="bl" rotWithShape="0">
                <a:schemeClr val="dk1">
                  <a:alpha val="64999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1" name="Google Shape;821;p36"/>
            <p:cNvSpPr/>
            <p:nvPr/>
          </p:nvSpPr>
          <p:spPr>
            <a:xfrm>
              <a:off x="6233989" y="3151418"/>
              <a:ext cx="172433" cy="159757"/>
            </a:xfrm>
            <a:custGeom>
              <a:avLst/>
              <a:gdLst/>
              <a:ahLst/>
              <a:cxnLst/>
              <a:rect l="l" t="t" r="r" b="b"/>
              <a:pathLst>
                <a:path w="283840" h="262975" extrusionOk="0">
                  <a:moveTo>
                    <a:pt x="283841" y="0"/>
                  </a:moveTo>
                  <a:lnTo>
                    <a:pt x="0" y="55892"/>
                  </a:lnTo>
                  <a:cubicBezTo>
                    <a:pt x="32398" y="163907"/>
                    <a:pt x="80960" y="259320"/>
                    <a:pt x="151852" y="262881"/>
                  </a:cubicBezTo>
                  <a:cubicBezTo>
                    <a:pt x="233498" y="266991"/>
                    <a:pt x="268909" y="135003"/>
                    <a:pt x="283841" y="0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  <a:effectLst>
              <a:outerShdw blurRad="28575" dist="19050" dir="5400000" algn="bl" rotWithShape="0">
                <a:schemeClr val="dk1">
                  <a:alpha val="64999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2" name="Google Shape;822;p36"/>
            <p:cNvSpPr/>
            <p:nvPr/>
          </p:nvSpPr>
          <p:spPr>
            <a:xfrm>
              <a:off x="7030567" y="2990920"/>
              <a:ext cx="191158" cy="259785"/>
            </a:xfrm>
            <a:custGeom>
              <a:avLst/>
              <a:gdLst/>
              <a:ahLst/>
              <a:cxnLst/>
              <a:rect l="l" t="t" r="r" b="b"/>
              <a:pathLst>
                <a:path w="314663" h="427629" extrusionOk="0">
                  <a:moveTo>
                    <a:pt x="0" y="61919"/>
                  </a:moveTo>
                  <a:cubicBezTo>
                    <a:pt x="23494" y="204593"/>
                    <a:pt x="76440" y="422268"/>
                    <a:pt x="181031" y="427542"/>
                  </a:cubicBezTo>
                  <a:cubicBezTo>
                    <a:pt x="297060" y="433364"/>
                    <a:pt x="313705" y="146715"/>
                    <a:pt x="314664" y="0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  <a:effectLst>
              <a:outerShdw blurRad="28575" dist="19050" dir="5400000" algn="bl" rotWithShape="0">
                <a:schemeClr val="dk1">
                  <a:alpha val="64999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3" name="Google Shape;823;p36"/>
            <p:cNvSpPr/>
            <p:nvPr/>
          </p:nvSpPr>
          <p:spPr>
            <a:xfrm>
              <a:off x="6771121" y="3039228"/>
              <a:ext cx="205138" cy="231006"/>
            </a:xfrm>
            <a:custGeom>
              <a:avLst/>
              <a:gdLst/>
              <a:ahLst/>
              <a:cxnLst/>
              <a:rect l="l" t="t" r="r" b="b"/>
              <a:pathLst>
                <a:path w="337676" h="380256" extrusionOk="0">
                  <a:moveTo>
                    <a:pt x="337677" y="0"/>
                  </a:moveTo>
                  <a:lnTo>
                    <a:pt x="0" y="66439"/>
                  </a:lnTo>
                  <a:cubicBezTo>
                    <a:pt x="33288" y="214524"/>
                    <a:pt x="91371" y="375281"/>
                    <a:pt x="187469" y="380144"/>
                  </a:cubicBezTo>
                  <a:cubicBezTo>
                    <a:pt x="295279" y="385897"/>
                    <a:pt x="328362" y="171304"/>
                    <a:pt x="337677" y="0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  <a:effectLst>
              <a:outerShdw blurRad="28575" dist="19050" dir="5400000" algn="bl" rotWithShape="0">
                <a:schemeClr val="dk1">
                  <a:alpha val="64999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24" name="Google Shape;824;p36"/>
          <p:cNvGrpSpPr/>
          <p:nvPr/>
        </p:nvGrpSpPr>
        <p:grpSpPr>
          <a:xfrm>
            <a:off x="5524799" y="2904758"/>
            <a:ext cx="1089959" cy="475333"/>
            <a:chOff x="7199506" y="3084690"/>
            <a:chExt cx="1276896" cy="556792"/>
          </a:xfrm>
        </p:grpSpPr>
        <p:sp>
          <p:nvSpPr>
            <p:cNvPr id="825" name="Google Shape;825;p36"/>
            <p:cNvSpPr/>
            <p:nvPr/>
          </p:nvSpPr>
          <p:spPr>
            <a:xfrm>
              <a:off x="7199506" y="3084690"/>
              <a:ext cx="1276896" cy="556446"/>
            </a:xfrm>
            <a:custGeom>
              <a:avLst/>
              <a:gdLst/>
              <a:ahLst/>
              <a:cxnLst/>
              <a:rect l="l" t="t" r="r" b="b"/>
              <a:pathLst>
                <a:path w="2101887" h="915961" extrusionOk="0">
                  <a:moveTo>
                    <a:pt x="2101887" y="915961"/>
                  </a:moveTo>
                  <a:cubicBezTo>
                    <a:pt x="2021749" y="335539"/>
                    <a:pt x="1486260" y="-70029"/>
                    <a:pt x="905838" y="10095"/>
                  </a:cubicBezTo>
                  <a:cubicBezTo>
                    <a:pt x="435076" y="75076"/>
                    <a:pt x="65001" y="445199"/>
                    <a:pt x="0" y="915961"/>
                  </a:cubicBezTo>
                  <a:close/>
                </a:path>
              </a:pathLst>
            </a:custGeom>
            <a:solidFill>
              <a:srgbClr val="4C11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6" name="Google Shape;826;p36"/>
            <p:cNvSpPr/>
            <p:nvPr/>
          </p:nvSpPr>
          <p:spPr>
            <a:xfrm>
              <a:off x="7632485" y="3505663"/>
              <a:ext cx="411651" cy="135819"/>
            </a:xfrm>
            <a:custGeom>
              <a:avLst/>
              <a:gdLst/>
              <a:ahLst/>
              <a:cxnLst/>
              <a:rect l="l" t="t" r="r" b="b"/>
              <a:pathLst>
                <a:path w="677615" h="223570" extrusionOk="0">
                  <a:moveTo>
                    <a:pt x="677615" y="223571"/>
                  </a:moveTo>
                  <a:cubicBezTo>
                    <a:pt x="597476" y="36451"/>
                    <a:pt x="380829" y="-50277"/>
                    <a:pt x="193702" y="29855"/>
                  </a:cubicBezTo>
                  <a:cubicBezTo>
                    <a:pt x="106646" y="67143"/>
                    <a:pt x="37261" y="136508"/>
                    <a:pt x="0" y="223571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rgbClr val="FF6B4B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7" name="Google Shape;827;p36"/>
            <p:cNvSpPr/>
            <p:nvPr/>
          </p:nvSpPr>
          <p:spPr>
            <a:xfrm>
              <a:off x="7342805" y="3157018"/>
              <a:ext cx="198939" cy="323411"/>
            </a:xfrm>
            <a:custGeom>
              <a:avLst/>
              <a:gdLst/>
              <a:ahLst/>
              <a:cxnLst/>
              <a:rect l="l" t="t" r="r" b="b"/>
              <a:pathLst>
                <a:path w="327471" h="532363" extrusionOk="0">
                  <a:moveTo>
                    <a:pt x="327471" y="0"/>
                  </a:moveTo>
                  <a:cubicBezTo>
                    <a:pt x="201853" y="65241"/>
                    <a:pt x="90549" y="154893"/>
                    <a:pt x="0" y="263703"/>
                  </a:cubicBezTo>
                  <a:cubicBezTo>
                    <a:pt x="20068" y="397473"/>
                    <a:pt x="58699" y="521174"/>
                    <a:pt x="132674" y="531722"/>
                  </a:cubicBezTo>
                  <a:cubicBezTo>
                    <a:pt x="260758" y="550010"/>
                    <a:pt x="311101" y="173017"/>
                    <a:pt x="327471" y="0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  <a:effectLst>
              <a:outerShdw blurRad="14288" dist="28575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8" name="Google Shape;828;p36"/>
            <p:cNvSpPr/>
            <p:nvPr/>
          </p:nvSpPr>
          <p:spPr>
            <a:xfrm>
              <a:off x="8134427" y="3156684"/>
              <a:ext cx="200395" cy="330119"/>
            </a:xfrm>
            <a:custGeom>
              <a:avLst/>
              <a:gdLst/>
              <a:ahLst/>
              <a:cxnLst/>
              <a:rect l="l" t="t" r="r" b="b"/>
              <a:pathLst>
                <a:path w="329869" h="543406" extrusionOk="0">
                  <a:moveTo>
                    <a:pt x="329869" y="265827"/>
                  </a:moveTo>
                  <a:cubicBezTo>
                    <a:pt x="238840" y="156010"/>
                    <a:pt x="126646" y="65611"/>
                    <a:pt x="0" y="0"/>
                  </a:cubicBezTo>
                  <a:cubicBezTo>
                    <a:pt x="15206" y="167469"/>
                    <a:pt x="65001" y="561654"/>
                    <a:pt x="195825" y="542750"/>
                  </a:cubicBezTo>
                  <a:cubicBezTo>
                    <a:pt x="271443" y="531927"/>
                    <a:pt x="310143" y="402952"/>
                    <a:pt x="329869" y="265827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  <a:effectLst>
              <a:outerShdw blurRad="14288" dist="28575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29" name="Google Shape;829;p36"/>
          <p:cNvGrpSpPr/>
          <p:nvPr/>
        </p:nvGrpSpPr>
        <p:grpSpPr>
          <a:xfrm>
            <a:off x="1444783" y="3916479"/>
            <a:ext cx="1000996" cy="353491"/>
            <a:chOff x="5580309" y="2517898"/>
            <a:chExt cx="1815042" cy="640963"/>
          </a:xfrm>
        </p:grpSpPr>
        <p:sp>
          <p:nvSpPr>
            <p:cNvPr id="830" name="Google Shape;830;p36"/>
            <p:cNvSpPr/>
            <p:nvPr/>
          </p:nvSpPr>
          <p:spPr>
            <a:xfrm>
              <a:off x="5580309" y="2753538"/>
              <a:ext cx="1815042" cy="405323"/>
            </a:xfrm>
            <a:custGeom>
              <a:avLst/>
              <a:gdLst/>
              <a:ahLst/>
              <a:cxnLst/>
              <a:rect l="l" t="t" r="r" b="b"/>
              <a:pathLst>
                <a:path w="2154353" h="481096" extrusionOk="0">
                  <a:moveTo>
                    <a:pt x="0" y="414315"/>
                  </a:moveTo>
                  <a:cubicBezTo>
                    <a:pt x="73015" y="348286"/>
                    <a:pt x="155688" y="294038"/>
                    <a:pt x="240552" y="243558"/>
                  </a:cubicBezTo>
                  <a:cubicBezTo>
                    <a:pt x="326472" y="194050"/>
                    <a:pt x="416131" y="151337"/>
                    <a:pt x="508708" y="115816"/>
                  </a:cubicBezTo>
                  <a:cubicBezTo>
                    <a:pt x="694738" y="45267"/>
                    <a:pt x="893372" y="1430"/>
                    <a:pt x="1095773" y="197"/>
                  </a:cubicBezTo>
                  <a:cubicBezTo>
                    <a:pt x="1298688" y="-3241"/>
                    <a:pt x="1499849" y="38280"/>
                    <a:pt x="1684825" y="121775"/>
                  </a:cubicBezTo>
                  <a:cubicBezTo>
                    <a:pt x="1775854" y="164516"/>
                    <a:pt x="1862910" y="214653"/>
                    <a:pt x="1941199" y="276572"/>
                  </a:cubicBezTo>
                  <a:cubicBezTo>
                    <a:pt x="2019509" y="336758"/>
                    <a:pt x="2090983" y="405342"/>
                    <a:pt x="2154354" y="481097"/>
                  </a:cubicBezTo>
                  <a:cubicBezTo>
                    <a:pt x="1993187" y="369588"/>
                    <a:pt x="1826266" y="274243"/>
                    <a:pt x="1648043" y="213968"/>
                  </a:cubicBezTo>
                  <a:cubicBezTo>
                    <a:pt x="1470903" y="153125"/>
                    <a:pt x="1284557" y="123460"/>
                    <a:pt x="1097280" y="126296"/>
                  </a:cubicBezTo>
                  <a:cubicBezTo>
                    <a:pt x="910290" y="127255"/>
                    <a:pt x="723164" y="159447"/>
                    <a:pt x="539941" y="209859"/>
                  </a:cubicBezTo>
                  <a:cubicBezTo>
                    <a:pt x="354171" y="261606"/>
                    <a:pt x="173455" y="330039"/>
                    <a:pt x="0" y="414315"/>
                  </a:cubicBez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  <a:effectLst>
              <a:outerShdw blurRad="28575" dist="38100" dir="54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1" name="Google Shape;831;p36"/>
            <p:cNvSpPr/>
            <p:nvPr/>
          </p:nvSpPr>
          <p:spPr>
            <a:xfrm>
              <a:off x="5880295" y="2536814"/>
              <a:ext cx="246424" cy="370459"/>
            </a:xfrm>
            <a:custGeom>
              <a:avLst/>
              <a:gdLst/>
              <a:ahLst/>
              <a:cxnLst/>
              <a:rect l="l" t="t" r="r" b="b"/>
              <a:pathLst>
                <a:path w="292491" h="439714" extrusionOk="0">
                  <a:moveTo>
                    <a:pt x="152811" y="373001"/>
                  </a:moveTo>
                  <a:cubicBezTo>
                    <a:pt x="198634" y="355604"/>
                    <a:pt x="245210" y="339782"/>
                    <a:pt x="292471" y="325877"/>
                  </a:cubicBezTo>
                  <a:cubicBezTo>
                    <a:pt x="293156" y="186697"/>
                    <a:pt x="277608" y="19296"/>
                    <a:pt x="200551" y="1351"/>
                  </a:cubicBezTo>
                  <a:cubicBezTo>
                    <a:pt x="92673" y="-23787"/>
                    <a:pt x="23083" y="308617"/>
                    <a:pt x="0" y="439715"/>
                  </a:cubicBezTo>
                  <a:cubicBezTo>
                    <a:pt x="49864" y="415331"/>
                    <a:pt x="100803" y="393091"/>
                    <a:pt x="152811" y="373001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16200038" scaled="0"/>
            </a:gradFill>
            <a:ln>
              <a:noFill/>
            </a:ln>
            <a:effectLst>
              <a:outerShdw blurRad="14288" dist="28575" dir="162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2" name="Google Shape;832;p36"/>
            <p:cNvSpPr/>
            <p:nvPr/>
          </p:nvSpPr>
          <p:spPr>
            <a:xfrm>
              <a:off x="6884115" y="2517898"/>
              <a:ext cx="245829" cy="408178"/>
            </a:xfrm>
            <a:custGeom>
              <a:avLst/>
              <a:gdLst/>
              <a:ahLst/>
              <a:cxnLst/>
              <a:rect l="l" t="t" r="r" b="b"/>
              <a:pathLst>
                <a:path w="291785" h="484484" extrusionOk="0">
                  <a:moveTo>
                    <a:pt x="137742" y="401332"/>
                  </a:moveTo>
                  <a:cubicBezTo>
                    <a:pt x="190674" y="426005"/>
                    <a:pt x="242114" y="453772"/>
                    <a:pt x="291786" y="484485"/>
                  </a:cubicBezTo>
                  <a:cubicBezTo>
                    <a:pt x="286855" y="435717"/>
                    <a:pt x="239798" y="3928"/>
                    <a:pt x="109933" y="24"/>
                  </a:cubicBezTo>
                  <a:cubicBezTo>
                    <a:pt x="25343" y="-2510"/>
                    <a:pt x="3904" y="195027"/>
                    <a:pt x="0" y="347770"/>
                  </a:cubicBezTo>
                  <a:cubicBezTo>
                    <a:pt x="46878" y="363044"/>
                    <a:pt x="92865" y="380928"/>
                    <a:pt x="137742" y="401332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16200038" scaled="0"/>
            </a:gradFill>
            <a:ln>
              <a:noFill/>
            </a:ln>
            <a:effectLst>
              <a:outerShdw blurRad="14288" dist="28575" dir="162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33" name="Google Shape;833;p36"/>
          <p:cNvGrpSpPr/>
          <p:nvPr/>
        </p:nvGrpSpPr>
        <p:grpSpPr>
          <a:xfrm>
            <a:off x="3006411" y="3885165"/>
            <a:ext cx="1001053" cy="416107"/>
            <a:chOff x="7066322" y="2899898"/>
            <a:chExt cx="1437262" cy="597425"/>
          </a:xfrm>
        </p:grpSpPr>
        <p:sp>
          <p:nvSpPr>
            <p:cNvPr id="834" name="Google Shape;834;p36"/>
            <p:cNvSpPr/>
            <p:nvPr/>
          </p:nvSpPr>
          <p:spPr>
            <a:xfrm>
              <a:off x="7066322" y="2899898"/>
              <a:ext cx="1437262" cy="597425"/>
            </a:xfrm>
            <a:custGeom>
              <a:avLst/>
              <a:gdLst/>
              <a:ahLst/>
              <a:cxnLst/>
              <a:rect l="l" t="t" r="r" b="b"/>
              <a:pathLst>
                <a:path w="2365864" h="983416" extrusionOk="0">
                  <a:moveTo>
                    <a:pt x="0" y="791179"/>
                  </a:moveTo>
                  <a:cubicBezTo>
                    <a:pt x="0" y="354253"/>
                    <a:pt x="529598" y="0"/>
                    <a:pt x="1182898" y="0"/>
                  </a:cubicBezTo>
                  <a:cubicBezTo>
                    <a:pt x="1836197" y="0"/>
                    <a:pt x="2365865" y="354253"/>
                    <a:pt x="2365865" y="791179"/>
                  </a:cubicBezTo>
                  <a:cubicBezTo>
                    <a:pt x="2365865" y="1228104"/>
                    <a:pt x="1836197" y="783576"/>
                    <a:pt x="1182898" y="783576"/>
                  </a:cubicBezTo>
                  <a:cubicBezTo>
                    <a:pt x="529598" y="783576"/>
                    <a:pt x="0" y="1228104"/>
                    <a:pt x="0" y="791179"/>
                  </a:cubicBezTo>
                  <a:close/>
                </a:path>
              </a:pathLst>
            </a:custGeom>
            <a:solidFill>
              <a:srgbClr val="4C11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5" name="Google Shape;835;p36"/>
            <p:cNvSpPr/>
            <p:nvPr/>
          </p:nvSpPr>
          <p:spPr>
            <a:xfrm>
              <a:off x="7344300" y="3182158"/>
              <a:ext cx="173307" cy="276881"/>
            </a:xfrm>
            <a:custGeom>
              <a:avLst/>
              <a:gdLst/>
              <a:ahLst/>
              <a:cxnLst/>
              <a:rect l="l" t="t" r="r" b="b"/>
              <a:pathLst>
                <a:path w="285279" h="455772" extrusionOk="0">
                  <a:moveTo>
                    <a:pt x="0" y="455773"/>
                  </a:moveTo>
                  <a:cubicBezTo>
                    <a:pt x="86303" y="430567"/>
                    <a:pt x="182195" y="401799"/>
                    <a:pt x="285279" y="377141"/>
                  </a:cubicBezTo>
                  <a:cubicBezTo>
                    <a:pt x="275279" y="230837"/>
                    <a:pt x="245005" y="11450"/>
                    <a:pt x="153838" y="422"/>
                  </a:cubicBezTo>
                  <a:cubicBezTo>
                    <a:pt x="44316" y="-13482"/>
                    <a:pt x="9589" y="320085"/>
                    <a:pt x="0" y="455773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16200038" scaled="0"/>
            </a:gradFill>
            <a:ln>
              <a:noFill/>
            </a:ln>
            <a:effectLst>
              <a:outerShdw blurRad="14288" dist="28575" dir="162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6" name="Google Shape;836;p36"/>
            <p:cNvSpPr/>
            <p:nvPr/>
          </p:nvSpPr>
          <p:spPr>
            <a:xfrm>
              <a:off x="8056297" y="3181999"/>
              <a:ext cx="171726" cy="277456"/>
            </a:xfrm>
            <a:custGeom>
              <a:avLst/>
              <a:gdLst/>
              <a:ahLst/>
              <a:cxnLst/>
              <a:rect l="l" t="t" r="r" b="b"/>
              <a:pathLst>
                <a:path w="282676" h="456717" extrusionOk="0">
                  <a:moveTo>
                    <a:pt x="282676" y="456718"/>
                  </a:moveTo>
                  <a:cubicBezTo>
                    <a:pt x="278567" y="331510"/>
                    <a:pt x="257333" y="14107"/>
                    <a:pt x="147194" y="408"/>
                  </a:cubicBezTo>
                  <a:cubicBezTo>
                    <a:pt x="55070" y="-11099"/>
                    <a:pt x="15823" y="223152"/>
                    <a:pt x="0" y="378566"/>
                  </a:cubicBezTo>
                  <a:cubicBezTo>
                    <a:pt x="102125" y="403155"/>
                    <a:pt x="197127" y="431718"/>
                    <a:pt x="282676" y="456718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16200038" scaled="0"/>
            </a:gradFill>
            <a:ln>
              <a:noFill/>
            </a:ln>
            <a:effectLst>
              <a:outerShdw blurRad="14288" dist="28575" dir="162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37" name="Google Shape;837;p36"/>
          <p:cNvGrpSpPr/>
          <p:nvPr/>
        </p:nvGrpSpPr>
        <p:grpSpPr>
          <a:xfrm>
            <a:off x="4466010" y="3815991"/>
            <a:ext cx="1001051" cy="556845"/>
            <a:chOff x="7096674" y="3381214"/>
            <a:chExt cx="1162931" cy="646893"/>
          </a:xfrm>
        </p:grpSpPr>
        <p:sp>
          <p:nvSpPr>
            <p:cNvPr id="838" name="Google Shape;838;p36"/>
            <p:cNvSpPr/>
            <p:nvPr/>
          </p:nvSpPr>
          <p:spPr>
            <a:xfrm>
              <a:off x="7096674" y="3381214"/>
              <a:ext cx="1162931" cy="456384"/>
            </a:xfrm>
            <a:custGeom>
              <a:avLst/>
              <a:gdLst/>
              <a:ahLst/>
              <a:cxnLst/>
              <a:rect l="l" t="t" r="r" b="b"/>
              <a:pathLst>
                <a:path w="1356188" h="532226" extrusionOk="0">
                  <a:moveTo>
                    <a:pt x="0" y="103246"/>
                  </a:moveTo>
                  <a:cubicBezTo>
                    <a:pt x="58220" y="74410"/>
                    <a:pt x="120481" y="54752"/>
                    <a:pt x="183428" y="37971"/>
                  </a:cubicBezTo>
                  <a:cubicBezTo>
                    <a:pt x="246923" y="21943"/>
                    <a:pt x="311512" y="10902"/>
                    <a:pt x="376719" y="4956"/>
                  </a:cubicBezTo>
                  <a:cubicBezTo>
                    <a:pt x="507270" y="-6619"/>
                    <a:pt x="641656" y="1326"/>
                    <a:pt x="770288" y="36806"/>
                  </a:cubicBezTo>
                  <a:cubicBezTo>
                    <a:pt x="899742" y="71074"/>
                    <a:pt x="1020019" y="133554"/>
                    <a:pt x="1122486" y="219755"/>
                  </a:cubicBezTo>
                  <a:cubicBezTo>
                    <a:pt x="1172898" y="262454"/>
                    <a:pt x="1218241" y="310859"/>
                    <a:pt x="1257488" y="364004"/>
                  </a:cubicBezTo>
                  <a:cubicBezTo>
                    <a:pt x="1296462" y="416286"/>
                    <a:pt x="1329544" y="472704"/>
                    <a:pt x="1356189" y="532226"/>
                  </a:cubicBezTo>
                  <a:cubicBezTo>
                    <a:pt x="1273996" y="432430"/>
                    <a:pt x="1184953" y="341949"/>
                    <a:pt x="1082623" y="271468"/>
                  </a:cubicBezTo>
                  <a:cubicBezTo>
                    <a:pt x="981045" y="201035"/>
                    <a:pt x="867961" y="148753"/>
                    <a:pt x="748507" y="116945"/>
                  </a:cubicBezTo>
                  <a:cubicBezTo>
                    <a:pt x="629601" y="83999"/>
                    <a:pt x="505009" y="70848"/>
                    <a:pt x="379528" y="69958"/>
                  </a:cubicBezTo>
                  <a:cubicBezTo>
                    <a:pt x="252265" y="69608"/>
                    <a:pt x="125276" y="80752"/>
                    <a:pt x="0" y="103246"/>
                  </a:cubicBez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  <a:effectLst>
              <a:outerShdw blurRad="28575" dist="38100" dir="54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9" name="Google Shape;839;p36"/>
            <p:cNvSpPr/>
            <p:nvPr/>
          </p:nvSpPr>
          <p:spPr>
            <a:xfrm>
              <a:off x="7858015" y="3522336"/>
              <a:ext cx="313698" cy="505772"/>
            </a:xfrm>
            <a:custGeom>
              <a:avLst/>
              <a:gdLst/>
              <a:ahLst/>
              <a:cxnLst/>
              <a:rect l="l" t="t" r="r" b="b"/>
              <a:pathLst>
                <a:path w="365828" h="589821" extrusionOk="0">
                  <a:moveTo>
                    <a:pt x="195620" y="107057"/>
                  </a:moveTo>
                  <a:cubicBezTo>
                    <a:pt x="134386" y="64583"/>
                    <a:pt x="68769" y="28699"/>
                    <a:pt x="0" y="0"/>
                  </a:cubicBezTo>
                  <a:cubicBezTo>
                    <a:pt x="6849" y="201922"/>
                    <a:pt x="38288" y="569188"/>
                    <a:pt x="178085" y="589052"/>
                  </a:cubicBezTo>
                  <a:cubicBezTo>
                    <a:pt x="272677" y="602751"/>
                    <a:pt x="330965" y="431515"/>
                    <a:pt x="365829" y="252744"/>
                  </a:cubicBezTo>
                  <a:cubicBezTo>
                    <a:pt x="313909" y="198826"/>
                    <a:pt x="256923" y="150037"/>
                    <a:pt x="195620" y="107057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  <a:effectLst>
              <a:outerShdw blurRad="14288" dist="28575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40" name="Google Shape;840;p36"/>
          <p:cNvSpPr/>
          <p:nvPr/>
        </p:nvSpPr>
        <p:spPr>
          <a:xfrm>
            <a:off x="7152463" y="2382204"/>
            <a:ext cx="1196571" cy="1123538"/>
          </a:xfrm>
          <a:custGeom>
            <a:avLst/>
            <a:gdLst/>
            <a:ahLst/>
            <a:cxnLst/>
            <a:rect l="l" t="t" r="r" b="b"/>
            <a:pathLst>
              <a:path w="1256243" h="1404422" extrusionOk="0">
                <a:moveTo>
                  <a:pt x="136989" y="466050"/>
                </a:moveTo>
                <a:cubicBezTo>
                  <a:pt x="136989" y="466050"/>
                  <a:pt x="267128" y="-13411"/>
                  <a:pt x="705492" y="288"/>
                </a:cubicBezTo>
                <a:cubicBezTo>
                  <a:pt x="1198652" y="15699"/>
                  <a:pt x="1243790" y="411254"/>
                  <a:pt x="1253447" y="589340"/>
                </a:cubicBezTo>
                <a:cubicBezTo>
                  <a:pt x="1267146" y="842769"/>
                  <a:pt x="1239748" y="1020854"/>
                  <a:pt x="958921" y="1150994"/>
                </a:cubicBezTo>
                <a:cubicBezTo>
                  <a:pt x="958921" y="1150994"/>
                  <a:pt x="1137007" y="911263"/>
                  <a:pt x="1013717" y="719479"/>
                </a:cubicBezTo>
                <a:cubicBezTo>
                  <a:pt x="1013717" y="719479"/>
                  <a:pt x="965771" y="1301681"/>
                  <a:pt x="404117" y="1404423"/>
                </a:cubicBezTo>
                <a:cubicBezTo>
                  <a:pt x="404117" y="1404423"/>
                  <a:pt x="657546" y="1157843"/>
                  <a:pt x="506858" y="801672"/>
                </a:cubicBezTo>
                <a:cubicBezTo>
                  <a:pt x="506858" y="801672"/>
                  <a:pt x="520557" y="1144144"/>
                  <a:pt x="123290" y="1130445"/>
                </a:cubicBezTo>
                <a:cubicBezTo>
                  <a:pt x="123290" y="1130445"/>
                  <a:pt x="363020" y="993457"/>
                  <a:pt x="294526" y="746877"/>
                </a:cubicBezTo>
                <a:cubicBezTo>
                  <a:pt x="253429" y="842769"/>
                  <a:pt x="157537" y="904414"/>
                  <a:pt x="0" y="870167"/>
                </a:cubicBezTo>
                <a:cubicBezTo>
                  <a:pt x="116440" y="801672"/>
                  <a:pt x="116440" y="561942"/>
                  <a:pt x="136989" y="466050"/>
                </a:cubicBezTo>
                <a:close/>
              </a:path>
            </a:pathLst>
          </a:custGeom>
          <a:gradFill>
            <a:gsLst>
              <a:gs pos="0">
                <a:srgbClr val="BBFF45">
                  <a:alpha val="0"/>
                </a:srgbClr>
              </a:gs>
              <a:gs pos="65000">
                <a:srgbClr val="C2FF33"/>
              </a:gs>
              <a:gs pos="100000">
                <a:srgbClr val="C9FF20"/>
              </a:gs>
            </a:gsLst>
            <a:lin ang="5400012" scaled="0"/>
          </a:gradFill>
          <a:ln>
            <a:noFill/>
          </a:ln>
          <a:effectLst>
            <a:outerShdw blurRad="28575" dist="38100" dir="5400000" algn="bl" rotWithShape="0">
              <a:schemeClr val="dk1">
                <a:alpha val="20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1" name="Google Shape;841;p36"/>
          <p:cNvSpPr/>
          <p:nvPr/>
        </p:nvSpPr>
        <p:spPr>
          <a:xfrm>
            <a:off x="7060600" y="1732875"/>
            <a:ext cx="1288701" cy="477051"/>
          </a:xfrm>
          <a:custGeom>
            <a:avLst/>
            <a:gdLst/>
            <a:ahLst/>
            <a:cxnLst/>
            <a:rect l="l" t="t" r="r" b="b"/>
            <a:pathLst>
              <a:path w="2301252" h="851877" extrusionOk="0">
                <a:moveTo>
                  <a:pt x="9833" y="801529"/>
                </a:moveTo>
                <a:cubicBezTo>
                  <a:pt x="9833" y="801529"/>
                  <a:pt x="156479" y="507003"/>
                  <a:pt x="492924" y="317205"/>
                </a:cubicBezTo>
                <a:cubicBezTo>
                  <a:pt x="1075126" y="-11568"/>
                  <a:pt x="1738768" y="-119035"/>
                  <a:pt x="1353487" y="159668"/>
                </a:cubicBezTo>
                <a:cubicBezTo>
                  <a:pt x="1353487" y="159668"/>
                  <a:pt x="2116241" y="8981"/>
                  <a:pt x="2136789" y="255560"/>
                </a:cubicBezTo>
                <a:cubicBezTo>
                  <a:pt x="2147200" y="380083"/>
                  <a:pt x="1774591" y="392549"/>
                  <a:pt x="1774591" y="392549"/>
                </a:cubicBezTo>
                <a:cubicBezTo>
                  <a:pt x="1774591" y="392549"/>
                  <a:pt x="2292066" y="471044"/>
                  <a:pt x="2301176" y="735021"/>
                </a:cubicBezTo>
                <a:cubicBezTo>
                  <a:pt x="2308025" y="933655"/>
                  <a:pt x="1855962" y="515839"/>
                  <a:pt x="890191" y="673376"/>
                </a:cubicBezTo>
                <a:cubicBezTo>
                  <a:pt x="495184" y="737829"/>
                  <a:pt x="285180" y="778036"/>
                  <a:pt x="41957" y="848174"/>
                </a:cubicBezTo>
                <a:cubicBezTo>
                  <a:pt x="-27017" y="868037"/>
                  <a:pt x="9833" y="801529"/>
                  <a:pt x="9833" y="801529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rgbClr val="BBFF45"/>
              </a:gs>
            </a:gsLst>
            <a:lin ang="0" scaled="0"/>
          </a:gradFill>
          <a:ln>
            <a:noFill/>
          </a:ln>
          <a:effectLst>
            <a:outerShdw blurRad="28575" dist="19050" dir="5400000" algn="bl" rotWithShape="0">
              <a:srgbClr val="000000">
                <a:alpha val="3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42" name="Google Shape;842;p36"/>
          <p:cNvGrpSpPr/>
          <p:nvPr/>
        </p:nvGrpSpPr>
        <p:grpSpPr>
          <a:xfrm>
            <a:off x="6789958" y="3816006"/>
            <a:ext cx="453116" cy="714197"/>
            <a:chOff x="1620532" y="2740711"/>
            <a:chExt cx="745257" cy="1174666"/>
          </a:xfrm>
        </p:grpSpPr>
        <p:sp>
          <p:nvSpPr>
            <p:cNvPr id="843" name="Google Shape;843;p36"/>
            <p:cNvSpPr/>
            <p:nvPr/>
          </p:nvSpPr>
          <p:spPr>
            <a:xfrm>
              <a:off x="1620532" y="2740711"/>
              <a:ext cx="745257" cy="1174666"/>
            </a:xfrm>
            <a:custGeom>
              <a:avLst/>
              <a:gdLst/>
              <a:ahLst/>
              <a:cxnLst/>
              <a:rect l="l" t="t" r="r" b="b"/>
              <a:pathLst>
                <a:path w="745257" h="1174666" extrusionOk="0">
                  <a:moveTo>
                    <a:pt x="105526" y="385886"/>
                  </a:moveTo>
                  <a:cubicBezTo>
                    <a:pt x="105526" y="385886"/>
                    <a:pt x="389709" y="456640"/>
                    <a:pt x="547452" y="114511"/>
                  </a:cubicBezTo>
                  <a:cubicBezTo>
                    <a:pt x="625124" y="-53848"/>
                    <a:pt x="678481" y="-1313"/>
                    <a:pt x="704989" y="51359"/>
                  </a:cubicBezTo>
                  <a:cubicBezTo>
                    <a:pt x="763894" y="169032"/>
                    <a:pt x="825744" y="770550"/>
                    <a:pt x="360393" y="1174667"/>
                  </a:cubicBezTo>
                  <a:cubicBezTo>
                    <a:pt x="360257" y="1174598"/>
                    <a:pt x="-235850" y="1027952"/>
                    <a:pt x="105526" y="385886"/>
                  </a:cubicBezTo>
                  <a:close/>
                </a:path>
              </a:pathLst>
            </a:custGeom>
            <a:solidFill>
              <a:srgbClr val="F8F1E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4" name="Google Shape;844;p36"/>
            <p:cNvSpPr/>
            <p:nvPr/>
          </p:nvSpPr>
          <p:spPr>
            <a:xfrm>
              <a:off x="1763362" y="3112760"/>
              <a:ext cx="446402" cy="667683"/>
            </a:xfrm>
            <a:custGeom>
              <a:avLst/>
              <a:gdLst/>
              <a:ahLst/>
              <a:cxnLst/>
              <a:rect l="l" t="t" r="r" b="b"/>
              <a:pathLst>
                <a:path w="446402" h="667683" extrusionOk="0">
                  <a:moveTo>
                    <a:pt x="446403" y="526996"/>
                  </a:moveTo>
                  <a:cubicBezTo>
                    <a:pt x="278523" y="500214"/>
                    <a:pt x="48382" y="393843"/>
                    <a:pt x="145028" y="0"/>
                  </a:cubicBezTo>
                  <a:cubicBezTo>
                    <a:pt x="115342" y="10103"/>
                    <a:pt x="84506" y="16432"/>
                    <a:pt x="53245" y="18836"/>
                  </a:cubicBezTo>
                  <a:cubicBezTo>
                    <a:pt x="-14085" y="183222"/>
                    <a:pt x="-95456" y="533023"/>
                    <a:pt x="348456" y="667683"/>
                  </a:cubicBezTo>
                  <a:cubicBezTo>
                    <a:pt x="384785" y="623463"/>
                    <a:pt x="417539" y="576414"/>
                    <a:pt x="446403" y="526996"/>
                  </a:cubicBezTo>
                  <a:close/>
                </a:path>
              </a:pathLst>
            </a:custGeom>
            <a:solidFill>
              <a:srgbClr val="F0E0C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5" name="Google Shape;845;p36"/>
            <p:cNvSpPr/>
            <p:nvPr/>
          </p:nvSpPr>
          <p:spPr>
            <a:xfrm>
              <a:off x="1980517" y="3061527"/>
              <a:ext cx="341579" cy="420075"/>
            </a:xfrm>
            <a:custGeom>
              <a:avLst/>
              <a:gdLst/>
              <a:ahLst/>
              <a:cxnLst/>
              <a:rect l="l" t="t" r="r" b="b"/>
              <a:pathLst>
                <a:path w="341579" h="420075" extrusionOk="0">
                  <a:moveTo>
                    <a:pt x="26848" y="0"/>
                  </a:moveTo>
                  <a:cubicBezTo>
                    <a:pt x="18170" y="6301"/>
                    <a:pt x="9430" y="12103"/>
                    <a:pt x="614" y="17398"/>
                  </a:cubicBezTo>
                  <a:cubicBezTo>
                    <a:pt x="-5002" y="131783"/>
                    <a:pt x="22670" y="353020"/>
                    <a:pt x="305346" y="420076"/>
                  </a:cubicBezTo>
                  <a:cubicBezTo>
                    <a:pt x="319593" y="383294"/>
                    <a:pt x="331579" y="346719"/>
                    <a:pt x="341579" y="310485"/>
                  </a:cubicBezTo>
                  <a:cubicBezTo>
                    <a:pt x="258016" y="305280"/>
                    <a:pt x="119795" y="254114"/>
                    <a:pt x="26848" y="0"/>
                  </a:cubicBezTo>
                  <a:close/>
                </a:path>
              </a:pathLst>
            </a:custGeom>
            <a:solidFill>
              <a:srgbClr val="F0E0C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6" name="Google Shape;846;p36"/>
            <p:cNvSpPr/>
            <p:nvPr/>
          </p:nvSpPr>
          <p:spPr>
            <a:xfrm>
              <a:off x="2085517" y="2976457"/>
              <a:ext cx="278498" cy="208133"/>
            </a:xfrm>
            <a:custGeom>
              <a:avLst/>
              <a:gdLst/>
              <a:ahLst/>
              <a:cxnLst/>
              <a:rect l="l" t="t" r="r" b="b"/>
              <a:pathLst>
                <a:path w="278498" h="208133" extrusionOk="0">
                  <a:moveTo>
                    <a:pt x="9521" y="0"/>
                  </a:moveTo>
                  <a:cubicBezTo>
                    <a:pt x="6370" y="4041"/>
                    <a:pt x="3219" y="7877"/>
                    <a:pt x="0" y="11713"/>
                  </a:cubicBezTo>
                  <a:cubicBezTo>
                    <a:pt x="34795" y="89522"/>
                    <a:pt x="117468" y="221785"/>
                    <a:pt x="272744" y="206990"/>
                  </a:cubicBezTo>
                  <a:cubicBezTo>
                    <a:pt x="275416" y="182812"/>
                    <a:pt x="277334" y="159044"/>
                    <a:pt x="278498" y="136441"/>
                  </a:cubicBezTo>
                  <a:cubicBezTo>
                    <a:pt x="201168" y="146578"/>
                    <a:pt x="103906" y="122947"/>
                    <a:pt x="9521" y="0"/>
                  </a:cubicBezTo>
                  <a:close/>
                </a:path>
              </a:pathLst>
            </a:custGeom>
            <a:solidFill>
              <a:srgbClr val="F0E0C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7" name="Google Shape;847;p36"/>
            <p:cNvSpPr/>
            <p:nvPr/>
          </p:nvSpPr>
          <p:spPr>
            <a:xfrm>
              <a:off x="1623727" y="2881337"/>
              <a:ext cx="606150" cy="548531"/>
            </a:xfrm>
            <a:custGeom>
              <a:avLst/>
              <a:gdLst/>
              <a:ahLst/>
              <a:cxnLst/>
              <a:rect l="l" t="t" r="r" b="b"/>
              <a:pathLst>
                <a:path w="606150" h="548531" extrusionOk="0">
                  <a:moveTo>
                    <a:pt x="43768" y="373549"/>
                  </a:moveTo>
                  <a:cubicBezTo>
                    <a:pt x="21822" y="429769"/>
                    <a:pt x="7110" y="488551"/>
                    <a:pt x="0" y="548483"/>
                  </a:cubicBezTo>
                  <a:cubicBezTo>
                    <a:pt x="270142" y="552525"/>
                    <a:pt x="564668" y="299095"/>
                    <a:pt x="602340" y="72447"/>
                  </a:cubicBezTo>
                  <a:cubicBezTo>
                    <a:pt x="620217" y="-35089"/>
                    <a:pt x="570627" y="-3855"/>
                    <a:pt x="548161" y="44433"/>
                  </a:cubicBezTo>
                  <a:cubicBezTo>
                    <a:pt x="413980" y="333343"/>
                    <a:pt x="151099" y="356905"/>
                    <a:pt x="43768" y="373549"/>
                  </a:cubicBezTo>
                  <a:close/>
                </a:path>
              </a:pathLst>
            </a:custGeom>
            <a:solidFill>
              <a:srgbClr val="FFFFFF">
                <a:alpha val="547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48" name="Google Shape;848;p36"/>
          <p:cNvGrpSpPr/>
          <p:nvPr/>
        </p:nvGrpSpPr>
        <p:grpSpPr>
          <a:xfrm>
            <a:off x="5925576" y="3816006"/>
            <a:ext cx="453093" cy="714197"/>
            <a:chOff x="188982" y="2740711"/>
            <a:chExt cx="745218" cy="1174666"/>
          </a:xfrm>
        </p:grpSpPr>
        <p:sp>
          <p:nvSpPr>
            <p:cNvPr id="849" name="Google Shape;849;p36"/>
            <p:cNvSpPr/>
            <p:nvPr/>
          </p:nvSpPr>
          <p:spPr>
            <a:xfrm>
              <a:off x="188982" y="2740711"/>
              <a:ext cx="745218" cy="1174666"/>
            </a:xfrm>
            <a:custGeom>
              <a:avLst/>
              <a:gdLst/>
              <a:ahLst/>
              <a:cxnLst/>
              <a:rect l="l" t="t" r="r" b="b"/>
              <a:pathLst>
                <a:path w="745218" h="1174666" extrusionOk="0">
                  <a:moveTo>
                    <a:pt x="639800" y="385886"/>
                  </a:moveTo>
                  <a:cubicBezTo>
                    <a:pt x="639800" y="385886"/>
                    <a:pt x="355617" y="456640"/>
                    <a:pt x="197806" y="114511"/>
                  </a:cubicBezTo>
                  <a:cubicBezTo>
                    <a:pt x="120133" y="-53848"/>
                    <a:pt x="66844" y="-1313"/>
                    <a:pt x="40268" y="51359"/>
                  </a:cubicBezTo>
                  <a:cubicBezTo>
                    <a:pt x="-18637" y="169032"/>
                    <a:pt x="-80487" y="770550"/>
                    <a:pt x="384864" y="1174667"/>
                  </a:cubicBezTo>
                  <a:cubicBezTo>
                    <a:pt x="384864" y="1174598"/>
                    <a:pt x="980970" y="1027952"/>
                    <a:pt x="639800" y="385886"/>
                  </a:cubicBezTo>
                  <a:close/>
                </a:path>
              </a:pathLst>
            </a:custGeom>
            <a:solidFill>
              <a:srgbClr val="F8F1E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0" name="Google Shape;850;p36"/>
            <p:cNvSpPr/>
            <p:nvPr/>
          </p:nvSpPr>
          <p:spPr>
            <a:xfrm>
              <a:off x="344800" y="3112760"/>
              <a:ext cx="446368" cy="667683"/>
            </a:xfrm>
            <a:custGeom>
              <a:avLst/>
              <a:gdLst/>
              <a:ahLst/>
              <a:cxnLst/>
              <a:rect l="l" t="t" r="r" b="b"/>
              <a:pathLst>
                <a:path w="446368" h="667683" extrusionOk="0">
                  <a:moveTo>
                    <a:pt x="0" y="526996"/>
                  </a:moveTo>
                  <a:cubicBezTo>
                    <a:pt x="167948" y="500214"/>
                    <a:pt x="398021" y="393843"/>
                    <a:pt x="301375" y="0"/>
                  </a:cubicBezTo>
                  <a:cubicBezTo>
                    <a:pt x="331033" y="10110"/>
                    <a:pt x="361849" y="16439"/>
                    <a:pt x="393089" y="18836"/>
                  </a:cubicBezTo>
                  <a:cubicBezTo>
                    <a:pt x="460488" y="183222"/>
                    <a:pt x="541791" y="533023"/>
                    <a:pt x="97947" y="667683"/>
                  </a:cubicBezTo>
                  <a:cubicBezTo>
                    <a:pt x="61639" y="623443"/>
                    <a:pt x="28888" y="576401"/>
                    <a:pt x="0" y="526996"/>
                  </a:cubicBezTo>
                  <a:close/>
                </a:path>
              </a:pathLst>
            </a:custGeom>
            <a:solidFill>
              <a:srgbClr val="F0E0C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1" name="Google Shape;851;p36"/>
            <p:cNvSpPr/>
            <p:nvPr/>
          </p:nvSpPr>
          <p:spPr>
            <a:xfrm>
              <a:off x="232538" y="3061527"/>
              <a:ext cx="341567" cy="420075"/>
            </a:xfrm>
            <a:custGeom>
              <a:avLst/>
              <a:gdLst/>
              <a:ahLst/>
              <a:cxnLst/>
              <a:rect l="l" t="t" r="r" b="b"/>
              <a:pathLst>
                <a:path w="341567" h="420075" extrusionOk="0">
                  <a:moveTo>
                    <a:pt x="314663" y="0"/>
                  </a:moveTo>
                  <a:cubicBezTo>
                    <a:pt x="323430" y="6301"/>
                    <a:pt x="332198" y="12103"/>
                    <a:pt x="340965" y="17398"/>
                  </a:cubicBezTo>
                  <a:cubicBezTo>
                    <a:pt x="346513" y="131783"/>
                    <a:pt x="318910" y="353020"/>
                    <a:pt x="36234" y="420076"/>
                  </a:cubicBezTo>
                  <a:cubicBezTo>
                    <a:pt x="21987" y="383294"/>
                    <a:pt x="10000" y="346719"/>
                    <a:pt x="0" y="310485"/>
                  </a:cubicBezTo>
                  <a:cubicBezTo>
                    <a:pt x="83495" y="305280"/>
                    <a:pt x="221785" y="254114"/>
                    <a:pt x="314663" y="0"/>
                  </a:cubicBezTo>
                  <a:close/>
                </a:path>
              </a:pathLst>
            </a:custGeom>
            <a:solidFill>
              <a:srgbClr val="F0E0C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2" name="Google Shape;852;p36"/>
            <p:cNvSpPr/>
            <p:nvPr/>
          </p:nvSpPr>
          <p:spPr>
            <a:xfrm>
              <a:off x="190551" y="2976457"/>
              <a:ext cx="278498" cy="208133"/>
            </a:xfrm>
            <a:custGeom>
              <a:avLst/>
              <a:gdLst/>
              <a:ahLst/>
              <a:cxnLst/>
              <a:rect l="l" t="t" r="r" b="b"/>
              <a:pathLst>
                <a:path w="278498" h="208133" extrusionOk="0">
                  <a:moveTo>
                    <a:pt x="268977" y="0"/>
                  </a:moveTo>
                  <a:cubicBezTo>
                    <a:pt x="272128" y="4041"/>
                    <a:pt x="275347" y="7877"/>
                    <a:pt x="278498" y="11713"/>
                  </a:cubicBezTo>
                  <a:cubicBezTo>
                    <a:pt x="243703" y="89522"/>
                    <a:pt x="161099" y="221785"/>
                    <a:pt x="5754" y="206990"/>
                  </a:cubicBezTo>
                  <a:cubicBezTo>
                    <a:pt x="3082" y="182812"/>
                    <a:pt x="1233" y="159044"/>
                    <a:pt x="0" y="136441"/>
                  </a:cubicBezTo>
                  <a:cubicBezTo>
                    <a:pt x="77399" y="146578"/>
                    <a:pt x="174661" y="122947"/>
                    <a:pt x="268977" y="0"/>
                  </a:cubicBezTo>
                  <a:close/>
                </a:path>
              </a:pathLst>
            </a:custGeom>
            <a:solidFill>
              <a:srgbClr val="F0E0C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3" name="Google Shape;853;p36"/>
            <p:cNvSpPr/>
            <p:nvPr/>
          </p:nvSpPr>
          <p:spPr>
            <a:xfrm>
              <a:off x="324756" y="2881337"/>
              <a:ext cx="606150" cy="548531"/>
            </a:xfrm>
            <a:custGeom>
              <a:avLst/>
              <a:gdLst/>
              <a:ahLst/>
              <a:cxnLst/>
              <a:rect l="l" t="t" r="r" b="b"/>
              <a:pathLst>
                <a:path w="606150" h="548531" extrusionOk="0">
                  <a:moveTo>
                    <a:pt x="562383" y="373549"/>
                  </a:moveTo>
                  <a:cubicBezTo>
                    <a:pt x="584328" y="429769"/>
                    <a:pt x="599041" y="488551"/>
                    <a:pt x="606151" y="548483"/>
                  </a:cubicBezTo>
                  <a:cubicBezTo>
                    <a:pt x="336009" y="552525"/>
                    <a:pt x="41483" y="299095"/>
                    <a:pt x="3811" y="72447"/>
                  </a:cubicBezTo>
                  <a:cubicBezTo>
                    <a:pt x="-14066" y="-35089"/>
                    <a:pt x="35524" y="-3855"/>
                    <a:pt x="57921" y="44433"/>
                  </a:cubicBezTo>
                  <a:cubicBezTo>
                    <a:pt x="192170" y="333343"/>
                    <a:pt x="455052" y="356905"/>
                    <a:pt x="562383" y="373549"/>
                  </a:cubicBezTo>
                  <a:close/>
                </a:path>
              </a:pathLst>
            </a:custGeom>
            <a:solidFill>
              <a:srgbClr val="FFFFFF">
                <a:alpha val="547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54" name="Google Shape;854;p36"/>
          <p:cNvGrpSpPr/>
          <p:nvPr/>
        </p:nvGrpSpPr>
        <p:grpSpPr>
          <a:xfrm>
            <a:off x="7535506" y="3849894"/>
            <a:ext cx="645091" cy="646416"/>
            <a:chOff x="2893887" y="2547824"/>
            <a:chExt cx="1212350" cy="1214840"/>
          </a:xfrm>
        </p:grpSpPr>
        <p:sp>
          <p:nvSpPr>
            <p:cNvPr id="855" name="Google Shape;855;p36"/>
            <p:cNvSpPr/>
            <p:nvPr/>
          </p:nvSpPr>
          <p:spPr>
            <a:xfrm>
              <a:off x="2893887" y="2547824"/>
              <a:ext cx="1212350" cy="1214840"/>
            </a:xfrm>
            <a:custGeom>
              <a:avLst/>
              <a:gdLst/>
              <a:ahLst/>
              <a:cxnLst/>
              <a:rect l="l" t="t" r="r" b="b"/>
              <a:pathLst>
                <a:path w="1212350" h="1214840" extrusionOk="0">
                  <a:moveTo>
                    <a:pt x="0" y="1070973"/>
                  </a:moveTo>
                  <a:cubicBezTo>
                    <a:pt x="0" y="1070973"/>
                    <a:pt x="650697" y="1447692"/>
                    <a:pt x="1212351" y="981930"/>
                  </a:cubicBezTo>
                  <a:lnTo>
                    <a:pt x="549325" y="40612"/>
                  </a:lnTo>
                  <a:cubicBezTo>
                    <a:pt x="518790" y="-2656"/>
                    <a:pt x="458960" y="-12985"/>
                    <a:pt x="415686" y="17550"/>
                  </a:cubicBezTo>
                  <a:cubicBezTo>
                    <a:pt x="400062" y="28578"/>
                    <a:pt x="388089" y="44030"/>
                    <a:pt x="381308" y="619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6" name="Google Shape;856;p36"/>
            <p:cNvSpPr/>
            <p:nvPr/>
          </p:nvSpPr>
          <p:spPr>
            <a:xfrm>
              <a:off x="2996697" y="3186871"/>
              <a:ext cx="951250" cy="244546"/>
            </a:xfrm>
            <a:custGeom>
              <a:avLst/>
              <a:gdLst/>
              <a:ahLst/>
              <a:cxnLst/>
              <a:rect l="l" t="t" r="r" b="b"/>
              <a:pathLst>
                <a:path w="951250" h="244546" extrusionOk="0">
                  <a:moveTo>
                    <a:pt x="43357" y="45138"/>
                  </a:moveTo>
                  <a:lnTo>
                    <a:pt x="0" y="159934"/>
                  </a:lnTo>
                  <a:cubicBezTo>
                    <a:pt x="152674" y="234319"/>
                    <a:pt x="473639" y="323156"/>
                    <a:pt x="951250" y="118221"/>
                  </a:cubicBezTo>
                  <a:lnTo>
                    <a:pt x="867961" y="0"/>
                  </a:lnTo>
                  <a:cubicBezTo>
                    <a:pt x="691177" y="94111"/>
                    <a:pt x="402815" y="180483"/>
                    <a:pt x="43357" y="45138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7" name="Google Shape;857;p36"/>
            <p:cNvSpPr/>
            <p:nvPr/>
          </p:nvSpPr>
          <p:spPr>
            <a:xfrm>
              <a:off x="3140056" y="2892620"/>
              <a:ext cx="568503" cy="125416"/>
            </a:xfrm>
            <a:custGeom>
              <a:avLst/>
              <a:gdLst/>
              <a:ahLst/>
              <a:cxnLst/>
              <a:rect l="l" t="t" r="r" b="b"/>
              <a:pathLst>
                <a:path w="568503" h="125416" extrusionOk="0">
                  <a:moveTo>
                    <a:pt x="27398" y="2123"/>
                  </a:moveTo>
                  <a:lnTo>
                    <a:pt x="0" y="74179"/>
                  </a:lnTo>
                  <a:cubicBezTo>
                    <a:pt x="118016" y="119317"/>
                    <a:pt x="322540" y="163222"/>
                    <a:pt x="568503" y="72261"/>
                  </a:cubicBezTo>
                  <a:lnTo>
                    <a:pt x="517544" y="0"/>
                  </a:lnTo>
                  <a:cubicBezTo>
                    <a:pt x="405281" y="47467"/>
                    <a:pt x="236717" y="79796"/>
                    <a:pt x="27398" y="2123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8" name="Google Shape;858;p36"/>
            <p:cNvSpPr/>
            <p:nvPr/>
          </p:nvSpPr>
          <p:spPr>
            <a:xfrm>
              <a:off x="3404162" y="2647161"/>
              <a:ext cx="524058" cy="1084446"/>
            </a:xfrm>
            <a:custGeom>
              <a:avLst/>
              <a:gdLst/>
              <a:ahLst/>
              <a:cxnLst/>
              <a:rect l="l" t="t" r="r" b="b"/>
              <a:pathLst>
                <a:path w="524058" h="1084446" extrusionOk="0">
                  <a:moveTo>
                    <a:pt x="524059" y="1002185"/>
                  </a:moveTo>
                  <a:lnTo>
                    <a:pt x="18570" y="4084"/>
                  </a:lnTo>
                  <a:cubicBezTo>
                    <a:pt x="13844" y="-5299"/>
                    <a:pt x="-2595" y="3057"/>
                    <a:pt x="351" y="13331"/>
                  </a:cubicBezTo>
                  <a:lnTo>
                    <a:pt x="311452" y="1084446"/>
                  </a:lnTo>
                  <a:cubicBezTo>
                    <a:pt x="385337" y="1065562"/>
                    <a:pt x="456708" y="1037952"/>
                    <a:pt x="524059" y="1002185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59" name="Google Shape;859;p36"/>
          <p:cNvGrpSpPr/>
          <p:nvPr/>
        </p:nvGrpSpPr>
        <p:grpSpPr>
          <a:xfrm flipH="1">
            <a:off x="8345458" y="3849894"/>
            <a:ext cx="645091" cy="646416"/>
            <a:chOff x="2893887" y="2547824"/>
            <a:chExt cx="1212350" cy="1214840"/>
          </a:xfrm>
        </p:grpSpPr>
        <p:sp>
          <p:nvSpPr>
            <p:cNvPr id="860" name="Google Shape;860;p36"/>
            <p:cNvSpPr/>
            <p:nvPr/>
          </p:nvSpPr>
          <p:spPr>
            <a:xfrm>
              <a:off x="2893887" y="2547824"/>
              <a:ext cx="1212350" cy="1214840"/>
            </a:xfrm>
            <a:custGeom>
              <a:avLst/>
              <a:gdLst/>
              <a:ahLst/>
              <a:cxnLst/>
              <a:rect l="l" t="t" r="r" b="b"/>
              <a:pathLst>
                <a:path w="1212350" h="1214840" extrusionOk="0">
                  <a:moveTo>
                    <a:pt x="0" y="1070973"/>
                  </a:moveTo>
                  <a:cubicBezTo>
                    <a:pt x="0" y="1070973"/>
                    <a:pt x="650697" y="1447692"/>
                    <a:pt x="1212351" y="981930"/>
                  </a:cubicBezTo>
                  <a:lnTo>
                    <a:pt x="549325" y="40612"/>
                  </a:lnTo>
                  <a:cubicBezTo>
                    <a:pt x="518790" y="-2656"/>
                    <a:pt x="458960" y="-12985"/>
                    <a:pt x="415686" y="17550"/>
                  </a:cubicBezTo>
                  <a:cubicBezTo>
                    <a:pt x="400062" y="28578"/>
                    <a:pt x="388089" y="44030"/>
                    <a:pt x="381308" y="619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1" name="Google Shape;861;p36"/>
            <p:cNvSpPr/>
            <p:nvPr/>
          </p:nvSpPr>
          <p:spPr>
            <a:xfrm>
              <a:off x="2996697" y="3186871"/>
              <a:ext cx="951250" cy="244546"/>
            </a:xfrm>
            <a:custGeom>
              <a:avLst/>
              <a:gdLst/>
              <a:ahLst/>
              <a:cxnLst/>
              <a:rect l="l" t="t" r="r" b="b"/>
              <a:pathLst>
                <a:path w="951250" h="244546" extrusionOk="0">
                  <a:moveTo>
                    <a:pt x="43357" y="45138"/>
                  </a:moveTo>
                  <a:lnTo>
                    <a:pt x="0" y="159934"/>
                  </a:lnTo>
                  <a:cubicBezTo>
                    <a:pt x="152674" y="234319"/>
                    <a:pt x="473639" y="323156"/>
                    <a:pt x="951250" y="118221"/>
                  </a:cubicBezTo>
                  <a:lnTo>
                    <a:pt x="867961" y="0"/>
                  </a:lnTo>
                  <a:cubicBezTo>
                    <a:pt x="691177" y="94111"/>
                    <a:pt x="402815" y="180483"/>
                    <a:pt x="43357" y="45138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2" name="Google Shape;862;p36"/>
            <p:cNvSpPr/>
            <p:nvPr/>
          </p:nvSpPr>
          <p:spPr>
            <a:xfrm>
              <a:off x="3140056" y="2892620"/>
              <a:ext cx="568503" cy="125416"/>
            </a:xfrm>
            <a:custGeom>
              <a:avLst/>
              <a:gdLst/>
              <a:ahLst/>
              <a:cxnLst/>
              <a:rect l="l" t="t" r="r" b="b"/>
              <a:pathLst>
                <a:path w="568503" h="125416" extrusionOk="0">
                  <a:moveTo>
                    <a:pt x="27398" y="2123"/>
                  </a:moveTo>
                  <a:lnTo>
                    <a:pt x="0" y="74179"/>
                  </a:lnTo>
                  <a:cubicBezTo>
                    <a:pt x="118016" y="119317"/>
                    <a:pt x="322540" y="163222"/>
                    <a:pt x="568503" y="72261"/>
                  </a:cubicBezTo>
                  <a:lnTo>
                    <a:pt x="517544" y="0"/>
                  </a:lnTo>
                  <a:cubicBezTo>
                    <a:pt x="405281" y="47467"/>
                    <a:pt x="236717" y="79796"/>
                    <a:pt x="27398" y="2123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3" name="Google Shape;863;p36"/>
            <p:cNvSpPr/>
            <p:nvPr/>
          </p:nvSpPr>
          <p:spPr>
            <a:xfrm>
              <a:off x="3404162" y="2647161"/>
              <a:ext cx="524058" cy="1084446"/>
            </a:xfrm>
            <a:custGeom>
              <a:avLst/>
              <a:gdLst/>
              <a:ahLst/>
              <a:cxnLst/>
              <a:rect l="l" t="t" r="r" b="b"/>
              <a:pathLst>
                <a:path w="524058" h="1084446" extrusionOk="0">
                  <a:moveTo>
                    <a:pt x="524059" y="1002185"/>
                  </a:moveTo>
                  <a:lnTo>
                    <a:pt x="18570" y="4084"/>
                  </a:lnTo>
                  <a:cubicBezTo>
                    <a:pt x="13844" y="-5299"/>
                    <a:pt x="-2595" y="3057"/>
                    <a:pt x="351" y="13331"/>
                  </a:cubicBezTo>
                  <a:lnTo>
                    <a:pt x="311452" y="1084446"/>
                  </a:lnTo>
                  <a:cubicBezTo>
                    <a:pt x="385337" y="1065562"/>
                    <a:pt x="456708" y="1037952"/>
                    <a:pt x="524059" y="1002185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4"/>
          <p:cNvSpPr txBox="1">
            <a:spLocks noGrp="1"/>
          </p:cNvSpPr>
          <p:nvPr>
            <p:ph type="ctrTitle"/>
          </p:nvPr>
        </p:nvSpPr>
        <p:spPr>
          <a:xfrm>
            <a:off x="855299" y="1583350"/>
            <a:ext cx="5130625" cy="1474914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People/Statues </a:t>
            </a:r>
            <a:br>
              <a:rPr lang="en" dirty="0"/>
            </a:br>
            <a:r>
              <a:rPr lang="en" dirty="0"/>
              <a:t>Holding Footballs?</a:t>
            </a:r>
            <a:endParaRPr dirty="0"/>
          </a:p>
        </p:txBody>
      </p:sp>
      <p:sp>
        <p:nvSpPr>
          <p:cNvPr id="133" name="Google Shape;133;p14"/>
          <p:cNvSpPr txBox="1">
            <a:spLocks noGrp="1"/>
          </p:cNvSpPr>
          <p:nvPr>
            <p:ph type="subTitle" idx="1"/>
          </p:nvPr>
        </p:nvSpPr>
        <p:spPr>
          <a:xfrm>
            <a:off x="876451" y="1220374"/>
            <a:ext cx="45489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How many</a:t>
            </a:r>
            <a:endParaRPr dirty="0"/>
          </a:p>
        </p:txBody>
      </p:sp>
      <p:grpSp>
        <p:nvGrpSpPr>
          <p:cNvPr id="2" name="Group 1"/>
          <p:cNvGrpSpPr/>
          <p:nvPr/>
        </p:nvGrpSpPr>
        <p:grpSpPr>
          <a:xfrm>
            <a:off x="5920282" y="2645873"/>
            <a:ext cx="2994409" cy="1980676"/>
            <a:chOff x="4846351" y="1325056"/>
            <a:chExt cx="3769524" cy="2493382"/>
          </a:xfrm>
        </p:grpSpPr>
        <p:grpSp>
          <p:nvGrpSpPr>
            <p:cNvPr id="134" name="Google Shape;134;p14"/>
            <p:cNvGrpSpPr/>
            <p:nvPr/>
          </p:nvGrpSpPr>
          <p:grpSpPr>
            <a:xfrm>
              <a:off x="6080071" y="2960311"/>
              <a:ext cx="1302084" cy="858127"/>
              <a:chOff x="6080071" y="2960311"/>
              <a:chExt cx="1302084" cy="858127"/>
            </a:xfrm>
          </p:grpSpPr>
          <p:sp>
            <p:nvSpPr>
              <p:cNvPr id="135" name="Google Shape;135;p14"/>
              <p:cNvSpPr/>
              <p:nvPr/>
            </p:nvSpPr>
            <p:spPr>
              <a:xfrm>
                <a:off x="6080071" y="2960311"/>
                <a:ext cx="1302084" cy="858127"/>
              </a:xfrm>
              <a:custGeom>
                <a:avLst/>
                <a:gdLst/>
                <a:ahLst/>
                <a:cxnLst/>
                <a:rect l="l" t="t" r="r" b="b"/>
                <a:pathLst>
                  <a:path w="2141585" h="1411393" extrusionOk="0">
                    <a:moveTo>
                      <a:pt x="0" y="419802"/>
                    </a:moveTo>
                    <a:lnTo>
                      <a:pt x="2132709" y="0"/>
                    </a:lnTo>
                    <a:cubicBezTo>
                      <a:pt x="2132709" y="0"/>
                      <a:pt x="2300658" y="1376737"/>
                      <a:pt x="1175500" y="1410574"/>
                    </a:cubicBezTo>
                    <a:cubicBezTo>
                      <a:pt x="50343" y="1444410"/>
                      <a:pt x="0" y="419802"/>
                      <a:pt x="0" y="419802"/>
                    </a:cubicBezTo>
                    <a:close/>
                  </a:path>
                </a:pathLst>
              </a:custGeom>
              <a:solidFill>
                <a:srgbClr val="4C11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" name="Google Shape;136;p14"/>
              <p:cNvSpPr/>
              <p:nvPr/>
            </p:nvSpPr>
            <p:spPr>
              <a:xfrm>
                <a:off x="6327898" y="3465710"/>
                <a:ext cx="879991" cy="352655"/>
              </a:xfrm>
              <a:custGeom>
                <a:avLst/>
                <a:gdLst/>
                <a:ahLst/>
                <a:cxnLst/>
                <a:rect l="l" t="t" r="r" b="b"/>
                <a:pathLst>
                  <a:path w="1447354" h="580024" extrusionOk="0">
                    <a:moveTo>
                      <a:pt x="1447355" y="287676"/>
                    </a:moveTo>
                    <a:cubicBezTo>
                      <a:pt x="1320914" y="12671"/>
                      <a:pt x="873783" y="0"/>
                      <a:pt x="658779" y="0"/>
                    </a:cubicBezTo>
                    <a:cubicBezTo>
                      <a:pt x="406856" y="0"/>
                      <a:pt x="54179" y="83974"/>
                      <a:pt x="0" y="366856"/>
                    </a:cubicBezTo>
                    <a:cubicBezTo>
                      <a:pt x="172743" y="498159"/>
                      <a:pt x="418500" y="589805"/>
                      <a:pt x="767890" y="579188"/>
                    </a:cubicBezTo>
                    <a:cubicBezTo>
                      <a:pt x="1087759" y="570010"/>
                      <a:pt x="1302968" y="451583"/>
                      <a:pt x="1447355" y="287676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100000">
                    <a:srgbClr val="FF6B4B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137;p14"/>
              <p:cNvSpPr/>
              <p:nvPr/>
            </p:nvSpPr>
            <p:spPr>
              <a:xfrm>
                <a:off x="6487354" y="3095947"/>
                <a:ext cx="200893" cy="194088"/>
              </a:xfrm>
              <a:custGeom>
                <a:avLst/>
                <a:gdLst/>
                <a:ahLst/>
                <a:cxnLst/>
                <a:rect l="l" t="t" r="r" b="b"/>
                <a:pathLst>
                  <a:path w="330416" h="319224" extrusionOk="0">
                    <a:moveTo>
                      <a:pt x="0" y="65070"/>
                    </a:moveTo>
                    <a:cubicBezTo>
                      <a:pt x="36850" y="195209"/>
                      <a:pt x="93564" y="314869"/>
                      <a:pt x="178085" y="319115"/>
                    </a:cubicBezTo>
                    <a:cubicBezTo>
                      <a:pt x="275074" y="324047"/>
                      <a:pt x="314731" y="160345"/>
                      <a:pt x="330417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0E0C7"/>
                  </a:gs>
                  <a:gs pos="50000">
                    <a:srgbClr val="F8F1E4"/>
                  </a:gs>
                  <a:gs pos="100000">
                    <a:schemeClr val="lt1"/>
                  </a:gs>
                </a:gsLst>
                <a:lin ang="5400012" scaled="0"/>
              </a:gradFill>
              <a:ln>
                <a:noFill/>
              </a:ln>
              <a:effectLst>
                <a:outerShdw blurRad="28575" dist="19050" dir="5400000" algn="bl" rotWithShape="0">
                  <a:schemeClr val="dk1">
                    <a:alpha val="64999"/>
                  </a:scheme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" name="Google Shape;138;p14"/>
              <p:cNvSpPr/>
              <p:nvPr/>
            </p:nvSpPr>
            <p:spPr>
              <a:xfrm>
                <a:off x="6233989" y="3151418"/>
                <a:ext cx="172575" cy="159889"/>
              </a:xfrm>
              <a:custGeom>
                <a:avLst/>
                <a:gdLst/>
                <a:ahLst/>
                <a:cxnLst/>
                <a:rect l="l" t="t" r="r" b="b"/>
                <a:pathLst>
                  <a:path w="283840" h="262975" extrusionOk="0">
                    <a:moveTo>
                      <a:pt x="283841" y="0"/>
                    </a:moveTo>
                    <a:lnTo>
                      <a:pt x="0" y="55892"/>
                    </a:lnTo>
                    <a:cubicBezTo>
                      <a:pt x="32398" y="163907"/>
                      <a:pt x="80960" y="259320"/>
                      <a:pt x="151852" y="262881"/>
                    </a:cubicBezTo>
                    <a:cubicBezTo>
                      <a:pt x="233498" y="266991"/>
                      <a:pt x="268909" y="135003"/>
                      <a:pt x="283841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0E0C7"/>
                  </a:gs>
                  <a:gs pos="50000">
                    <a:srgbClr val="F8F1E4"/>
                  </a:gs>
                  <a:gs pos="100000">
                    <a:schemeClr val="lt1"/>
                  </a:gs>
                </a:gsLst>
                <a:lin ang="5400012" scaled="0"/>
              </a:gradFill>
              <a:ln>
                <a:noFill/>
              </a:ln>
              <a:effectLst>
                <a:outerShdw blurRad="28575" dist="19050" dir="5400000" algn="bl" rotWithShape="0">
                  <a:schemeClr val="dk1">
                    <a:alpha val="64999"/>
                  </a:scheme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139;p14"/>
              <p:cNvSpPr/>
              <p:nvPr/>
            </p:nvSpPr>
            <p:spPr>
              <a:xfrm>
                <a:off x="7030567" y="2990920"/>
                <a:ext cx="191315" cy="259998"/>
              </a:xfrm>
              <a:custGeom>
                <a:avLst/>
                <a:gdLst/>
                <a:ahLst/>
                <a:cxnLst/>
                <a:rect l="l" t="t" r="r" b="b"/>
                <a:pathLst>
                  <a:path w="314663" h="427629" extrusionOk="0">
                    <a:moveTo>
                      <a:pt x="0" y="61919"/>
                    </a:moveTo>
                    <a:cubicBezTo>
                      <a:pt x="23494" y="204593"/>
                      <a:pt x="76440" y="422268"/>
                      <a:pt x="181031" y="427542"/>
                    </a:cubicBezTo>
                    <a:cubicBezTo>
                      <a:pt x="297060" y="433364"/>
                      <a:pt x="313705" y="146715"/>
                      <a:pt x="31466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0E0C7"/>
                  </a:gs>
                  <a:gs pos="50000">
                    <a:srgbClr val="F8F1E4"/>
                  </a:gs>
                  <a:gs pos="100000">
                    <a:schemeClr val="lt1"/>
                  </a:gs>
                </a:gsLst>
                <a:lin ang="5400012" scaled="0"/>
              </a:gradFill>
              <a:ln>
                <a:noFill/>
              </a:ln>
              <a:effectLst>
                <a:outerShdw blurRad="28575" dist="19050" dir="5400000" algn="bl" rotWithShape="0">
                  <a:schemeClr val="dk1">
                    <a:alpha val="64999"/>
                  </a:scheme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" name="Google Shape;140;p14"/>
              <p:cNvSpPr/>
              <p:nvPr/>
            </p:nvSpPr>
            <p:spPr>
              <a:xfrm>
                <a:off x="6771121" y="3039228"/>
                <a:ext cx="205307" cy="231196"/>
              </a:xfrm>
              <a:custGeom>
                <a:avLst/>
                <a:gdLst/>
                <a:ahLst/>
                <a:cxnLst/>
                <a:rect l="l" t="t" r="r" b="b"/>
                <a:pathLst>
                  <a:path w="337676" h="380256" extrusionOk="0">
                    <a:moveTo>
                      <a:pt x="337677" y="0"/>
                    </a:moveTo>
                    <a:lnTo>
                      <a:pt x="0" y="66439"/>
                    </a:lnTo>
                    <a:cubicBezTo>
                      <a:pt x="33288" y="214524"/>
                      <a:pt x="91371" y="375281"/>
                      <a:pt x="187469" y="380144"/>
                    </a:cubicBezTo>
                    <a:cubicBezTo>
                      <a:pt x="295279" y="385897"/>
                      <a:pt x="328362" y="171304"/>
                      <a:pt x="337677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0E0C7"/>
                  </a:gs>
                  <a:gs pos="50000">
                    <a:srgbClr val="F8F1E4"/>
                  </a:gs>
                  <a:gs pos="100000">
                    <a:schemeClr val="lt1"/>
                  </a:gs>
                </a:gsLst>
                <a:lin ang="5400012" scaled="0"/>
              </a:gradFill>
              <a:ln>
                <a:noFill/>
              </a:ln>
              <a:effectLst>
                <a:outerShdw blurRad="28575" dist="19050" dir="5400000" algn="bl" rotWithShape="0">
                  <a:schemeClr val="dk1">
                    <a:alpha val="64999"/>
                  </a:scheme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1" name="Google Shape;141;p14"/>
            <p:cNvGrpSpPr/>
            <p:nvPr/>
          </p:nvGrpSpPr>
          <p:grpSpPr>
            <a:xfrm>
              <a:off x="5192282" y="1325062"/>
              <a:ext cx="3077662" cy="1635238"/>
              <a:chOff x="5181459" y="1300137"/>
              <a:chExt cx="3077662" cy="1635238"/>
            </a:xfrm>
          </p:grpSpPr>
          <p:grpSp>
            <p:nvGrpSpPr>
              <p:cNvPr id="142" name="Google Shape;142;p14"/>
              <p:cNvGrpSpPr/>
              <p:nvPr/>
            </p:nvGrpSpPr>
            <p:grpSpPr>
              <a:xfrm>
                <a:off x="7173384" y="1918087"/>
                <a:ext cx="1085737" cy="1017288"/>
                <a:chOff x="175906" y="401530"/>
                <a:chExt cx="2115209" cy="1982245"/>
              </a:xfrm>
            </p:grpSpPr>
            <p:sp>
              <p:nvSpPr>
                <p:cNvPr id="143" name="Google Shape;143;p14"/>
                <p:cNvSpPr/>
                <p:nvPr/>
              </p:nvSpPr>
              <p:spPr>
                <a:xfrm>
                  <a:off x="175906" y="401530"/>
                  <a:ext cx="2115209" cy="19822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5209" h="1982245" extrusionOk="0">
                      <a:moveTo>
                        <a:pt x="1084390" y="1982245"/>
                      </a:moveTo>
                      <a:cubicBezTo>
                        <a:pt x="797399" y="1982245"/>
                        <a:pt x="529106" y="1889709"/>
                        <a:pt x="328897" y="1721967"/>
                      </a:cubicBezTo>
                      <a:cubicBezTo>
                        <a:pt x="126839" y="1552306"/>
                        <a:pt x="10261" y="1321480"/>
                        <a:pt x="672" y="1072023"/>
                      </a:cubicBezTo>
                      <a:cubicBezTo>
                        <a:pt x="-9739" y="802772"/>
                        <a:pt x="101359" y="520575"/>
                        <a:pt x="297801" y="316119"/>
                      </a:cubicBezTo>
                      <a:cubicBezTo>
                        <a:pt x="390549" y="219263"/>
                        <a:pt x="501447" y="141599"/>
                        <a:pt x="624176" y="87554"/>
                      </a:cubicBezTo>
                      <a:cubicBezTo>
                        <a:pt x="758672" y="28980"/>
                        <a:pt x="903928" y="-836"/>
                        <a:pt x="1050622" y="18"/>
                      </a:cubicBezTo>
                      <a:cubicBezTo>
                        <a:pt x="1339737" y="18"/>
                        <a:pt x="1578920" y="75910"/>
                        <a:pt x="1761389" y="225501"/>
                      </a:cubicBezTo>
                      <a:cubicBezTo>
                        <a:pt x="1935570" y="368312"/>
                        <a:pt x="2049065" y="569754"/>
                        <a:pt x="2098449" y="824416"/>
                      </a:cubicBezTo>
                      <a:cubicBezTo>
                        <a:pt x="2125608" y="962926"/>
                        <a:pt x="2119696" y="1105894"/>
                        <a:pt x="2081189" y="1241684"/>
                      </a:cubicBezTo>
                      <a:cubicBezTo>
                        <a:pt x="2044085" y="1372426"/>
                        <a:pt x="1979968" y="1493928"/>
                        <a:pt x="1892966" y="1598334"/>
                      </a:cubicBezTo>
                      <a:cubicBezTo>
                        <a:pt x="1795930" y="1715323"/>
                        <a:pt x="1675038" y="1810249"/>
                        <a:pt x="1538371" y="1876764"/>
                      </a:cubicBezTo>
                      <a:cubicBezTo>
                        <a:pt x="1396903" y="1945628"/>
                        <a:pt x="1241722" y="1981683"/>
                        <a:pt x="1084390" y="1982245"/>
                      </a:cubicBezTo>
                      <a:close/>
                    </a:path>
                  </a:pathLst>
                </a:custGeom>
                <a:solidFill>
                  <a:srgbClr val="09052E">
                    <a:alpha val="1173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4" name="Google Shape;144;p14"/>
                <p:cNvSpPr/>
                <p:nvPr/>
              </p:nvSpPr>
              <p:spPr>
                <a:xfrm>
                  <a:off x="298813" y="475316"/>
                  <a:ext cx="1869339" cy="17363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9339" h="1736332" extrusionOk="0">
                      <a:moveTo>
                        <a:pt x="927716" y="0"/>
                      </a:moveTo>
                      <a:cubicBezTo>
                        <a:pt x="337774" y="0"/>
                        <a:pt x="-16274" y="505694"/>
                        <a:pt x="576" y="943990"/>
                      </a:cubicBezTo>
                      <a:cubicBezTo>
                        <a:pt x="17425" y="1382285"/>
                        <a:pt x="422022" y="1736332"/>
                        <a:pt x="961483" y="1736332"/>
                      </a:cubicBezTo>
                      <a:cubicBezTo>
                        <a:pt x="1500945" y="1736332"/>
                        <a:pt x="1957118" y="1250776"/>
                        <a:pt x="1854924" y="724876"/>
                      </a:cubicBezTo>
                      <a:cubicBezTo>
                        <a:pt x="1769717" y="285279"/>
                        <a:pt x="1464506" y="0"/>
                        <a:pt x="927716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5" name="Google Shape;145;p14"/>
                <p:cNvSpPr/>
                <p:nvPr/>
              </p:nvSpPr>
              <p:spPr>
                <a:xfrm>
                  <a:off x="298819" y="1299235"/>
                  <a:ext cx="1869272" cy="9124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9272" h="912413" extrusionOk="0">
                      <a:moveTo>
                        <a:pt x="963190" y="603915"/>
                      </a:moveTo>
                      <a:cubicBezTo>
                        <a:pt x="507291" y="603915"/>
                        <a:pt x="141942" y="366308"/>
                        <a:pt x="1940" y="34795"/>
                      </a:cubicBezTo>
                      <a:cubicBezTo>
                        <a:pt x="-54" y="63172"/>
                        <a:pt x="-511" y="91639"/>
                        <a:pt x="570" y="120071"/>
                      </a:cubicBezTo>
                      <a:cubicBezTo>
                        <a:pt x="17419" y="558435"/>
                        <a:pt x="422016" y="912414"/>
                        <a:pt x="961477" y="912414"/>
                      </a:cubicBezTo>
                      <a:cubicBezTo>
                        <a:pt x="1466829" y="912414"/>
                        <a:pt x="1899097" y="486242"/>
                        <a:pt x="1867658" y="0"/>
                      </a:cubicBezTo>
                      <a:cubicBezTo>
                        <a:pt x="1728135" y="347404"/>
                        <a:pt x="1367649" y="603915"/>
                        <a:pt x="963190" y="603915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6" name="Google Shape;146;p14"/>
                <p:cNvSpPr/>
                <p:nvPr/>
              </p:nvSpPr>
              <p:spPr>
                <a:xfrm>
                  <a:off x="557192" y="816095"/>
                  <a:ext cx="758060" cy="7581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8060" h="758156" extrusionOk="0">
                      <a:moveTo>
                        <a:pt x="724496" y="223151"/>
                      </a:moveTo>
                      <a:cubicBezTo>
                        <a:pt x="687310" y="294289"/>
                        <a:pt x="599494" y="321817"/>
                        <a:pt x="528355" y="284631"/>
                      </a:cubicBezTo>
                      <a:cubicBezTo>
                        <a:pt x="457217" y="247446"/>
                        <a:pt x="429689" y="159629"/>
                        <a:pt x="466875" y="88491"/>
                      </a:cubicBezTo>
                      <a:cubicBezTo>
                        <a:pt x="479923" y="63532"/>
                        <a:pt x="499937" y="42901"/>
                        <a:pt x="524492" y="29106"/>
                      </a:cubicBezTo>
                      <a:cubicBezTo>
                        <a:pt x="331208" y="-51203"/>
                        <a:pt x="109416" y="40382"/>
                        <a:pt x="29107" y="233665"/>
                      </a:cubicBezTo>
                      <a:cubicBezTo>
                        <a:pt x="-51203" y="426949"/>
                        <a:pt x="40381" y="648740"/>
                        <a:pt x="233665" y="729050"/>
                      </a:cubicBezTo>
                      <a:cubicBezTo>
                        <a:pt x="426956" y="809360"/>
                        <a:pt x="648741" y="717776"/>
                        <a:pt x="729051" y="524492"/>
                      </a:cubicBezTo>
                      <a:cubicBezTo>
                        <a:pt x="769257" y="427730"/>
                        <a:pt x="767606" y="318645"/>
                        <a:pt x="724496" y="22315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5"/>
                    </a:gs>
                    <a:gs pos="100000">
                      <a:schemeClr val="accent6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accen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7" name="Google Shape;147;p14"/>
                <p:cNvSpPr/>
                <p:nvPr/>
              </p:nvSpPr>
              <p:spPr>
                <a:xfrm>
                  <a:off x="731068" y="988792"/>
                  <a:ext cx="411706" cy="4117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1706" h="411763" extrusionOk="0">
                      <a:moveTo>
                        <a:pt x="279862" y="13810"/>
                      </a:moveTo>
                      <a:cubicBezTo>
                        <a:pt x="173784" y="-27047"/>
                        <a:pt x="54666" y="25824"/>
                        <a:pt x="13809" y="131901"/>
                      </a:cubicBezTo>
                      <a:cubicBezTo>
                        <a:pt x="-27048" y="237978"/>
                        <a:pt x="25830" y="357097"/>
                        <a:pt x="131907" y="397954"/>
                      </a:cubicBezTo>
                      <a:cubicBezTo>
                        <a:pt x="237984" y="438811"/>
                        <a:pt x="357096" y="385940"/>
                        <a:pt x="397953" y="279863"/>
                      </a:cubicBezTo>
                      <a:cubicBezTo>
                        <a:pt x="417090" y="230170"/>
                        <a:pt x="416227" y="174998"/>
                        <a:pt x="395549" y="125935"/>
                      </a:cubicBezTo>
                      <a:cubicBezTo>
                        <a:pt x="337897" y="115325"/>
                        <a:pt x="292273" y="71105"/>
                        <a:pt x="279862" y="1381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48" name="Google Shape;148;p14"/>
              <p:cNvGrpSpPr/>
              <p:nvPr/>
            </p:nvGrpSpPr>
            <p:grpSpPr>
              <a:xfrm>
                <a:off x="5181459" y="1918087"/>
                <a:ext cx="1085737" cy="1017288"/>
                <a:chOff x="175906" y="401530"/>
                <a:chExt cx="2115209" cy="1982245"/>
              </a:xfrm>
            </p:grpSpPr>
            <p:sp>
              <p:nvSpPr>
                <p:cNvPr id="149" name="Google Shape;149;p14"/>
                <p:cNvSpPr/>
                <p:nvPr/>
              </p:nvSpPr>
              <p:spPr>
                <a:xfrm>
                  <a:off x="175906" y="401530"/>
                  <a:ext cx="2115209" cy="19822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5209" h="1982245" extrusionOk="0">
                      <a:moveTo>
                        <a:pt x="1084390" y="1982245"/>
                      </a:moveTo>
                      <a:cubicBezTo>
                        <a:pt x="797399" y="1982245"/>
                        <a:pt x="529106" y="1889709"/>
                        <a:pt x="328897" y="1721967"/>
                      </a:cubicBezTo>
                      <a:cubicBezTo>
                        <a:pt x="126839" y="1552306"/>
                        <a:pt x="10261" y="1321480"/>
                        <a:pt x="672" y="1072023"/>
                      </a:cubicBezTo>
                      <a:cubicBezTo>
                        <a:pt x="-9739" y="802772"/>
                        <a:pt x="101359" y="520575"/>
                        <a:pt x="297801" y="316119"/>
                      </a:cubicBezTo>
                      <a:cubicBezTo>
                        <a:pt x="390549" y="219263"/>
                        <a:pt x="501447" y="141599"/>
                        <a:pt x="624176" y="87554"/>
                      </a:cubicBezTo>
                      <a:cubicBezTo>
                        <a:pt x="758672" y="28980"/>
                        <a:pt x="903928" y="-836"/>
                        <a:pt x="1050622" y="18"/>
                      </a:cubicBezTo>
                      <a:cubicBezTo>
                        <a:pt x="1339737" y="18"/>
                        <a:pt x="1578920" y="75910"/>
                        <a:pt x="1761389" y="225501"/>
                      </a:cubicBezTo>
                      <a:cubicBezTo>
                        <a:pt x="1935570" y="368312"/>
                        <a:pt x="2049065" y="569754"/>
                        <a:pt x="2098449" y="824416"/>
                      </a:cubicBezTo>
                      <a:cubicBezTo>
                        <a:pt x="2125608" y="962926"/>
                        <a:pt x="2119696" y="1105894"/>
                        <a:pt x="2081189" y="1241684"/>
                      </a:cubicBezTo>
                      <a:cubicBezTo>
                        <a:pt x="2044085" y="1372426"/>
                        <a:pt x="1979968" y="1493928"/>
                        <a:pt x="1892966" y="1598334"/>
                      </a:cubicBezTo>
                      <a:cubicBezTo>
                        <a:pt x="1795930" y="1715323"/>
                        <a:pt x="1675038" y="1810249"/>
                        <a:pt x="1538371" y="1876764"/>
                      </a:cubicBezTo>
                      <a:cubicBezTo>
                        <a:pt x="1396903" y="1945628"/>
                        <a:pt x="1241722" y="1981683"/>
                        <a:pt x="1084390" y="1982245"/>
                      </a:cubicBezTo>
                      <a:close/>
                    </a:path>
                  </a:pathLst>
                </a:custGeom>
                <a:solidFill>
                  <a:srgbClr val="09052E">
                    <a:alpha val="1173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0" name="Google Shape;150;p14"/>
                <p:cNvSpPr/>
                <p:nvPr/>
              </p:nvSpPr>
              <p:spPr>
                <a:xfrm>
                  <a:off x="298813" y="475316"/>
                  <a:ext cx="1869339" cy="17363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9339" h="1736332" extrusionOk="0">
                      <a:moveTo>
                        <a:pt x="927716" y="0"/>
                      </a:moveTo>
                      <a:cubicBezTo>
                        <a:pt x="337774" y="0"/>
                        <a:pt x="-16274" y="505694"/>
                        <a:pt x="576" y="943990"/>
                      </a:cubicBezTo>
                      <a:cubicBezTo>
                        <a:pt x="17425" y="1382285"/>
                        <a:pt x="422022" y="1736332"/>
                        <a:pt x="961483" y="1736332"/>
                      </a:cubicBezTo>
                      <a:cubicBezTo>
                        <a:pt x="1500945" y="1736332"/>
                        <a:pt x="1957118" y="1250776"/>
                        <a:pt x="1854924" y="724876"/>
                      </a:cubicBezTo>
                      <a:cubicBezTo>
                        <a:pt x="1769717" y="285279"/>
                        <a:pt x="1464506" y="0"/>
                        <a:pt x="927716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1" name="Google Shape;151;p14"/>
                <p:cNvSpPr/>
                <p:nvPr/>
              </p:nvSpPr>
              <p:spPr>
                <a:xfrm>
                  <a:off x="298819" y="1299235"/>
                  <a:ext cx="1869272" cy="9124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9272" h="912413" extrusionOk="0">
                      <a:moveTo>
                        <a:pt x="963190" y="603915"/>
                      </a:moveTo>
                      <a:cubicBezTo>
                        <a:pt x="507291" y="603915"/>
                        <a:pt x="141942" y="366308"/>
                        <a:pt x="1940" y="34795"/>
                      </a:cubicBezTo>
                      <a:cubicBezTo>
                        <a:pt x="-54" y="63172"/>
                        <a:pt x="-511" y="91639"/>
                        <a:pt x="570" y="120071"/>
                      </a:cubicBezTo>
                      <a:cubicBezTo>
                        <a:pt x="17419" y="558435"/>
                        <a:pt x="422016" y="912414"/>
                        <a:pt x="961477" y="912414"/>
                      </a:cubicBezTo>
                      <a:cubicBezTo>
                        <a:pt x="1466829" y="912414"/>
                        <a:pt x="1899097" y="486242"/>
                        <a:pt x="1867658" y="0"/>
                      </a:cubicBezTo>
                      <a:cubicBezTo>
                        <a:pt x="1728135" y="347404"/>
                        <a:pt x="1367649" y="603915"/>
                        <a:pt x="963190" y="603915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2" name="Google Shape;152;p14"/>
                <p:cNvSpPr/>
                <p:nvPr/>
              </p:nvSpPr>
              <p:spPr>
                <a:xfrm>
                  <a:off x="557192" y="816095"/>
                  <a:ext cx="758060" cy="7581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8060" h="758156" extrusionOk="0">
                      <a:moveTo>
                        <a:pt x="724496" y="223151"/>
                      </a:moveTo>
                      <a:cubicBezTo>
                        <a:pt x="687310" y="294289"/>
                        <a:pt x="599494" y="321817"/>
                        <a:pt x="528355" y="284631"/>
                      </a:cubicBezTo>
                      <a:cubicBezTo>
                        <a:pt x="457217" y="247446"/>
                        <a:pt x="429689" y="159629"/>
                        <a:pt x="466875" y="88491"/>
                      </a:cubicBezTo>
                      <a:cubicBezTo>
                        <a:pt x="479923" y="63532"/>
                        <a:pt x="499937" y="42901"/>
                        <a:pt x="524492" y="29106"/>
                      </a:cubicBezTo>
                      <a:cubicBezTo>
                        <a:pt x="331208" y="-51203"/>
                        <a:pt x="109416" y="40382"/>
                        <a:pt x="29107" y="233665"/>
                      </a:cubicBezTo>
                      <a:cubicBezTo>
                        <a:pt x="-51203" y="426949"/>
                        <a:pt x="40381" y="648740"/>
                        <a:pt x="233665" y="729050"/>
                      </a:cubicBezTo>
                      <a:cubicBezTo>
                        <a:pt x="426956" y="809360"/>
                        <a:pt x="648741" y="717776"/>
                        <a:pt x="729051" y="524492"/>
                      </a:cubicBezTo>
                      <a:cubicBezTo>
                        <a:pt x="769257" y="427730"/>
                        <a:pt x="767606" y="318645"/>
                        <a:pt x="724496" y="22315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5"/>
                    </a:gs>
                    <a:gs pos="100000">
                      <a:schemeClr val="accent6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accen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3" name="Google Shape;153;p14"/>
                <p:cNvSpPr/>
                <p:nvPr/>
              </p:nvSpPr>
              <p:spPr>
                <a:xfrm>
                  <a:off x="731068" y="988792"/>
                  <a:ext cx="411706" cy="4117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1706" h="411763" extrusionOk="0">
                      <a:moveTo>
                        <a:pt x="279862" y="13810"/>
                      </a:moveTo>
                      <a:cubicBezTo>
                        <a:pt x="173784" y="-27047"/>
                        <a:pt x="54666" y="25824"/>
                        <a:pt x="13809" y="131901"/>
                      </a:cubicBezTo>
                      <a:cubicBezTo>
                        <a:pt x="-27048" y="237978"/>
                        <a:pt x="25830" y="357097"/>
                        <a:pt x="131907" y="397954"/>
                      </a:cubicBezTo>
                      <a:cubicBezTo>
                        <a:pt x="237984" y="438811"/>
                        <a:pt x="357096" y="385940"/>
                        <a:pt x="397953" y="279863"/>
                      </a:cubicBezTo>
                      <a:cubicBezTo>
                        <a:pt x="417090" y="230170"/>
                        <a:pt x="416227" y="174998"/>
                        <a:pt x="395549" y="125935"/>
                      </a:cubicBezTo>
                      <a:cubicBezTo>
                        <a:pt x="337897" y="115325"/>
                        <a:pt x="292273" y="71105"/>
                        <a:pt x="279862" y="1381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54" name="Google Shape;154;p14"/>
              <p:cNvGrpSpPr/>
              <p:nvPr/>
            </p:nvGrpSpPr>
            <p:grpSpPr>
              <a:xfrm>
                <a:off x="6188258" y="1300137"/>
                <a:ext cx="1085737" cy="1017288"/>
                <a:chOff x="175906" y="401530"/>
                <a:chExt cx="2115209" cy="1982245"/>
              </a:xfrm>
            </p:grpSpPr>
            <p:sp>
              <p:nvSpPr>
                <p:cNvPr id="155" name="Google Shape;155;p14"/>
                <p:cNvSpPr/>
                <p:nvPr/>
              </p:nvSpPr>
              <p:spPr>
                <a:xfrm>
                  <a:off x="175906" y="401530"/>
                  <a:ext cx="2115209" cy="19822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5209" h="1982245" extrusionOk="0">
                      <a:moveTo>
                        <a:pt x="1084390" y="1982245"/>
                      </a:moveTo>
                      <a:cubicBezTo>
                        <a:pt x="797399" y="1982245"/>
                        <a:pt x="529106" y="1889709"/>
                        <a:pt x="328897" y="1721967"/>
                      </a:cubicBezTo>
                      <a:cubicBezTo>
                        <a:pt x="126839" y="1552306"/>
                        <a:pt x="10261" y="1321480"/>
                        <a:pt x="672" y="1072023"/>
                      </a:cubicBezTo>
                      <a:cubicBezTo>
                        <a:pt x="-9739" y="802772"/>
                        <a:pt x="101359" y="520575"/>
                        <a:pt x="297801" y="316119"/>
                      </a:cubicBezTo>
                      <a:cubicBezTo>
                        <a:pt x="390549" y="219263"/>
                        <a:pt x="501447" y="141599"/>
                        <a:pt x="624176" y="87554"/>
                      </a:cubicBezTo>
                      <a:cubicBezTo>
                        <a:pt x="758672" y="28980"/>
                        <a:pt x="903928" y="-836"/>
                        <a:pt x="1050622" y="18"/>
                      </a:cubicBezTo>
                      <a:cubicBezTo>
                        <a:pt x="1339737" y="18"/>
                        <a:pt x="1578920" y="75910"/>
                        <a:pt x="1761389" y="225501"/>
                      </a:cubicBezTo>
                      <a:cubicBezTo>
                        <a:pt x="1935570" y="368312"/>
                        <a:pt x="2049065" y="569754"/>
                        <a:pt x="2098449" y="824416"/>
                      </a:cubicBezTo>
                      <a:cubicBezTo>
                        <a:pt x="2125608" y="962926"/>
                        <a:pt x="2119696" y="1105894"/>
                        <a:pt x="2081189" y="1241684"/>
                      </a:cubicBezTo>
                      <a:cubicBezTo>
                        <a:pt x="2044085" y="1372426"/>
                        <a:pt x="1979968" y="1493928"/>
                        <a:pt x="1892966" y="1598334"/>
                      </a:cubicBezTo>
                      <a:cubicBezTo>
                        <a:pt x="1795930" y="1715323"/>
                        <a:pt x="1675038" y="1810249"/>
                        <a:pt x="1538371" y="1876764"/>
                      </a:cubicBezTo>
                      <a:cubicBezTo>
                        <a:pt x="1396903" y="1945628"/>
                        <a:pt x="1241722" y="1981683"/>
                        <a:pt x="1084390" y="1982245"/>
                      </a:cubicBezTo>
                      <a:close/>
                    </a:path>
                  </a:pathLst>
                </a:custGeom>
                <a:solidFill>
                  <a:srgbClr val="09052E">
                    <a:alpha val="1173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6" name="Google Shape;156;p14"/>
                <p:cNvSpPr/>
                <p:nvPr/>
              </p:nvSpPr>
              <p:spPr>
                <a:xfrm>
                  <a:off x="298813" y="475316"/>
                  <a:ext cx="1869339" cy="17363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9339" h="1736332" extrusionOk="0">
                      <a:moveTo>
                        <a:pt x="927716" y="0"/>
                      </a:moveTo>
                      <a:cubicBezTo>
                        <a:pt x="337774" y="0"/>
                        <a:pt x="-16274" y="505694"/>
                        <a:pt x="576" y="943990"/>
                      </a:cubicBezTo>
                      <a:cubicBezTo>
                        <a:pt x="17425" y="1382285"/>
                        <a:pt x="422022" y="1736332"/>
                        <a:pt x="961483" y="1736332"/>
                      </a:cubicBezTo>
                      <a:cubicBezTo>
                        <a:pt x="1500945" y="1736332"/>
                        <a:pt x="1957118" y="1250776"/>
                        <a:pt x="1854924" y="724876"/>
                      </a:cubicBezTo>
                      <a:cubicBezTo>
                        <a:pt x="1769717" y="285279"/>
                        <a:pt x="1464506" y="0"/>
                        <a:pt x="927716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7" name="Google Shape;157;p14"/>
                <p:cNvSpPr/>
                <p:nvPr/>
              </p:nvSpPr>
              <p:spPr>
                <a:xfrm>
                  <a:off x="298819" y="1299235"/>
                  <a:ext cx="1869272" cy="9124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9272" h="912413" extrusionOk="0">
                      <a:moveTo>
                        <a:pt x="963190" y="603915"/>
                      </a:moveTo>
                      <a:cubicBezTo>
                        <a:pt x="507291" y="603915"/>
                        <a:pt x="141942" y="366308"/>
                        <a:pt x="1940" y="34795"/>
                      </a:cubicBezTo>
                      <a:cubicBezTo>
                        <a:pt x="-54" y="63172"/>
                        <a:pt x="-511" y="91639"/>
                        <a:pt x="570" y="120071"/>
                      </a:cubicBezTo>
                      <a:cubicBezTo>
                        <a:pt x="17419" y="558435"/>
                        <a:pt x="422016" y="912414"/>
                        <a:pt x="961477" y="912414"/>
                      </a:cubicBezTo>
                      <a:cubicBezTo>
                        <a:pt x="1466829" y="912414"/>
                        <a:pt x="1899097" y="486242"/>
                        <a:pt x="1867658" y="0"/>
                      </a:cubicBezTo>
                      <a:cubicBezTo>
                        <a:pt x="1728135" y="347404"/>
                        <a:pt x="1367649" y="603915"/>
                        <a:pt x="963190" y="603915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8" name="Google Shape;158;p14"/>
                <p:cNvSpPr/>
                <p:nvPr/>
              </p:nvSpPr>
              <p:spPr>
                <a:xfrm>
                  <a:off x="557192" y="816095"/>
                  <a:ext cx="758060" cy="7581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8060" h="758156" extrusionOk="0">
                      <a:moveTo>
                        <a:pt x="724496" y="223151"/>
                      </a:moveTo>
                      <a:cubicBezTo>
                        <a:pt x="687310" y="294289"/>
                        <a:pt x="599494" y="321817"/>
                        <a:pt x="528355" y="284631"/>
                      </a:cubicBezTo>
                      <a:cubicBezTo>
                        <a:pt x="457217" y="247446"/>
                        <a:pt x="429689" y="159629"/>
                        <a:pt x="466875" y="88491"/>
                      </a:cubicBezTo>
                      <a:cubicBezTo>
                        <a:pt x="479923" y="63532"/>
                        <a:pt x="499937" y="42901"/>
                        <a:pt x="524492" y="29106"/>
                      </a:cubicBezTo>
                      <a:cubicBezTo>
                        <a:pt x="331208" y="-51203"/>
                        <a:pt x="109416" y="40382"/>
                        <a:pt x="29107" y="233665"/>
                      </a:cubicBezTo>
                      <a:cubicBezTo>
                        <a:pt x="-51203" y="426949"/>
                        <a:pt x="40381" y="648740"/>
                        <a:pt x="233665" y="729050"/>
                      </a:cubicBezTo>
                      <a:cubicBezTo>
                        <a:pt x="426956" y="809360"/>
                        <a:pt x="648741" y="717776"/>
                        <a:pt x="729051" y="524492"/>
                      </a:cubicBezTo>
                      <a:cubicBezTo>
                        <a:pt x="769257" y="427730"/>
                        <a:pt x="767606" y="318645"/>
                        <a:pt x="724496" y="22315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5"/>
                    </a:gs>
                    <a:gs pos="100000">
                      <a:schemeClr val="accent6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accen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9" name="Google Shape;159;p14"/>
                <p:cNvSpPr/>
                <p:nvPr/>
              </p:nvSpPr>
              <p:spPr>
                <a:xfrm>
                  <a:off x="731068" y="988792"/>
                  <a:ext cx="411706" cy="4117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1706" h="411763" extrusionOk="0">
                      <a:moveTo>
                        <a:pt x="279862" y="13810"/>
                      </a:moveTo>
                      <a:cubicBezTo>
                        <a:pt x="173784" y="-27047"/>
                        <a:pt x="54666" y="25824"/>
                        <a:pt x="13809" y="131901"/>
                      </a:cubicBezTo>
                      <a:cubicBezTo>
                        <a:pt x="-27048" y="237978"/>
                        <a:pt x="25830" y="357097"/>
                        <a:pt x="131907" y="397954"/>
                      </a:cubicBezTo>
                      <a:cubicBezTo>
                        <a:pt x="237984" y="438811"/>
                        <a:pt x="357096" y="385940"/>
                        <a:pt x="397953" y="279863"/>
                      </a:cubicBezTo>
                      <a:cubicBezTo>
                        <a:pt x="417090" y="230170"/>
                        <a:pt x="416227" y="174998"/>
                        <a:pt x="395549" y="125935"/>
                      </a:cubicBezTo>
                      <a:cubicBezTo>
                        <a:pt x="337897" y="115325"/>
                        <a:pt x="292273" y="71105"/>
                        <a:pt x="279862" y="1381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160" name="Google Shape;160;p14"/>
            <p:cNvGrpSpPr/>
            <p:nvPr/>
          </p:nvGrpSpPr>
          <p:grpSpPr>
            <a:xfrm>
              <a:off x="4846351" y="1325056"/>
              <a:ext cx="3769524" cy="714197"/>
              <a:chOff x="4846351" y="1300131"/>
              <a:chExt cx="3769524" cy="714197"/>
            </a:xfrm>
          </p:grpSpPr>
          <p:grpSp>
            <p:nvGrpSpPr>
              <p:cNvPr id="161" name="Google Shape;161;p14"/>
              <p:cNvGrpSpPr/>
              <p:nvPr/>
            </p:nvGrpSpPr>
            <p:grpSpPr>
              <a:xfrm rot="10800000">
                <a:off x="4846351" y="1300131"/>
                <a:ext cx="453116" cy="714197"/>
                <a:chOff x="1620532" y="2740711"/>
                <a:chExt cx="745257" cy="1174666"/>
              </a:xfrm>
            </p:grpSpPr>
            <p:sp>
              <p:nvSpPr>
                <p:cNvPr id="162" name="Google Shape;162;p14"/>
                <p:cNvSpPr/>
                <p:nvPr/>
              </p:nvSpPr>
              <p:spPr>
                <a:xfrm>
                  <a:off x="1620532" y="2740711"/>
                  <a:ext cx="745257" cy="11746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5257" h="1174666" extrusionOk="0">
                      <a:moveTo>
                        <a:pt x="105526" y="385886"/>
                      </a:moveTo>
                      <a:cubicBezTo>
                        <a:pt x="105526" y="385886"/>
                        <a:pt x="389709" y="456640"/>
                        <a:pt x="547452" y="114511"/>
                      </a:cubicBezTo>
                      <a:cubicBezTo>
                        <a:pt x="625124" y="-53848"/>
                        <a:pt x="678481" y="-1313"/>
                        <a:pt x="704989" y="51359"/>
                      </a:cubicBezTo>
                      <a:cubicBezTo>
                        <a:pt x="763894" y="169032"/>
                        <a:pt x="825744" y="770550"/>
                        <a:pt x="360393" y="1174667"/>
                      </a:cubicBezTo>
                      <a:cubicBezTo>
                        <a:pt x="360257" y="1174598"/>
                        <a:pt x="-235850" y="1027952"/>
                        <a:pt x="105526" y="385886"/>
                      </a:cubicBezTo>
                      <a:close/>
                    </a:path>
                  </a:pathLst>
                </a:custGeom>
                <a:solidFill>
                  <a:srgbClr val="F8F1E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3" name="Google Shape;163;p14"/>
                <p:cNvSpPr/>
                <p:nvPr/>
              </p:nvSpPr>
              <p:spPr>
                <a:xfrm>
                  <a:off x="1763362" y="3112760"/>
                  <a:ext cx="446402" cy="6676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6402" h="667683" extrusionOk="0">
                      <a:moveTo>
                        <a:pt x="446403" y="526996"/>
                      </a:moveTo>
                      <a:cubicBezTo>
                        <a:pt x="278523" y="500214"/>
                        <a:pt x="48382" y="393843"/>
                        <a:pt x="145028" y="0"/>
                      </a:cubicBezTo>
                      <a:cubicBezTo>
                        <a:pt x="115342" y="10103"/>
                        <a:pt x="84506" y="16432"/>
                        <a:pt x="53245" y="18836"/>
                      </a:cubicBezTo>
                      <a:cubicBezTo>
                        <a:pt x="-14085" y="183222"/>
                        <a:pt x="-95456" y="533023"/>
                        <a:pt x="348456" y="667683"/>
                      </a:cubicBezTo>
                      <a:cubicBezTo>
                        <a:pt x="384785" y="623463"/>
                        <a:pt x="417539" y="576414"/>
                        <a:pt x="446403" y="526996"/>
                      </a:cubicBezTo>
                      <a:close/>
                    </a:path>
                  </a:pathLst>
                </a:custGeom>
                <a:solidFill>
                  <a:srgbClr val="F0E0C7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4" name="Google Shape;164;p14"/>
                <p:cNvSpPr/>
                <p:nvPr/>
              </p:nvSpPr>
              <p:spPr>
                <a:xfrm>
                  <a:off x="1980517" y="3061527"/>
                  <a:ext cx="341579" cy="420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1579" h="420075" extrusionOk="0">
                      <a:moveTo>
                        <a:pt x="26848" y="0"/>
                      </a:moveTo>
                      <a:cubicBezTo>
                        <a:pt x="18170" y="6301"/>
                        <a:pt x="9430" y="12103"/>
                        <a:pt x="614" y="17398"/>
                      </a:cubicBezTo>
                      <a:cubicBezTo>
                        <a:pt x="-5002" y="131783"/>
                        <a:pt x="22670" y="353020"/>
                        <a:pt x="305346" y="420076"/>
                      </a:cubicBezTo>
                      <a:cubicBezTo>
                        <a:pt x="319593" y="383294"/>
                        <a:pt x="331579" y="346719"/>
                        <a:pt x="341579" y="310485"/>
                      </a:cubicBezTo>
                      <a:cubicBezTo>
                        <a:pt x="258016" y="305280"/>
                        <a:pt x="119795" y="254114"/>
                        <a:pt x="26848" y="0"/>
                      </a:cubicBezTo>
                      <a:close/>
                    </a:path>
                  </a:pathLst>
                </a:custGeom>
                <a:solidFill>
                  <a:srgbClr val="F0E0C7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5" name="Google Shape;165;p14"/>
                <p:cNvSpPr/>
                <p:nvPr/>
              </p:nvSpPr>
              <p:spPr>
                <a:xfrm>
                  <a:off x="2085517" y="2976457"/>
                  <a:ext cx="278498" cy="2081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8498" h="208133" extrusionOk="0">
                      <a:moveTo>
                        <a:pt x="9521" y="0"/>
                      </a:moveTo>
                      <a:cubicBezTo>
                        <a:pt x="6370" y="4041"/>
                        <a:pt x="3219" y="7877"/>
                        <a:pt x="0" y="11713"/>
                      </a:cubicBezTo>
                      <a:cubicBezTo>
                        <a:pt x="34795" y="89522"/>
                        <a:pt x="117468" y="221785"/>
                        <a:pt x="272744" y="206990"/>
                      </a:cubicBezTo>
                      <a:cubicBezTo>
                        <a:pt x="275416" y="182812"/>
                        <a:pt x="277334" y="159044"/>
                        <a:pt x="278498" y="136441"/>
                      </a:cubicBezTo>
                      <a:cubicBezTo>
                        <a:pt x="201168" y="146578"/>
                        <a:pt x="103906" y="122947"/>
                        <a:pt x="9521" y="0"/>
                      </a:cubicBezTo>
                      <a:close/>
                    </a:path>
                  </a:pathLst>
                </a:custGeom>
                <a:solidFill>
                  <a:srgbClr val="F0E0C7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6" name="Google Shape;166;p14"/>
                <p:cNvSpPr/>
                <p:nvPr/>
              </p:nvSpPr>
              <p:spPr>
                <a:xfrm>
                  <a:off x="1623727" y="2881337"/>
                  <a:ext cx="606150" cy="5485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6150" h="548531" extrusionOk="0">
                      <a:moveTo>
                        <a:pt x="43768" y="373549"/>
                      </a:moveTo>
                      <a:cubicBezTo>
                        <a:pt x="21822" y="429769"/>
                        <a:pt x="7110" y="488551"/>
                        <a:pt x="0" y="548483"/>
                      </a:cubicBezTo>
                      <a:cubicBezTo>
                        <a:pt x="270142" y="552525"/>
                        <a:pt x="564668" y="299095"/>
                        <a:pt x="602340" y="72447"/>
                      </a:cubicBezTo>
                      <a:cubicBezTo>
                        <a:pt x="620217" y="-35089"/>
                        <a:pt x="570627" y="-3855"/>
                        <a:pt x="548161" y="44433"/>
                      </a:cubicBezTo>
                      <a:cubicBezTo>
                        <a:pt x="413980" y="333343"/>
                        <a:pt x="151099" y="356905"/>
                        <a:pt x="43768" y="373549"/>
                      </a:cubicBezTo>
                      <a:close/>
                    </a:path>
                  </a:pathLst>
                </a:custGeom>
                <a:solidFill>
                  <a:srgbClr val="FFFFFF">
                    <a:alpha val="5475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67" name="Google Shape;167;p14"/>
              <p:cNvGrpSpPr/>
              <p:nvPr/>
            </p:nvGrpSpPr>
            <p:grpSpPr>
              <a:xfrm rot="10800000">
                <a:off x="8162782" y="1300131"/>
                <a:ext cx="453093" cy="714197"/>
                <a:chOff x="188982" y="2740711"/>
                <a:chExt cx="745218" cy="1174666"/>
              </a:xfrm>
            </p:grpSpPr>
            <p:sp>
              <p:nvSpPr>
                <p:cNvPr id="168" name="Google Shape;168;p14"/>
                <p:cNvSpPr/>
                <p:nvPr/>
              </p:nvSpPr>
              <p:spPr>
                <a:xfrm>
                  <a:off x="188982" y="2740711"/>
                  <a:ext cx="745218" cy="11746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5218" h="1174666" extrusionOk="0">
                      <a:moveTo>
                        <a:pt x="639800" y="385886"/>
                      </a:moveTo>
                      <a:cubicBezTo>
                        <a:pt x="639800" y="385886"/>
                        <a:pt x="355617" y="456640"/>
                        <a:pt x="197806" y="114511"/>
                      </a:cubicBezTo>
                      <a:cubicBezTo>
                        <a:pt x="120133" y="-53848"/>
                        <a:pt x="66844" y="-1313"/>
                        <a:pt x="40268" y="51359"/>
                      </a:cubicBezTo>
                      <a:cubicBezTo>
                        <a:pt x="-18637" y="169032"/>
                        <a:pt x="-80487" y="770550"/>
                        <a:pt x="384864" y="1174667"/>
                      </a:cubicBezTo>
                      <a:cubicBezTo>
                        <a:pt x="384864" y="1174598"/>
                        <a:pt x="980970" y="1027952"/>
                        <a:pt x="639800" y="385886"/>
                      </a:cubicBezTo>
                      <a:close/>
                    </a:path>
                  </a:pathLst>
                </a:custGeom>
                <a:solidFill>
                  <a:srgbClr val="F8F1E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9" name="Google Shape;169;p14"/>
                <p:cNvSpPr/>
                <p:nvPr/>
              </p:nvSpPr>
              <p:spPr>
                <a:xfrm>
                  <a:off x="344800" y="3112760"/>
                  <a:ext cx="446368" cy="6676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6368" h="667683" extrusionOk="0">
                      <a:moveTo>
                        <a:pt x="0" y="526996"/>
                      </a:moveTo>
                      <a:cubicBezTo>
                        <a:pt x="167948" y="500214"/>
                        <a:pt x="398021" y="393843"/>
                        <a:pt x="301375" y="0"/>
                      </a:cubicBezTo>
                      <a:cubicBezTo>
                        <a:pt x="331033" y="10110"/>
                        <a:pt x="361849" y="16439"/>
                        <a:pt x="393089" y="18836"/>
                      </a:cubicBezTo>
                      <a:cubicBezTo>
                        <a:pt x="460488" y="183222"/>
                        <a:pt x="541791" y="533023"/>
                        <a:pt x="97947" y="667683"/>
                      </a:cubicBezTo>
                      <a:cubicBezTo>
                        <a:pt x="61639" y="623443"/>
                        <a:pt x="28888" y="576401"/>
                        <a:pt x="0" y="526996"/>
                      </a:cubicBezTo>
                      <a:close/>
                    </a:path>
                  </a:pathLst>
                </a:custGeom>
                <a:solidFill>
                  <a:srgbClr val="F0E0C7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0" name="Google Shape;170;p14"/>
                <p:cNvSpPr/>
                <p:nvPr/>
              </p:nvSpPr>
              <p:spPr>
                <a:xfrm>
                  <a:off x="232538" y="3061527"/>
                  <a:ext cx="341567" cy="420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1567" h="420075" extrusionOk="0">
                      <a:moveTo>
                        <a:pt x="314663" y="0"/>
                      </a:moveTo>
                      <a:cubicBezTo>
                        <a:pt x="323430" y="6301"/>
                        <a:pt x="332198" y="12103"/>
                        <a:pt x="340965" y="17398"/>
                      </a:cubicBezTo>
                      <a:cubicBezTo>
                        <a:pt x="346513" y="131783"/>
                        <a:pt x="318910" y="353020"/>
                        <a:pt x="36234" y="420076"/>
                      </a:cubicBezTo>
                      <a:cubicBezTo>
                        <a:pt x="21987" y="383294"/>
                        <a:pt x="10000" y="346719"/>
                        <a:pt x="0" y="310485"/>
                      </a:cubicBezTo>
                      <a:cubicBezTo>
                        <a:pt x="83495" y="305280"/>
                        <a:pt x="221785" y="254114"/>
                        <a:pt x="314663" y="0"/>
                      </a:cubicBezTo>
                      <a:close/>
                    </a:path>
                  </a:pathLst>
                </a:custGeom>
                <a:solidFill>
                  <a:srgbClr val="F0E0C7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1" name="Google Shape;171;p14"/>
                <p:cNvSpPr/>
                <p:nvPr/>
              </p:nvSpPr>
              <p:spPr>
                <a:xfrm>
                  <a:off x="190551" y="2976457"/>
                  <a:ext cx="278498" cy="2081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8498" h="208133" extrusionOk="0">
                      <a:moveTo>
                        <a:pt x="268977" y="0"/>
                      </a:moveTo>
                      <a:cubicBezTo>
                        <a:pt x="272128" y="4041"/>
                        <a:pt x="275347" y="7877"/>
                        <a:pt x="278498" y="11713"/>
                      </a:cubicBezTo>
                      <a:cubicBezTo>
                        <a:pt x="243703" y="89522"/>
                        <a:pt x="161099" y="221785"/>
                        <a:pt x="5754" y="206990"/>
                      </a:cubicBezTo>
                      <a:cubicBezTo>
                        <a:pt x="3082" y="182812"/>
                        <a:pt x="1233" y="159044"/>
                        <a:pt x="0" y="136441"/>
                      </a:cubicBezTo>
                      <a:cubicBezTo>
                        <a:pt x="77399" y="146578"/>
                        <a:pt x="174661" y="122947"/>
                        <a:pt x="268977" y="0"/>
                      </a:cubicBezTo>
                      <a:close/>
                    </a:path>
                  </a:pathLst>
                </a:custGeom>
                <a:solidFill>
                  <a:srgbClr val="F0E0C7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2" name="Google Shape;172;p14"/>
                <p:cNvSpPr/>
                <p:nvPr/>
              </p:nvSpPr>
              <p:spPr>
                <a:xfrm>
                  <a:off x="324756" y="2881337"/>
                  <a:ext cx="606150" cy="5485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6150" h="548531" extrusionOk="0">
                      <a:moveTo>
                        <a:pt x="562383" y="373549"/>
                      </a:moveTo>
                      <a:cubicBezTo>
                        <a:pt x="584328" y="429769"/>
                        <a:pt x="599041" y="488551"/>
                        <a:pt x="606151" y="548483"/>
                      </a:cubicBezTo>
                      <a:cubicBezTo>
                        <a:pt x="336009" y="552525"/>
                        <a:pt x="41483" y="299095"/>
                        <a:pt x="3811" y="72447"/>
                      </a:cubicBezTo>
                      <a:cubicBezTo>
                        <a:pt x="-14066" y="-35089"/>
                        <a:pt x="35524" y="-3855"/>
                        <a:pt x="57921" y="44433"/>
                      </a:cubicBezTo>
                      <a:cubicBezTo>
                        <a:pt x="192170" y="333343"/>
                        <a:pt x="455052" y="356905"/>
                        <a:pt x="562383" y="373549"/>
                      </a:cubicBezTo>
                      <a:close/>
                    </a:path>
                  </a:pathLst>
                </a:custGeom>
                <a:solidFill>
                  <a:srgbClr val="FFFFFF">
                    <a:alpha val="5475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59612554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5"/>
            </a:gs>
            <a:gs pos="100000">
              <a:schemeClr val="accent6"/>
            </a:gs>
          </a:gsLst>
          <a:lin ang="0" scaled="0"/>
        </a:gradFill>
        <a:effectLst/>
      </p:bgPr>
    </p:bg>
    <p:spTree>
      <p:nvGrpSpPr>
        <p:cNvPr id="1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Google Shape;868;p37"/>
          <p:cNvSpPr/>
          <p:nvPr/>
        </p:nvSpPr>
        <p:spPr>
          <a:xfrm>
            <a:off x="277965" y="271963"/>
            <a:ext cx="373873" cy="479695"/>
          </a:xfrm>
          <a:custGeom>
            <a:avLst/>
            <a:gdLst/>
            <a:ahLst/>
            <a:cxnLst/>
            <a:rect l="l" t="t" r="r" b="b"/>
            <a:pathLst>
              <a:path w="17107" h="21949" extrusionOk="0">
                <a:moveTo>
                  <a:pt x="9198" y="1679"/>
                </a:moveTo>
                <a:lnTo>
                  <a:pt x="9198" y="1947"/>
                </a:lnTo>
                <a:lnTo>
                  <a:pt x="9247" y="2190"/>
                </a:lnTo>
                <a:lnTo>
                  <a:pt x="9296" y="2385"/>
                </a:lnTo>
                <a:lnTo>
                  <a:pt x="9344" y="2482"/>
                </a:lnTo>
                <a:lnTo>
                  <a:pt x="9417" y="2531"/>
                </a:lnTo>
                <a:lnTo>
                  <a:pt x="9515" y="2604"/>
                </a:lnTo>
                <a:lnTo>
                  <a:pt x="9612" y="2604"/>
                </a:lnTo>
                <a:lnTo>
                  <a:pt x="9709" y="2580"/>
                </a:lnTo>
                <a:lnTo>
                  <a:pt x="9758" y="2531"/>
                </a:lnTo>
                <a:lnTo>
                  <a:pt x="9782" y="2482"/>
                </a:lnTo>
                <a:lnTo>
                  <a:pt x="9831" y="2385"/>
                </a:lnTo>
                <a:lnTo>
                  <a:pt x="9855" y="2263"/>
                </a:lnTo>
                <a:lnTo>
                  <a:pt x="9831" y="2409"/>
                </a:lnTo>
                <a:lnTo>
                  <a:pt x="9806" y="2555"/>
                </a:lnTo>
                <a:lnTo>
                  <a:pt x="9758" y="2677"/>
                </a:lnTo>
                <a:lnTo>
                  <a:pt x="9661" y="2799"/>
                </a:lnTo>
                <a:lnTo>
                  <a:pt x="9563" y="2847"/>
                </a:lnTo>
                <a:lnTo>
                  <a:pt x="9466" y="2872"/>
                </a:lnTo>
                <a:lnTo>
                  <a:pt x="9320" y="2847"/>
                </a:lnTo>
                <a:lnTo>
                  <a:pt x="9198" y="2774"/>
                </a:lnTo>
                <a:lnTo>
                  <a:pt x="9077" y="2701"/>
                </a:lnTo>
                <a:lnTo>
                  <a:pt x="8979" y="2628"/>
                </a:lnTo>
                <a:lnTo>
                  <a:pt x="8906" y="2531"/>
                </a:lnTo>
                <a:lnTo>
                  <a:pt x="8858" y="2434"/>
                </a:lnTo>
                <a:lnTo>
                  <a:pt x="8809" y="2312"/>
                </a:lnTo>
                <a:lnTo>
                  <a:pt x="8809" y="2190"/>
                </a:lnTo>
                <a:lnTo>
                  <a:pt x="8833" y="2093"/>
                </a:lnTo>
                <a:lnTo>
                  <a:pt x="8858" y="1971"/>
                </a:lnTo>
                <a:lnTo>
                  <a:pt x="8931" y="1898"/>
                </a:lnTo>
                <a:lnTo>
                  <a:pt x="9004" y="1801"/>
                </a:lnTo>
                <a:lnTo>
                  <a:pt x="9101" y="1728"/>
                </a:lnTo>
                <a:lnTo>
                  <a:pt x="9198" y="1679"/>
                </a:lnTo>
                <a:close/>
                <a:moveTo>
                  <a:pt x="12483" y="1850"/>
                </a:moveTo>
                <a:lnTo>
                  <a:pt x="12507" y="2142"/>
                </a:lnTo>
                <a:lnTo>
                  <a:pt x="12556" y="2288"/>
                </a:lnTo>
                <a:lnTo>
                  <a:pt x="12605" y="2409"/>
                </a:lnTo>
                <a:lnTo>
                  <a:pt x="12629" y="2434"/>
                </a:lnTo>
                <a:lnTo>
                  <a:pt x="12653" y="2482"/>
                </a:lnTo>
                <a:lnTo>
                  <a:pt x="12751" y="2482"/>
                </a:lnTo>
                <a:lnTo>
                  <a:pt x="12848" y="2458"/>
                </a:lnTo>
                <a:lnTo>
                  <a:pt x="12921" y="2409"/>
                </a:lnTo>
                <a:lnTo>
                  <a:pt x="12970" y="2288"/>
                </a:lnTo>
                <a:lnTo>
                  <a:pt x="13018" y="2190"/>
                </a:lnTo>
                <a:lnTo>
                  <a:pt x="13043" y="2069"/>
                </a:lnTo>
                <a:lnTo>
                  <a:pt x="13043" y="1947"/>
                </a:lnTo>
                <a:lnTo>
                  <a:pt x="13140" y="1971"/>
                </a:lnTo>
                <a:lnTo>
                  <a:pt x="13213" y="2020"/>
                </a:lnTo>
                <a:lnTo>
                  <a:pt x="13286" y="2093"/>
                </a:lnTo>
                <a:lnTo>
                  <a:pt x="13359" y="2190"/>
                </a:lnTo>
                <a:lnTo>
                  <a:pt x="13432" y="2312"/>
                </a:lnTo>
                <a:lnTo>
                  <a:pt x="13456" y="2434"/>
                </a:lnTo>
                <a:lnTo>
                  <a:pt x="13432" y="2580"/>
                </a:lnTo>
                <a:lnTo>
                  <a:pt x="13408" y="2628"/>
                </a:lnTo>
                <a:lnTo>
                  <a:pt x="13383" y="2701"/>
                </a:lnTo>
                <a:lnTo>
                  <a:pt x="13286" y="2774"/>
                </a:lnTo>
                <a:lnTo>
                  <a:pt x="13164" y="2847"/>
                </a:lnTo>
                <a:lnTo>
                  <a:pt x="13043" y="2872"/>
                </a:lnTo>
                <a:lnTo>
                  <a:pt x="12921" y="2896"/>
                </a:lnTo>
                <a:lnTo>
                  <a:pt x="12629" y="2896"/>
                </a:lnTo>
                <a:lnTo>
                  <a:pt x="12386" y="2872"/>
                </a:lnTo>
                <a:lnTo>
                  <a:pt x="12264" y="2799"/>
                </a:lnTo>
                <a:lnTo>
                  <a:pt x="12167" y="2726"/>
                </a:lnTo>
                <a:lnTo>
                  <a:pt x="12094" y="2628"/>
                </a:lnTo>
                <a:lnTo>
                  <a:pt x="12069" y="2507"/>
                </a:lnTo>
                <a:lnTo>
                  <a:pt x="12094" y="2385"/>
                </a:lnTo>
                <a:lnTo>
                  <a:pt x="12118" y="2263"/>
                </a:lnTo>
                <a:lnTo>
                  <a:pt x="12167" y="2166"/>
                </a:lnTo>
                <a:lnTo>
                  <a:pt x="12240" y="2044"/>
                </a:lnTo>
                <a:lnTo>
                  <a:pt x="12361" y="1923"/>
                </a:lnTo>
                <a:lnTo>
                  <a:pt x="12483" y="1850"/>
                </a:lnTo>
                <a:close/>
                <a:moveTo>
                  <a:pt x="5865" y="1825"/>
                </a:moveTo>
                <a:lnTo>
                  <a:pt x="5840" y="1874"/>
                </a:lnTo>
                <a:lnTo>
                  <a:pt x="5840" y="2069"/>
                </a:lnTo>
                <a:lnTo>
                  <a:pt x="5840" y="2288"/>
                </a:lnTo>
                <a:lnTo>
                  <a:pt x="5865" y="2385"/>
                </a:lnTo>
                <a:lnTo>
                  <a:pt x="5889" y="2482"/>
                </a:lnTo>
                <a:lnTo>
                  <a:pt x="5938" y="2580"/>
                </a:lnTo>
                <a:lnTo>
                  <a:pt x="6011" y="2628"/>
                </a:lnTo>
                <a:lnTo>
                  <a:pt x="6132" y="2677"/>
                </a:lnTo>
                <a:lnTo>
                  <a:pt x="6230" y="2653"/>
                </a:lnTo>
                <a:lnTo>
                  <a:pt x="6327" y="2604"/>
                </a:lnTo>
                <a:lnTo>
                  <a:pt x="6376" y="2531"/>
                </a:lnTo>
                <a:lnTo>
                  <a:pt x="6400" y="2531"/>
                </a:lnTo>
                <a:lnTo>
                  <a:pt x="6424" y="2409"/>
                </a:lnTo>
                <a:lnTo>
                  <a:pt x="6449" y="2288"/>
                </a:lnTo>
                <a:lnTo>
                  <a:pt x="6449" y="1996"/>
                </a:lnTo>
                <a:lnTo>
                  <a:pt x="6522" y="2020"/>
                </a:lnTo>
                <a:lnTo>
                  <a:pt x="6595" y="2117"/>
                </a:lnTo>
                <a:lnTo>
                  <a:pt x="6643" y="2215"/>
                </a:lnTo>
                <a:lnTo>
                  <a:pt x="6643" y="2312"/>
                </a:lnTo>
                <a:lnTo>
                  <a:pt x="6643" y="2531"/>
                </a:lnTo>
                <a:lnTo>
                  <a:pt x="6595" y="2677"/>
                </a:lnTo>
                <a:lnTo>
                  <a:pt x="6522" y="2774"/>
                </a:lnTo>
                <a:lnTo>
                  <a:pt x="6424" y="2872"/>
                </a:lnTo>
                <a:lnTo>
                  <a:pt x="6303" y="2920"/>
                </a:lnTo>
                <a:lnTo>
                  <a:pt x="6181" y="2969"/>
                </a:lnTo>
                <a:lnTo>
                  <a:pt x="6059" y="2993"/>
                </a:lnTo>
                <a:lnTo>
                  <a:pt x="5913" y="2993"/>
                </a:lnTo>
                <a:lnTo>
                  <a:pt x="5792" y="2969"/>
                </a:lnTo>
                <a:lnTo>
                  <a:pt x="5646" y="2896"/>
                </a:lnTo>
                <a:lnTo>
                  <a:pt x="5548" y="2799"/>
                </a:lnTo>
                <a:lnTo>
                  <a:pt x="5475" y="2701"/>
                </a:lnTo>
                <a:lnTo>
                  <a:pt x="5427" y="2580"/>
                </a:lnTo>
                <a:lnTo>
                  <a:pt x="5427" y="2458"/>
                </a:lnTo>
                <a:lnTo>
                  <a:pt x="5451" y="2312"/>
                </a:lnTo>
                <a:lnTo>
                  <a:pt x="5475" y="2190"/>
                </a:lnTo>
                <a:lnTo>
                  <a:pt x="5548" y="2069"/>
                </a:lnTo>
                <a:lnTo>
                  <a:pt x="5694" y="1923"/>
                </a:lnTo>
                <a:lnTo>
                  <a:pt x="5865" y="1825"/>
                </a:lnTo>
                <a:close/>
                <a:moveTo>
                  <a:pt x="2531" y="1825"/>
                </a:moveTo>
                <a:lnTo>
                  <a:pt x="2580" y="2288"/>
                </a:lnTo>
                <a:lnTo>
                  <a:pt x="2604" y="2385"/>
                </a:lnTo>
                <a:lnTo>
                  <a:pt x="2653" y="2458"/>
                </a:lnTo>
                <a:lnTo>
                  <a:pt x="2750" y="2507"/>
                </a:lnTo>
                <a:lnTo>
                  <a:pt x="2847" y="2531"/>
                </a:lnTo>
                <a:lnTo>
                  <a:pt x="2945" y="2507"/>
                </a:lnTo>
                <a:lnTo>
                  <a:pt x="3018" y="2458"/>
                </a:lnTo>
                <a:lnTo>
                  <a:pt x="3066" y="2385"/>
                </a:lnTo>
                <a:lnTo>
                  <a:pt x="3091" y="2288"/>
                </a:lnTo>
                <a:lnTo>
                  <a:pt x="3066" y="1947"/>
                </a:lnTo>
                <a:lnTo>
                  <a:pt x="3115" y="1996"/>
                </a:lnTo>
                <a:lnTo>
                  <a:pt x="3188" y="2044"/>
                </a:lnTo>
                <a:lnTo>
                  <a:pt x="3212" y="2117"/>
                </a:lnTo>
                <a:lnTo>
                  <a:pt x="3237" y="2166"/>
                </a:lnTo>
                <a:lnTo>
                  <a:pt x="3237" y="2336"/>
                </a:lnTo>
                <a:lnTo>
                  <a:pt x="3212" y="2507"/>
                </a:lnTo>
                <a:lnTo>
                  <a:pt x="3139" y="2677"/>
                </a:lnTo>
                <a:lnTo>
                  <a:pt x="3042" y="2823"/>
                </a:lnTo>
                <a:lnTo>
                  <a:pt x="2920" y="2945"/>
                </a:lnTo>
                <a:lnTo>
                  <a:pt x="2774" y="3018"/>
                </a:lnTo>
                <a:lnTo>
                  <a:pt x="2653" y="3066"/>
                </a:lnTo>
                <a:lnTo>
                  <a:pt x="2531" y="3042"/>
                </a:lnTo>
                <a:lnTo>
                  <a:pt x="2409" y="3018"/>
                </a:lnTo>
                <a:lnTo>
                  <a:pt x="2312" y="2945"/>
                </a:lnTo>
                <a:lnTo>
                  <a:pt x="2215" y="2847"/>
                </a:lnTo>
                <a:lnTo>
                  <a:pt x="2142" y="2750"/>
                </a:lnTo>
                <a:lnTo>
                  <a:pt x="2093" y="2653"/>
                </a:lnTo>
                <a:lnTo>
                  <a:pt x="2044" y="2531"/>
                </a:lnTo>
                <a:lnTo>
                  <a:pt x="2044" y="2434"/>
                </a:lnTo>
                <a:lnTo>
                  <a:pt x="2044" y="2361"/>
                </a:lnTo>
                <a:lnTo>
                  <a:pt x="2117" y="2215"/>
                </a:lnTo>
                <a:lnTo>
                  <a:pt x="2190" y="2069"/>
                </a:lnTo>
                <a:lnTo>
                  <a:pt x="2312" y="1947"/>
                </a:lnTo>
                <a:lnTo>
                  <a:pt x="2409" y="1874"/>
                </a:lnTo>
                <a:lnTo>
                  <a:pt x="2531" y="1825"/>
                </a:lnTo>
                <a:close/>
                <a:moveTo>
                  <a:pt x="15598" y="3285"/>
                </a:moveTo>
                <a:lnTo>
                  <a:pt x="15768" y="3310"/>
                </a:lnTo>
                <a:lnTo>
                  <a:pt x="15598" y="3553"/>
                </a:lnTo>
                <a:lnTo>
                  <a:pt x="15598" y="3285"/>
                </a:lnTo>
                <a:close/>
                <a:moveTo>
                  <a:pt x="16328" y="3310"/>
                </a:moveTo>
                <a:lnTo>
                  <a:pt x="16328" y="3577"/>
                </a:lnTo>
                <a:lnTo>
                  <a:pt x="16352" y="3869"/>
                </a:lnTo>
                <a:lnTo>
                  <a:pt x="16011" y="4234"/>
                </a:lnTo>
                <a:lnTo>
                  <a:pt x="15695" y="4623"/>
                </a:lnTo>
                <a:lnTo>
                  <a:pt x="15549" y="4794"/>
                </a:lnTo>
                <a:lnTo>
                  <a:pt x="15573" y="4526"/>
                </a:lnTo>
                <a:lnTo>
                  <a:pt x="15598" y="4404"/>
                </a:lnTo>
                <a:lnTo>
                  <a:pt x="15695" y="4161"/>
                </a:lnTo>
                <a:lnTo>
                  <a:pt x="15817" y="3918"/>
                </a:lnTo>
                <a:lnTo>
                  <a:pt x="15963" y="3626"/>
                </a:lnTo>
                <a:lnTo>
                  <a:pt x="16133" y="3310"/>
                </a:lnTo>
                <a:close/>
                <a:moveTo>
                  <a:pt x="16425" y="4331"/>
                </a:moveTo>
                <a:lnTo>
                  <a:pt x="16547" y="4940"/>
                </a:lnTo>
                <a:lnTo>
                  <a:pt x="16425" y="4988"/>
                </a:lnTo>
                <a:lnTo>
                  <a:pt x="16328" y="5086"/>
                </a:lnTo>
                <a:lnTo>
                  <a:pt x="16133" y="5280"/>
                </a:lnTo>
                <a:lnTo>
                  <a:pt x="15938" y="5499"/>
                </a:lnTo>
                <a:lnTo>
                  <a:pt x="15817" y="5670"/>
                </a:lnTo>
                <a:lnTo>
                  <a:pt x="15549" y="5986"/>
                </a:lnTo>
                <a:lnTo>
                  <a:pt x="15549" y="5864"/>
                </a:lnTo>
                <a:lnTo>
                  <a:pt x="15598" y="5840"/>
                </a:lnTo>
                <a:lnTo>
                  <a:pt x="15646" y="5791"/>
                </a:lnTo>
                <a:lnTo>
                  <a:pt x="15671" y="5718"/>
                </a:lnTo>
                <a:lnTo>
                  <a:pt x="15671" y="5645"/>
                </a:lnTo>
                <a:lnTo>
                  <a:pt x="15671" y="5475"/>
                </a:lnTo>
                <a:lnTo>
                  <a:pt x="15719" y="5305"/>
                </a:lnTo>
                <a:lnTo>
                  <a:pt x="15792" y="5159"/>
                </a:lnTo>
                <a:lnTo>
                  <a:pt x="15890" y="4988"/>
                </a:lnTo>
                <a:lnTo>
                  <a:pt x="16133" y="4696"/>
                </a:lnTo>
                <a:lnTo>
                  <a:pt x="16352" y="4453"/>
                </a:lnTo>
                <a:lnTo>
                  <a:pt x="16425" y="4331"/>
                </a:lnTo>
                <a:close/>
                <a:moveTo>
                  <a:pt x="16571" y="5280"/>
                </a:moveTo>
                <a:lnTo>
                  <a:pt x="16595" y="5621"/>
                </a:lnTo>
                <a:lnTo>
                  <a:pt x="16595" y="6010"/>
                </a:lnTo>
                <a:lnTo>
                  <a:pt x="16401" y="6108"/>
                </a:lnTo>
                <a:lnTo>
                  <a:pt x="16230" y="6254"/>
                </a:lnTo>
                <a:lnTo>
                  <a:pt x="15914" y="6546"/>
                </a:lnTo>
                <a:lnTo>
                  <a:pt x="15719" y="6740"/>
                </a:lnTo>
                <a:lnTo>
                  <a:pt x="15549" y="6959"/>
                </a:lnTo>
                <a:lnTo>
                  <a:pt x="15549" y="6765"/>
                </a:lnTo>
                <a:lnTo>
                  <a:pt x="15622" y="6619"/>
                </a:lnTo>
                <a:lnTo>
                  <a:pt x="15695" y="6497"/>
                </a:lnTo>
                <a:lnTo>
                  <a:pt x="15841" y="6229"/>
                </a:lnTo>
                <a:lnTo>
                  <a:pt x="16036" y="5962"/>
                </a:lnTo>
                <a:lnTo>
                  <a:pt x="16230" y="5670"/>
                </a:lnTo>
                <a:lnTo>
                  <a:pt x="16449" y="5402"/>
                </a:lnTo>
                <a:lnTo>
                  <a:pt x="16571" y="5280"/>
                </a:lnTo>
                <a:close/>
                <a:moveTo>
                  <a:pt x="5743" y="6716"/>
                </a:moveTo>
                <a:lnTo>
                  <a:pt x="5694" y="6740"/>
                </a:lnTo>
                <a:lnTo>
                  <a:pt x="5621" y="6789"/>
                </a:lnTo>
                <a:lnTo>
                  <a:pt x="5475" y="6935"/>
                </a:lnTo>
                <a:lnTo>
                  <a:pt x="5305" y="7105"/>
                </a:lnTo>
                <a:lnTo>
                  <a:pt x="5086" y="7251"/>
                </a:lnTo>
                <a:lnTo>
                  <a:pt x="4867" y="7373"/>
                </a:lnTo>
                <a:lnTo>
                  <a:pt x="4745" y="7422"/>
                </a:lnTo>
                <a:lnTo>
                  <a:pt x="4648" y="7446"/>
                </a:lnTo>
                <a:lnTo>
                  <a:pt x="4429" y="7446"/>
                </a:lnTo>
                <a:lnTo>
                  <a:pt x="4332" y="7397"/>
                </a:lnTo>
                <a:lnTo>
                  <a:pt x="4259" y="7349"/>
                </a:lnTo>
                <a:lnTo>
                  <a:pt x="4186" y="7251"/>
                </a:lnTo>
                <a:lnTo>
                  <a:pt x="4113" y="7130"/>
                </a:lnTo>
                <a:lnTo>
                  <a:pt x="4064" y="7057"/>
                </a:lnTo>
                <a:lnTo>
                  <a:pt x="3991" y="7032"/>
                </a:lnTo>
                <a:lnTo>
                  <a:pt x="3894" y="7032"/>
                </a:lnTo>
                <a:lnTo>
                  <a:pt x="3821" y="7057"/>
                </a:lnTo>
                <a:lnTo>
                  <a:pt x="3553" y="7227"/>
                </a:lnTo>
                <a:lnTo>
                  <a:pt x="3358" y="7324"/>
                </a:lnTo>
                <a:lnTo>
                  <a:pt x="3188" y="7422"/>
                </a:lnTo>
                <a:lnTo>
                  <a:pt x="3042" y="7470"/>
                </a:lnTo>
                <a:lnTo>
                  <a:pt x="2969" y="7470"/>
                </a:lnTo>
                <a:lnTo>
                  <a:pt x="2896" y="7446"/>
                </a:lnTo>
                <a:lnTo>
                  <a:pt x="2847" y="7422"/>
                </a:lnTo>
                <a:lnTo>
                  <a:pt x="2823" y="7349"/>
                </a:lnTo>
                <a:lnTo>
                  <a:pt x="2799" y="7276"/>
                </a:lnTo>
                <a:lnTo>
                  <a:pt x="2799" y="7178"/>
                </a:lnTo>
                <a:lnTo>
                  <a:pt x="2799" y="7130"/>
                </a:lnTo>
                <a:lnTo>
                  <a:pt x="2774" y="7105"/>
                </a:lnTo>
                <a:lnTo>
                  <a:pt x="2726" y="7081"/>
                </a:lnTo>
                <a:lnTo>
                  <a:pt x="2653" y="7081"/>
                </a:lnTo>
                <a:lnTo>
                  <a:pt x="2604" y="7154"/>
                </a:lnTo>
                <a:lnTo>
                  <a:pt x="2555" y="7373"/>
                </a:lnTo>
                <a:lnTo>
                  <a:pt x="2531" y="7470"/>
                </a:lnTo>
                <a:lnTo>
                  <a:pt x="2531" y="7568"/>
                </a:lnTo>
                <a:lnTo>
                  <a:pt x="2555" y="7665"/>
                </a:lnTo>
                <a:lnTo>
                  <a:pt x="2628" y="7762"/>
                </a:lnTo>
                <a:lnTo>
                  <a:pt x="2701" y="7811"/>
                </a:lnTo>
                <a:lnTo>
                  <a:pt x="2823" y="7860"/>
                </a:lnTo>
                <a:lnTo>
                  <a:pt x="2945" y="7884"/>
                </a:lnTo>
                <a:lnTo>
                  <a:pt x="3091" y="7860"/>
                </a:lnTo>
                <a:lnTo>
                  <a:pt x="3212" y="7835"/>
                </a:lnTo>
                <a:lnTo>
                  <a:pt x="3358" y="7787"/>
                </a:lnTo>
                <a:lnTo>
                  <a:pt x="3602" y="7665"/>
                </a:lnTo>
                <a:lnTo>
                  <a:pt x="3845" y="7519"/>
                </a:lnTo>
                <a:lnTo>
                  <a:pt x="3942" y="7641"/>
                </a:lnTo>
                <a:lnTo>
                  <a:pt x="4040" y="7714"/>
                </a:lnTo>
                <a:lnTo>
                  <a:pt x="4137" y="7787"/>
                </a:lnTo>
                <a:lnTo>
                  <a:pt x="4259" y="7835"/>
                </a:lnTo>
                <a:lnTo>
                  <a:pt x="4356" y="7860"/>
                </a:lnTo>
                <a:lnTo>
                  <a:pt x="4478" y="7860"/>
                </a:lnTo>
                <a:lnTo>
                  <a:pt x="4745" y="7835"/>
                </a:lnTo>
                <a:lnTo>
                  <a:pt x="4989" y="7762"/>
                </a:lnTo>
                <a:lnTo>
                  <a:pt x="5232" y="7641"/>
                </a:lnTo>
                <a:lnTo>
                  <a:pt x="5475" y="7495"/>
                </a:lnTo>
                <a:lnTo>
                  <a:pt x="5694" y="7324"/>
                </a:lnTo>
                <a:lnTo>
                  <a:pt x="5816" y="7470"/>
                </a:lnTo>
                <a:lnTo>
                  <a:pt x="5962" y="7592"/>
                </a:lnTo>
                <a:lnTo>
                  <a:pt x="6132" y="7665"/>
                </a:lnTo>
                <a:lnTo>
                  <a:pt x="6327" y="7738"/>
                </a:lnTo>
                <a:lnTo>
                  <a:pt x="6741" y="7738"/>
                </a:lnTo>
                <a:lnTo>
                  <a:pt x="6862" y="7689"/>
                </a:lnTo>
                <a:lnTo>
                  <a:pt x="6984" y="7641"/>
                </a:lnTo>
                <a:lnTo>
                  <a:pt x="7106" y="7592"/>
                </a:lnTo>
                <a:lnTo>
                  <a:pt x="7300" y="7422"/>
                </a:lnTo>
                <a:lnTo>
                  <a:pt x="7422" y="7568"/>
                </a:lnTo>
                <a:lnTo>
                  <a:pt x="7592" y="7665"/>
                </a:lnTo>
                <a:lnTo>
                  <a:pt x="7787" y="7714"/>
                </a:lnTo>
                <a:lnTo>
                  <a:pt x="7982" y="7738"/>
                </a:lnTo>
                <a:lnTo>
                  <a:pt x="8201" y="7714"/>
                </a:lnTo>
                <a:lnTo>
                  <a:pt x="8395" y="7665"/>
                </a:lnTo>
                <a:lnTo>
                  <a:pt x="8590" y="7568"/>
                </a:lnTo>
                <a:lnTo>
                  <a:pt x="8785" y="7446"/>
                </a:lnTo>
                <a:lnTo>
                  <a:pt x="8931" y="7568"/>
                </a:lnTo>
                <a:lnTo>
                  <a:pt x="9101" y="7665"/>
                </a:lnTo>
                <a:lnTo>
                  <a:pt x="9271" y="7738"/>
                </a:lnTo>
                <a:lnTo>
                  <a:pt x="9466" y="7787"/>
                </a:lnTo>
                <a:lnTo>
                  <a:pt x="9636" y="7787"/>
                </a:lnTo>
                <a:lnTo>
                  <a:pt x="9806" y="7762"/>
                </a:lnTo>
                <a:lnTo>
                  <a:pt x="9977" y="7714"/>
                </a:lnTo>
                <a:lnTo>
                  <a:pt x="10098" y="7616"/>
                </a:lnTo>
                <a:lnTo>
                  <a:pt x="10196" y="7714"/>
                </a:lnTo>
                <a:lnTo>
                  <a:pt x="10293" y="7787"/>
                </a:lnTo>
                <a:lnTo>
                  <a:pt x="10415" y="7860"/>
                </a:lnTo>
                <a:lnTo>
                  <a:pt x="10536" y="7908"/>
                </a:lnTo>
                <a:lnTo>
                  <a:pt x="10658" y="7957"/>
                </a:lnTo>
                <a:lnTo>
                  <a:pt x="10780" y="7957"/>
                </a:lnTo>
                <a:lnTo>
                  <a:pt x="10901" y="7908"/>
                </a:lnTo>
                <a:lnTo>
                  <a:pt x="10999" y="7860"/>
                </a:lnTo>
                <a:lnTo>
                  <a:pt x="11120" y="7811"/>
                </a:lnTo>
                <a:lnTo>
                  <a:pt x="11193" y="7714"/>
                </a:lnTo>
                <a:lnTo>
                  <a:pt x="11364" y="7543"/>
                </a:lnTo>
                <a:lnTo>
                  <a:pt x="11607" y="7689"/>
                </a:lnTo>
                <a:lnTo>
                  <a:pt x="11729" y="7762"/>
                </a:lnTo>
                <a:lnTo>
                  <a:pt x="11850" y="7811"/>
                </a:lnTo>
                <a:lnTo>
                  <a:pt x="11972" y="7835"/>
                </a:lnTo>
                <a:lnTo>
                  <a:pt x="12094" y="7835"/>
                </a:lnTo>
                <a:lnTo>
                  <a:pt x="12191" y="7811"/>
                </a:lnTo>
                <a:lnTo>
                  <a:pt x="12288" y="7738"/>
                </a:lnTo>
                <a:lnTo>
                  <a:pt x="12410" y="7835"/>
                </a:lnTo>
                <a:lnTo>
                  <a:pt x="12556" y="7884"/>
                </a:lnTo>
                <a:lnTo>
                  <a:pt x="12726" y="7908"/>
                </a:lnTo>
                <a:lnTo>
                  <a:pt x="12872" y="7884"/>
                </a:lnTo>
                <a:lnTo>
                  <a:pt x="13018" y="7860"/>
                </a:lnTo>
                <a:lnTo>
                  <a:pt x="13164" y="7762"/>
                </a:lnTo>
                <a:lnTo>
                  <a:pt x="13262" y="7665"/>
                </a:lnTo>
                <a:lnTo>
                  <a:pt x="13335" y="7519"/>
                </a:lnTo>
                <a:lnTo>
                  <a:pt x="13335" y="7470"/>
                </a:lnTo>
                <a:lnTo>
                  <a:pt x="13335" y="7446"/>
                </a:lnTo>
                <a:lnTo>
                  <a:pt x="13286" y="7422"/>
                </a:lnTo>
                <a:lnTo>
                  <a:pt x="13262" y="7422"/>
                </a:lnTo>
                <a:lnTo>
                  <a:pt x="13043" y="7470"/>
                </a:lnTo>
                <a:lnTo>
                  <a:pt x="12775" y="7543"/>
                </a:lnTo>
                <a:lnTo>
                  <a:pt x="12653" y="7543"/>
                </a:lnTo>
                <a:lnTo>
                  <a:pt x="12532" y="7519"/>
                </a:lnTo>
                <a:lnTo>
                  <a:pt x="12459" y="7470"/>
                </a:lnTo>
                <a:lnTo>
                  <a:pt x="12434" y="7422"/>
                </a:lnTo>
                <a:lnTo>
                  <a:pt x="12410" y="7373"/>
                </a:lnTo>
                <a:lnTo>
                  <a:pt x="12386" y="7300"/>
                </a:lnTo>
                <a:lnTo>
                  <a:pt x="12337" y="7251"/>
                </a:lnTo>
                <a:lnTo>
                  <a:pt x="12288" y="7203"/>
                </a:lnTo>
                <a:lnTo>
                  <a:pt x="12167" y="7203"/>
                </a:lnTo>
                <a:lnTo>
                  <a:pt x="12118" y="7251"/>
                </a:lnTo>
                <a:lnTo>
                  <a:pt x="12094" y="7300"/>
                </a:lnTo>
                <a:lnTo>
                  <a:pt x="12069" y="7373"/>
                </a:lnTo>
                <a:lnTo>
                  <a:pt x="12069" y="7422"/>
                </a:lnTo>
                <a:lnTo>
                  <a:pt x="12045" y="7470"/>
                </a:lnTo>
                <a:lnTo>
                  <a:pt x="12021" y="7495"/>
                </a:lnTo>
                <a:lnTo>
                  <a:pt x="11899" y="7495"/>
                </a:lnTo>
                <a:lnTo>
                  <a:pt x="11777" y="7446"/>
                </a:lnTo>
                <a:lnTo>
                  <a:pt x="11583" y="7300"/>
                </a:lnTo>
                <a:lnTo>
                  <a:pt x="11461" y="7178"/>
                </a:lnTo>
                <a:lnTo>
                  <a:pt x="11388" y="7154"/>
                </a:lnTo>
                <a:lnTo>
                  <a:pt x="11339" y="7130"/>
                </a:lnTo>
                <a:lnTo>
                  <a:pt x="11266" y="7154"/>
                </a:lnTo>
                <a:lnTo>
                  <a:pt x="11218" y="7178"/>
                </a:lnTo>
                <a:lnTo>
                  <a:pt x="11047" y="7397"/>
                </a:lnTo>
                <a:lnTo>
                  <a:pt x="10926" y="7495"/>
                </a:lnTo>
                <a:lnTo>
                  <a:pt x="10804" y="7543"/>
                </a:lnTo>
                <a:lnTo>
                  <a:pt x="10707" y="7568"/>
                </a:lnTo>
                <a:lnTo>
                  <a:pt x="10609" y="7568"/>
                </a:lnTo>
                <a:lnTo>
                  <a:pt x="10536" y="7519"/>
                </a:lnTo>
                <a:lnTo>
                  <a:pt x="10463" y="7422"/>
                </a:lnTo>
                <a:lnTo>
                  <a:pt x="10390" y="7324"/>
                </a:lnTo>
                <a:lnTo>
                  <a:pt x="10342" y="7178"/>
                </a:lnTo>
                <a:lnTo>
                  <a:pt x="10342" y="7105"/>
                </a:lnTo>
                <a:lnTo>
                  <a:pt x="10293" y="7032"/>
                </a:lnTo>
                <a:lnTo>
                  <a:pt x="10244" y="7008"/>
                </a:lnTo>
                <a:lnTo>
                  <a:pt x="10196" y="6984"/>
                </a:lnTo>
                <a:lnTo>
                  <a:pt x="10123" y="6984"/>
                </a:lnTo>
                <a:lnTo>
                  <a:pt x="10074" y="7008"/>
                </a:lnTo>
                <a:lnTo>
                  <a:pt x="10025" y="7057"/>
                </a:lnTo>
                <a:lnTo>
                  <a:pt x="9977" y="7130"/>
                </a:lnTo>
                <a:lnTo>
                  <a:pt x="9952" y="7227"/>
                </a:lnTo>
                <a:lnTo>
                  <a:pt x="9904" y="7300"/>
                </a:lnTo>
                <a:lnTo>
                  <a:pt x="9831" y="7349"/>
                </a:lnTo>
                <a:lnTo>
                  <a:pt x="9782" y="7397"/>
                </a:lnTo>
                <a:lnTo>
                  <a:pt x="9709" y="7422"/>
                </a:lnTo>
                <a:lnTo>
                  <a:pt x="9636" y="7422"/>
                </a:lnTo>
                <a:lnTo>
                  <a:pt x="9466" y="7397"/>
                </a:lnTo>
                <a:lnTo>
                  <a:pt x="9320" y="7349"/>
                </a:lnTo>
                <a:lnTo>
                  <a:pt x="9174" y="7251"/>
                </a:lnTo>
                <a:lnTo>
                  <a:pt x="9028" y="7154"/>
                </a:lnTo>
                <a:lnTo>
                  <a:pt x="8906" y="7032"/>
                </a:lnTo>
                <a:lnTo>
                  <a:pt x="8858" y="6984"/>
                </a:lnTo>
                <a:lnTo>
                  <a:pt x="8687" y="6984"/>
                </a:lnTo>
                <a:lnTo>
                  <a:pt x="8639" y="7032"/>
                </a:lnTo>
                <a:lnTo>
                  <a:pt x="8517" y="7130"/>
                </a:lnTo>
                <a:lnTo>
                  <a:pt x="8371" y="7227"/>
                </a:lnTo>
                <a:lnTo>
                  <a:pt x="8201" y="7300"/>
                </a:lnTo>
                <a:lnTo>
                  <a:pt x="8030" y="7349"/>
                </a:lnTo>
                <a:lnTo>
                  <a:pt x="7860" y="7349"/>
                </a:lnTo>
                <a:lnTo>
                  <a:pt x="7787" y="7324"/>
                </a:lnTo>
                <a:lnTo>
                  <a:pt x="7738" y="7300"/>
                </a:lnTo>
                <a:lnTo>
                  <a:pt x="7665" y="7251"/>
                </a:lnTo>
                <a:lnTo>
                  <a:pt x="7641" y="7178"/>
                </a:lnTo>
                <a:lnTo>
                  <a:pt x="7592" y="7105"/>
                </a:lnTo>
                <a:lnTo>
                  <a:pt x="7592" y="7008"/>
                </a:lnTo>
                <a:lnTo>
                  <a:pt x="7568" y="6935"/>
                </a:lnTo>
                <a:lnTo>
                  <a:pt x="7544" y="6886"/>
                </a:lnTo>
                <a:lnTo>
                  <a:pt x="7495" y="6838"/>
                </a:lnTo>
                <a:lnTo>
                  <a:pt x="7446" y="6813"/>
                </a:lnTo>
                <a:lnTo>
                  <a:pt x="7398" y="6789"/>
                </a:lnTo>
                <a:lnTo>
                  <a:pt x="7325" y="6789"/>
                </a:lnTo>
                <a:lnTo>
                  <a:pt x="7276" y="6813"/>
                </a:lnTo>
                <a:lnTo>
                  <a:pt x="7227" y="6862"/>
                </a:lnTo>
                <a:lnTo>
                  <a:pt x="7057" y="7057"/>
                </a:lnTo>
                <a:lnTo>
                  <a:pt x="6960" y="7154"/>
                </a:lnTo>
                <a:lnTo>
                  <a:pt x="6862" y="7251"/>
                </a:lnTo>
                <a:lnTo>
                  <a:pt x="6741" y="7300"/>
                </a:lnTo>
                <a:lnTo>
                  <a:pt x="6619" y="7324"/>
                </a:lnTo>
                <a:lnTo>
                  <a:pt x="6473" y="7324"/>
                </a:lnTo>
                <a:lnTo>
                  <a:pt x="6351" y="7300"/>
                </a:lnTo>
                <a:lnTo>
                  <a:pt x="6230" y="7251"/>
                </a:lnTo>
                <a:lnTo>
                  <a:pt x="6108" y="7178"/>
                </a:lnTo>
                <a:lnTo>
                  <a:pt x="6035" y="7057"/>
                </a:lnTo>
                <a:lnTo>
                  <a:pt x="5986" y="6935"/>
                </a:lnTo>
                <a:lnTo>
                  <a:pt x="5986" y="6886"/>
                </a:lnTo>
                <a:lnTo>
                  <a:pt x="5962" y="6838"/>
                </a:lnTo>
                <a:lnTo>
                  <a:pt x="5913" y="6789"/>
                </a:lnTo>
                <a:lnTo>
                  <a:pt x="5865" y="6740"/>
                </a:lnTo>
                <a:lnTo>
                  <a:pt x="5792" y="6716"/>
                </a:lnTo>
                <a:close/>
                <a:moveTo>
                  <a:pt x="16595" y="6302"/>
                </a:moveTo>
                <a:lnTo>
                  <a:pt x="16547" y="7081"/>
                </a:lnTo>
                <a:lnTo>
                  <a:pt x="16401" y="7203"/>
                </a:lnTo>
                <a:lnTo>
                  <a:pt x="16279" y="7349"/>
                </a:lnTo>
                <a:lnTo>
                  <a:pt x="16011" y="7665"/>
                </a:lnTo>
                <a:lnTo>
                  <a:pt x="15792" y="7908"/>
                </a:lnTo>
                <a:lnTo>
                  <a:pt x="15573" y="8200"/>
                </a:lnTo>
                <a:lnTo>
                  <a:pt x="15573" y="7689"/>
                </a:lnTo>
                <a:lnTo>
                  <a:pt x="15573" y="7665"/>
                </a:lnTo>
                <a:lnTo>
                  <a:pt x="15671" y="7470"/>
                </a:lnTo>
                <a:lnTo>
                  <a:pt x="15768" y="7276"/>
                </a:lnTo>
                <a:lnTo>
                  <a:pt x="16011" y="6935"/>
                </a:lnTo>
                <a:lnTo>
                  <a:pt x="16303" y="6619"/>
                </a:lnTo>
                <a:lnTo>
                  <a:pt x="16595" y="6302"/>
                </a:lnTo>
                <a:close/>
                <a:moveTo>
                  <a:pt x="16547" y="7592"/>
                </a:moveTo>
                <a:lnTo>
                  <a:pt x="16522" y="8663"/>
                </a:lnTo>
                <a:lnTo>
                  <a:pt x="16425" y="8711"/>
                </a:lnTo>
                <a:lnTo>
                  <a:pt x="16328" y="8760"/>
                </a:lnTo>
                <a:lnTo>
                  <a:pt x="16157" y="8930"/>
                </a:lnTo>
                <a:lnTo>
                  <a:pt x="15841" y="9271"/>
                </a:lnTo>
                <a:lnTo>
                  <a:pt x="15719" y="9417"/>
                </a:lnTo>
                <a:lnTo>
                  <a:pt x="15573" y="9612"/>
                </a:lnTo>
                <a:lnTo>
                  <a:pt x="15573" y="8882"/>
                </a:lnTo>
                <a:lnTo>
                  <a:pt x="15671" y="8857"/>
                </a:lnTo>
                <a:lnTo>
                  <a:pt x="15744" y="8784"/>
                </a:lnTo>
                <a:lnTo>
                  <a:pt x="15890" y="8517"/>
                </a:lnTo>
                <a:lnTo>
                  <a:pt x="16060" y="8273"/>
                </a:lnTo>
                <a:lnTo>
                  <a:pt x="16401" y="7811"/>
                </a:lnTo>
                <a:lnTo>
                  <a:pt x="16547" y="7592"/>
                </a:lnTo>
                <a:close/>
                <a:moveTo>
                  <a:pt x="9734" y="9149"/>
                </a:moveTo>
                <a:lnTo>
                  <a:pt x="9661" y="9174"/>
                </a:lnTo>
                <a:lnTo>
                  <a:pt x="9588" y="9198"/>
                </a:lnTo>
                <a:lnTo>
                  <a:pt x="9539" y="9247"/>
                </a:lnTo>
                <a:lnTo>
                  <a:pt x="9466" y="9368"/>
                </a:lnTo>
                <a:lnTo>
                  <a:pt x="9442" y="9490"/>
                </a:lnTo>
                <a:lnTo>
                  <a:pt x="9320" y="9587"/>
                </a:lnTo>
                <a:lnTo>
                  <a:pt x="9174" y="9660"/>
                </a:lnTo>
                <a:lnTo>
                  <a:pt x="9052" y="9685"/>
                </a:lnTo>
                <a:lnTo>
                  <a:pt x="8882" y="9685"/>
                </a:lnTo>
                <a:lnTo>
                  <a:pt x="8785" y="9660"/>
                </a:lnTo>
                <a:lnTo>
                  <a:pt x="8736" y="9636"/>
                </a:lnTo>
                <a:lnTo>
                  <a:pt x="8687" y="9587"/>
                </a:lnTo>
                <a:lnTo>
                  <a:pt x="8663" y="9539"/>
                </a:lnTo>
                <a:lnTo>
                  <a:pt x="8663" y="9441"/>
                </a:lnTo>
                <a:lnTo>
                  <a:pt x="8639" y="9368"/>
                </a:lnTo>
                <a:lnTo>
                  <a:pt x="8590" y="9320"/>
                </a:lnTo>
                <a:lnTo>
                  <a:pt x="8517" y="9295"/>
                </a:lnTo>
                <a:lnTo>
                  <a:pt x="8444" y="9271"/>
                </a:lnTo>
                <a:lnTo>
                  <a:pt x="8395" y="9295"/>
                </a:lnTo>
                <a:lnTo>
                  <a:pt x="8322" y="9344"/>
                </a:lnTo>
                <a:lnTo>
                  <a:pt x="8274" y="9417"/>
                </a:lnTo>
                <a:lnTo>
                  <a:pt x="8249" y="9466"/>
                </a:lnTo>
                <a:lnTo>
                  <a:pt x="8201" y="9514"/>
                </a:lnTo>
                <a:lnTo>
                  <a:pt x="8079" y="9587"/>
                </a:lnTo>
                <a:lnTo>
                  <a:pt x="7933" y="9612"/>
                </a:lnTo>
                <a:lnTo>
                  <a:pt x="7738" y="9636"/>
                </a:lnTo>
                <a:lnTo>
                  <a:pt x="7568" y="9636"/>
                </a:lnTo>
                <a:lnTo>
                  <a:pt x="7422" y="9587"/>
                </a:lnTo>
                <a:lnTo>
                  <a:pt x="7325" y="9514"/>
                </a:lnTo>
                <a:lnTo>
                  <a:pt x="7276" y="9466"/>
                </a:lnTo>
                <a:lnTo>
                  <a:pt x="7252" y="9417"/>
                </a:lnTo>
                <a:lnTo>
                  <a:pt x="7252" y="9344"/>
                </a:lnTo>
                <a:lnTo>
                  <a:pt x="7227" y="9295"/>
                </a:lnTo>
                <a:lnTo>
                  <a:pt x="7179" y="9247"/>
                </a:lnTo>
                <a:lnTo>
                  <a:pt x="7130" y="9222"/>
                </a:lnTo>
                <a:lnTo>
                  <a:pt x="7081" y="9198"/>
                </a:lnTo>
                <a:lnTo>
                  <a:pt x="7008" y="9198"/>
                </a:lnTo>
                <a:lnTo>
                  <a:pt x="6960" y="9222"/>
                </a:lnTo>
                <a:lnTo>
                  <a:pt x="6887" y="9247"/>
                </a:lnTo>
                <a:lnTo>
                  <a:pt x="6765" y="9417"/>
                </a:lnTo>
                <a:lnTo>
                  <a:pt x="6643" y="9563"/>
                </a:lnTo>
                <a:lnTo>
                  <a:pt x="6570" y="9636"/>
                </a:lnTo>
                <a:lnTo>
                  <a:pt x="6449" y="9685"/>
                </a:lnTo>
                <a:lnTo>
                  <a:pt x="6327" y="9733"/>
                </a:lnTo>
                <a:lnTo>
                  <a:pt x="6205" y="9758"/>
                </a:lnTo>
                <a:lnTo>
                  <a:pt x="6084" y="9758"/>
                </a:lnTo>
                <a:lnTo>
                  <a:pt x="6035" y="9733"/>
                </a:lnTo>
                <a:lnTo>
                  <a:pt x="5986" y="9709"/>
                </a:lnTo>
                <a:lnTo>
                  <a:pt x="5962" y="9660"/>
                </a:lnTo>
                <a:lnTo>
                  <a:pt x="5938" y="9612"/>
                </a:lnTo>
                <a:lnTo>
                  <a:pt x="5938" y="9514"/>
                </a:lnTo>
                <a:lnTo>
                  <a:pt x="5962" y="9441"/>
                </a:lnTo>
                <a:lnTo>
                  <a:pt x="5962" y="9344"/>
                </a:lnTo>
                <a:lnTo>
                  <a:pt x="5938" y="9271"/>
                </a:lnTo>
                <a:lnTo>
                  <a:pt x="5865" y="9198"/>
                </a:lnTo>
                <a:lnTo>
                  <a:pt x="5792" y="9174"/>
                </a:lnTo>
                <a:lnTo>
                  <a:pt x="5646" y="9174"/>
                </a:lnTo>
                <a:lnTo>
                  <a:pt x="5573" y="9247"/>
                </a:lnTo>
                <a:lnTo>
                  <a:pt x="5548" y="9320"/>
                </a:lnTo>
                <a:lnTo>
                  <a:pt x="5500" y="9417"/>
                </a:lnTo>
                <a:lnTo>
                  <a:pt x="5451" y="9490"/>
                </a:lnTo>
                <a:lnTo>
                  <a:pt x="5378" y="9587"/>
                </a:lnTo>
                <a:lnTo>
                  <a:pt x="5305" y="9636"/>
                </a:lnTo>
                <a:lnTo>
                  <a:pt x="5183" y="9685"/>
                </a:lnTo>
                <a:lnTo>
                  <a:pt x="5086" y="9733"/>
                </a:lnTo>
                <a:lnTo>
                  <a:pt x="4843" y="9782"/>
                </a:lnTo>
                <a:lnTo>
                  <a:pt x="4624" y="9782"/>
                </a:lnTo>
                <a:lnTo>
                  <a:pt x="4502" y="9733"/>
                </a:lnTo>
                <a:lnTo>
                  <a:pt x="4405" y="9709"/>
                </a:lnTo>
                <a:lnTo>
                  <a:pt x="4332" y="9636"/>
                </a:lnTo>
                <a:lnTo>
                  <a:pt x="4259" y="9587"/>
                </a:lnTo>
                <a:lnTo>
                  <a:pt x="4210" y="9490"/>
                </a:lnTo>
                <a:lnTo>
                  <a:pt x="4161" y="9393"/>
                </a:lnTo>
                <a:lnTo>
                  <a:pt x="4161" y="9344"/>
                </a:lnTo>
                <a:lnTo>
                  <a:pt x="4137" y="9295"/>
                </a:lnTo>
                <a:lnTo>
                  <a:pt x="4040" y="9247"/>
                </a:lnTo>
                <a:lnTo>
                  <a:pt x="3942" y="9222"/>
                </a:lnTo>
                <a:lnTo>
                  <a:pt x="3869" y="9247"/>
                </a:lnTo>
                <a:lnTo>
                  <a:pt x="3602" y="9417"/>
                </a:lnTo>
                <a:lnTo>
                  <a:pt x="3407" y="9539"/>
                </a:lnTo>
                <a:lnTo>
                  <a:pt x="3212" y="9660"/>
                </a:lnTo>
                <a:lnTo>
                  <a:pt x="3018" y="9733"/>
                </a:lnTo>
                <a:lnTo>
                  <a:pt x="2872" y="9733"/>
                </a:lnTo>
                <a:lnTo>
                  <a:pt x="2823" y="9709"/>
                </a:lnTo>
                <a:lnTo>
                  <a:pt x="2774" y="9660"/>
                </a:lnTo>
                <a:lnTo>
                  <a:pt x="2774" y="9587"/>
                </a:lnTo>
                <a:lnTo>
                  <a:pt x="2774" y="9490"/>
                </a:lnTo>
                <a:lnTo>
                  <a:pt x="2774" y="9417"/>
                </a:lnTo>
                <a:lnTo>
                  <a:pt x="2750" y="9368"/>
                </a:lnTo>
                <a:lnTo>
                  <a:pt x="2726" y="9344"/>
                </a:lnTo>
                <a:lnTo>
                  <a:pt x="2677" y="9320"/>
                </a:lnTo>
                <a:lnTo>
                  <a:pt x="2653" y="9295"/>
                </a:lnTo>
                <a:lnTo>
                  <a:pt x="2604" y="9320"/>
                </a:lnTo>
                <a:lnTo>
                  <a:pt x="2555" y="9320"/>
                </a:lnTo>
                <a:lnTo>
                  <a:pt x="2507" y="9368"/>
                </a:lnTo>
                <a:lnTo>
                  <a:pt x="2458" y="9490"/>
                </a:lnTo>
                <a:lnTo>
                  <a:pt x="2434" y="9612"/>
                </a:lnTo>
                <a:lnTo>
                  <a:pt x="2434" y="9733"/>
                </a:lnTo>
                <a:lnTo>
                  <a:pt x="2458" y="9831"/>
                </a:lnTo>
                <a:lnTo>
                  <a:pt x="2531" y="9928"/>
                </a:lnTo>
                <a:lnTo>
                  <a:pt x="2604" y="10025"/>
                </a:lnTo>
                <a:lnTo>
                  <a:pt x="2726" y="10098"/>
                </a:lnTo>
                <a:lnTo>
                  <a:pt x="2847" y="10147"/>
                </a:lnTo>
                <a:lnTo>
                  <a:pt x="2969" y="10171"/>
                </a:lnTo>
                <a:lnTo>
                  <a:pt x="3115" y="10147"/>
                </a:lnTo>
                <a:lnTo>
                  <a:pt x="3237" y="10123"/>
                </a:lnTo>
                <a:lnTo>
                  <a:pt x="3358" y="10074"/>
                </a:lnTo>
                <a:lnTo>
                  <a:pt x="3626" y="9928"/>
                </a:lnTo>
                <a:lnTo>
                  <a:pt x="3845" y="9758"/>
                </a:lnTo>
                <a:lnTo>
                  <a:pt x="3918" y="9855"/>
                </a:lnTo>
                <a:lnTo>
                  <a:pt x="3991" y="9952"/>
                </a:lnTo>
                <a:lnTo>
                  <a:pt x="4088" y="10025"/>
                </a:lnTo>
                <a:lnTo>
                  <a:pt x="4186" y="10074"/>
                </a:lnTo>
                <a:lnTo>
                  <a:pt x="4429" y="10171"/>
                </a:lnTo>
                <a:lnTo>
                  <a:pt x="4672" y="10196"/>
                </a:lnTo>
                <a:lnTo>
                  <a:pt x="4940" y="10196"/>
                </a:lnTo>
                <a:lnTo>
                  <a:pt x="5208" y="10147"/>
                </a:lnTo>
                <a:lnTo>
                  <a:pt x="5427" y="10050"/>
                </a:lnTo>
                <a:lnTo>
                  <a:pt x="5646" y="9928"/>
                </a:lnTo>
                <a:lnTo>
                  <a:pt x="5743" y="10001"/>
                </a:lnTo>
                <a:lnTo>
                  <a:pt x="5840" y="10098"/>
                </a:lnTo>
                <a:lnTo>
                  <a:pt x="5986" y="10147"/>
                </a:lnTo>
                <a:lnTo>
                  <a:pt x="6132" y="10196"/>
                </a:lnTo>
                <a:lnTo>
                  <a:pt x="6278" y="10220"/>
                </a:lnTo>
                <a:lnTo>
                  <a:pt x="6424" y="10196"/>
                </a:lnTo>
                <a:lnTo>
                  <a:pt x="6546" y="10171"/>
                </a:lnTo>
                <a:lnTo>
                  <a:pt x="6643" y="10123"/>
                </a:lnTo>
                <a:lnTo>
                  <a:pt x="6741" y="10050"/>
                </a:lnTo>
                <a:lnTo>
                  <a:pt x="6838" y="9977"/>
                </a:lnTo>
                <a:lnTo>
                  <a:pt x="7008" y="9782"/>
                </a:lnTo>
                <a:lnTo>
                  <a:pt x="7130" y="9879"/>
                </a:lnTo>
                <a:lnTo>
                  <a:pt x="7300" y="9977"/>
                </a:lnTo>
                <a:lnTo>
                  <a:pt x="7471" y="10025"/>
                </a:lnTo>
                <a:lnTo>
                  <a:pt x="7665" y="10050"/>
                </a:lnTo>
                <a:lnTo>
                  <a:pt x="7860" y="10050"/>
                </a:lnTo>
                <a:lnTo>
                  <a:pt x="8030" y="10025"/>
                </a:lnTo>
                <a:lnTo>
                  <a:pt x="8225" y="9952"/>
                </a:lnTo>
                <a:lnTo>
                  <a:pt x="8371" y="9879"/>
                </a:lnTo>
                <a:lnTo>
                  <a:pt x="8493" y="9977"/>
                </a:lnTo>
                <a:lnTo>
                  <a:pt x="8639" y="10025"/>
                </a:lnTo>
                <a:lnTo>
                  <a:pt x="8785" y="10074"/>
                </a:lnTo>
                <a:lnTo>
                  <a:pt x="8955" y="10074"/>
                </a:lnTo>
                <a:lnTo>
                  <a:pt x="9125" y="10050"/>
                </a:lnTo>
                <a:lnTo>
                  <a:pt x="9320" y="10001"/>
                </a:lnTo>
                <a:lnTo>
                  <a:pt x="9466" y="9928"/>
                </a:lnTo>
                <a:lnTo>
                  <a:pt x="9636" y="9831"/>
                </a:lnTo>
                <a:lnTo>
                  <a:pt x="9734" y="9904"/>
                </a:lnTo>
                <a:lnTo>
                  <a:pt x="9855" y="9952"/>
                </a:lnTo>
                <a:lnTo>
                  <a:pt x="10001" y="9977"/>
                </a:lnTo>
                <a:lnTo>
                  <a:pt x="10147" y="10001"/>
                </a:lnTo>
                <a:lnTo>
                  <a:pt x="10293" y="10001"/>
                </a:lnTo>
                <a:lnTo>
                  <a:pt x="10439" y="9977"/>
                </a:lnTo>
                <a:lnTo>
                  <a:pt x="10561" y="9928"/>
                </a:lnTo>
                <a:lnTo>
                  <a:pt x="10682" y="9855"/>
                </a:lnTo>
                <a:lnTo>
                  <a:pt x="10780" y="9952"/>
                </a:lnTo>
                <a:lnTo>
                  <a:pt x="10901" y="10001"/>
                </a:lnTo>
                <a:lnTo>
                  <a:pt x="11193" y="10001"/>
                </a:lnTo>
                <a:lnTo>
                  <a:pt x="11339" y="9952"/>
                </a:lnTo>
                <a:lnTo>
                  <a:pt x="11510" y="9904"/>
                </a:lnTo>
                <a:lnTo>
                  <a:pt x="11656" y="9831"/>
                </a:lnTo>
                <a:lnTo>
                  <a:pt x="11802" y="9733"/>
                </a:lnTo>
                <a:lnTo>
                  <a:pt x="11850" y="9806"/>
                </a:lnTo>
                <a:lnTo>
                  <a:pt x="11923" y="9855"/>
                </a:lnTo>
                <a:lnTo>
                  <a:pt x="12069" y="9928"/>
                </a:lnTo>
                <a:lnTo>
                  <a:pt x="12240" y="9952"/>
                </a:lnTo>
                <a:lnTo>
                  <a:pt x="12434" y="9952"/>
                </a:lnTo>
                <a:lnTo>
                  <a:pt x="12629" y="9904"/>
                </a:lnTo>
                <a:lnTo>
                  <a:pt x="12824" y="9831"/>
                </a:lnTo>
                <a:lnTo>
                  <a:pt x="13018" y="9758"/>
                </a:lnTo>
                <a:lnTo>
                  <a:pt x="13164" y="9660"/>
                </a:lnTo>
                <a:lnTo>
                  <a:pt x="13237" y="9612"/>
                </a:lnTo>
                <a:lnTo>
                  <a:pt x="13262" y="9539"/>
                </a:lnTo>
                <a:lnTo>
                  <a:pt x="13262" y="9466"/>
                </a:lnTo>
                <a:lnTo>
                  <a:pt x="13237" y="9393"/>
                </a:lnTo>
                <a:lnTo>
                  <a:pt x="13189" y="9344"/>
                </a:lnTo>
                <a:lnTo>
                  <a:pt x="13116" y="9320"/>
                </a:lnTo>
                <a:lnTo>
                  <a:pt x="13067" y="9320"/>
                </a:lnTo>
                <a:lnTo>
                  <a:pt x="12994" y="9344"/>
                </a:lnTo>
                <a:lnTo>
                  <a:pt x="12775" y="9466"/>
                </a:lnTo>
                <a:lnTo>
                  <a:pt x="12605" y="9539"/>
                </a:lnTo>
                <a:lnTo>
                  <a:pt x="12459" y="9587"/>
                </a:lnTo>
                <a:lnTo>
                  <a:pt x="12288" y="9612"/>
                </a:lnTo>
                <a:lnTo>
                  <a:pt x="12167" y="9612"/>
                </a:lnTo>
                <a:lnTo>
                  <a:pt x="12118" y="9587"/>
                </a:lnTo>
                <a:lnTo>
                  <a:pt x="12094" y="9539"/>
                </a:lnTo>
                <a:lnTo>
                  <a:pt x="12069" y="9490"/>
                </a:lnTo>
                <a:lnTo>
                  <a:pt x="12069" y="9417"/>
                </a:lnTo>
                <a:lnTo>
                  <a:pt x="12069" y="9368"/>
                </a:lnTo>
                <a:lnTo>
                  <a:pt x="12045" y="9295"/>
                </a:lnTo>
                <a:lnTo>
                  <a:pt x="12021" y="9247"/>
                </a:lnTo>
                <a:lnTo>
                  <a:pt x="11972" y="9222"/>
                </a:lnTo>
                <a:lnTo>
                  <a:pt x="11875" y="9222"/>
                </a:lnTo>
                <a:lnTo>
                  <a:pt x="11826" y="9247"/>
                </a:lnTo>
                <a:lnTo>
                  <a:pt x="11777" y="9295"/>
                </a:lnTo>
                <a:lnTo>
                  <a:pt x="11704" y="9393"/>
                </a:lnTo>
                <a:lnTo>
                  <a:pt x="11583" y="9490"/>
                </a:lnTo>
                <a:lnTo>
                  <a:pt x="11437" y="9587"/>
                </a:lnTo>
                <a:lnTo>
                  <a:pt x="11266" y="9660"/>
                </a:lnTo>
                <a:lnTo>
                  <a:pt x="11120" y="9709"/>
                </a:lnTo>
                <a:lnTo>
                  <a:pt x="11072" y="9709"/>
                </a:lnTo>
                <a:lnTo>
                  <a:pt x="11023" y="9685"/>
                </a:lnTo>
                <a:lnTo>
                  <a:pt x="10974" y="9660"/>
                </a:lnTo>
                <a:lnTo>
                  <a:pt x="10950" y="9612"/>
                </a:lnTo>
                <a:lnTo>
                  <a:pt x="10950" y="9539"/>
                </a:lnTo>
                <a:lnTo>
                  <a:pt x="10974" y="9441"/>
                </a:lnTo>
                <a:lnTo>
                  <a:pt x="10974" y="9393"/>
                </a:lnTo>
                <a:lnTo>
                  <a:pt x="10950" y="9320"/>
                </a:lnTo>
                <a:lnTo>
                  <a:pt x="10926" y="9271"/>
                </a:lnTo>
                <a:lnTo>
                  <a:pt x="10853" y="9271"/>
                </a:lnTo>
                <a:lnTo>
                  <a:pt x="10804" y="9247"/>
                </a:lnTo>
                <a:lnTo>
                  <a:pt x="10755" y="9271"/>
                </a:lnTo>
                <a:lnTo>
                  <a:pt x="10682" y="9295"/>
                </a:lnTo>
                <a:lnTo>
                  <a:pt x="10658" y="9368"/>
                </a:lnTo>
                <a:lnTo>
                  <a:pt x="10585" y="9490"/>
                </a:lnTo>
                <a:lnTo>
                  <a:pt x="10463" y="9587"/>
                </a:lnTo>
                <a:lnTo>
                  <a:pt x="10342" y="9636"/>
                </a:lnTo>
                <a:lnTo>
                  <a:pt x="10025" y="9636"/>
                </a:lnTo>
                <a:lnTo>
                  <a:pt x="9928" y="9587"/>
                </a:lnTo>
                <a:lnTo>
                  <a:pt x="9855" y="9563"/>
                </a:lnTo>
                <a:lnTo>
                  <a:pt x="9904" y="9393"/>
                </a:lnTo>
                <a:lnTo>
                  <a:pt x="9904" y="9320"/>
                </a:lnTo>
                <a:lnTo>
                  <a:pt x="9879" y="9247"/>
                </a:lnTo>
                <a:lnTo>
                  <a:pt x="9831" y="9198"/>
                </a:lnTo>
                <a:lnTo>
                  <a:pt x="9782" y="9174"/>
                </a:lnTo>
                <a:lnTo>
                  <a:pt x="9734" y="9149"/>
                </a:lnTo>
                <a:close/>
                <a:moveTo>
                  <a:pt x="16522" y="9003"/>
                </a:moveTo>
                <a:lnTo>
                  <a:pt x="16522" y="9879"/>
                </a:lnTo>
                <a:lnTo>
                  <a:pt x="16401" y="9879"/>
                </a:lnTo>
                <a:lnTo>
                  <a:pt x="16279" y="9928"/>
                </a:lnTo>
                <a:lnTo>
                  <a:pt x="16182" y="9977"/>
                </a:lnTo>
                <a:lnTo>
                  <a:pt x="16084" y="10050"/>
                </a:lnTo>
                <a:lnTo>
                  <a:pt x="15914" y="10196"/>
                </a:lnTo>
                <a:lnTo>
                  <a:pt x="15744" y="10390"/>
                </a:lnTo>
                <a:lnTo>
                  <a:pt x="15598" y="10561"/>
                </a:lnTo>
                <a:lnTo>
                  <a:pt x="15598" y="10342"/>
                </a:lnTo>
                <a:lnTo>
                  <a:pt x="15646" y="10317"/>
                </a:lnTo>
                <a:lnTo>
                  <a:pt x="15671" y="10269"/>
                </a:lnTo>
                <a:lnTo>
                  <a:pt x="15890" y="9879"/>
                </a:lnTo>
                <a:lnTo>
                  <a:pt x="16011" y="9685"/>
                </a:lnTo>
                <a:lnTo>
                  <a:pt x="16133" y="9490"/>
                </a:lnTo>
                <a:lnTo>
                  <a:pt x="16328" y="9271"/>
                </a:lnTo>
                <a:lnTo>
                  <a:pt x="16522" y="9003"/>
                </a:lnTo>
                <a:close/>
                <a:moveTo>
                  <a:pt x="16522" y="10001"/>
                </a:moveTo>
                <a:lnTo>
                  <a:pt x="16522" y="10755"/>
                </a:lnTo>
                <a:lnTo>
                  <a:pt x="16352" y="10853"/>
                </a:lnTo>
                <a:lnTo>
                  <a:pt x="16230" y="10974"/>
                </a:lnTo>
                <a:lnTo>
                  <a:pt x="15987" y="11242"/>
                </a:lnTo>
                <a:lnTo>
                  <a:pt x="15792" y="11461"/>
                </a:lnTo>
                <a:lnTo>
                  <a:pt x="15598" y="11704"/>
                </a:lnTo>
                <a:lnTo>
                  <a:pt x="15598" y="11291"/>
                </a:lnTo>
                <a:lnTo>
                  <a:pt x="15768" y="10974"/>
                </a:lnTo>
                <a:lnTo>
                  <a:pt x="15963" y="10682"/>
                </a:lnTo>
                <a:lnTo>
                  <a:pt x="16255" y="10342"/>
                </a:lnTo>
                <a:lnTo>
                  <a:pt x="16522" y="10001"/>
                </a:lnTo>
                <a:close/>
                <a:moveTo>
                  <a:pt x="10244" y="11145"/>
                </a:moveTo>
                <a:lnTo>
                  <a:pt x="10171" y="11193"/>
                </a:lnTo>
                <a:lnTo>
                  <a:pt x="10123" y="11242"/>
                </a:lnTo>
                <a:lnTo>
                  <a:pt x="9928" y="11534"/>
                </a:lnTo>
                <a:lnTo>
                  <a:pt x="9831" y="11656"/>
                </a:lnTo>
                <a:lnTo>
                  <a:pt x="9709" y="11753"/>
                </a:lnTo>
                <a:lnTo>
                  <a:pt x="9636" y="11802"/>
                </a:lnTo>
                <a:lnTo>
                  <a:pt x="9539" y="11826"/>
                </a:lnTo>
                <a:lnTo>
                  <a:pt x="9320" y="11826"/>
                </a:lnTo>
                <a:lnTo>
                  <a:pt x="9223" y="11802"/>
                </a:lnTo>
                <a:lnTo>
                  <a:pt x="9150" y="11753"/>
                </a:lnTo>
                <a:lnTo>
                  <a:pt x="9077" y="11680"/>
                </a:lnTo>
                <a:lnTo>
                  <a:pt x="9052" y="11607"/>
                </a:lnTo>
                <a:lnTo>
                  <a:pt x="9125" y="11412"/>
                </a:lnTo>
                <a:lnTo>
                  <a:pt x="9125" y="11339"/>
                </a:lnTo>
                <a:lnTo>
                  <a:pt x="9101" y="11266"/>
                </a:lnTo>
                <a:lnTo>
                  <a:pt x="9052" y="11218"/>
                </a:lnTo>
                <a:lnTo>
                  <a:pt x="9004" y="11169"/>
                </a:lnTo>
                <a:lnTo>
                  <a:pt x="8882" y="11169"/>
                </a:lnTo>
                <a:lnTo>
                  <a:pt x="8809" y="11193"/>
                </a:lnTo>
                <a:lnTo>
                  <a:pt x="8760" y="11266"/>
                </a:lnTo>
                <a:lnTo>
                  <a:pt x="8687" y="11388"/>
                </a:lnTo>
                <a:lnTo>
                  <a:pt x="8663" y="11510"/>
                </a:lnTo>
                <a:lnTo>
                  <a:pt x="8566" y="11656"/>
                </a:lnTo>
                <a:lnTo>
                  <a:pt x="8395" y="11729"/>
                </a:lnTo>
                <a:lnTo>
                  <a:pt x="8298" y="11753"/>
                </a:lnTo>
                <a:lnTo>
                  <a:pt x="8176" y="11777"/>
                </a:lnTo>
                <a:lnTo>
                  <a:pt x="8103" y="11753"/>
                </a:lnTo>
                <a:lnTo>
                  <a:pt x="8055" y="11729"/>
                </a:lnTo>
                <a:lnTo>
                  <a:pt x="8055" y="11680"/>
                </a:lnTo>
                <a:lnTo>
                  <a:pt x="8055" y="11607"/>
                </a:lnTo>
                <a:lnTo>
                  <a:pt x="8079" y="11534"/>
                </a:lnTo>
                <a:lnTo>
                  <a:pt x="8079" y="11461"/>
                </a:lnTo>
                <a:lnTo>
                  <a:pt x="8055" y="11412"/>
                </a:lnTo>
                <a:lnTo>
                  <a:pt x="8006" y="11364"/>
                </a:lnTo>
                <a:lnTo>
                  <a:pt x="7957" y="11339"/>
                </a:lnTo>
                <a:lnTo>
                  <a:pt x="7884" y="11315"/>
                </a:lnTo>
                <a:lnTo>
                  <a:pt x="7811" y="11339"/>
                </a:lnTo>
                <a:lnTo>
                  <a:pt x="7763" y="11388"/>
                </a:lnTo>
                <a:lnTo>
                  <a:pt x="7544" y="11558"/>
                </a:lnTo>
                <a:lnTo>
                  <a:pt x="7325" y="11753"/>
                </a:lnTo>
                <a:lnTo>
                  <a:pt x="7179" y="11802"/>
                </a:lnTo>
                <a:lnTo>
                  <a:pt x="6984" y="11826"/>
                </a:lnTo>
                <a:lnTo>
                  <a:pt x="6887" y="11802"/>
                </a:lnTo>
                <a:lnTo>
                  <a:pt x="6765" y="11802"/>
                </a:lnTo>
                <a:lnTo>
                  <a:pt x="6692" y="11753"/>
                </a:lnTo>
                <a:lnTo>
                  <a:pt x="6643" y="11704"/>
                </a:lnTo>
                <a:lnTo>
                  <a:pt x="6668" y="11583"/>
                </a:lnTo>
                <a:lnTo>
                  <a:pt x="6668" y="11412"/>
                </a:lnTo>
                <a:lnTo>
                  <a:pt x="6643" y="11339"/>
                </a:lnTo>
                <a:lnTo>
                  <a:pt x="6595" y="11266"/>
                </a:lnTo>
                <a:lnTo>
                  <a:pt x="6546" y="11218"/>
                </a:lnTo>
                <a:lnTo>
                  <a:pt x="6473" y="11193"/>
                </a:lnTo>
                <a:lnTo>
                  <a:pt x="6400" y="11193"/>
                </a:lnTo>
                <a:lnTo>
                  <a:pt x="6327" y="11218"/>
                </a:lnTo>
                <a:lnTo>
                  <a:pt x="6254" y="11291"/>
                </a:lnTo>
                <a:lnTo>
                  <a:pt x="6205" y="11364"/>
                </a:lnTo>
                <a:lnTo>
                  <a:pt x="6181" y="11485"/>
                </a:lnTo>
                <a:lnTo>
                  <a:pt x="6157" y="11583"/>
                </a:lnTo>
                <a:lnTo>
                  <a:pt x="6084" y="11656"/>
                </a:lnTo>
                <a:lnTo>
                  <a:pt x="5986" y="11704"/>
                </a:lnTo>
                <a:lnTo>
                  <a:pt x="5767" y="11704"/>
                </a:lnTo>
                <a:lnTo>
                  <a:pt x="5670" y="11680"/>
                </a:lnTo>
                <a:lnTo>
                  <a:pt x="5573" y="11607"/>
                </a:lnTo>
                <a:lnTo>
                  <a:pt x="5475" y="11534"/>
                </a:lnTo>
                <a:lnTo>
                  <a:pt x="5427" y="11461"/>
                </a:lnTo>
                <a:lnTo>
                  <a:pt x="5378" y="11388"/>
                </a:lnTo>
                <a:lnTo>
                  <a:pt x="5305" y="11315"/>
                </a:lnTo>
                <a:lnTo>
                  <a:pt x="5232" y="11291"/>
                </a:lnTo>
                <a:lnTo>
                  <a:pt x="5159" y="11291"/>
                </a:lnTo>
                <a:lnTo>
                  <a:pt x="5062" y="11315"/>
                </a:lnTo>
                <a:lnTo>
                  <a:pt x="5013" y="11364"/>
                </a:lnTo>
                <a:lnTo>
                  <a:pt x="4964" y="11412"/>
                </a:lnTo>
                <a:lnTo>
                  <a:pt x="4964" y="11510"/>
                </a:lnTo>
                <a:lnTo>
                  <a:pt x="4964" y="11607"/>
                </a:lnTo>
                <a:lnTo>
                  <a:pt x="4964" y="11680"/>
                </a:lnTo>
                <a:lnTo>
                  <a:pt x="4940" y="11729"/>
                </a:lnTo>
                <a:lnTo>
                  <a:pt x="4891" y="11777"/>
                </a:lnTo>
                <a:lnTo>
                  <a:pt x="4818" y="11826"/>
                </a:lnTo>
                <a:lnTo>
                  <a:pt x="4697" y="11850"/>
                </a:lnTo>
                <a:lnTo>
                  <a:pt x="4599" y="11826"/>
                </a:lnTo>
                <a:lnTo>
                  <a:pt x="4502" y="11753"/>
                </a:lnTo>
                <a:lnTo>
                  <a:pt x="4453" y="11656"/>
                </a:lnTo>
                <a:lnTo>
                  <a:pt x="4453" y="11607"/>
                </a:lnTo>
                <a:lnTo>
                  <a:pt x="4453" y="11558"/>
                </a:lnTo>
                <a:lnTo>
                  <a:pt x="4478" y="11437"/>
                </a:lnTo>
                <a:lnTo>
                  <a:pt x="4429" y="11364"/>
                </a:lnTo>
                <a:lnTo>
                  <a:pt x="4380" y="11291"/>
                </a:lnTo>
                <a:lnTo>
                  <a:pt x="4307" y="11266"/>
                </a:lnTo>
                <a:lnTo>
                  <a:pt x="4210" y="11242"/>
                </a:lnTo>
                <a:lnTo>
                  <a:pt x="4113" y="11266"/>
                </a:lnTo>
                <a:lnTo>
                  <a:pt x="4040" y="11339"/>
                </a:lnTo>
                <a:lnTo>
                  <a:pt x="3991" y="11412"/>
                </a:lnTo>
                <a:lnTo>
                  <a:pt x="3942" y="11510"/>
                </a:lnTo>
                <a:lnTo>
                  <a:pt x="3894" y="11607"/>
                </a:lnTo>
                <a:lnTo>
                  <a:pt x="3796" y="11680"/>
                </a:lnTo>
                <a:lnTo>
                  <a:pt x="3723" y="11753"/>
                </a:lnTo>
                <a:lnTo>
                  <a:pt x="3529" y="11850"/>
                </a:lnTo>
                <a:lnTo>
                  <a:pt x="3431" y="11875"/>
                </a:lnTo>
                <a:lnTo>
                  <a:pt x="3310" y="11899"/>
                </a:lnTo>
                <a:lnTo>
                  <a:pt x="3261" y="11899"/>
                </a:lnTo>
                <a:lnTo>
                  <a:pt x="3212" y="11875"/>
                </a:lnTo>
                <a:lnTo>
                  <a:pt x="3139" y="11826"/>
                </a:lnTo>
                <a:lnTo>
                  <a:pt x="3115" y="11729"/>
                </a:lnTo>
                <a:lnTo>
                  <a:pt x="3066" y="11631"/>
                </a:lnTo>
                <a:lnTo>
                  <a:pt x="3018" y="11461"/>
                </a:lnTo>
                <a:lnTo>
                  <a:pt x="2993" y="11388"/>
                </a:lnTo>
                <a:lnTo>
                  <a:pt x="2969" y="11388"/>
                </a:lnTo>
                <a:lnTo>
                  <a:pt x="2969" y="11364"/>
                </a:lnTo>
                <a:lnTo>
                  <a:pt x="2945" y="11339"/>
                </a:lnTo>
                <a:lnTo>
                  <a:pt x="2896" y="11315"/>
                </a:lnTo>
                <a:lnTo>
                  <a:pt x="2847" y="11315"/>
                </a:lnTo>
                <a:lnTo>
                  <a:pt x="2799" y="11339"/>
                </a:lnTo>
                <a:lnTo>
                  <a:pt x="2750" y="11364"/>
                </a:lnTo>
                <a:lnTo>
                  <a:pt x="2701" y="11461"/>
                </a:lnTo>
                <a:lnTo>
                  <a:pt x="2677" y="11583"/>
                </a:lnTo>
                <a:lnTo>
                  <a:pt x="2677" y="11802"/>
                </a:lnTo>
                <a:lnTo>
                  <a:pt x="2701" y="11923"/>
                </a:lnTo>
                <a:lnTo>
                  <a:pt x="2726" y="12021"/>
                </a:lnTo>
                <a:lnTo>
                  <a:pt x="2799" y="12093"/>
                </a:lnTo>
                <a:lnTo>
                  <a:pt x="2847" y="12191"/>
                </a:lnTo>
                <a:lnTo>
                  <a:pt x="2945" y="12264"/>
                </a:lnTo>
                <a:lnTo>
                  <a:pt x="3042" y="12312"/>
                </a:lnTo>
                <a:lnTo>
                  <a:pt x="3188" y="12361"/>
                </a:lnTo>
                <a:lnTo>
                  <a:pt x="3480" y="12361"/>
                </a:lnTo>
                <a:lnTo>
                  <a:pt x="3626" y="12337"/>
                </a:lnTo>
                <a:lnTo>
                  <a:pt x="3748" y="12288"/>
                </a:lnTo>
                <a:lnTo>
                  <a:pt x="3869" y="12215"/>
                </a:lnTo>
                <a:lnTo>
                  <a:pt x="4015" y="12142"/>
                </a:lnTo>
                <a:lnTo>
                  <a:pt x="4113" y="12045"/>
                </a:lnTo>
                <a:lnTo>
                  <a:pt x="4259" y="12166"/>
                </a:lnTo>
                <a:lnTo>
                  <a:pt x="4405" y="12239"/>
                </a:lnTo>
                <a:lnTo>
                  <a:pt x="4575" y="12288"/>
                </a:lnTo>
                <a:lnTo>
                  <a:pt x="4745" y="12312"/>
                </a:lnTo>
                <a:lnTo>
                  <a:pt x="4916" y="12288"/>
                </a:lnTo>
                <a:lnTo>
                  <a:pt x="5086" y="12239"/>
                </a:lnTo>
                <a:lnTo>
                  <a:pt x="5232" y="12142"/>
                </a:lnTo>
                <a:lnTo>
                  <a:pt x="5354" y="12021"/>
                </a:lnTo>
                <a:lnTo>
                  <a:pt x="5475" y="12069"/>
                </a:lnTo>
                <a:lnTo>
                  <a:pt x="5597" y="12118"/>
                </a:lnTo>
                <a:lnTo>
                  <a:pt x="5743" y="12142"/>
                </a:lnTo>
                <a:lnTo>
                  <a:pt x="5889" y="12166"/>
                </a:lnTo>
                <a:lnTo>
                  <a:pt x="6011" y="12166"/>
                </a:lnTo>
                <a:lnTo>
                  <a:pt x="6157" y="12142"/>
                </a:lnTo>
                <a:lnTo>
                  <a:pt x="6278" y="12093"/>
                </a:lnTo>
                <a:lnTo>
                  <a:pt x="6376" y="12045"/>
                </a:lnTo>
                <a:lnTo>
                  <a:pt x="6546" y="12142"/>
                </a:lnTo>
                <a:lnTo>
                  <a:pt x="6716" y="12239"/>
                </a:lnTo>
                <a:lnTo>
                  <a:pt x="6862" y="12288"/>
                </a:lnTo>
                <a:lnTo>
                  <a:pt x="7008" y="12312"/>
                </a:lnTo>
                <a:lnTo>
                  <a:pt x="7154" y="12288"/>
                </a:lnTo>
                <a:lnTo>
                  <a:pt x="7276" y="12264"/>
                </a:lnTo>
                <a:lnTo>
                  <a:pt x="7398" y="12191"/>
                </a:lnTo>
                <a:lnTo>
                  <a:pt x="7519" y="12118"/>
                </a:lnTo>
                <a:lnTo>
                  <a:pt x="7763" y="11948"/>
                </a:lnTo>
                <a:lnTo>
                  <a:pt x="7836" y="12021"/>
                </a:lnTo>
                <a:lnTo>
                  <a:pt x="7909" y="12093"/>
                </a:lnTo>
                <a:lnTo>
                  <a:pt x="8030" y="12142"/>
                </a:lnTo>
                <a:lnTo>
                  <a:pt x="8347" y="12142"/>
                </a:lnTo>
                <a:lnTo>
                  <a:pt x="8493" y="12118"/>
                </a:lnTo>
                <a:lnTo>
                  <a:pt x="8663" y="12045"/>
                </a:lnTo>
                <a:lnTo>
                  <a:pt x="8785" y="11948"/>
                </a:lnTo>
                <a:lnTo>
                  <a:pt x="8882" y="12021"/>
                </a:lnTo>
                <a:lnTo>
                  <a:pt x="8955" y="12093"/>
                </a:lnTo>
                <a:lnTo>
                  <a:pt x="9174" y="12191"/>
                </a:lnTo>
                <a:lnTo>
                  <a:pt x="9320" y="12239"/>
                </a:lnTo>
                <a:lnTo>
                  <a:pt x="9466" y="12264"/>
                </a:lnTo>
                <a:lnTo>
                  <a:pt x="9588" y="12239"/>
                </a:lnTo>
                <a:lnTo>
                  <a:pt x="9709" y="12215"/>
                </a:lnTo>
                <a:lnTo>
                  <a:pt x="9831" y="12166"/>
                </a:lnTo>
                <a:lnTo>
                  <a:pt x="9952" y="12093"/>
                </a:lnTo>
                <a:lnTo>
                  <a:pt x="10147" y="11899"/>
                </a:lnTo>
                <a:lnTo>
                  <a:pt x="10269" y="12021"/>
                </a:lnTo>
                <a:lnTo>
                  <a:pt x="10415" y="12093"/>
                </a:lnTo>
                <a:lnTo>
                  <a:pt x="10561" y="12142"/>
                </a:lnTo>
                <a:lnTo>
                  <a:pt x="10755" y="12166"/>
                </a:lnTo>
                <a:lnTo>
                  <a:pt x="10926" y="12191"/>
                </a:lnTo>
                <a:lnTo>
                  <a:pt x="11096" y="12166"/>
                </a:lnTo>
                <a:lnTo>
                  <a:pt x="11266" y="12093"/>
                </a:lnTo>
                <a:lnTo>
                  <a:pt x="11412" y="12021"/>
                </a:lnTo>
                <a:lnTo>
                  <a:pt x="11558" y="12093"/>
                </a:lnTo>
                <a:lnTo>
                  <a:pt x="11704" y="12142"/>
                </a:lnTo>
                <a:lnTo>
                  <a:pt x="12045" y="12142"/>
                </a:lnTo>
                <a:lnTo>
                  <a:pt x="12215" y="12118"/>
                </a:lnTo>
                <a:lnTo>
                  <a:pt x="12410" y="12069"/>
                </a:lnTo>
                <a:lnTo>
                  <a:pt x="12580" y="11996"/>
                </a:lnTo>
                <a:lnTo>
                  <a:pt x="12726" y="11899"/>
                </a:lnTo>
                <a:lnTo>
                  <a:pt x="12799" y="11948"/>
                </a:lnTo>
                <a:lnTo>
                  <a:pt x="12921" y="11972"/>
                </a:lnTo>
                <a:lnTo>
                  <a:pt x="13043" y="11972"/>
                </a:lnTo>
                <a:lnTo>
                  <a:pt x="13164" y="11948"/>
                </a:lnTo>
                <a:lnTo>
                  <a:pt x="13237" y="11899"/>
                </a:lnTo>
                <a:lnTo>
                  <a:pt x="13286" y="11850"/>
                </a:lnTo>
                <a:lnTo>
                  <a:pt x="13310" y="11777"/>
                </a:lnTo>
                <a:lnTo>
                  <a:pt x="13310" y="11704"/>
                </a:lnTo>
                <a:lnTo>
                  <a:pt x="13286" y="11631"/>
                </a:lnTo>
                <a:lnTo>
                  <a:pt x="13262" y="11583"/>
                </a:lnTo>
                <a:lnTo>
                  <a:pt x="13189" y="11558"/>
                </a:lnTo>
                <a:lnTo>
                  <a:pt x="13116" y="11534"/>
                </a:lnTo>
                <a:lnTo>
                  <a:pt x="13043" y="11558"/>
                </a:lnTo>
                <a:lnTo>
                  <a:pt x="12970" y="11534"/>
                </a:lnTo>
                <a:lnTo>
                  <a:pt x="12897" y="11437"/>
                </a:lnTo>
                <a:lnTo>
                  <a:pt x="12799" y="11388"/>
                </a:lnTo>
                <a:lnTo>
                  <a:pt x="12751" y="11364"/>
                </a:lnTo>
                <a:lnTo>
                  <a:pt x="12702" y="11364"/>
                </a:lnTo>
                <a:lnTo>
                  <a:pt x="12653" y="11388"/>
                </a:lnTo>
                <a:lnTo>
                  <a:pt x="12605" y="11437"/>
                </a:lnTo>
                <a:lnTo>
                  <a:pt x="12532" y="11485"/>
                </a:lnTo>
                <a:lnTo>
                  <a:pt x="12410" y="11558"/>
                </a:lnTo>
                <a:lnTo>
                  <a:pt x="12264" y="11631"/>
                </a:lnTo>
                <a:lnTo>
                  <a:pt x="12094" y="11704"/>
                </a:lnTo>
                <a:lnTo>
                  <a:pt x="11948" y="11729"/>
                </a:lnTo>
                <a:lnTo>
                  <a:pt x="11753" y="11729"/>
                </a:lnTo>
                <a:lnTo>
                  <a:pt x="11729" y="11704"/>
                </a:lnTo>
                <a:lnTo>
                  <a:pt x="11704" y="11656"/>
                </a:lnTo>
                <a:lnTo>
                  <a:pt x="11680" y="11607"/>
                </a:lnTo>
                <a:lnTo>
                  <a:pt x="11704" y="11485"/>
                </a:lnTo>
                <a:lnTo>
                  <a:pt x="11704" y="11412"/>
                </a:lnTo>
                <a:lnTo>
                  <a:pt x="11656" y="11339"/>
                </a:lnTo>
                <a:lnTo>
                  <a:pt x="11607" y="11291"/>
                </a:lnTo>
                <a:lnTo>
                  <a:pt x="11534" y="11266"/>
                </a:lnTo>
                <a:lnTo>
                  <a:pt x="11461" y="11291"/>
                </a:lnTo>
                <a:lnTo>
                  <a:pt x="11388" y="11315"/>
                </a:lnTo>
                <a:lnTo>
                  <a:pt x="11315" y="11364"/>
                </a:lnTo>
                <a:lnTo>
                  <a:pt x="11291" y="11437"/>
                </a:lnTo>
                <a:lnTo>
                  <a:pt x="11266" y="11558"/>
                </a:lnTo>
                <a:lnTo>
                  <a:pt x="11218" y="11607"/>
                </a:lnTo>
                <a:lnTo>
                  <a:pt x="11169" y="11656"/>
                </a:lnTo>
                <a:lnTo>
                  <a:pt x="11047" y="11729"/>
                </a:lnTo>
                <a:lnTo>
                  <a:pt x="10901" y="11753"/>
                </a:lnTo>
                <a:lnTo>
                  <a:pt x="10755" y="11753"/>
                </a:lnTo>
                <a:lnTo>
                  <a:pt x="10609" y="11729"/>
                </a:lnTo>
                <a:lnTo>
                  <a:pt x="10488" y="11656"/>
                </a:lnTo>
                <a:lnTo>
                  <a:pt x="10463" y="11631"/>
                </a:lnTo>
                <a:lnTo>
                  <a:pt x="10439" y="11583"/>
                </a:lnTo>
                <a:lnTo>
                  <a:pt x="10439" y="11510"/>
                </a:lnTo>
                <a:lnTo>
                  <a:pt x="10463" y="11461"/>
                </a:lnTo>
                <a:lnTo>
                  <a:pt x="10512" y="11364"/>
                </a:lnTo>
                <a:lnTo>
                  <a:pt x="10488" y="11291"/>
                </a:lnTo>
                <a:lnTo>
                  <a:pt x="10463" y="11218"/>
                </a:lnTo>
                <a:lnTo>
                  <a:pt x="10390" y="11169"/>
                </a:lnTo>
                <a:lnTo>
                  <a:pt x="10317" y="11145"/>
                </a:lnTo>
                <a:close/>
                <a:moveTo>
                  <a:pt x="16498" y="11193"/>
                </a:moveTo>
                <a:lnTo>
                  <a:pt x="16498" y="11948"/>
                </a:lnTo>
                <a:lnTo>
                  <a:pt x="16255" y="12093"/>
                </a:lnTo>
                <a:lnTo>
                  <a:pt x="16011" y="12312"/>
                </a:lnTo>
                <a:lnTo>
                  <a:pt x="15792" y="12556"/>
                </a:lnTo>
                <a:lnTo>
                  <a:pt x="15598" y="12823"/>
                </a:lnTo>
                <a:lnTo>
                  <a:pt x="15598" y="12775"/>
                </a:lnTo>
                <a:lnTo>
                  <a:pt x="15598" y="12434"/>
                </a:lnTo>
                <a:lnTo>
                  <a:pt x="15622" y="12385"/>
                </a:lnTo>
                <a:lnTo>
                  <a:pt x="15914" y="11923"/>
                </a:lnTo>
                <a:lnTo>
                  <a:pt x="16060" y="11680"/>
                </a:lnTo>
                <a:lnTo>
                  <a:pt x="16206" y="11461"/>
                </a:lnTo>
                <a:lnTo>
                  <a:pt x="16352" y="11339"/>
                </a:lnTo>
                <a:lnTo>
                  <a:pt x="16498" y="11193"/>
                </a:lnTo>
                <a:close/>
                <a:moveTo>
                  <a:pt x="16498" y="12288"/>
                </a:moveTo>
                <a:lnTo>
                  <a:pt x="16498" y="13140"/>
                </a:lnTo>
                <a:lnTo>
                  <a:pt x="16303" y="13213"/>
                </a:lnTo>
                <a:lnTo>
                  <a:pt x="16157" y="13334"/>
                </a:lnTo>
                <a:lnTo>
                  <a:pt x="16011" y="13456"/>
                </a:lnTo>
                <a:lnTo>
                  <a:pt x="15890" y="13602"/>
                </a:lnTo>
                <a:lnTo>
                  <a:pt x="15719" y="13797"/>
                </a:lnTo>
                <a:lnTo>
                  <a:pt x="15573" y="14016"/>
                </a:lnTo>
                <a:lnTo>
                  <a:pt x="15573" y="13602"/>
                </a:lnTo>
                <a:lnTo>
                  <a:pt x="15792" y="13213"/>
                </a:lnTo>
                <a:lnTo>
                  <a:pt x="16036" y="12848"/>
                </a:lnTo>
                <a:lnTo>
                  <a:pt x="16255" y="12556"/>
                </a:lnTo>
                <a:lnTo>
                  <a:pt x="16498" y="12288"/>
                </a:lnTo>
                <a:close/>
                <a:moveTo>
                  <a:pt x="2847" y="13286"/>
                </a:moveTo>
                <a:lnTo>
                  <a:pt x="2799" y="13310"/>
                </a:lnTo>
                <a:lnTo>
                  <a:pt x="2774" y="13334"/>
                </a:lnTo>
                <a:lnTo>
                  <a:pt x="2580" y="13675"/>
                </a:lnTo>
                <a:lnTo>
                  <a:pt x="2507" y="13870"/>
                </a:lnTo>
                <a:lnTo>
                  <a:pt x="2458" y="14064"/>
                </a:lnTo>
                <a:lnTo>
                  <a:pt x="2434" y="14259"/>
                </a:lnTo>
                <a:lnTo>
                  <a:pt x="2458" y="14332"/>
                </a:lnTo>
                <a:lnTo>
                  <a:pt x="2507" y="14405"/>
                </a:lnTo>
                <a:lnTo>
                  <a:pt x="2555" y="14478"/>
                </a:lnTo>
                <a:lnTo>
                  <a:pt x="2628" y="14527"/>
                </a:lnTo>
                <a:lnTo>
                  <a:pt x="2750" y="14551"/>
                </a:lnTo>
                <a:lnTo>
                  <a:pt x="3018" y="14551"/>
                </a:lnTo>
                <a:lnTo>
                  <a:pt x="3164" y="14527"/>
                </a:lnTo>
                <a:lnTo>
                  <a:pt x="3285" y="14478"/>
                </a:lnTo>
                <a:lnTo>
                  <a:pt x="3431" y="14429"/>
                </a:lnTo>
                <a:lnTo>
                  <a:pt x="3699" y="14283"/>
                </a:lnTo>
                <a:lnTo>
                  <a:pt x="3942" y="14089"/>
                </a:lnTo>
                <a:lnTo>
                  <a:pt x="4015" y="14186"/>
                </a:lnTo>
                <a:lnTo>
                  <a:pt x="4137" y="14259"/>
                </a:lnTo>
                <a:lnTo>
                  <a:pt x="4234" y="14332"/>
                </a:lnTo>
                <a:lnTo>
                  <a:pt x="4380" y="14381"/>
                </a:lnTo>
                <a:lnTo>
                  <a:pt x="4551" y="14429"/>
                </a:lnTo>
                <a:lnTo>
                  <a:pt x="4867" y="14429"/>
                </a:lnTo>
                <a:lnTo>
                  <a:pt x="5037" y="14405"/>
                </a:lnTo>
                <a:lnTo>
                  <a:pt x="5183" y="14356"/>
                </a:lnTo>
                <a:lnTo>
                  <a:pt x="5329" y="14283"/>
                </a:lnTo>
                <a:lnTo>
                  <a:pt x="5475" y="14186"/>
                </a:lnTo>
                <a:lnTo>
                  <a:pt x="5597" y="14089"/>
                </a:lnTo>
                <a:lnTo>
                  <a:pt x="5719" y="14186"/>
                </a:lnTo>
                <a:lnTo>
                  <a:pt x="5889" y="14235"/>
                </a:lnTo>
                <a:lnTo>
                  <a:pt x="6084" y="14259"/>
                </a:lnTo>
                <a:lnTo>
                  <a:pt x="6278" y="14259"/>
                </a:lnTo>
                <a:lnTo>
                  <a:pt x="6814" y="14235"/>
                </a:lnTo>
                <a:lnTo>
                  <a:pt x="7325" y="14259"/>
                </a:lnTo>
                <a:lnTo>
                  <a:pt x="7665" y="14283"/>
                </a:lnTo>
                <a:lnTo>
                  <a:pt x="8030" y="14259"/>
                </a:lnTo>
                <a:lnTo>
                  <a:pt x="8225" y="14235"/>
                </a:lnTo>
                <a:lnTo>
                  <a:pt x="8395" y="14186"/>
                </a:lnTo>
                <a:lnTo>
                  <a:pt x="8541" y="14113"/>
                </a:lnTo>
                <a:lnTo>
                  <a:pt x="8687" y="13991"/>
                </a:lnTo>
                <a:lnTo>
                  <a:pt x="8712" y="13943"/>
                </a:lnTo>
                <a:lnTo>
                  <a:pt x="8712" y="13894"/>
                </a:lnTo>
                <a:lnTo>
                  <a:pt x="8687" y="13845"/>
                </a:lnTo>
                <a:lnTo>
                  <a:pt x="8639" y="13821"/>
                </a:lnTo>
                <a:lnTo>
                  <a:pt x="8420" y="13772"/>
                </a:lnTo>
                <a:lnTo>
                  <a:pt x="8225" y="13797"/>
                </a:lnTo>
                <a:lnTo>
                  <a:pt x="7787" y="13845"/>
                </a:lnTo>
                <a:lnTo>
                  <a:pt x="7373" y="13845"/>
                </a:lnTo>
                <a:lnTo>
                  <a:pt x="6935" y="13797"/>
                </a:lnTo>
                <a:lnTo>
                  <a:pt x="6716" y="13797"/>
                </a:lnTo>
                <a:lnTo>
                  <a:pt x="6376" y="13821"/>
                </a:lnTo>
                <a:lnTo>
                  <a:pt x="6059" y="13821"/>
                </a:lnTo>
                <a:lnTo>
                  <a:pt x="5962" y="13797"/>
                </a:lnTo>
                <a:lnTo>
                  <a:pt x="5938" y="13797"/>
                </a:lnTo>
                <a:lnTo>
                  <a:pt x="5938" y="13772"/>
                </a:lnTo>
                <a:lnTo>
                  <a:pt x="5962" y="13699"/>
                </a:lnTo>
                <a:lnTo>
                  <a:pt x="5938" y="13602"/>
                </a:lnTo>
                <a:lnTo>
                  <a:pt x="5913" y="13553"/>
                </a:lnTo>
                <a:lnTo>
                  <a:pt x="5865" y="13480"/>
                </a:lnTo>
                <a:lnTo>
                  <a:pt x="5816" y="13456"/>
                </a:lnTo>
                <a:lnTo>
                  <a:pt x="5743" y="13432"/>
                </a:lnTo>
                <a:lnTo>
                  <a:pt x="5670" y="13456"/>
                </a:lnTo>
                <a:lnTo>
                  <a:pt x="5597" y="13505"/>
                </a:lnTo>
                <a:lnTo>
                  <a:pt x="5354" y="13748"/>
                </a:lnTo>
                <a:lnTo>
                  <a:pt x="5062" y="13943"/>
                </a:lnTo>
                <a:lnTo>
                  <a:pt x="4964" y="13991"/>
                </a:lnTo>
                <a:lnTo>
                  <a:pt x="4818" y="14016"/>
                </a:lnTo>
                <a:lnTo>
                  <a:pt x="4672" y="14016"/>
                </a:lnTo>
                <a:lnTo>
                  <a:pt x="4526" y="13991"/>
                </a:lnTo>
                <a:lnTo>
                  <a:pt x="4405" y="13943"/>
                </a:lnTo>
                <a:lnTo>
                  <a:pt x="4307" y="13870"/>
                </a:lnTo>
                <a:lnTo>
                  <a:pt x="4283" y="13821"/>
                </a:lnTo>
                <a:lnTo>
                  <a:pt x="4283" y="13748"/>
                </a:lnTo>
                <a:lnTo>
                  <a:pt x="4283" y="13675"/>
                </a:lnTo>
                <a:lnTo>
                  <a:pt x="4307" y="13578"/>
                </a:lnTo>
                <a:lnTo>
                  <a:pt x="4307" y="13505"/>
                </a:lnTo>
                <a:lnTo>
                  <a:pt x="4307" y="13432"/>
                </a:lnTo>
                <a:lnTo>
                  <a:pt x="4259" y="13383"/>
                </a:lnTo>
                <a:lnTo>
                  <a:pt x="4186" y="13334"/>
                </a:lnTo>
                <a:lnTo>
                  <a:pt x="4113" y="13310"/>
                </a:lnTo>
                <a:lnTo>
                  <a:pt x="4040" y="13334"/>
                </a:lnTo>
                <a:lnTo>
                  <a:pt x="3967" y="13359"/>
                </a:lnTo>
                <a:lnTo>
                  <a:pt x="3918" y="13432"/>
                </a:lnTo>
                <a:lnTo>
                  <a:pt x="3845" y="13529"/>
                </a:lnTo>
                <a:lnTo>
                  <a:pt x="3772" y="13602"/>
                </a:lnTo>
                <a:lnTo>
                  <a:pt x="3602" y="13772"/>
                </a:lnTo>
                <a:lnTo>
                  <a:pt x="3407" y="13918"/>
                </a:lnTo>
                <a:lnTo>
                  <a:pt x="3212" y="14016"/>
                </a:lnTo>
                <a:lnTo>
                  <a:pt x="3091" y="14089"/>
                </a:lnTo>
                <a:lnTo>
                  <a:pt x="2945" y="14113"/>
                </a:lnTo>
                <a:lnTo>
                  <a:pt x="2896" y="14113"/>
                </a:lnTo>
                <a:lnTo>
                  <a:pt x="2847" y="14089"/>
                </a:lnTo>
                <a:lnTo>
                  <a:pt x="2847" y="14016"/>
                </a:lnTo>
                <a:lnTo>
                  <a:pt x="2847" y="13918"/>
                </a:lnTo>
                <a:lnTo>
                  <a:pt x="2969" y="13456"/>
                </a:lnTo>
                <a:lnTo>
                  <a:pt x="2969" y="13407"/>
                </a:lnTo>
                <a:lnTo>
                  <a:pt x="2969" y="13359"/>
                </a:lnTo>
                <a:lnTo>
                  <a:pt x="2920" y="13310"/>
                </a:lnTo>
                <a:lnTo>
                  <a:pt x="2872" y="13286"/>
                </a:lnTo>
                <a:close/>
                <a:moveTo>
                  <a:pt x="16498" y="13286"/>
                </a:moveTo>
                <a:lnTo>
                  <a:pt x="16474" y="14137"/>
                </a:lnTo>
                <a:lnTo>
                  <a:pt x="16425" y="14137"/>
                </a:lnTo>
                <a:lnTo>
                  <a:pt x="16328" y="14210"/>
                </a:lnTo>
                <a:lnTo>
                  <a:pt x="16206" y="14283"/>
                </a:lnTo>
                <a:lnTo>
                  <a:pt x="15987" y="14478"/>
                </a:lnTo>
                <a:lnTo>
                  <a:pt x="15792" y="14697"/>
                </a:lnTo>
                <a:lnTo>
                  <a:pt x="15622" y="14916"/>
                </a:lnTo>
                <a:lnTo>
                  <a:pt x="15525" y="15038"/>
                </a:lnTo>
                <a:lnTo>
                  <a:pt x="15549" y="14673"/>
                </a:lnTo>
                <a:lnTo>
                  <a:pt x="15573" y="14673"/>
                </a:lnTo>
                <a:lnTo>
                  <a:pt x="15695" y="14502"/>
                </a:lnTo>
                <a:lnTo>
                  <a:pt x="15817" y="14332"/>
                </a:lnTo>
                <a:lnTo>
                  <a:pt x="16011" y="13967"/>
                </a:lnTo>
                <a:lnTo>
                  <a:pt x="16230" y="13602"/>
                </a:lnTo>
                <a:lnTo>
                  <a:pt x="16352" y="13432"/>
                </a:lnTo>
                <a:lnTo>
                  <a:pt x="16498" y="13286"/>
                </a:lnTo>
                <a:close/>
                <a:moveTo>
                  <a:pt x="16474" y="14332"/>
                </a:moveTo>
                <a:lnTo>
                  <a:pt x="16449" y="15208"/>
                </a:lnTo>
                <a:lnTo>
                  <a:pt x="16352" y="15232"/>
                </a:lnTo>
                <a:lnTo>
                  <a:pt x="16230" y="15305"/>
                </a:lnTo>
                <a:lnTo>
                  <a:pt x="15987" y="15500"/>
                </a:lnTo>
                <a:lnTo>
                  <a:pt x="15768" y="15719"/>
                </a:lnTo>
                <a:lnTo>
                  <a:pt x="15622" y="15889"/>
                </a:lnTo>
                <a:lnTo>
                  <a:pt x="15476" y="16035"/>
                </a:lnTo>
                <a:lnTo>
                  <a:pt x="15476" y="15743"/>
                </a:lnTo>
                <a:lnTo>
                  <a:pt x="15549" y="15695"/>
                </a:lnTo>
                <a:lnTo>
                  <a:pt x="15598" y="15646"/>
                </a:lnTo>
                <a:lnTo>
                  <a:pt x="15671" y="15500"/>
                </a:lnTo>
                <a:lnTo>
                  <a:pt x="15817" y="15257"/>
                </a:lnTo>
                <a:lnTo>
                  <a:pt x="16011" y="15013"/>
                </a:lnTo>
                <a:lnTo>
                  <a:pt x="16279" y="14697"/>
                </a:lnTo>
                <a:lnTo>
                  <a:pt x="16376" y="14502"/>
                </a:lnTo>
                <a:lnTo>
                  <a:pt x="16474" y="14332"/>
                </a:lnTo>
                <a:close/>
                <a:moveTo>
                  <a:pt x="16449" y="15622"/>
                </a:moveTo>
                <a:lnTo>
                  <a:pt x="16425" y="16376"/>
                </a:lnTo>
                <a:lnTo>
                  <a:pt x="16328" y="16425"/>
                </a:lnTo>
                <a:lnTo>
                  <a:pt x="16230" y="16522"/>
                </a:lnTo>
                <a:lnTo>
                  <a:pt x="16036" y="16692"/>
                </a:lnTo>
                <a:lnTo>
                  <a:pt x="15719" y="17082"/>
                </a:lnTo>
                <a:lnTo>
                  <a:pt x="15427" y="17422"/>
                </a:lnTo>
                <a:lnTo>
                  <a:pt x="15427" y="17106"/>
                </a:lnTo>
                <a:lnTo>
                  <a:pt x="15452" y="16960"/>
                </a:lnTo>
                <a:lnTo>
                  <a:pt x="15452" y="16887"/>
                </a:lnTo>
                <a:lnTo>
                  <a:pt x="15476" y="16765"/>
                </a:lnTo>
                <a:lnTo>
                  <a:pt x="15525" y="16644"/>
                </a:lnTo>
                <a:lnTo>
                  <a:pt x="15598" y="16522"/>
                </a:lnTo>
                <a:lnTo>
                  <a:pt x="15695" y="16400"/>
                </a:lnTo>
                <a:lnTo>
                  <a:pt x="15890" y="16181"/>
                </a:lnTo>
                <a:lnTo>
                  <a:pt x="16060" y="15987"/>
                </a:lnTo>
                <a:lnTo>
                  <a:pt x="16255" y="15816"/>
                </a:lnTo>
                <a:lnTo>
                  <a:pt x="16449" y="15622"/>
                </a:lnTo>
                <a:close/>
                <a:moveTo>
                  <a:pt x="16401" y="16984"/>
                </a:moveTo>
                <a:lnTo>
                  <a:pt x="16401" y="17641"/>
                </a:lnTo>
                <a:lnTo>
                  <a:pt x="16157" y="17763"/>
                </a:lnTo>
                <a:lnTo>
                  <a:pt x="15938" y="17933"/>
                </a:lnTo>
                <a:lnTo>
                  <a:pt x="15719" y="18104"/>
                </a:lnTo>
                <a:lnTo>
                  <a:pt x="15549" y="18323"/>
                </a:lnTo>
                <a:lnTo>
                  <a:pt x="15403" y="18493"/>
                </a:lnTo>
                <a:lnTo>
                  <a:pt x="15403" y="18347"/>
                </a:lnTo>
                <a:lnTo>
                  <a:pt x="15452" y="18298"/>
                </a:lnTo>
                <a:lnTo>
                  <a:pt x="15476" y="18250"/>
                </a:lnTo>
                <a:lnTo>
                  <a:pt x="15525" y="18104"/>
                </a:lnTo>
                <a:lnTo>
                  <a:pt x="15598" y="17982"/>
                </a:lnTo>
                <a:lnTo>
                  <a:pt x="15768" y="17714"/>
                </a:lnTo>
                <a:lnTo>
                  <a:pt x="15963" y="17471"/>
                </a:lnTo>
                <a:lnTo>
                  <a:pt x="16157" y="17252"/>
                </a:lnTo>
                <a:lnTo>
                  <a:pt x="16401" y="16984"/>
                </a:lnTo>
                <a:close/>
                <a:moveTo>
                  <a:pt x="14405" y="1533"/>
                </a:moveTo>
                <a:lnTo>
                  <a:pt x="14722" y="1558"/>
                </a:lnTo>
                <a:lnTo>
                  <a:pt x="14819" y="1582"/>
                </a:lnTo>
                <a:lnTo>
                  <a:pt x="14892" y="1606"/>
                </a:lnTo>
                <a:lnTo>
                  <a:pt x="14965" y="1655"/>
                </a:lnTo>
                <a:lnTo>
                  <a:pt x="14965" y="1874"/>
                </a:lnTo>
                <a:lnTo>
                  <a:pt x="14989" y="2093"/>
                </a:lnTo>
                <a:lnTo>
                  <a:pt x="15062" y="2531"/>
                </a:lnTo>
                <a:lnTo>
                  <a:pt x="15062" y="3188"/>
                </a:lnTo>
                <a:lnTo>
                  <a:pt x="15038" y="3821"/>
                </a:lnTo>
                <a:lnTo>
                  <a:pt x="15014" y="5183"/>
                </a:lnTo>
                <a:lnTo>
                  <a:pt x="15014" y="6546"/>
                </a:lnTo>
                <a:lnTo>
                  <a:pt x="15038" y="9563"/>
                </a:lnTo>
                <a:lnTo>
                  <a:pt x="15038" y="12580"/>
                </a:lnTo>
                <a:lnTo>
                  <a:pt x="15038" y="13651"/>
                </a:lnTo>
                <a:lnTo>
                  <a:pt x="14989" y="14697"/>
                </a:lnTo>
                <a:lnTo>
                  <a:pt x="14941" y="15768"/>
                </a:lnTo>
                <a:lnTo>
                  <a:pt x="14892" y="16814"/>
                </a:lnTo>
                <a:lnTo>
                  <a:pt x="14868" y="18420"/>
                </a:lnTo>
                <a:lnTo>
                  <a:pt x="14843" y="19077"/>
                </a:lnTo>
                <a:lnTo>
                  <a:pt x="14843" y="19296"/>
                </a:lnTo>
                <a:lnTo>
                  <a:pt x="14819" y="19393"/>
                </a:lnTo>
                <a:lnTo>
                  <a:pt x="14868" y="19296"/>
                </a:lnTo>
                <a:lnTo>
                  <a:pt x="14843" y="19369"/>
                </a:lnTo>
                <a:lnTo>
                  <a:pt x="14843" y="19442"/>
                </a:lnTo>
                <a:lnTo>
                  <a:pt x="14503" y="19491"/>
                </a:lnTo>
                <a:lnTo>
                  <a:pt x="13505" y="19491"/>
                </a:lnTo>
                <a:lnTo>
                  <a:pt x="12580" y="19515"/>
                </a:lnTo>
                <a:lnTo>
                  <a:pt x="11680" y="19539"/>
                </a:lnTo>
                <a:lnTo>
                  <a:pt x="9636" y="19466"/>
                </a:lnTo>
                <a:lnTo>
                  <a:pt x="7592" y="19418"/>
                </a:lnTo>
                <a:lnTo>
                  <a:pt x="6570" y="19393"/>
                </a:lnTo>
                <a:lnTo>
                  <a:pt x="2653" y="19393"/>
                </a:lnTo>
                <a:lnTo>
                  <a:pt x="1777" y="19466"/>
                </a:lnTo>
                <a:lnTo>
                  <a:pt x="1266" y="19491"/>
                </a:lnTo>
                <a:lnTo>
                  <a:pt x="731" y="19515"/>
                </a:lnTo>
                <a:lnTo>
                  <a:pt x="731" y="19491"/>
                </a:lnTo>
                <a:lnTo>
                  <a:pt x="682" y="18955"/>
                </a:lnTo>
                <a:lnTo>
                  <a:pt x="658" y="18420"/>
                </a:lnTo>
                <a:lnTo>
                  <a:pt x="633" y="17349"/>
                </a:lnTo>
                <a:lnTo>
                  <a:pt x="658" y="16279"/>
                </a:lnTo>
                <a:lnTo>
                  <a:pt x="633" y="15743"/>
                </a:lnTo>
                <a:lnTo>
                  <a:pt x="609" y="15208"/>
                </a:lnTo>
                <a:lnTo>
                  <a:pt x="560" y="14648"/>
                </a:lnTo>
                <a:lnTo>
                  <a:pt x="560" y="14113"/>
                </a:lnTo>
                <a:lnTo>
                  <a:pt x="560" y="13553"/>
                </a:lnTo>
                <a:lnTo>
                  <a:pt x="560" y="13018"/>
                </a:lnTo>
                <a:lnTo>
                  <a:pt x="633" y="11923"/>
                </a:lnTo>
                <a:lnTo>
                  <a:pt x="682" y="10828"/>
                </a:lnTo>
                <a:lnTo>
                  <a:pt x="731" y="9685"/>
                </a:lnTo>
                <a:lnTo>
                  <a:pt x="731" y="8541"/>
                </a:lnTo>
                <a:lnTo>
                  <a:pt x="682" y="7422"/>
                </a:lnTo>
                <a:lnTo>
                  <a:pt x="658" y="6278"/>
                </a:lnTo>
                <a:lnTo>
                  <a:pt x="585" y="4015"/>
                </a:lnTo>
                <a:lnTo>
                  <a:pt x="560" y="2847"/>
                </a:lnTo>
                <a:lnTo>
                  <a:pt x="560" y="2239"/>
                </a:lnTo>
                <a:lnTo>
                  <a:pt x="512" y="1655"/>
                </a:lnTo>
                <a:lnTo>
                  <a:pt x="852" y="1679"/>
                </a:lnTo>
                <a:lnTo>
                  <a:pt x="1193" y="1704"/>
                </a:lnTo>
                <a:lnTo>
                  <a:pt x="1874" y="1679"/>
                </a:lnTo>
                <a:lnTo>
                  <a:pt x="1874" y="1679"/>
                </a:lnTo>
                <a:lnTo>
                  <a:pt x="1753" y="1850"/>
                </a:lnTo>
                <a:lnTo>
                  <a:pt x="1631" y="2020"/>
                </a:lnTo>
                <a:lnTo>
                  <a:pt x="1558" y="2190"/>
                </a:lnTo>
                <a:lnTo>
                  <a:pt x="1534" y="2409"/>
                </a:lnTo>
                <a:lnTo>
                  <a:pt x="1534" y="2507"/>
                </a:lnTo>
                <a:lnTo>
                  <a:pt x="1558" y="2628"/>
                </a:lnTo>
                <a:lnTo>
                  <a:pt x="1607" y="2872"/>
                </a:lnTo>
                <a:lnTo>
                  <a:pt x="1728" y="3066"/>
                </a:lnTo>
                <a:lnTo>
                  <a:pt x="1874" y="3261"/>
                </a:lnTo>
                <a:lnTo>
                  <a:pt x="2069" y="3407"/>
                </a:lnTo>
                <a:lnTo>
                  <a:pt x="2288" y="3529"/>
                </a:lnTo>
                <a:lnTo>
                  <a:pt x="2385" y="3553"/>
                </a:lnTo>
                <a:lnTo>
                  <a:pt x="2507" y="3577"/>
                </a:lnTo>
                <a:lnTo>
                  <a:pt x="2750" y="3577"/>
                </a:lnTo>
                <a:lnTo>
                  <a:pt x="2896" y="3529"/>
                </a:lnTo>
                <a:lnTo>
                  <a:pt x="3042" y="3480"/>
                </a:lnTo>
                <a:lnTo>
                  <a:pt x="3164" y="3407"/>
                </a:lnTo>
                <a:lnTo>
                  <a:pt x="3285" y="3310"/>
                </a:lnTo>
                <a:lnTo>
                  <a:pt x="3407" y="3188"/>
                </a:lnTo>
                <a:lnTo>
                  <a:pt x="3504" y="3066"/>
                </a:lnTo>
                <a:lnTo>
                  <a:pt x="3577" y="2945"/>
                </a:lnTo>
                <a:lnTo>
                  <a:pt x="3650" y="2799"/>
                </a:lnTo>
                <a:lnTo>
                  <a:pt x="3699" y="2653"/>
                </a:lnTo>
                <a:lnTo>
                  <a:pt x="3748" y="2482"/>
                </a:lnTo>
                <a:lnTo>
                  <a:pt x="3772" y="2336"/>
                </a:lnTo>
                <a:lnTo>
                  <a:pt x="3772" y="2190"/>
                </a:lnTo>
                <a:lnTo>
                  <a:pt x="3748" y="2044"/>
                </a:lnTo>
                <a:lnTo>
                  <a:pt x="3723" y="1923"/>
                </a:lnTo>
                <a:lnTo>
                  <a:pt x="3675" y="1801"/>
                </a:lnTo>
                <a:lnTo>
                  <a:pt x="3577" y="1679"/>
                </a:lnTo>
                <a:lnTo>
                  <a:pt x="5378" y="1679"/>
                </a:lnTo>
                <a:lnTo>
                  <a:pt x="5281" y="1777"/>
                </a:lnTo>
                <a:lnTo>
                  <a:pt x="5208" y="1874"/>
                </a:lnTo>
                <a:lnTo>
                  <a:pt x="5086" y="2069"/>
                </a:lnTo>
                <a:lnTo>
                  <a:pt x="5013" y="2288"/>
                </a:lnTo>
                <a:lnTo>
                  <a:pt x="4989" y="2507"/>
                </a:lnTo>
                <a:lnTo>
                  <a:pt x="5013" y="2726"/>
                </a:lnTo>
                <a:lnTo>
                  <a:pt x="5110" y="2920"/>
                </a:lnTo>
                <a:lnTo>
                  <a:pt x="5232" y="3091"/>
                </a:lnTo>
                <a:lnTo>
                  <a:pt x="5402" y="3261"/>
                </a:lnTo>
                <a:lnTo>
                  <a:pt x="5597" y="3358"/>
                </a:lnTo>
                <a:lnTo>
                  <a:pt x="5840" y="3431"/>
                </a:lnTo>
                <a:lnTo>
                  <a:pt x="6059" y="3456"/>
                </a:lnTo>
                <a:lnTo>
                  <a:pt x="6303" y="3431"/>
                </a:lnTo>
                <a:lnTo>
                  <a:pt x="6497" y="3358"/>
                </a:lnTo>
                <a:lnTo>
                  <a:pt x="6716" y="3237"/>
                </a:lnTo>
                <a:lnTo>
                  <a:pt x="6862" y="3091"/>
                </a:lnTo>
                <a:lnTo>
                  <a:pt x="7008" y="2896"/>
                </a:lnTo>
                <a:lnTo>
                  <a:pt x="7081" y="2653"/>
                </a:lnTo>
                <a:lnTo>
                  <a:pt x="7106" y="2531"/>
                </a:lnTo>
                <a:lnTo>
                  <a:pt x="7106" y="2409"/>
                </a:lnTo>
                <a:lnTo>
                  <a:pt x="7081" y="2142"/>
                </a:lnTo>
                <a:lnTo>
                  <a:pt x="7057" y="1996"/>
                </a:lnTo>
                <a:lnTo>
                  <a:pt x="7008" y="1874"/>
                </a:lnTo>
                <a:lnTo>
                  <a:pt x="6935" y="1777"/>
                </a:lnTo>
                <a:lnTo>
                  <a:pt x="6862" y="1679"/>
                </a:lnTo>
                <a:lnTo>
                  <a:pt x="8614" y="1631"/>
                </a:lnTo>
                <a:lnTo>
                  <a:pt x="8639" y="1631"/>
                </a:lnTo>
                <a:lnTo>
                  <a:pt x="8541" y="1801"/>
                </a:lnTo>
                <a:lnTo>
                  <a:pt x="8444" y="1971"/>
                </a:lnTo>
                <a:lnTo>
                  <a:pt x="8420" y="2142"/>
                </a:lnTo>
                <a:lnTo>
                  <a:pt x="8395" y="2336"/>
                </a:lnTo>
                <a:lnTo>
                  <a:pt x="8420" y="2458"/>
                </a:lnTo>
                <a:lnTo>
                  <a:pt x="8444" y="2580"/>
                </a:lnTo>
                <a:lnTo>
                  <a:pt x="8493" y="2677"/>
                </a:lnTo>
                <a:lnTo>
                  <a:pt x="8541" y="2774"/>
                </a:lnTo>
                <a:lnTo>
                  <a:pt x="8712" y="2969"/>
                </a:lnTo>
                <a:lnTo>
                  <a:pt x="8906" y="3115"/>
                </a:lnTo>
                <a:lnTo>
                  <a:pt x="9125" y="3237"/>
                </a:lnTo>
                <a:lnTo>
                  <a:pt x="9369" y="3310"/>
                </a:lnTo>
                <a:lnTo>
                  <a:pt x="9588" y="3310"/>
                </a:lnTo>
                <a:lnTo>
                  <a:pt x="9709" y="3285"/>
                </a:lnTo>
                <a:lnTo>
                  <a:pt x="9831" y="3237"/>
                </a:lnTo>
                <a:lnTo>
                  <a:pt x="9977" y="3139"/>
                </a:lnTo>
                <a:lnTo>
                  <a:pt x="10098" y="3018"/>
                </a:lnTo>
                <a:lnTo>
                  <a:pt x="10171" y="2872"/>
                </a:lnTo>
                <a:lnTo>
                  <a:pt x="10244" y="2701"/>
                </a:lnTo>
                <a:lnTo>
                  <a:pt x="10293" y="2507"/>
                </a:lnTo>
                <a:lnTo>
                  <a:pt x="10293" y="2336"/>
                </a:lnTo>
                <a:lnTo>
                  <a:pt x="10293" y="2142"/>
                </a:lnTo>
                <a:lnTo>
                  <a:pt x="10293" y="1971"/>
                </a:lnTo>
                <a:lnTo>
                  <a:pt x="10220" y="1777"/>
                </a:lnTo>
                <a:lnTo>
                  <a:pt x="10123" y="1582"/>
                </a:lnTo>
                <a:lnTo>
                  <a:pt x="11169" y="1558"/>
                </a:lnTo>
                <a:lnTo>
                  <a:pt x="12215" y="1533"/>
                </a:lnTo>
                <a:lnTo>
                  <a:pt x="12069" y="1631"/>
                </a:lnTo>
                <a:lnTo>
                  <a:pt x="11948" y="1728"/>
                </a:lnTo>
                <a:lnTo>
                  <a:pt x="11850" y="1850"/>
                </a:lnTo>
                <a:lnTo>
                  <a:pt x="11753" y="1996"/>
                </a:lnTo>
                <a:lnTo>
                  <a:pt x="11656" y="2190"/>
                </a:lnTo>
                <a:lnTo>
                  <a:pt x="11631" y="2409"/>
                </a:lnTo>
                <a:lnTo>
                  <a:pt x="11631" y="2604"/>
                </a:lnTo>
                <a:lnTo>
                  <a:pt x="11704" y="2799"/>
                </a:lnTo>
                <a:lnTo>
                  <a:pt x="11802" y="2969"/>
                </a:lnTo>
                <a:lnTo>
                  <a:pt x="11948" y="3115"/>
                </a:lnTo>
                <a:lnTo>
                  <a:pt x="12118" y="3237"/>
                </a:lnTo>
                <a:lnTo>
                  <a:pt x="12313" y="3310"/>
                </a:lnTo>
                <a:lnTo>
                  <a:pt x="12532" y="3358"/>
                </a:lnTo>
                <a:lnTo>
                  <a:pt x="12751" y="3383"/>
                </a:lnTo>
                <a:lnTo>
                  <a:pt x="12970" y="3358"/>
                </a:lnTo>
                <a:lnTo>
                  <a:pt x="13213" y="3310"/>
                </a:lnTo>
                <a:lnTo>
                  <a:pt x="13432" y="3237"/>
                </a:lnTo>
                <a:lnTo>
                  <a:pt x="13602" y="3115"/>
                </a:lnTo>
                <a:lnTo>
                  <a:pt x="13773" y="2969"/>
                </a:lnTo>
                <a:lnTo>
                  <a:pt x="13821" y="2872"/>
                </a:lnTo>
                <a:lnTo>
                  <a:pt x="13870" y="2774"/>
                </a:lnTo>
                <a:lnTo>
                  <a:pt x="13919" y="2628"/>
                </a:lnTo>
                <a:lnTo>
                  <a:pt x="13919" y="2458"/>
                </a:lnTo>
                <a:lnTo>
                  <a:pt x="13894" y="2288"/>
                </a:lnTo>
                <a:lnTo>
                  <a:pt x="13846" y="2117"/>
                </a:lnTo>
                <a:lnTo>
                  <a:pt x="13773" y="1947"/>
                </a:lnTo>
                <a:lnTo>
                  <a:pt x="13675" y="1801"/>
                </a:lnTo>
                <a:lnTo>
                  <a:pt x="13554" y="1655"/>
                </a:lnTo>
                <a:lnTo>
                  <a:pt x="13432" y="1558"/>
                </a:lnTo>
                <a:lnTo>
                  <a:pt x="13870" y="1533"/>
                </a:lnTo>
                <a:close/>
                <a:moveTo>
                  <a:pt x="2628" y="19904"/>
                </a:moveTo>
                <a:lnTo>
                  <a:pt x="2507" y="20002"/>
                </a:lnTo>
                <a:lnTo>
                  <a:pt x="2385" y="20099"/>
                </a:lnTo>
                <a:lnTo>
                  <a:pt x="2190" y="20318"/>
                </a:lnTo>
                <a:lnTo>
                  <a:pt x="1996" y="20464"/>
                </a:lnTo>
                <a:lnTo>
                  <a:pt x="1996" y="20196"/>
                </a:lnTo>
                <a:lnTo>
                  <a:pt x="1996" y="19953"/>
                </a:lnTo>
                <a:lnTo>
                  <a:pt x="2628" y="19904"/>
                </a:lnTo>
                <a:close/>
                <a:moveTo>
                  <a:pt x="16449" y="20220"/>
                </a:moveTo>
                <a:lnTo>
                  <a:pt x="16425" y="20658"/>
                </a:lnTo>
                <a:lnTo>
                  <a:pt x="16376" y="21121"/>
                </a:lnTo>
                <a:lnTo>
                  <a:pt x="16230" y="21145"/>
                </a:lnTo>
                <a:lnTo>
                  <a:pt x="16328" y="20683"/>
                </a:lnTo>
                <a:lnTo>
                  <a:pt x="16449" y="20220"/>
                </a:lnTo>
                <a:close/>
                <a:moveTo>
                  <a:pt x="16425" y="18955"/>
                </a:moveTo>
                <a:lnTo>
                  <a:pt x="16449" y="19880"/>
                </a:lnTo>
                <a:lnTo>
                  <a:pt x="16303" y="19977"/>
                </a:lnTo>
                <a:lnTo>
                  <a:pt x="16206" y="20099"/>
                </a:lnTo>
                <a:lnTo>
                  <a:pt x="16109" y="20245"/>
                </a:lnTo>
                <a:lnTo>
                  <a:pt x="16011" y="20415"/>
                </a:lnTo>
                <a:lnTo>
                  <a:pt x="15890" y="20780"/>
                </a:lnTo>
                <a:lnTo>
                  <a:pt x="15792" y="21194"/>
                </a:lnTo>
                <a:lnTo>
                  <a:pt x="15744" y="21194"/>
                </a:lnTo>
                <a:lnTo>
                  <a:pt x="15817" y="20926"/>
                </a:lnTo>
                <a:lnTo>
                  <a:pt x="15865" y="20658"/>
                </a:lnTo>
                <a:lnTo>
                  <a:pt x="15987" y="20172"/>
                </a:lnTo>
                <a:lnTo>
                  <a:pt x="16206" y="19564"/>
                </a:lnTo>
                <a:lnTo>
                  <a:pt x="16425" y="18955"/>
                </a:lnTo>
                <a:close/>
                <a:moveTo>
                  <a:pt x="16401" y="17787"/>
                </a:moveTo>
                <a:lnTo>
                  <a:pt x="16425" y="18517"/>
                </a:lnTo>
                <a:lnTo>
                  <a:pt x="16303" y="18663"/>
                </a:lnTo>
                <a:lnTo>
                  <a:pt x="16206" y="18834"/>
                </a:lnTo>
                <a:lnTo>
                  <a:pt x="16011" y="19174"/>
                </a:lnTo>
                <a:lnTo>
                  <a:pt x="15865" y="19564"/>
                </a:lnTo>
                <a:lnTo>
                  <a:pt x="15744" y="19929"/>
                </a:lnTo>
                <a:lnTo>
                  <a:pt x="15500" y="20537"/>
                </a:lnTo>
                <a:lnTo>
                  <a:pt x="15379" y="20877"/>
                </a:lnTo>
                <a:lnTo>
                  <a:pt x="15306" y="21218"/>
                </a:lnTo>
                <a:lnTo>
                  <a:pt x="14892" y="21242"/>
                </a:lnTo>
                <a:lnTo>
                  <a:pt x="15038" y="20926"/>
                </a:lnTo>
                <a:lnTo>
                  <a:pt x="15135" y="20585"/>
                </a:lnTo>
                <a:lnTo>
                  <a:pt x="15184" y="20220"/>
                </a:lnTo>
                <a:lnTo>
                  <a:pt x="15184" y="19856"/>
                </a:lnTo>
                <a:lnTo>
                  <a:pt x="15257" y="19831"/>
                </a:lnTo>
                <a:lnTo>
                  <a:pt x="15330" y="19807"/>
                </a:lnTo>
                <a:lnTo>
                  <a:pt x="15379" y="19758"/>
                </a:lnTo>
                <a:lnTo>
                  <a:pt x="15403" y="19710"/>
                </a:lnTo>
                <a:lnTo>
                  <a:pt x="15427" y="19661"/>
                </a:lnTo>
                <a:lnTo>
                  <a:pt x="15427" y="19539"/>
                </a:lnTo>
                <a:lnTo>
                  <a:pt x="15379" y="19418"/>
                </a:lnTo>
                <a:lnTo>
                  <a:pt x="15403" y="19296"/>
                </a:lnTo>
                <a:lnTo>
                  <a:pt x="15403" y="19150"/>
                </a:lnTo>
                <a:lnTo>
                  <a:pt x="15500" y="19053"/>
                </a:lnTo>
                <a:lnTo>
                  <a:pt x="15598" y="18931"/>
                </a:lnTo>
                <a:lnTo>
                  <a:pt x="15768" y="18663"/>
                </a:lnTo>
                <a:lnTo>
                  <a:pt x="16084" y="18225"/>
                </a:lnTo>
                <a:lnTo>
                  <a:pt x="16230" y="18006"/>
                </a:lnTo>
                <a:lnTo>
                  <a:pt x="16401" y="17787"/>
                </a:lnTo>
                <a:close/>
                <a:moveTo>
                  <a:pt x="3431" y="19904"/>
                </a:moveTo>
                <a:lnTo>
                  <a:pt x="3285" y="20002"/>
                </a:lnTo>
                <a:lnTo>
                  <a:pt x="3164" y="20123"/>
                </a:lnTo>
                <a:lnTo>
                  <a:pt x="2920" y="20342"/>
                </a:lnTo>
                <a:lnTo>
                  <a:pt x="2628" y="20683"/>
                </a:lnTo>
                <a:lnTo>
                  <a:pt x="2336" y="21023"/>
                </a:lnTo>
                <a:lnTo>
                  <a:pt x="2093" y="21291"/>
                </a:lnTo>
                <a:lnTo>
                  <a:pt x="2044" y="20902"/>
                </a:lnTo>
                <a:lnTo>
                  <a:pt x="2190" y="20853"/>
                </a:lnTo>
                <a:lnTo>
                  <a:pt x="2312" y="20756"/>
                </a:lnTo>
                <a:lnTo>
                  <a:pt x="2531" y="20585"/>
                </a:lnTo>
                <a:lnTo>
                  <a:pt x="2677" y="20464"/>
                </a:lnTo>
                <a:lnTo>
                  <a:pt x="2823" y="20318"/>
                </a:lnTo>
                <a:lnTo>
                  <a:pt x="2945" y="20172"/>
                </a:lnTo>
                <a:lnTo>
                  <a:pt x="2969" y="20075"/>
                </a:lnTo>
                <a:lnTo>
                  <a:pt x="2993" y="20002"/>
                </a:lnTo>
                <a:lnTo>
                  <a:pt x="2969" y="19953"/>
                </a:lnTo>
                <a:lnTo>
                  <a:pt x="2945" y="19904"/>
                </a:lnTo>
                <a:close/>
                <a:moveTo>
                  <a:pt x="10050" y="19977"/>
                </a:moveTo>
                <a:lnTo>
                  <a:pt x="9879" y="20148"/>
                </a:lnTo>
                <a:lnTo>
                  <a:pt x="9734" y="20293"/>
                </a:lnTo>
                <a:lnTo>
                  <a:pt x="9588" y="20537"/>
                </a:lnTo>
                <a:lnTo>
                  <a:pt x="9442" y="20756"/>
                </a:lnTo>
                <a:lnTo>
                  <a:pt x="9296" y="20975"/>
                </a:lnTo>
                <a:lnTo>
                  <a:pt x="9223" y="21072"/>
                </a:lnTo>
                <a:lnTo>
                  <a:pt x="9198" y="21194"/>
                </a:lnTo>
                <a:lnTo>
                  <a:pt x="9198" y="21242"/>
                </a:lnTo>
                <a:lnTo>
                  <a:pt x="9198" y="21291"/>
                </a:lnTo>
                <a:lnTo>
                  <a:pt x="8493" y="21291"/>
                </a:lnTo>
                <a:lnTo>
                  <a:pt x="8663" y="21072"/>
                </a:lnTo>
                <a:lnTo>
                  <a:pt x="8833" y="20853"/>
                </a:lnTo>
                <a:lnTo>
                  <a:pt x="9028" y="20537"/>
                </a:lnTo>
                <a:lnTo>
                  <a:pt x="9247" y="20245"/>
                </a:lnTo>
                <a:lnTo>
                  <a:pt x="9393" y="20099"/>
                </a:lnTo>
                <a:lnTo>
                  <a:pt x="9563" y="19977"/>
                </a:lnTo>
                <a:close/>
                <a:moveTo>
                  <a:pt x="10780" y="20002"/>
                </a:moveTo>
                <a:lnTo>
                  <a:pt x="10585" y="20342"/>
                </a:lnTo>
                <a:lnTo>
                  <a:pt x="10366" y="20731"/>
                </a:lnTo>
                <a:lnTo>
                  <a:pt x="10147" y="21145"/>
                </a:lnTo>
                <a:lnTo>
                  <a:pt x="10123" y="21218"/>
                </a:lnTo>
                <a:lnTo>
                  <a:pt x="10147" y="21291"/>
                </a:lnTo>
                <a:lnTo>
                  <a:pt x="9417" y="21291"/>
                </a:lnTo>
                <a:lnTo>
                  <a:pt x="9515" y="21242"/>
                </a:lnTo>
                <a:lnTo>
                  <a:pt x="9588" y="21169"/>
                </a:lnTo>
                <a:lnTo>
                  <a:pt x="9734" y="20975"/>
                </a:lnTo>
                <a:lnTo>
                  <a:pt x="9977" y="20610"/>
                </a:lnTo>
                <a:lnTo>
                  <a:pt x="10050" y="20512"/>
                </a:lnTo>
                <a:lnTo>
                  <a:pt x="10147" y="20415"/>
                </a:lnTo>
                <a:lnTo>
                  <a:pt x="10366" y="20220"/>
                </a:lnTo>
                <a:lnTo>
                  <a:pt x="10463" y="20123"/>
                </a:lnTo>
                <a:lnTo>
                  <a:pt x="10512" y="20002"/>
                </a:lnTo>
                <a:close/>
                <a:moveTo>
                  <a:pt x="11534" y="20026"/>
                </a:moveTo>
                <a:lnTo>
                  <a:pt x="11364" y="20269"/>
                </a:lnTo>
                <a:lnTo>
                  <a:pt x="11218" y="20512"/>
                </a:lnTo>
                <a:lnTo>
                  <a:pt x="11120" y="20683"/>
                </a:lnTo>
                <a:lnTo>
                  <a:pt x="11023" y="20877"/>
                </a:lnTo>
                <a:lnTo>
                  <a:pt x="10950" y="21096"/>
                </a:lnTo>
                <a:lnTo>
                  <a:pt x="10901" y="21291"/>
                </a:lnTo>
                <a:lnTo>
                  <a:pt x="10488" y="21291"/>
                </a:lnTo>
                <a:lnTo>
                  <a:pt x="10609" y="21145"/>
                </a:lnTo>
                <a:lnTo>
                  <a:pt x="10707" y="20975"/>
                </a:lnTo>
                <a:lnTo>
                  <a:pt x="10901" y="20658"/>
                </a:lnTo>
                <a:lnTo>
                  <a:pt x="11120" y="20342"/>
                </a:lnTo>
                <a:lnTo>
                  <a:pt x="11218" y="20196"/>
                </a:lnTo>
                <a:lnTo>
                  <a:pt x="11315" y="20026"/>
                </a:lnTo>
                <a:close/>
                <a:moveTo>
                  <a:pt x="14843" y="19953"/>
                </a:moveTo>
                <a:lnTo>
                  <a:pt x="14746" y="20220"/>
                </a:lnTo>
                <a:lnTo>
                  <a:pt x="14697" y="20512"/>
                </a:lnTo>
                <a:lnTo>
                  <a:pt x="14624" y="20780"/>
                </a:lnTo>
                <a:lnTo>
                  <a:pt x="14576" y="20926"/>
                </a:lnTo>
                <a:lnTo>
                  <a:pt x="14527" y="21048"/>
                </a:lnTo>
                <a:lnTo>
                  <a:pt x="14503" y="21121"/>
                </a:lnTo>
                <a:lnTo>
                  <a:pt x="14503" y="21169"/>
                </a:lnTo>
                <a:lnTo>
                  <a:pt x="14527" y="21267"/>
                </a:lnTo>
                <a:lnTo>
                  <a:pt x="14211" y="21291"/>
                </a:lnTo>
                <a:lnTo>
                  <a:pt x="14284" y="20999"/>
                </a:lnTo>
                <a:lnTo>
                  <a:pt x="14381" y="20658"/>
                </a:lnTo>
                <a:lnTo>
                  <a:pt x="14454" y="20293"/>
                </a:lnTo>
                <a:lnTo>
                  <a:pt x="14454" y="20123"/>
                </a:lnTo>
                <a:lnTo>
                  <a:pt x="14478" y="19977"/>
                </a:lnTo>
                <a:lnTo>
                  <a:pt x="14843" y="19953"/>
                </a:lnTo>
                <a:close/>
                <a:moveTo>
                  <a:pt x="12337" y="20026"/>
                </a:moveTo>
                <a:lnTo>
                  <a:pt x="12215" y="20220"/>
                </a:lnTo>
                <a:lnTo>
                  <a:pt x="12142" y="20391"/>
                </a:lnTo>
                <a:lnTo>
                  <a:pt x="11948" y="20829"/>
                </a:lnTo>
                <a:lnTo>
                  <a:pt x="11875" y="21072"/>
                </a:lnTo>
                <a:lnTo>
                  <a:pt x="11826" y="21315"/>
                </a:lnTo>
                <a:lnTo>
                  <a:pt x="11364" y="21291"/>
                </a:lnTo>
                <a:lnTo>
                  <a:pt x="11412" y="21121"/>
                </a:lnTo>
                <a:lnTo>
                  <a:pt x="11485" y="20950"/>
                </a:lnTo>
                <a:lnTo>
                  <a:pt x="11656" y="20634"/>
                </a:lnTo>
                <a:lnTo>
                  <a:pt x="11826" y="20342"/>
                </a:lnTo>
                <a:lnTo>
                  <a:pt x="11899" y="20196"/>
                </a:lnTo>
                <a:lnTo>
                  <a:pt x="11948" y="20026"/>
                </a:lnTo>
                <a:close/>
                <a:moveTo>
                  <a:pt x="13335" y="20002"/>
                </a:moveTo>
                <a:lnTo>
                  <a:pt x="13213" y="20148"/>
                </a:lnTo>
                <a:lnTo>
                  <a:pt x="13140" y="20293"/>
                </a:lnTo>
                <a:lnTo>
                  <a:pt x="12970" y="20585"/>
                </a:lnTo>
                <a:lnTo>
                  <a:pt x="12799" y="20950"/>
                </a:lnTo>
                <a:lnTo>
                  <a:pt x="12751" y="21121"/>
                </a:lnTo>
                <a:lnTo>
                  <a:pt x="12702" y="21315"/>
                </a:lnTo>
                <a:lnTo>
                  <a:pt x="12264" y="21315"/>
                </a:lnTo>
                <a:lnTo>
                  <a:pt x="12337" y="21023"/>
                </a:lnTo>
                <a:lnTo>
                  <a:pt x="12410" y="20756"/>
                </a:lnTo>
                <a:lnTo>
                  <a:pt x="12507" y="20366"/>
                </a:lnTo>
                <a:lnTo>
                  <a:pt x="12580" y="20172"/>
                </a:lnTo>
                <a:lnTo>
                  <a:pt x="12629" y="20075"/>
                </a:lnTo>
                <a:lnTo>
                  <a:pt x="12702" y="20026"/>
                </a:lnTo>
                <a:lnTo>
                  <a:pt x="13335" y="20002"/>
                </a:lnTo>
                <a:close/>
                <a:moveTo>
                  <a:pt x="14113" y="20002"/>
                </a:moveTo>
                <a:lnTo>
                  <a:pt x="14065" y="20196"/>
                </a:lnTo>
                <a:lnTo>
                  <a:pt x="14016" y="20366"/>
                </a:lnTo>
                <a:lnTo>
                  <a:pt x="13870" y="20804"/>
                </a:lnTo>
                <a:lnTo>
                  <a:pt x="13748" y="21242"/>
                </a:lnTo>
                <a:lnTo>
                  <a:pt x="13748" y="21291"/>
                </a:lnTo>
                <a:lnTo>
                  <a:pt x="13164" y="21315"/>
                </a:lnTo>
                <a:lnTo>
                  <a:pt x="13262" y="21023"/>
                </a:lnTo>
                <a:lnTo>
                  <a:pt x="13383" y="20731"/>
                </a:lnTo>
                <a:lnTo>
                  <a:pt x="13578" y="20391"/>
                </a:lnTo>
                <a:lnTo>
                  <a:pt x="13651" y="20196"/>
                </a:lnTo>
                <a:lnTo>
                  <a:pt x="13700" y="20002"/>
                </a:lnTo>
                <a:close/>
                <a:moveTo>
                  <a:pt x="8979" y="19953"/>
                </a:moveTo>
                <a:lnTo>
                  <a:pt x="8833" y="20148"/>
                </a:lnTo>
                <a:lnTo>
                  <a:pt x="8736" y="20318"/>
                </a:lnTo>
                <a:lnTo>
                  <a:pt x="8395" y="20804"/>
                </a:lnTo>
                <a:lnTo>
                  <a:pt x="8225" y="21048"/>
                </a:lnTo>
                <a:lnTo>
                  <a:pt x="8079" y="21315"/>
                </a:lnTo>
                <a:lnTo>
                  <a:pt x="7446" y="21340"/>
                </a:lnTo>
                <a:lnTo>
                  <a:pt x="7446" y="21340"/>
                </a:lnTo>
                <a:lnTo>
                  <a:pt x="7592" y="21194"/>
                </a:lnTo>
                <a:lnTo>
                  <a:pt x="7714" y="21023"/>
                </a:lnTo>
                <a:lnTo>
                  <a:pt x="7957" y="20683"/>
                </a:lnTo>
                <a:lnTo>
                  <a:pt x="8055" y="20561"/>
                </a:lnTo>
                <a:lnTo>
                  <a:pt x="8152" y="20464"/>
                </a:lnTo>
                <a:lnTo>
                  <a:pt x="8371" y="20293"/>
                </a:lnTo>
                <a:lnTo>
                  <a:pt x="8614" y="20123"/>
                </a:lnTo>
                <a:lnTo>
                  <a:pt x="8833" y="19953"/>
                </a:lnTo>
                <a:close/>
                <a:moveTo>
                  <a:pt x="5646" y="19929"/>
                </a:moveTo>
                <a:lnTo>
                  <a:pt x="5548" y="19977"/>
                </a:lnTo>
                <a:lnTo>
                  <a:pt x="4818" y="20658"/>
                </a:lnTo>
                <a:lnTo>
                  <a:pt x="4478" y="20975"/>
                </a:lnTo>
                <a:lnTo>
                  <a:pt x="4332" y="21145"/>
                </a:lnTo>
                <a:lnTo>
                  <a:pt x="4259" y="21242"/>
                </a:lnTo>
                <a:lnTo>
                  <a:pt x="4210" y="21340"/>
                </a:lnTo>
                <a:lnTo>
                  <a:pt x="4210" y="21364"/>
                </a:lnTo>
                <a:lnTo>
                  <a:pt x="4234" y="21364"/>
                </a:lnTo>
                <a:lnTo>
                  <a:pt x="4332" y="21340"/>
                </a:lnTo>
                <a:lnTo>
                  <a:pt x="4453" y="21291"/>
                </a:lnTo>
                <a:lnTo>
                  <a:pt x="4648" y="21194"/>
                </a:lnTo>
                <a:lnTo>
                  <a:pt x="5013" y="20926"/>
                </a:lnTo>
                <a:lnTo>
                  <a:pt x="5427" y="20610"/>
                </a:lnTo>
                <a:lnTo>
                  <a:pt x="5816" y="20245"/>
                </a:lnTo>
                <a:lnTo>
                  <a:pt x="5865" y="20172"/>
                </a:lnTo>
                <a:lnTo>
                  <a:pt x="5865" y="20075"/>
                </a:lnTo>
                <a:lnTo>
                  <a:pt x="5816" y="19977"/>
                </a:lnTo>
                <a:lnTo>
                  <a:pt x="5743" y="19929"/>
                </a:lnTo>
                <a:close/>
                <a:moveTo>
                  <a:pt x="8225" y="19929"/>
                </a:moveTo>
                <a:lnTo>
                  <a:pt x="7982" y="20123"/>
                </a:lnTo>
                <a:lnTo>
                  <a:pt x="7763" y="20342"/>
                </a:lnTo>
                <a:lnTo>
                  <a:pt x="7568" y="20585"/>
                </a:lnTo>
                <a:lnTo>
                  <a:pt x="7373" y="20829"/>
                </a:lnTo>
                <a:lnTo>
                  <a:pt x="7033" y="21364"/>
                </a:lnTo>
                <a:lnTo>
                  <a:pt x="6668" y="21388"/>
                </a:lnTo>
                <a:lnTo>
                  <a:pt x="6668" y="21388"/>
                </a:lnTo>
                <a:lnTo>
                  <a:pt x="6838" y="21169"/>
                </a:lnTo>
                <a:lnTo>
                  <a:pt x="6984" y="20950"/>
                </a:lnTo>
                <a:lnTo>
                  <a:pt x="7227" y="20585"/>
                </a:lnTo>
                <a:lnTo>
                  <a:pt x="7495" y="20220"/>
                </a:lnTo>
                <a:lnTo>
                  <a:pt x="7690" y="20050"/>
                </a:lnTo>
                <a:lnTo>
                  <a:pt x="7860" y="19929"/>
                </a:lnTo>
                <a:close/>
                <a:moveTo>
                  <a:pt x="4526" y="19904"/>
                </a:moveTo>
                <a:lnTo>
                  <a:pt x="4356" y="20050"/>
                </a:lnTo>
                <a:lnTo>
                  <a:pt x="4186" y="20196"/>
                </a:lnTo>
                <a:lnTo>
                  <a:pt x="3869" y="20512"/>
                </a:lnTo>
                <a:lnTo>
                  <a:pt x="3285" y="21023"/>
                </a:lnTo>
                <a:lnTo>
                  <a:pt x="3115" y="21194"/>
                </a:lnTo>
                <a:lnTo>
                  <a:pt x="3042" y="21267"/>
                </a:lnTo>
                <a:lnTo>
                  <a:pt x="2969" y="21315"/>
                </a:lnTo>
                <a:lnTo>
                  <a:pt x="2920" y="21364"/>
                </a:lnTo>
                <a:lnTo>
                  <a:pt x="2920" y="21388"/>
                </a:lnTo>
                <a:lnTo>
                  <a:pt x="2945" y="21437"/>
                </a:lnTo>
                <a:lnTo>
                  <a:pt x="2969" y="21461"/>
                </a:lnTo>
                <a:lnTo>
                  <a:pt x="2872" y="21461"/>
                </a:lnTo>
                <a:lnTo>
                  <a:pt x="2458" y="21413"/>
                </a:lnTo>
                <a:lnTo>
                  <a:pt x="2580" y="21315"/>
                </a:lnTo>
                <a:lnTo>
                  <a:pt x="2701" y="21169"/>
                </a:lnTo>
                <a:lnTo>
                  <a:pt x="2896" y="20950"/>
                </a:lnTo>
                <a:lnTo>
                  <a:pt x="3188" y="20683"/>
                </a:lnTo>
                <a:lnTo>
                  <a:pt x="3480" y="20415"/>
                </a:lnTo>
                <a:lnTo>
                  <a:pt x="3602" y="20318"/>
                </a:lnTo>
                <a:lnTo>
                  <a:pt x="3723" y="20245"/>
                </a:lnTo>
                <a:lnTo>
                  <a:pt x="3991" y="20148"/>
                </a:lnTo>
                <a:lnTo>
                  <a:pt x="4040" y="20099"/>
                </a:lnTo>
                <a:lnTo>
                  <a:pt x="4064" y="20026"/>
                </a:lnTo>
                <a:lnTo>
                  <a:pt x="4064" y="19977"/>
                </a:lnTo>
                <a:lnTo>
                  <a:pt x="4064" y="19904"/>
                </a:lnTo>
                <a:close/>
                <a:moveTo>
                  <a:pt x="7349" y="19904"/>
                </a:moveTo>
                <a:lnTo>
                  <a:pt x="7154" y="20148"/>
                </a:lnTo>
                <a:lnTo>
                  <a:pt x="7008" y="20366"/>
                </a:lnTo>
                <a:lnTo>
                  <a:pt x="6546" y="21072"/>
                </a:lnTo>
                <a:lnTo>
                  <a:pt x="6400" y="21242"/>
                </a:lnTo>
                <a:lnTo>
                  <a:pt x="6254" y="21413"/>
                </a:lnTo>
                <a:lnTo>
                  <a:pt x="5451" y="21461"/>
                </a:lnTo>
                <a:lnTo>
                  <a:pt x="5621" y="21315"/>
                </a:lnTo>
                <a:lnTo>
                  <a:pt x="5792" y="21145"/>
                </a:lnTo>
                <a:lnTo>
                  <a:pt x="6084" y="20829"/>
                </a:lnTo>
                <a:lnTo>
                  <a:pt x="6303" y="20634"/>
                </a:lnTo>
                <a:lnTo>
                  <a:pt x="6522" y="20415"/>
                </a:lnTo>
                <a:lnTo>
                  <a:pt x="6619" y="20293"/>
                </a:lnTo>
                <a:lnTo>
                  <a:pt x="6716" y="20172"/>
                </a:lnTo>
                <a:lnTo>
                  <a:pt x="6741" y="20026"/>
                </a:lnTo>
                <a:lnTo>
                  <a:pt x="6765" y="19904"/>
                </a:lnTo>
                <a:close/>
                <a:moveTo>
                  <a:pt x="6424" y="19904"/>
                </a:moveTo>
                <a:lnTo>
                  <a:pt x="6278" y="20026"/>
                </a:lnTo>
                <a:lnTo>
                  <a:pt x="5986" y="20318"/>
                </a:lnTo>
                <a:lnTo>
                  <a:pt x="5694" y="20610"/>
                </a:lnTo>
                <a:lnTo>
                  <a:pt x="5500" y="20804"/>
                </a:lnTo>
                <a:lnTo>
                  <a:pt x="5281" y="20999"/>
                </a:lnTo>
                <a:lnTo>
                  <a:pt x="5110" y="21242"/>
                </a:lnTo>
                <a:lnTo>
                  <a:pt x="5037" y="21364"/>
                </a:lnTo>
                <a:lnTo>
                  <a:pt x="4989" y="21486"/>
                </a:lnTo>
                <a:lnTo>
                  <a:pt x="4575" y="21510"/>
                </a:lnTo>
                <a:lnTo>
                  <a:pt x="3845" y="21510"/>
                </a:lnTo>
                <a:lnTo>
                  <a:pt x="3139" y="21486"/>
                </a:lnTo>
                <a:lnTo>
                  <a:pt x="3237" y="21437"/>
                </a:lnTo>
                <a:lnTo>
                  <a:pt x="3334" y="21388"/>
                </a:lnTo>
                <a:lnTo>
                  <a:pt x="3529" y="21242"/>
                </a:lnTo>
                <a:lnTo>
                  <a:pt x="3796" y="20999"/>
                </a:lnTo>
                <a:lnTo>
                  <a:pt x="4161" y="20683"/>
                </a:lnTo>
                <a:lnTo>
                  <a:pt x="4526" y="20342"/>
                </a:lnTo>
                <a:lnTo>
                  <a:pt x="4745" y="20123"/>
                </a:lnTo>
                <a:lnTo>
                  <a:pt x="4843" y="20026"/>
                </a:lnTo>
                <a:lnTo>
                  <a:pt x="4916" y="19904"/>
                </a:lnTo>
                <a:close/>
                <a:moveTo>
                  <a:pt x="6132" y="0"/>
                </a:moveTo>
                <a:lnTo>
                  <a:pt x="6059" y="49"/>
                </a:lnTo>
                <a:lnTo>
                  <a:pt x="6011" y="98"/>
                </a:lnTo>
                <a:lnTo>
                  <a:pt x="5986" y="146"/>
                </a:lnTo>
                <a:lnTo>
                  <a:pt x="5938" y="317"/>
                </a:lnTo>
                <a:lnTo>
                  <a:pt x="5913" y="487"/>
                </a:lnTo>
                <a:lnTo>
                  <a:pt x="5938" y="828"/>
                </a:lnTo>
                <a:lnTo>
                  <a:pt x="5913" y="1047"/>
                </a:lnTo>
                <a:lnTo>
                  <a:pt x="5913" y="1241"/>
                </a:lnTo>
                <a:lnTo>
                  <a:pt x="4745" y="1266"/>
                </a:lnTo>
                <a:lnTo>
                  <a:pt x="2969" y="1266"/>
                </a:lnTo>
                <a:lnTo>
                  <a:pt x="2945" y="1144"/>
                </a:lnTo>
                <a:lnTo>
                  <a:pt x="2945" y="901"/>
                </a:lnTo>
                <a:lnTo>
                  <a:pt x="2945" y="633"/>
                </a:lnTo>
                <a:lnTo>
                  <a:pt x="2945" y="365"/>
                </a:lnTo>
                <a:lnTo>
                  <a:pt x="2920" y="122"/>
                </a:lnTo>
                <a:lnTo>
                  <a:pt x="2896" y="73"/>
                </a:lnTo>
                <a:lnTo>
                  <a:pt x="2847" y="25"/>
                </a:lnTo>
                <a:lnTo>
                  <a:pt x="2799" y="25"/>
                </a:lnTo>
                <a:lnTo>
                  <a:pt x="2726" y="49"/>
                </a:lnTo>
                <a:lnTo>
                  <a:pt x="2653" y="122"/>
                </a:lnTo>
                <a:lnTo>
                  <a:pt x="2580" y="219"/>
                </a:lnTo>
                <a:lnTo>
                  <a:pt x="2531" y="317"/>
                </a:lnTo>
                <a:lnTo>
                  <a:pt x="2507" y="438"/>
                </a:lnTo>
                <a:lnTo>
                  <a:pt x="2482" y="682"/>
                </a:lnTo>
                <a:lnTo>
                  <a:pt x="2482" y="925"/>
                </a:lnTo>
                <a:lnTo>
                  <a:pt x="2482" y="1266"/>
                </a:lnTo>
                <a:lnTo>
                  <a:pt x="877" y="1266"/>
                </a:lnTo>
                <a:lnTo>
                  <a:pt x="366" y="1339"/>
                </a:lnTo>
                <a:lnTo>
                  <a:pt x="317" y="1363"/>
                </a:lnTo>
                <a:lnTo>
                  <a:pt x="268" y="1387"/>
                </a:lnTo>
                <a:lnTo>
                  <a:pt x="244" y="1460"/>
                </a:lnTo>
                <a:lnTo>
                  <a:pt x="195" y="1485"/>
                </a:lnTo>
                <a:lnTo>
                  <a:pt x="171" y="1558"/>
                </a:lnTo>
                <a:lnTo>
                  <a:pt x="98" y="2069"/>
                </a:lnTo>
                <a:lnTo>
                  <a:pt x="49" y="2628"/>
                </a:lnTo>
                <a:lnTo>
                  <a:pt x="25" y="3164"/>
                </a:lnTo>
                <a:lnTo>
                  <a:pt x="25" y="3723"/>
                </a:lnTo>
                <a:lnTo>
                  <a:pt x="49" y="4818"/>
                </a:lnTo>
                <a:lnTo>
                  <a:pt x="98" y="5913"/>
                </a:lnTo>
                <a:lnTo>
                  <a:pt x="171" y="8273"/>
                </a:lnTo>
                <a:lnTo>
                  <a:pt x="171" y="9441"/>
                </a:lnTo>
                <a:lnTo>
                  <a:pt x="147" y="10634"/>
                </a:lnTo>
                <a:lnTo>
                  <a:pt x="98" y="11777"/>
                </a:lnTo>
                <a:lnTo>
                  <a:pt x="25" y="12921"/>
                </a:lnTo>
                <a:lnTo>
                  <a:pt x="1" y="14064"/>
                </a:lnTo>
                <a:lnTo>
                  <a:pt x="1" y="14624"/>
                </a:lnTo>
                <a:lnTo>
                  <a:pt x="49" y="15208"/>
                </a:lnTo>
                <a:lnTo>
                  <a:pt x="49" y="15743"/>
                </a:lnTo>
                <a:lnTo>
                  <a:pt x="49" y="16279"/>
                </a:lnTo>
                <a:lnTo>
                  <a:pt x="25" y="17398"/>
                </a:lnTo>
                <a:lnTo>
                  <a:pt x="25" y="17933"/>
                </a:lnTo>
                <a:lnTo>
                  <a:pt x="49" y="18493"/>
                </a:lnTo>
                <a:lnTo>
                  <a:pt x="98" y="19028"/>
                </a:lnTo>
                <a:lnTo>
                  <a:pt x="195" y="19564"/>
                </a:lnTo>
                <a:lnTo>
                  <a:pt x="244" y="19661"/>
                </a:lnTo>
                <a:lnTo>
                  <a:pt x="293" y="19710"/>
                </a:lnTo>
                <a:lnTo>
                  <a:pt x="390" y="19734"/>
                </a:lnTo>
                <a:lnTo>
                  <a:pt x="487" y="19758"/>
                </a:lnTo>
                <a:lnTo>
                  <a:pt x="585" y="19856"/>
                </a:lnTo>
                <a:lnTo>
                  <a:pt x="682" y="19904"/>
                </a:lnTo>
                <a:lnTo>
                  <a:pt x="804" y="19953"/>
                </a:lnTo>
                <a:lnTo>
                  <a:pt x="950" y="19977"/>
                </a:lnTo>
                <a:lnTo>
                  <a:pt x="1485" y="19977"/>
                </a:lnTo>
                <a:lnTo>
                  <a:pt x="1485" y="20342"/>
                </a:lnTo>
                <a:lnTo>
                  <a:pt x="1485" y="20634"/>
                </a:lnTo>
                <a:lnTo>
                  <a:pt x="1509" y="20950"/>
                </a:lnTo>
                <a:lnTo>
                  <a:pt x="1558" y="21534"/>
                </a:lnTo>
                <a:lnTo>
                  <a:pt x="1558" y="21607"/>
                </a:lnTo>
                <a:lnTo>
                  <a:pt x="1582" y="21705"/>
                </a:lnTo>
                <a:lnTo>
                  <a:pt x="1655" y="21753"/>
                </a:lnTo>
                <a:lnTo>
                  <a:pt x="1728" y="21802"/>
                </a:lnTo>
                <a:lnTo>
                  <a:pt x="1898" y="21802"/>
                </a:lnTo>
                <a:lnTo>
                  <a:pt x="1971" y="21778"/>
                </a:lnTo>
                <a:lnTo>
                  <a:pt x="2385" y="21851"/>
                </a:lnTo>
                <a:lnTo>
                  <a:pt x="2799" y="21899"/>
                </a:lnTo>
                <a:lnTo>
                  <a:pt x="3626" y="21948"/>
                </a:lnTo>
                <a:lnTo>
                  <a:pt x="4478" y="21948"/>
                </a:lnTo>
                <a:lnTo>
                  <a:pt x="5305" y="21924"/>
                </a:lnTo>
                <a:lnTo>
                  <a:pt x="7008" y="21826"/>
                </a:lnTo>
                <a:lnTo>
                  <a:pt x="7836" y="21778"/>
                </a:lnTo>
                <a:lnTo>
                  <a:pt x="8687" y="21753"/>
                </a:lnTo>
                <a:lnTo>
                  <a:pt x="9515" y="21729"/>
                </a:lnTo>
                <a:lnTo>
                  <a:pt x="10342" y="21753"/>
                </a:lnTo>
                <a:lnTo>
                  <a:pt x="12021" y="21778"/>
                </a:lnTo>
                <a:lnTo>
                  <a:pt x="13700" y="21778"/>
                </a:lnTo>
                <a:lnTo>
                  <a:pt x="14527" y="21753"/>
                </a:lnTo>
                <a:lnTo>
                  <a:pt x="15354" y="21680"/>
                </a:lnTo>
                <a:lnTo>
                  <a:pt x="15427" y="21705"/>
                </a:lnTo>
                <a:lnTo>
                  <a:pt x="15500" y="21680"/>
                </a:lnTo>
                <a:lnTo>
                  <a:pt x="16425" y="21583"/>
                </a:lnTo>
                <a:lnTo>
                  <a:pt x="16498" y="21559"/>
                </a:lnTo>
                <a:lnTo>
                  <a:pt x="16620" y="21607"/>
                </a:lnTo>
                <a:lnTo>
                  <a:pt x="16717" y="21607"/>
                </a:lnTo>
                <a:lnTo>
                  <a:pt x="16766" y="21583"/>
                </a:lnTo>
                <a:lnTo>
                  <a:pt x="16814" y="21534"/>
                </a:lnTo>
                <a:lnTo>
                  <a:pt x="16863" y="21486"/>
                </a:lnTo>
                <a:lnTo>
                  <a:pt x="16863" y="21413"/>
                </a:lnTo>
                <a:lnTo>
                  <a:pt x="16936" y="20902"/>
                </a:lnTo>
                <a:lnTo>
                  <a:pt x="16985" y="20391"/>
                </a:lnTo>
                <a:lnTo>
                  <a:pt x="16985" y="19880"/>
                </a:lnTo>
                <a:lnTo>
                  <a:pt x="16985" y="19369"/>
                </a:lnTo>
                <a:lnTo>
                  <a:pt x="16936" y="18323"/>
                </a:lnTo>
                <a:lnTo>
                  <a:pt x="16936" y="17812"/>
                </a:lnTo>
                <a:lnTo>
                  <a:pt x="16936" y="17301"/>
                </a:lnTo>
                <a:lnTo>
                  <a:pt x="17009" y="14867"/>
                </a:lnTo>
                <a:lnTo>
                  <a:pt x="17033" y="13651"/>
                </a:lnTo>
                <a:lnTo>
                  <a:pt x="17033" y="12458"/>
                </a:lnTo>
                <a:lnTo>
                  <a:pt x="17058" y="10025"/>
                </a:lnTo>
                <a:lnTo>
                  <a:pt x="17082" y="8809"/>
                </a:lnTo>
                <a:lnTo>
                  <a:pt x="17082" y="7592"/>
                </a:lnTo>
                <a:lnTo>
                  <a:pt x="17082" y="6984"/>
                </a:lnTo>
                <a:lnTo>
                  <a:pt x="17082" y="6375"/>
                </a:lnTo>
                <a:lnTo>
                  <a:pt x="17106" y="5791"/>
                </a:lnTo>
                <a:lnTo>
                  <a:pt x="17082" y="5183"/>
                </a:lnTo>
                <a:lnTo>
                  <a:pt x="17033" y="4696"/>
                </a:lnTo>
                <a:lnTo>
                  <a:pt x="16960" y="4210"/>
                </a:lnTo>
                <a:lnTo>
                  <a:pt x="16766" y="3237"/>
                </a:lnTo>
                <a:lnTo>
                  <a:pt x="16839" y="3115"/>
                </a:lnTo>
                <a:lnTo>
                  <a:pt x="16839" y="2993"/>
                </a:lnTo>
                <a:lnTo>
                  <a:pt x="16814" y="2945"/>
                </a:lnTo>
                <a:lnTo>
                  <a:pt x="16790" y="2896"/>
                </a:lnTo>
                <a:lnTo>
                  <a:pt x="16717" y="2847"/>
                </a:lnTo>
                <a:lnTo>
                  <a:pt x="16644" y="2847"/>
                </a:lnTo>
                <a:lnTo>
                  <a:pt x="16157" y="2774"/>
                </a:lnTo>
                <a:lnTo>
                  <a:pt x="15865" y="2774"/>
                </a:lnTo>
                <a:lnTo>
                  <a:pt x="15622" y="2799"/>
                </a:lnTo>
                <a:lnTo>
                  <a:pt x="15598" y="2434"/>
                </a:lnTo>
                <a:lnTo>
                  <a:pt x="15549" y="2069"/>
                </a:lnTo>
                <a:lnTo>
                  <a:pt x="15500" y="1898"/>
                </a:lnTo>
                <a:lnTo>
                  <a:pt x="15452" y="1728"/>
                </a:lnTo>
                <a:lnTo>
                  <a:pt x="15403" y="1582"/>
                </a:lnTo>
                <a:lnTo>
                  <a:pt x="15306" y="1436"/>
                </a:lnTo>
                <a:lnTo>
                  <a:pt x="15306" y="1339"/>
                </a:lnTo>
                <a:lnTo>
                  <a:pt x="15233" y="1241"/>
                </a:lnTo>
                <a:lnTo>
                  <a:pt x="15160" y="1193"/>
                </a:lnTo>
                <a:lnTo>
                  <a:pt x="15087" y="1144"/>
                </a:lnTo>
                <a:lnTo>
                  <a:pt x="14892" y="1095"/>
                </a:lnTo>
                <a:lnTo>
                  <a:pt x="13262" y="1095"/>
                </a:lnTo>
                <a:lnTo>
                  <a:pt x="13018" y="1120"/>
                </a:lnTo>
                <a:lnTo>
                  <a:pt x="13043" y="560"/>
                </a:lnTo>
                <a:lnTo>
                  <a:pt x="13043" y="268"/>
                </a:lnTo>
                <a:lnTo>
                  <a:pt x="13018" y="146"/>
                </a:lnTo>
                <a:lnTo>
                  <a:pt x="12970" y="25"/>
                </a:lnTo>
                <a:lnTo>
                  <a:pt x="12945" y="0"/>
                </a:lnTo>
                <a:lnTo>
                  <a:pt x="12897" y="0"/>
                </a:lnTo>
                <a:lnTo>
                  <a:pt x="12799" y="98"/>
                </a:lnTo>
                <a:lnTo>
                  <a:pt x="12702" y="219"/>
                </a:lnTo>
                <a:lnTo>
                  <a:pt x="12653" y="341"/>
                </a:lnTo>
                <a:lnTo>
                  <a:pt x="12605" y="463"/>
                </a:lnTo>
                <a:lnTo>
                  <a:pt x="12556" y="755"/>
                </a:lnTo>
                <a:lnTo>
                  <a:pt x="12556" y="1047"/>
                </a:lnTo>
                <a:lnTo>
                  <a:pt x="12532" y="1120"/>
                </a:lnTo>
                <a:lnTo>
                  <a:pt x="11145" y="1144"/>
                </a:lnTo>
                <a:lnTo>
                  <a:pt x="9734" y="1168"/>
                </a:lnTo>
                <a:lnTo>
                  <a:pt x="9734" y="195"/>
                </a:lnTo>
                <a:lnTo>
                  <a:pt x="9734" y="146"/>
                </a:lnTo>
                <a:lnTo>
                  <a:pt x="9709" y="98"/>
                </a:lnTo>
                <a:lnTo>
                  <a:pt x="9636" y="25"/>
                </a:lnTo>
                <a:lnTo>
                  <a:pt x="9466" y="25"/>
                </a:lnTo>
                <a:lnTo>
                  <a:pt x="9417" y="73"/>
                </a:lnTo>
                <a:lnTo>
                  <a:pt x="9344" y="171"/>
                </a:lnTo>
                <a:lnTo>
                  <a:pt x="9296" y="317"/>
                </a:lnTo>
                <a:lnTo>
                  <a:pt x="9247" y="438"/>
                </a:lnTo>
                <a:lnTo>
                  <a:pt x="9223" y="609"/>
                </a:lnTo>
                <a:lnTo>
                  <a:pt x="9198" y="901"/>
                </a:lnTo>
                <a:lnTo>
                  <a:pt x="9198" y="1193"/>
                </a:lnTo>
                <a:lnTo>
                  <a:pt x="9150" y="1193"/>
                </a:lnTo>
                <a:lnTo>
                  <a:pt x="7811" y="1217"/>
                </a:lnTo>
                <a:lnTo>
                  <a:pt x="6449" y="1241"/>
                </a:lnTo>
                <a:lnTo>
                  <a:pt x="6449" y="706"/>
                </a:lnTo>
                <a:lnTo>
                  <a:pt x="6424" y="414"/>
                </a:lnTo>
                <a:lnTo>
                  <a:pt x="6376" y="146"/>
                </a:lnTo>
                <a:lnTo>
                  <a:pt x="6351" y="73"/>
                </a:lnTo>
                <a:lnTo>
                  <a:pt x="6303" y="25"/>
                </a:lnTo>
                <a:lnTo>
                  <a:pt x="625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9" name="Google Shape;869;p37"/>
          <p:cNvSpPr/>
          <p:nvPr/>
        </p:nvSpPr>
        <p:spPr>
          <a:xfrm>
            <a:off x="852801" y="338968"/>
            <a:ext cx="398876" cy="337703"/>
          </a:xfrm>
          <a:custGeom>
            <a:avLst/>
            <a:gdLst/>
            <a:ahLst/>
            <a:cxnLst/>
            <a:rect l="l" t="t" r="r" b="b"/>
            <a:pathLst>
              <a:path w="18251" h="15452" extrusionOk="0">
                <a:moveTo>
                  <a:pt x="10634" y="2409"/>
                </a:moveTo>
                <a:lnTo>
                  <a:pt x="9953" y="2433"/>
                </a:lnTo>
                <a:lnTo>
                  <a:pt x="9296" y="2458"/>
                </a:lnTo>
                <a:lnTo>
                  <a:pt x="7592" y="2531"/>
                </a:lnTo>
                <a:lnTo>
                  <a:pt x="7228" y="2531"/>
                </a:lnTo>
                <a:lnTo>
                  <a:pt x="6814" y="2555"/>
                </a:lnTo>
                <a:lnTo>
                  <a:pt x="6619" y="2555"/>
                </a:lnTo>
                <a:lnTo>
                  <a:pt x="6425" y="2579"/>
                </a:lnTo>
                <a:lnTo>
                  <a:pt x="6230" y="2652"/>
                </a:lnTo>
                <a:lnTo>
                  <a:pt x="6060" y="2725"/>
                </a:lnTo>
                <a:lnTo>
                  <a:pt x="6035" y="2750"/>
                </a:lnTo>
                <a:lnTo>
                  <a:pt x="6011" y="2798"/>
                </a:lnTo>
                <a:lnTo>
                  <a:pt x="6035" y="2847"/>
                </a:lnTo>
                <a:lnTo>
                  <a:pt x="6060" y="2896"/>
                </a:lnTo>
                <a:lnTo>
                  <a:pt x="6230" y="2969"/>
                </a:lnTo>
                <a:lnTo>
                  <a:pt x="6376" y="3017"/>
                </a:lnTo>
                <a:lnTo>
                  <a:pt x="6546" y="3042"/>
                </a:lnTo>
                <a:lnTo>
                  <a:pt x="7422" y="3042"/>
                </a:lnTo>
                <a:lnTo>
                  <a:pt x="8298" y="3017"/>
                </a:lnTo>
                <a:lnTo>
                  <a:pt x="9150" y="2993"/>
                </a:lnTo>
                <a:lnTo>
                  <a:pt x="9831" y="2969"/>
                </a:lnTo>
                <a:lnTo>
                  <a:pt x="10488" y="2944"/>
                </a:lnTo>
                <a:lnTo>
                  <a:pt x="10829" y="2969"/>
                </a:lnTo>
                <a:lnTo>
                  <a:pt x="11169" y="2993"/>
                </a:lnTo>
                <a:lnTo>
                  <a:pt x="11486" y="3042"/>
                </a:lnTo>
                <a:lnTo>
                  <a:pt x="11826" y="3090"/>
                </a:lnTo>
                <a:lnTo>
                  <a:pt x="11948" y="3115"/>
                </a:lnTo>
                <a:lnTo>
                  <a:pt x="12045" y="3066"/>
                </a:lnTo>
                <a:lnTo>
                  <a:pt x="12094" y="2993"/>
                </a:lnTo>
                <a:lnTo>
                  <a:pt x="12143" y="2896"/>
                </a:lnTo>
                <a:lnTo>
                  <a:pt x="12167" y="2798"/>
                </a:lnTo>
                <a:lnTo>
                  <a:pt x="12143" y="2701"/>
                </a:lnTo>
                <a:lnTo>
                  <a:pt x="12070" y="2628"/>
                </a:lnTo>
                <a:lnTo>
                  <a:pt x="11972" y="2579"/>
                </a:lnTo>
                <a:lnTo>
                  <a:pt x="11632" y="2506"/>
                </a:lnTo>
                <a:lnTo>
                  <a:pt x="11315" y="2458"/>
                </a:lnTo>
                <a:lnTo>
                  <a:pt x="10975" y="2433"/>
                </a:lnTo>
                <a:lnTo>
                  <a:pt x="10634" y="2409"/>
                </a:lnTo>
                <a:close/>
                <a:moveTo>
                  <a:pt x="15573" y="4940"/>
                </a:moveTo>
                <a:lnTo>
                  <a:pt x="15890" y="4964"/>
                </a:lnTo>
                <a:lnTo>
                  <a:pt x="16157" y="5037"/>
                </a:lnTo>
                <a:lnTo>
                  <a:pt x="16182" y="5280"/>
                </a:lnTo>
                <a:lnTo>
                  <a:pt x="16206" y="5524"/>
                </a:lnTo>
                <a:lnTo>
                  <a:pt x="16206" y="5889"/>
                </a:lnTo>
                <a:lnTo>
                  <a:pt x="16206" y="6254"/>
                </a:lnTo>
                <a:lnTo>
                  <a:pt x="15671" y="6278"/>
                </a:lnTo>
                <a:lnTo>
                  <a:pt x="15136" y="6302"/>
                </a:lnTo>
                <a:lnTo>
                  <a:pt x="14625" y="6327"/>
                </a:lnTo>
                <a:lnTo>
                  <a:pt x="14333" y="6375"/>
                </a:lnTo>
                <a:lnTo>
                  <a:pt x="14308" y="6302"/>
                </a:lnTo>
                <a:lnTo>
                  <a:pt x="14284" y="6132"/>
                </a:lnTo>
                <a:lnTo>
                  <a:pt x="14284" y="5962"/>
                </a:lnTo>
                <a:lnTo>
                  <a:pt x="14284" y="5645"/>
                </a:lnTo>
                <a:lnTo>
                  <a:pt x="14284" y="5329"/>
                </a:lnTo>
                <a:lnTo>
                  <a:pt x="14284" y="5159"/>
                </a:lnTo>
                <a:lnTo>
                  <a:pt x="14235" y="5013"/>
                </a:lnTo>
                <a:lnTo>
                  <a:pt x="14430" y="5013"/>
                </a:lnTo>
                <a:lnTo>
                  <a:pt x="14625" y="4988"/>
                </a:lnTo>
                <a:lnTo>
                  <a:pt x="14990" y="4940"/>
                </a:lnTo>
                <a:close/>
                <a:moveTo>
                  <a:pt x="15330" y="4404"/>
                </a:moveTo>
                <a:lnTo>
                  <a:pt x="14990" y="4429"/>
                </a:lnTo>
                <a:lnTo>
                  <a:pt x="14771" y="4453"/>
                </a:lnTo>
                <a:lnTo>
                  <a:pt x="14503" y="4502"/>
                </a:lnTo>
                <a:lnTo>
                  <a:pt x="14357" y="4526"/>
                </a:lnTo>
                <a:lnTo>
                  <a:pt x="14260" y="4575"/>
                </a:lnTo>
                <a:lnTo>
                  <a:pt x="14138" y="4648"/>
                </a:lnTo>
                <a:lnTo>
                  <a:pt x="14065" y="4721"/>
                </a:lnTo>
                <a:lnTo>
                  <a:pt x="14016" y="4721"/>
                </a:lnTo>
                <a:lnTo>
                  <a:pt x="13968" y="4745"/>
                </a:lnTo>
                <a:lnTo>
                  <a:pt x="13943" y="4745"/>
                </a:lnTo>
                <a:lnTo>
                  <a:pt x="13919" y="4769"/>
                </a:lnTo>
                <a:lnTo>
                  <a:pt x="13895" y="4794"/>
                </a:lnTo>
                <a:lnTo>
                  <a:pt x="13870" y="4891"/>
                </a:lnTo>
                <a:lnTo>
                  <a:pt x="13773" y="5670"/>
                </a:lnTo>
                <a:lnTo>
                  <a:pt x="13773" y="6059"/>
                </a:lnTo>
                <a:lnTo>
                  <a:pt x="13773" y="6254"/>
                </a:lnTo>
                <a:lnTo>
                  <a:pt x="13822" y="6424"/>
                </a:lnTo>
                <a:lnTo>
                  <a:pt x="13846" y="6497"/>
                </a:lnTo>
                <a:lnTo>
                  <a:pt x="13870" y="6570"/>
                </a:lnTo>
                <a:lnTo>
                  <a:pt x="13870" y="6594"/>
                </a:lnTo>
                <a:lnTo>
                  <a:pt x="13895" y="6667"/>
                </a:lnTo>
                <a:lnTo>
                  <a:pt x="13919" y="6740"/>
                </a:lnTo>
                <a:lnTo>
                  <a:pt x="13968" y="6789"/>
                </a:lnTo>
                <a:lnTo>
                  <a:pt x="14041" y="6813"/>
                </a:lnTo>
                <a:lnTo>
                  <a:pt x="14308" y="6886"/>
                </a:lnTo>
                <a:lnTo>
                  <a:pt x="14600" y="6911"/>
                </a:lnTo>
                <a:lnTo>
                  <a:pt x="14892" y="6935"/>
                </a:lnTo>
                <a:lnTo>
                  <a:pt x="15184" y="6911"/>
                </a:lnTo>
                <a:lnTo>
                  <a:pt x="15768" y="6886"/>
                </a:lnTo>
                <a:lnTo>
                  <a:pt x="16328" y="6813"/>
                </a:lnTo>
                <a:lnTo>
                  <a:pt x="16449" y="6789"/>
                </a:lnTo>
                <a:lnTo>
                  <a:pt x="16522" y="6740"/>
                </a:lnTo>
                <a:lnTo>
                  <a:pt x="16595" y="6643"/>
                </a:lnTo>
                <a:lnTo>
                  <a:pt x="16620" y="6546"/>
                </a:lnTo>
                <a:lnTo>
                  <a:pt x="16668" y="6448"/>
                </a:lnTo>
                <a:lnTo>
                  <a:pt x="16717" y="6327"/>
                </a:lnTo>
                <a:lnTo>
                  <a:pt x="16741" y="6108"/>
                </a:lnTo>
                <a:lnTo>
                  <a:pt x="16741" y="5864"/>
                </a:lnTo>
                <a:lnTo>
                  <a:pt x="16717" y="5645"/>
                </a:lnTo>
                <a:lnTo>
                  <a:pt x="16644" y="5159"/>
                </a:lnTo>
                <a:lnTo>
                  <a:pt x="16620" y="4940"/>
                </a:lnTo>
                <a:lnTo>
                  <a:pt x="16547" y="4721"/>
                </a:lnTo>
                <a:lnTo>
                  <a:pt x="16498" y="4648"/>
                </a:lnTo>
                <a:lnTo>
                  <a:pt x="16449" y="4599"/>
                </a:lnTo>
                <a:lnTo>
                  <a:pt x="16401" y="4575"/>
                </a:lnTo>
                <a:lnTo>
                  <a:pt x="16328" y="4526"/>
                </a:lnTo>
                <a:lnTo>
                  <a:pt x="16011" y="4453"/>
                </a:lnTo>
                <a:lnTo>
                  <a:pt x="15671" y="4404"/>
                </a:lnTo>
                <a:close/>
                <a:moveTo>
                  <a:pt x="8176" y="7105"/>
                </a:moveTo>
                <a:lnTo>
                  <a:pt x="7884" y="7373"/>
                </a:lnTo>
                <a:lnTo>
                  <a:pt x="7641" y="7689"/>
                </a:lnTo>
                <a:lnTo>
                  <a:pt x="7422" y="8006"/>
                </a:lnTo>
                <a:lnTo>
                  <a:pt x="7252" y="8346"/>
                </a:lnTo>
                <a:lnTo>
                  <a:pt x="7082" y="8687"/>
                </a:lnTo>
                <a:lnTo>
                  <a:pt x="6936" y="9052"/>
                </a:lnTo>
                <a:lnTo>
                  <a:pt x="6790" y="9417"/>
                </a:lnTo>
                <a:lnTo>
                  <a:pt x="6692" y="9782"/>
                </a:lnTo>
                <a:lnTo>
                  <a:pt x="6619" y="9441"/>
                </a:lnTo>
                <a:lnTo>
                  <a:pt x="6619" y="9198"/>
                </a:lnTo>
                <a:lnTo>
                  <a:pt x="6619" y="8955"/>
                </a:lnTo>
                <a:lnTo>
                  <a:pt x="6644" y="8711"/>
                </a:lnTo>
                <a:lnTo>
                  <a:pt x="6717" y="8492"/>
                </a:lnTo>
                <a:lnTo>
                  <a:pt x="6790" y="8273"/>
                </a:lnTo>
                <a:lnTo>
                  <a:pt x="6911" y="8079"/>
                </a:lnTo>
                <a:lnTo>
                  <a:pt x="7033" y="7884"/>
                </a:lnTo>
                <a:lnTo>
                  <a:pt x="7203" y="7689"/>
                </a:lnTo>
                <a:lnTo>
                  <a:pt x="7398" y="7519"/>
                </a:lnTo>
                <a:lnTo>
                  <a:pt x="7617" y="7373"/>
                </a:lnTo>
                <a:lnTo>
                  <a:pt x="7836" y="7251"/>
                </a:lnTo>
                <a:lnTo>
                  <a:pt x="8079" y="7154"/>
                </a:lnTo>
                <a:lnTo>
                  <a:pt x="8176" y="7105"/>
                </a:lnTo>
                <a:close/>
                <a:moveTo>
                  <a:pt x="11413" y="8444"/>
                </a:moveTo>
                <a:lnTo>
                  <a:pt x="11486" y="8711"/>
                </a:lnTo>
                <a:lnTo>
                  <a:pt x="11534" y="8979"/>
                </a:lnTo>
                <a:lnTo>
                  <a:pt x="11559" y="9246"/>
                </a:lnTo>
                <a:lnTo>
                  <a:pt x="11534" y="9514"/>
                </a:lnTo>
                <a:lnTo>
                  <a:pt x="11461" y="9782"/>
                </a:lnTo>
                <a:lnTo>
                  <a:pt x="11388" y="10049"/>
                </a:lnTo>
                <a:lnTo>
                  <a:pt x="11267" y="10293"/>
                </a:lnTo>
                <a:lnTo>
                  <a:pt x="11145" y="10512"/>
                </a:lnTo>
                <a:lnTo>
                  <a:pt x="10975" y="10731"/>
                </a:lnTo>
                <a:lnTo>
                  <a:pt x="11048" y="10536"/>
                </a:lnTo>
                <a:lnTo>
                  <a:pt x="11121" y="10317"/>
                </a:lnTo>
                <a:lnTo>
                  <a:pt x="11194" y="9928"/>
                </a:lnTo>
                <a:lnTo>
                  <a:pt x="11267" y="9563"/>
                </a:lnTo>
                <a:lnTo>
                  <a:pt x="11315" y="9198"/>
                </a:lnTo>
                <a:lnTo>
                  <a:pt x="11413" y="8444"/>
                </a:lnTo>
                <a:close/>
                <a:moveTo>
                  <a:pt x="9028" y="6911"/>
                </a:moveTo>
                <a:lnTo>
                  <a:pt x="8858" y="7057"/>
                </a:lnTo>
                <a:lnTo>
                  <a:pt x="8736" y="7251"/>
                </a:lnTo>
                <a:lnTo>
                  <a:pt x="8614" y="7446"/>
                </a:lnTo>
                <a:lnTo>
                  <a:pt x="8517" y="7641"/>
                </a:lnTo>
                <a:lnTo>
                  <a:pt x="8322" y="8079"/>
                </a:lnTo>
                <a:lnTo>
                  <a:pt x="8176" y="8492"/>
                </a:lnTo>
                <a:lnTo>
                  <a:pt x="8030" y="8833"/>
                </a:lnTo>
                <a:lnTo>
                  <a:pt x="7884" y="9173"/>
                </a:lnTo>
                <a:lnTo>
                  <a:pt x="7568" y="9830"/>
                </a:lnTo>
                <a:lnTo>
                  <a:pt x="7325" y="10317"/>
                </a:lnTo>
                <a:lnTo>
                  <a:pt x="7228" y="10560"/>
                </a:lnTo>
                <a:lnTo>
                  <a:pt x="7130" y="10804"/>
                </a:lnTo>
                <a:lnTo>
                  <a:pt x="6936" y="10463"/>
                </a:lnTo>
                <a:lnTo>
                  <a:pt x="6790" y="10122"/>
                </a:lnTo>
                <a:lnTo>
                  <a:pt x="6838" y="10122"/>
                </a:lnTo>
                <a:lnTo>
                  <a:pt x="6911" y="10098"/>
                </a:lnTo>
                <a:lnTo>
                  <a:pt x="6960" y="10074"/>
                </a:lnTo>
                <a:lnTo>
                  <a:pt x="7009" y="10001"/>
                </a:lnTo>
                <a:lnTo>
                  <a:pt x="7276" y="9222"/>
                </a:lnTo>
                <a:lnTo>
                  <a:pt x="7592" y="8468"/>
                </a:lnTo>
                <a:lnTo>
                  <a:pt x="7787" y="8103"/>
                </a:lnTo>
                <a:lnTo>
                  <a:pt x="7982" y="7738"/>
                </a:lnTo>
                <a:lnTo>
                  <a:pt x="8176" y="7373"/>
                </a:lnTo>
                <a:lnTo>
                  <a:pt x="8395" y="7032"/>
                </a:lnTo>
                <a:lnTo>
                  <a:pt x="8493" y="7032"/>
                </a:lnTo>
                <a:lnTo>
                  <a:pt x="8760" y="6959"/>
                </a:lnTo>
                <a:lnTo>
                  <a:pt x="9028" y="6911"/>
                </a:lnTo>
                <a:close/>
                <a:moveTo>
                  <a:pt x="9344" y="6911"/>
                </a:moveTo>
                <a:lnTo>
                  <a:pt x="9588" y="6935"/>
                </a:lnTo>
                <a:lnTo>
                  <a:pt x="9831" y="7008"/>
                </a:lnTo>
                <a:lnTo>
                  <a:pt x="9734" y="7105"/>
                </a:lnTo>
                <a:lnTo>
                  <a:pt x="9636" y="7203"/>
                </a:lnTo>
                <a:lnTo>
                  <a:pt x="9490" y="7446"/>
                </a:lnTo>
                <a:lnTo>
                  <a:pt x="9393" y="7714"/>
                </a:lnTo>
                <a:lnTo>
                  <a:pt x="9271" y="7957"/>
                </a:lnTo>
                <a:lnTo>
                  <a:pt x="9150" y="8298"/>
                </a:lnTo>
                <a:lnTo>
                  <a:pt x="9004" y="8663"/>
                </a:lnTo>
                <a:lnTo>
                  <a:pt x="8760" y="9368"/>
                </a:lnTo>
                <a:lnTo>
                  <a:pt x="8468" y="10122"/>
                </a:lnTo>
                <a:lnTo>
                  <a:pt x="8128" y="10852"/>
                </a:lnTo>
                <a:lnTo>
                  <a:pt x="7957" y="11290"/>
                </a:lnTo>
                <a:lnTo>
                  <a:pt x="7909" y="11388"/>
                </a:lnTo>
                <a:lnTo>
                  <a:pt x="7884" y="11485"/>
                </a:lnTo>
                <a:lnTo>
                  <a:pt x="7884" y="11558"/>
                </a:lnTo>
                <a:lnTo>
                  <a:pt x="7665" y="11388"/>
                </a:lnTo>
                <a:lnTo>
                  <a:pt x="7446" y="11193"/>
                </a:lnTo>
                <a:lnTo>
                  <a:pt x="7568" y="10901"/>
                </a:lnTo>
                <a:lnTo>
                  <a:pt x="7690" y="10609"/>
                </a:lnTo>
                <a:lnTo>
                  <a:pt x="7811" y="10317"/>
                </a:lnTo>
                <a:lnTo>
                  <a:pt x="7933" y="10049"/>
                </a:lnTo>
                <a:lnTo>
                  <a:pt x="8201" y="9514"/>
                </a:lnTo>
                <a:lnTo>
                  <a:pt x="8444" y="8979"/>
                </a:lnTo>
                <a:lnTo>
                  <a:pt x="8882" y="7933"/>
                </a:lnTo>
                <a:lnTo>
                  <a:pt x="9101" y="7422"/>
                </a:lnTo>
                <a:lnTo>
                  <a:pt x="9344" y="6911"/>
                </a:lnTo>
                <a:close/>
                <a:moveTo>
                  <a:pt x="10610" y="7397"/>
                </a:moveTo>
                <a:lnTo>
                  <a:pt x="10829" y="7592"/>
                </a:lnTo>
                <a:lnTo>
                  <a:pt x="11023" y="7811"/>
                </a:lnTo>
                <a:lnTo>
                  <a:pt x="11194" y="8054"/>
                </a:lnTo>
                <a:lnTo>
                  <a:pt x="11340" y="8322"/>
                </a:lnTo>
                <a:lnTo>
                  <a:pt x="11340" y="8346"/>
                </a:lnTo>
                <a:lnTo>
                  <a:pt x="11169" y="8663"/>
                </a:lnTo>
                <a:lnTo>
                  <a:pt x="11023" y="8979"/>
                </a:lnTo>
                <a:lnTo>
                  <a:pt x="10926" y="9295"/>
                </a:lnTo>
                <a:lnTo>
                  <a:pt x="10829" y="9660"/>
                </a:lnTo>
                <a:lnTo>
                  <a:pt x="10731" y="10025"/>
                </a:lnTo>
                <a:lnTo>
                  <a:pt x="10610" y="10414"/>
                </a:lnTo>
                <a:lnTo>
                  <a:pt x="10512" y="10706"/>
                </a:lnTo>
                <a:lnTo>
                  <a:pt x="10464" y="10852"/>
                </a:lnTo>
                <a:lnTo>
                  <a:pt x="10439" y="11023"/>
                </a:lnTo>
                <a:lnTo>
                  <a:pt x="10464" y="11071"/>
                </a:lnTo>
                <a:lnTo>
                  <a:pt x="10488" y="11120"/>
                </a:lnTo>
                <a:lnTo>
                  <a:pt x="10537" y="11144"/>
                </a:lnTo>
                <a:lnTo>
                  <a:pt x="10585" y="11169"/>
                </a:lnTo>
                <a:lnTo>
                  <a:pt x="10318" y="11388"/>
                </a:lnTo>
                <a:lnTo>
                  <a:pt x="10001" y="11558"/>
                </a:lnTo>
                <a:lnTo>
                  <a:pt x="10001" y="11558"/>
                </a:lnTo>
                <a:lnTo>
                  <a:pt x="10099" y="11412"/>
                </a:lnTo>
                <a:lnTo>
                  <a:pt x="10147" y="11242"/>
                </a:lnTo>
                <a:lnTo>
                  <a:pt x="10269" y="10877"/>
                </a:lnTo>
                <a:lnTo>
                  <a:pt x="10439" y="10244"/>
                </a:lnTo>
                <a:lnTo>
                  <a:pt x="10585" y="9684"/>
                </a:lnTo>
                <a:lnTo>
                  <a:pt x="10780" y="9100"/>
                </a:lnTo>
                <a:lnTo>
                  <a:pt x="10950" y="8517"/>
                </a:lnTo>
                <a:lnTo>
                  <a:pt x="11072" y="7957"/>
                </a:lnTo>
                <a:lnTo>
                  <a:pt x="11072" y="7908"/>
                </a:lnTo>
                <a:lnTo>
                  <a:pt x="11048" y="7884"/>
                </a:lnTo>
                <a:lnTo>
                  <a:pt x="10975" y="7884"/>
                </a:lnTo>
                <a:lnTo>
                  <a:pt x="10804" y="8079"/>
                </a:lnTo>
                <a:lnTo>
                  <a:pt x="10683" y="8273"/>
                </a:lnTo>
                <a:lnTo>
                  <a:pt x="10561" y="8517"/>
                </a:lnTo>
                <a:lnTo>
                  <a:pt x="10464" y="8760"/>
                </a:lnTo>
                <a:lnTo>
                  <a:pt x="10318" y="9246"/>
                </a:lnTo>
                <a:lnTo>
                  <a:pt x="10196" y="9733"/>
                </a:lnTo>
                <a:lnTo>
                  <a:pt x="10050" y="10293"/>
                </a:lnTo>
                <a:lnTo>
                  <a:pt x="9880" y="10828"/>
                </a:lnTo>
                <a:lnTo>
                  <a:pt x="9782" y="11071"/>
                </a:lnTo>
                <a:lnTo>
                  <a:pt x="9685" y="11290"/>
                </a:lnTo>
                <a:lnTo>
                  <a:pt x="9563" y="11534"/>
                </a:lnTo>
                <a:lnTo>
                  <a:pt x="9539" y="11655"/>
                </a:lnTo>
                <a:lnTo>
                  <a:pt x="9515" y="11777"/>
                </a:lnTo>
                <a:lnTo>
                  <a:pt x="9320" y="11826"/>
                </a:lnTo>
                <a:lnTo>
                  <a:pt x="9247" y="11850"/>
                </a:lnTo>
                <a:lnTo>
                  <a:pt x="9247" y="11850"/>
                </a:lnTo>
                <a:lnTo>
                  <a:pt x="9369" y="11607"/>
                </a:lnTo>
                <a:lnTo>
                  <a:pt x="9442" y="11339"/>
                </a:lnTo>
                <a:lnTo>
                  <a:pt x="9612" y="10828"/>
                </a:lnTo>
                <a:lnTo>
                  <a:pt x="9758" y="10317"/>
                </a:lnTo>
                <a:lnTo>
                  <a:pt x="9928" y="9806"/>
                </a:lnTo>
                <a:lnTo>
                  <a:pt x="10147" y="9222"/>
                </a:lnTo>
                <a:lnTo>
                  <a:pt x="10342" y="8614"/>
                </a:lnTo>
                <a:lnTo>
                  <a:pt x="10488" y="8006"/>
                </a:lnTo>
                <a:lnTo>
                  <a:pt x="10561" y="7714"/>
                </a:lnTo>
                <a:lnTo>
                  <a:pt x="10610" y="7397"/>
                </a:lnTo>
                <a:close/>
                <a:moveTo>
                  <a:pt x="10026" y="7081"/>
                </a:moveTo>
                <a:lnTo>
                  <a:pt x="10220" y="7154"/>
                </a:lnTo>
                <a:lnTo>
                  <a:pt x="10391" y="7251"/>
                </a:lnTo>
                <a:lnTo>
                  <a:pt x="10172" y="7811"/>
                </a:lnTo>
                <a:lnTo>
                  <a:pt x="10001" y="8395"/>
                </a:lnTo>
                <a:lnTo>
                  <a:pt x="9831" y="8955"/>
                </a:lnTo>
                <a:lnTo>
                  <a:pt x="9636" y="9538"/>
                </a:lnTo>
                <a:lnTo>
                  <a:pt x="9442" y="10098"/>
                </a:lnTo>
                <a:lnTo>
                  <a:pt x="9271" y="10706"/>
                </a:lnTo>
                <a:lnTo>
                  <a:pt x="9101" y="11266"/>
                </a:lnTo>
                <a:lnTo>
                  <a:pt x="8979" y="11558"/>
                </a:lnTo>
                <a:lnTo>
                  <a:pt x="8833" y="11826"/>
                </a:lnTo>
                <a:lnTo>
                  <a:pt x="8833" y="11874"/>
                </a:lnTo>
                <a:lnTo>
                  <a:pt x="8639" y="11850"/>
                </a:lnTo>
                <a:lnTo>
                  <a:pt x="8468" y="11826"/>
                </a:lnTo>
                <a:lnTo>
                  <a:pt x="8298" y="11753"/>
                </a:lnTo>
                <a:lnTo>
                  <a:pt x="8128" y="11680"/>
                </a:lnTo>
                <a:lnTo>
                  <a:pt x="8176" y="11655"/>
                </a:lnTo>
                <a:lnTo>
                  <a:pt x="8201" y="11631"/>
                </a:lnTo>
                <a:lnTo>
                  <a:pt x="8274" y="11534"/>
                </a:lnTo>
                <a:lnTo>
                  <a:pt x="8371" y="11315"/>
                </a:lnTo>
                <a:lnTo>
                  <a:pt x="8639" y="10633"/>
                </a:lnTo>
                <a:lnTo>
                  <a:pt x="8931" y="9976"/>
                </a:lnTo>
                <a:lnTo>
                  <a:pt x="9077" y="9636"/>
                </a:lnTo>
                <a:lnTo>
                  <a:pt x="9223" y="9271"/>
                </a:lnTo>
                <a:lnTo>
                  <a:pt x="9466" y="8565"/>
                </a:lnTo>
                <a:lnTo>
                  <a:pt x="9612" y="8200"/>
                </a:lnTo>
                <a:lnTo>
                  <a:pt x="9758" y="7835"/>
                </a:lnTo>
                <a:lnTo>
                  <a:pt x="9928" y="7446"/>
                </a:lnTo>
                <a:lnTo>
                  <a:pt x="9977" y="7276"/>
                </a:lnTo>
                <a:lnTo>
                  <a:pt x="10026" y="7081"/>
                </a:lnTo>
                <a:close/>
                <a:moveTo>
                  <a:pt x="9247" y="6424"/>
                </a:moveTo>
                <a:lnTo>
                  <a:pt x="8931" y="6448"/>
                </a:lnTo>
                <a:lnTo>
                  <a:pt x="8639" y="6497"/>
                </a:lnTo>
                <a:lnTo>
                  <a:pt x="8347" y="6570"/>
                </a:lnTo>
                <a:lnTo>
                  <a:pt x="8274" y="6619"/>
                </a:lnTo>
                <a:lnTo>
                  <a:pt x="8225" y="6667"/>
                </a:lnTo>
                <a:lnTo>
                  <a:pt x="7836" y="6789"/>
                </a:lnTo>
                <a:lnTo>
                  <a:pt x="7568" y="6911"/>
                </a:lnTo>
                <a:lnTo>
                  <a:pt x="7325" y="7032"/>
                </a:lnTo>
                <a:lnTo>
                  <a:pt x="7106" y="7203"/>
                </a:lnTo>
                <a:lnTo>
                  <a:pt x="6887" y="7373"/>
                </a:lnTo>
                <a:lnTo>
                  <a:pt x="6668" y="7592"/>
                </a:lnTo>
                <a:lnTo>
                  <a:pt x="6498" y="7835"/>
                </a:lnTo>
                <a:lnTo>
                  <a:pt x="6352" y="8103"/>
                </a:lnTo>
                <a:lnTo>
                  <a:pt x="6254" y="8371"/>
                </a:lnTo>
                <a:lnTo>
                  <a:pt x="6206" y="8663"/>
                </a:lnTo>
                <a:lnTo>
                  <a:pt x="6157" y="8979"/>
                </a:lnTo>
                <a:lnTo>
                  <a:pt x="6157" y="9271"/>
                </a:lnTo>
                <a:lnTo>
                  <a:pt x="6181" y="9563"/>
                </a:lnTo>
                <a:lnTo>
                  <a:pt x="6206" y="9855"/>
                </a:lnTo>
                <a:lnTo>
                  <a:pt x="6279" y="10122"/>
                </a:lnTo>
                <a:lnTo>
                  <a:pt x="6376" y="10390"/>
                </a:lnTo>
                <a:lnTo>
                  <a:pt x="6498" y="10658"/>
                </a:lnTo>
                <a:lnTo>
                  <a:pt x="6644" y="10925"/>
                </a:lnTo>
                <a:lnTo>
                  <a:pt x="6814" y="11169"/>
                </a:lnTo>
                <a:lnTo>
                  <a:pt x="6984" y="11388"/>
                </a:lnTo>
                <a:lnTo>
                  <a:pt x="7203" y="11607"/>
                </a:lnTo>
                <a:lnTo>
                  <a:pt x="7422" y="11801"/>
                </a:lnTo>
                <a:lnTo>
                  <a:pt x="7665" y="11947"/>
                </a:lnTo>
                <a:lnTo>
                  <a:pt x="7909" y="12093"/>
                </a:lnTo>
                <a:lnTo>
                  <a:pt x="8176" y="12191"/>
                </a:lnTo>
                <a:lnTo>
                  <a:pt x="8444" y="12288"/>
                </a:lnTo>
                <a:lnTo>
                  <a:pt x="8736" y="12312"/>
                </a:lnTo>
                <a:lnTo>
                  <a:pt x="9028" y="12312"/>
                </a:lnTo>
                <a:lnTo>
                  <a:pt x="9320" y="12288"/>
                </a:lnTo>
                <a:lnTo>
                  <a:pt x="9588" y="12215"/>
                </a:lnTo>
                <a:lnTo>
                  <a:pt x="9880" y="12118"/>
                </a:lnTo>
                <a:lnTo>
                  <a:pt x="10147" y="11996"/>
                </a:lnTo>
                <a:lnTo>
                  <a:pt x="10415" y="11826"/>
                </a:lnTo>
                <a:lnTo>
                  <a:pt x="10658" y="11655"/>
                </a:lnTo>
                <a:lnTo>
                  <a:pt x="10877" y="11461"/>
                </a:lnTo>
                <a:lnTo>
                  <a:pt x="11096" y="11242"/>
                </a:lnTo>
                <a:lnTo>
                  <a:pt x="11291" y="10998"/>
                </a:lnTo>
                <a:lnTo>
                  <a:pt x="11461" y="10731"/>
                </a:lnTo>
                <a:lnTo>
                  <a:pt x="11632" y="10463"/>
                </a:lnTo>
                <a:lnTo>
                  <a:pt x="11753" y="10195"/>
                </a:lnTo>
                <a:lnTo>
                  <a:pt x="11851" y="9903"/>
                </a:lnTo>
                <a:lnTo>
                  <a:pt x="11924" y="9611"/>
                </a:lnTo>
                <a:lnTo>
                  <a:pt x="11948" y="9319"/>
                </a:lnTo>
                <a:lnTo>
                  <a:pt x="11972" y="9027"/>
                </a:lnTo>
                <a:lnTo>
                  <a:pt x="11924" y="8736"/>
                </a:lnTo>
                <a:lnTo>
                  <a:pt x="11851" y="8444"/>
                </a:lnTo>
                <a:lnTo>
                  <a:pt x="11753" y="8176"/>
                </a:lnTo>
                <a:lnTo>
                  <a:pt x="11632" y="7908"/>
                </a:lnTo>
                <a:lnTo>
                  <a:pt x="11461" y="7665"/>
                </a:lnTo>
                <a:lnTo>
                  <a:pt x="11291" y="7422"/>
                </a:lnTo>
                <a:lnTo>
                  <a:pt x="11096" y="7203"/>
                </a:lnTo>
                <a:lnTo>
                  <a:pt x="10853" y="7032"/>
                </a:lnTo>
                <a:lnTo>
                  <a:pt x="10610" y="6862"/>
                </a:lnTo>
                <a:lnTo>
                  <a:pt x="10366" y="6716"/>
                </a:lnTo>
                <a:lnTo>
                  <a:pt x="10099" y="6594"/>
                </a:lnTo>
                <a:lnTo>
                  <a:pt x="9807" y="6521"/>
                </a:lnTo>
                <a:lnTo>
                  <a:pt x="9515" y="6448"/>
                </a:lnTo>
                <a:lnTo>
                  <a:pt x="9247" y="6424"/>
                </a:lnTo>
                <a:close/>
                <a:moveTo>
                  <a:pt x="9417" y="5694"/>
                </a:moveTo>
                <a:lnTo>
                  <a:pt x="9782" y="5718"/>
                </a:lnTo>
                <a:lnTo>
                  <a:pt x="10172" y="5791"/>
                </a:lnTo>
                <a:lnTo>
                  <a:pt x="10537" y="5889"/>
                </a:lnTo>
                <a:lnTo>
                  <a:pt x="10877" y="6010"/>
                </a:lnTo>
                <a:lnTo>
                  <a:pt x="11218" y="6181"/>
                </a:lnTo>
                <a:lnTo>
                  <a:pt x="11534" y="6351"/>
                </a:lnTo>
                <a:lnTo>
                  <a:pt x="11729" y="6497"/>
                </a:lnTo>
                <a:lnTo>
                  <a:pt x="11899" y="6619"/>
                </a:lnTo>
                <a:lnTo>
                  <a:pt x="12045" y="6789"/>
                </a:lnTo>
                <a:lnTo>
                  <a:pt x="12191" y="6959"/>
                </a:lnTo>
                <a:lnTo>
                  <a:pt x="12313" y="7130"/>
                </a:lnTo>
                <a:lnTo>
                  <a:pt x="12435" y="7324"/>
                </a:lnTo>
                <a:lnTo>
                  <a:pt x="12532" y="7519"/>
                </a:lnTo>
                <a:lnTo>
                  <a:pt x="12629" y="7714"/>
                </a:lnTo>
                <a:lnTo>
                  <a:pt x="12775" y="8152"/>
                </a:lnTo>
                <a:lnTo>
                  <a:pt x="12873" y="8590"/>
                </a:lnTo>
                <a:lnTo>
                  <a:pt x="12921" y="9027"/>
                </a:lnTo>
                <a:lnTo>
                  <a:pt x="12921" y="9465"/>
                </a:lnTo>
                <a:lnTo>
                  <a:pt x="12897" y="9806"/>
                </a:lnTo>
                <a:lnTo>
                  <a:pt x="12848" y="10147"/>
                </a:lnTo>
                <a:lnTo>
                  <a:pt x="12751" y="10463"/>
                </a:lnTo>
                <a:lnTo>
                  <a:pt x="12654" y="10779"/>
                </a:lnTo>
                <a:lnTo>
                  <a:pt x="12508" y="11071"/>
                </a:lnTo>
                <a:lnTo>
                  <a:pt x="12362" y="11363"/>
                </a:lnTo>
                <a:lnTo>
                  <a:pt x="12167" y="11631"/>
                </a:lnTo>
                <a:lnTo>
                  <a:pt x="11972" y="11874"/>
                </a:lnTo>
                <a:lnTo>
                  <a:pt x="11753" y="12093"/>
                </a:lnTo>
                <a:lnTo>
                  <a:pt x="11510" y="12288"/>
                </a:lnTo>
                <a:lnTo>
                  <a:pt x="11242" y="12483"/>
                </a:lnTo>
                <a:lnTo>
                  <a:pt x="10975" y="12653"/>
                </a:lnTo>
                <a:lnTo>
                  <a:pt x="10683" y="12799"/>
                </a:lnTo>
                <a:lnTo>
                  <a:pt x="10366" y="12921"/>
                </a:lnTo>
                <a:lnTo>
                  <a:pt x="10050" y="13018"/>
                </a:lnTo>
                <a:lnTo>
                  <a:pt x="9709" y="13091"/>
                </a:lnTo>
                <a:lnTo>
                  <a:pt x="9369" y="13140"/>
                </a:lnTo>
                <a:lnTo>
                  <a:pt x="8736" y="13140"/>
                </a:lnTo>
                <a:lnTo>
                  <a:pt x="8420" y="13115"/>
                </a:lnTo>
                <a:lnTo>
                  <a:pt x="8128" y="13042"/>
                </a:lnTo>
                <a:lnTo>
                  <a:pt x="7836" y="12969"/>
                </a:lnTo>
                <a:lnTo>
                  <a:pt x="7568" y="12848"/>
                </a:lnTo>
                <a:lnTo>
                  <a:pt x="7276" y="12726"/>
                </a:lnTo>
                <a:lnTo>
                  <a:pt x="7033" y="12556"/>
                </a:lnTo>
                <a:lnTo>
                  <a:pt x="6790" y="12385"/>
                </a:lnTo>
                <a:lnTo>
                  <a:pt x="6546" y="12191"/>
                </a:lnTo>
                <a:lnTo>
                  <a:pt x="6352" y="11972"/>
                </a:lnTo>
                <a:lnTo>
                  <a:pt x="6157" y="11728"/>
                </a:lnTo>
                <a:lnTo>
                  <a:pt x="5962" y="11461"/>
                </a:lnTo>
                <a:lnTo>
                  <a:pt x="5816" y="11193"/>
                </a:lnTo>
                <a:lnTo>
                  <a:pt x="5670" y="10877"/>
                </a:lnTo>
                <a:lnTo>
                  <a:pt x="5597" y="10658"/>
                </a:lnTo>
                <a:lnTo>
                  <a:pt x="5524" y="10414"/>
                </a:lnTo>
                <a:lnTo>
                  <a:pt x="5476" y="10171"/>
                </a:lnTo>
                <a:lnTo>
                  <a:pt x="5427" y="9928"/>
                </a:lnTo>
                <a:lnTo>
                  <a:pt x="5403" y="9684"/>
                </a:lnTo>
                <a:lnTo>
                  <a:pt x="5403" y="9465"/>
                </a:lnTo>
                <a:lnTo>
                  <a:pt x="5403" y="9222"/>
                </a:lnTo>
                <a:lnTo>
                  <a:pt x="5427" y="8979"/>
                </a:lnTo>
                <a:lnTo>
                  <a:pt x="5451" y="8736"/>
                </a:lnTo>
                <a:lnTo>
                  <a:pt x="5500" y="8517"/>
                </a:lnTo>
                <a:lnTo>
                  <a:pt x="5573" y="8273"/>
                </a:lnTo>
                <a:lnTo>
                  <a:pt x="5646" y="8054"/>
                </a:lnTo>
                <a:lnTo>
                  <a:pt x="5743" y="7811"/>
                </a:lnTo>
                <a:lnTo>
                  <a:pt x="5865" y="7592"/>
                </a:lnTo>
                <a:lnTo>
                  <a:pt x="5987" y="7397"/>
                </a:lnTo>
                <a:lnTo>
                  <a:pt x="6133" y="7178"/>
                </a:lnTo>
                <a:lnTo>
                  <a:pt x="6376" y="6886"/>
                </a:lnTo>
                <a:lnTo>
                  <a:pt x="6644" y="6619"/>
                </a:lnTo>
                <a:lnTo>
                  <a:pt x="6911" y="6400"/>
                </a:lnTo>
                <a:lnTo>
                  <a:pt x="7228" y="6229"/>
                </a:lnTo>
                <a:lnTo>
                  <a:pt x="7544" y="6059"/>
                </a:lnTo>
                <a:lnTo>
                  <a:pt x="7884" y="5937"/>
                </a:lnTo>
                <a:lnTo>
                  <a:pt x="8225" y="5840"/>
                </a:lnTo>
                <a:lnTo>
                  <a:pt x="8590" y="5743"/>
                </a:lnTo>
                <a:lnTo>
                  <a:pt x="8687" y="5743"/>
                </a:lnTo>
                <a:lnTo>
                  <a:pt x="9052" y="5694"/>
                </a:lnTo>
                <a:close/>
                <a:moveTo>
                  <a:pt x="9150" y="5207"/>
                </a:moveTo>
                <a:lnTo>
                  <a:pt x="8760" y="5232"/>
                </a:lnTo>
                <a:lnTo>
                  <a:pt x="8420" y="5256"/>
                </a:lnTo>
                <a:lnTo>
                  <a:pt x="8055" y="5305"/>
                </a:lnTo>
                <a:lnTo>
                  <a:pt x="7714" y="5402"/>
                </a:lnTo>
                <a:lnTo>
                  <a:pt x="7373" y="5548"/>
                </a:lnTo>
                <a:lnTo>
                  <a:pt x="7057" y="5718"/>
                </a:lnTo>
                <a:lnTo>
                  <a:pt x="6741" y="5889"/>
                </a:lnTo>
                <a:lnTo>
                  <a:pt x="6473" y="6108"/>
                </a:lnTo>
                <a:lnTo>
                  <a:pt x="6181" y="6327"/>
                </a:lnTo>
                <a:lnTo>
                  <a:pt x="6035" y="6497"/>
                </a:lnTo>
                <a:lnTo>
                  <a:pt x="5865" y="6667"/>
                </a:lnTo>
                <a:lnTo>
                  <a:pt x="5597" y="7032"/>
                </a:lnTo>
                <a:lnTo>
                  <a:pt x="5354" y="7446"/>
                </a:lnTo>
                <a:lnTo>
                  <a:pt x="5159" y="7860"/>
                </a:lnTo>
                <a:lnTo>
                  <a:pt x="5013" y="8298"/>
                </a:lnTo>
                <a:lnTo>
                  <a:pt x="4916" y="8760"/>
                </a:lnTo>
                <a:lnTo>
                  <a:pt x="4867" y="9222"/>
                </a:lnTo>
                <a:lnTo>
                  <a:pt x="4867" y="9684"/>
                </a:lnTo>
                <a:lnTo>
                  <a:pt x="4916" y="10049"/>
                </a:lnTo>
                <a:lnTo>
                  <a:pt x="4965" y="10414"/>
                </a:lnTo>
                <a:lnTo>
                  <a:pt x="5062" y="10755"/>
                </a:lnTo>
                <a:lnTo>
                  <a:pt x="5184" y="11096"/>
                </a:lnTo>
                <a:lnTo>
                  <a:pt x="5330" y="11412"/>
                </a:lnTo>
                <a:lnTo>
                  <a:pt x="5500" y="11728"/>
                </a:lnTo>
                <a:lnTo>
                  <a:pt x="5695" y="12020"/>
                </a:lnTo>
                <a:lnTo>
                  <a:pt x="5914" y="12288"/>
                </a:lnTo>
                <a:lnTo>
                  <a:pt x="6157" y="12531"/>
                </a:lnTo>
                <a:lnTo>
                  <a:pt x="6425" y="12775"/>
                </a:lnTo>
                <a:lnTo>
                  <a:pt x="6717" y="12969"/>
                </a:lnTo>
                <a:lnTo>
                  <a:pt x="7009" y="13164"/>
                </a:lnTo>
                <a:lnTo>
                  <a:pt x="7325" y="13310"/>
                </a:lnTo>
                <a:lnTo>
                  <a:pt x="7665" y="13432"/>
                </a:lnTo>
                <a:lnTo>
                  <a:pt x="8006" y="13529"/>
                </a:lnTo>
                <a:lnTo>
                  <a:pt x="8371" y="13602"/>
                </a:lnTo>
                <a:lnTo>
                  <a:pt x="8687" y="13651"/>
                </a:lnTo>
                <a:lnTo>
                  <a:pt x="9296" y="13651"/>
                </a:lnTo>
                <a:lnTo>
                  <a:pt x="9612" y="13626"/>
                </a:lnTo>
                <a:lnTo>
                  <a:pt x="9928" y="13578"/>
                </a:lnTo>
                <a:lnTo>
                  <a:pt x="10220" y="13505"/>
                </a:lnTo>
                <a:lnTo>
                  <a:pt x="10512" y="13407"/>
                </a:lnTo>
                <a:lnTo>
                  <a:pt x="10804" y="13310"/>
                </a:lnTo>
                <a:lnTo>
                  <a:pt x="11072" y="13188"/>
                </a:lnTo>
                <a:lnTo>
                  <a:pt x="11340" y="13042"/>
                </a:lnTo>
                <a:lnTo>
                  <a:pt x="11607" y="12872"/>
                </a:lnTo>
                <a:lnTo>
                  <a:pt x="11851" y="12702"/>
                </a:lnTo>
                <a:lnTo>
                  <a:pt x="12094" y="12507"/>
                </a:lnTo>
                <a:lnTo>
                  <a:pt x="12313" y="12288"/>
                </a:lnTo>
                <a:lnTo>
                  <a:pt x="12508" y="12045"/>
                </a:lnTo>
                <a:lnTo>
                  <a:pt x="12702" y="11801"/>
                </a:lnTo>
                <a:lnTo>
                  <a:pt x="12897" y="11461"/>
                </a:lnTo>
                <a:lnTo>
                  <a:pt x="13092" y="11096"/>
                </a:lnTo>
                <a:lnTo>
                  <a:pt x="13213" y="10706"/>
                </a:lnTo>
                <a:lnTo>
                  <a:pt x="13335" y="10317"/>
                </a:lnTo>
                <a:lnTo>
                  <a:pt x="13384" y="9903"/>
                </a:lnTo>
                <a:lnTo>
                  <a:pt x="13432" y="9490"/>
                </a:lnTo>
                <a:lnTo>
                  <a:pt x="13432" y="9076"/>
                </a:lnTo>
                <a:lnTo>
                  <a:pt x="13384" y="8663"/>
                </a:lnTo>
                <a:lnTo>
                  <a:pt x="13311" y="8273"/>
                </a:lnTo>
                <a:lnTo>
                  <a:pt x="13189" y="7860"/>
                </a:lnTo>
                <a:lnTo>
                  <a:pt x="13043" y="7495"/>
                </a:lnTo>
                <a:lnTo>
                  <a:pt x="12873" y="7130"/>
                </a:lnTo>
                <a:lnTo>
                  <a:pt x="12654" y="6789"/>
                </a:lnTo>
                <a:lnTo>
                  <a:pt x="12386" y="6473"/>
                </a:lnTo>
                <a:lnTo>
                  <a:pt x="12094" y="6181"/>
                </a:lnTo>
                <a:lnTo>
                  <a:pt x="11778" y="5937"/>
                </a:lnTo>
                <a:lnTo>
                  <a:pt x="11461" y="5743"/>
                </a:lnTo>
                <a:lnTo>
                  <a:pt x="11096" y="5572"/>
                </a:lnTo>
                <a:lnTo>
                  <a:pt x="10731" y="5426"/>
                </a:lnTo>
                <a:lnTo>
                  <a:pt x="10342" y="5329"/>
                </a:lnTo>
                <a:lnTo>
                  <a:pt x="9953" y="5256"/>
                </a:lnTo>
                <a:lnTo>
                  <a:pt x="9539" y="5207"/>
                </a:lnTo>
                <a:close/>
                <a:moveTo>
                  <a:pt x="7714" y="511"/>
                </a:moveTo>
                <a:lnTo>
                  <a:pt x="8687" y="536"/>
                </a:lnTo>
                <a:lnTo>
                  <a:pt x="9685" y="560"/>
                </a:lnTo>
                <a:lnTo>
                  <a:pt x="10658" y="633"/>
                </a:lnTo>
                <a:lnTo>
                  <a:pt x="11340" y="633"/>
                </a:lnTo>
                <a:lnTo>
                  <a:pt x="11680" y="609"/>
                </a:lnTo>
                <a:lnTo>
                  <a:pt x="12021" y="609"/>
                </a:lnTo>
                <a:lnTo>
                  <a:pt x="12264" y="633"/>
                </a:lnTo>
                <a:lnTo>
                  <a:pt x="12483" y="706"/>
                </a:lnTo>
                <a:lnTo>
                  <a:pt x="12654" y="779"/>
                </a:lnTo>
                <a:lnTo>
                  <a:pt x="12800" y="876"/>
                </a:lnTo>
                <a:lnTo>
                  <a:pt x="12921" y="1022"/>
                </a:lnTo>
                <a:lnTo>
                  <a:pt x="13019" y="1168"/>
                </a:lnTo>
                <a:lnTo>
                  <a:pt x="13092" y="1314"/>
                </a:lnTo>
                <a:lnTo>
                  <a:pt x="13140" y="1484"/>
                </a:lnTo>
                <a:lnTo>
                  <a:pt x="13262" y="1874"/>
                </a:lnTo>
                <a:lnTo>
                  <a:pt x="13335" y="2263"/>
                </a:lnTo>
                <a:lnTo>
                  <a:pt x="13432" y="2652"/>
                </a:lnTo>
                <a:lnTo>
                  <a:pt x="13481" y="2847"/>
                </a:lnTo>
                <a:lnTo>
                  <a:pt x="13554" y="3017"/>
                </a:lnTo>
                <a:lnTo>
                  <a:pt x="13627" y="3115"/>
                </a:lnTo>
                <a:lnTo>
                  <a:pt x="13724" y="3139"/>
                </a:lnTo>
                <a:lnTo>
                  <a:pt x="13822" y="3139"/>
                </a:lnTo>
                <a:lnTo>
                  <a:pt x="13919" y="3090"/>
                </a:lnTo>
                <a:lnTo>
                  <a:pt x="14138" y="3066"/>
                </a:lnTo>
                <a:lnTo>
                  <a:pt x="14357" y="3066"/>
                </a:lnTo>
                <a:lnTo>
                  <a:pt x="14795" y="3090"/>
                </a:lnTo>
                <a:lnTo>
                  <a:pt x="15233" y="3139"/>
                </a:lnTo>
                <a:lnTo>
                  <a:pt x="15671" y="3163"/>
                </a:lnTo>
                <a:lnTo>
                  <a:pt x="16084" y="3188"/>
                </a:lnTo>
                <a:lnTo>
                  <a:pt x="16571" y="3212"/>
                </a:lnTo>
                <a:lnTo>
                  <a:pt x="16839" y="3212"/>
                </a:lnTo>
                <a:lnTo>
                  <a:pt x="17082" y="3188"/>
                </a:lnTo>
                <a:lnTo>
                  <a:pt x="17325" y="3163"/>
                </a:lnTo>
                <a:lnTo>
                  <a:pt x="17520" y="3066"/>
                </a:lnTo>
                <a:lnTo>
                  <a:pt x="17496" y="3261"/>
                </a:lnTo>
                <a:lnTo>
                  <a:pt x="17496" y="3480"/>
                </a:lnTo>
                <a:lnTo>
                  <a:pt x="17544" y="5086"/>
                </a:lnTo>
                <a:lnTo>
                  <a:pt x="17593" y="6789"/>
                </a:lnTo>
                <a:lnTo>
                  <a:pt x="17617" y="8517"/>
                </a:lnTo>
                <a:lnTo>
                  <a:pt x="17666" y="11753"/>
                </a:lnTo>
                <a:lnTo>
                  <a:pt x="17666" y="12483"/>
                </a:lnTo>
                <a:lnTo>
                  <a:pt x="17642" y="13213"/>
                </a:lnTo>
                <a:lnTo>
                  <a:pt x="17617" y="13943"/>
                </a:lnTo>
                <a:lnTo>
                  <a:pt x="17617" y="14673"/>
                </a:lnTo>
                <a:lnTo>
                  <a:pt x="17544" y="14673"/>
                </a:lnTo>
                <a:lnTo>
                  <a:pt x="16449" y="14746"/>
                </a:lnTo>
                <a:lnTo>
                  <a:pt x="15379" y="14794"/>
                </a:lnTo>
                <a:lnTo>
                  <a:pt x="14308" y="14794"/>
                </a:lnTo>
                <a:lnTo>
                  <a:pt x="13238" y="14770"/>
                </a:lnTo>
                <a:lnTo>
                  <a:pt x="11072" y="14721"/>
                </a:lnTo>
                <a:lnTo>
                  <a:pt x="10001" y="14697"/>
                </a:lnTo>
                <a:lnTo>
                  <a:pt x="8931" y="14673"/>
                </a:lnTo>
                <a:lnTo>
                  <a:pt x="7811" y="14673"/>
                </a:lnTo>
                <a:lnTo>
                  <a:pt x="6692" y="14721"/>
                </a:lnTo>
                <a:lnTo>
                  <a:pt x="4454" y="14819"/>
                </a:lnTo>
                <a:lnTo>
                  <a:pt x="2215" y="14892"/>
                </a:lnTo>
                <a:lnTo>
                  <a:pt x="1826" y="14892"/>
                </a:lnTo>
                <a:lnTo>
                  <a:pt x="1436" y="14867"/>
                </a:lnTo>
                <a:lnTo>
                  <a:pt x="828" y="14867"/>
                </a:lnTo>
                <a:lnTo>
                  <a:pt x="633" y="14916"/>
                </a:lnTo>
                <a:lnTo>
                  <a:pt x="658" y="14624"/>
                </a:lnTo>
                <a:lnTo>
                  <a:pt x="658" y="14308"/>
                </a:lnTo>
                <a:lnTo>
                  <a:pt x="658" y="13724"/>
                </a:lnTo>
                <a:lnTo>
                  <a:pt x="633" y="13115"/>
                </a:lnTo>
                <a:lnTo>
                  <a:pt x="633" y="12531"/>
                </a:lnTo>
                <a:lnTo>
                  <a:pt x="682" y="10804"/>
                </a:lnTo>
                <a:lnTo>
                  <a:pt x="706" y="9928"/>
                </a:lnTo>
                <a:lnTo>
                  <a:pt x="682" y="9076"/>
                </a:lnTo>
                <a:lnTo>
                  <a:pt x="585" y="7349"/>
                </a:lnTo>
                <a:lnTo>
                  <a:pt x="512" y="5597"/>
                </a:lnTo>
                <a:lnTo>
                  <a:pt x="463" y="4794"/>
                </a:lnTo>
                <a:lnTo>
                  <a:pt x="439" y="4380"/>
                </a:lnTo>
                <a:lnTo>
                  <a:pt x="439" y="3991"/>
                </a:lnTo>
                <a:lnTo>
                  <a:pt x="439" y="3601"/>
                </a:lnTo>
                <a:lnTo>
                  <a:pt x="390" y="3236"/>
                </a:lnTo>
                <a:lnTo>
                  <a:pt x="706" y="3285"/>
                </a:lnTo>
                <a:lnTo>
                  <a:pt x="1217" y="3285"/>
                </a:lnTo>
                <a:lnTo>
                  <a:pt x="1436" y="3261"/>
                </a:lnTo>
                <a:lnTo>
                  <a:pt x="1655" y="3212"/>
                </a:lnTo>
                <a:lnTo>
                  <a:pt x="1753" y="3163"/>
                </a:lnTo>
                <a:lnTo>
                  <a:pt x="1826" y="3115"/>
                </a:lnTo>
                <a:lnTo>
                  <a:pt x="1874" y="3042"/>
                </a:lnTo>
                <a:lnTo>
                  <a:pt x="1899" y="2969"/>
                </a:lnTo>
                <a:lnTo>
                  <a:pt x="1899" y="2896"/>
                </a:lnTo>
                <a:lnTo>
                  <a:pt x="1874" y="2823"/>
                </a:lnTo>
                <a:lnTo>
                  <a:pt x="1947" y="2725"/>
                </a:lnTo>
                <a:lnTo>
                  <a:pt x="2069" y="2652"/>
                </a:lnTo>
                <a:lnTo>
                  <a:pt x="2191" y="2579"/>
                </a:lnTo>
                <a:lnTo>
                  <a:pt x="2312" y="2555"/>
                </a:lnTo>
                <a:lnTo>
                  <a:pt x="2458" y="2531"/>
                </a:lnTo>
                <a:lnTo>
                  <a:pt x="2580" y="2531"/>
                </a:lnTo>
                <a:lnTo>
                  <a:pt x="2702" y="2555"/>
                </a:lnTo>
                <a:lnTo>
                  <a:pt x="2823" y="2579"/>
                </a:lnTo>
                <a:lnTo>
                  <a:pt x="2945" y="2628"/>
                </a:lnTo>
                <a:lnTo>
                  <a:pt x="3067" y="2677"/>
                </a:lnTo>
                <a:lnTo>
                  <a:pt x="3164" y="2774"/>
                </a:lnTo>
                <a:lnTo>
                  <a:pt x="3237" y="2847"/>
                </a:lnTo>
                <a:lnTo>
                  <a:pt x="3310" y="2944"/>
                </a:lnTo>
                <a:lnTo>
                  <a:pt x="3334" y="2993"/>
                </a:lnTo>
                <a:lnTo>
                  <a:pt x="3334" y="3017"/>
                </a:lnTo>
                <a:lnTo>
                  <a:pt x="3383" y="3115"/>
                </a:lnTo>
                <a:lnTo>
                  <a:pt x="3456" y="3163"/>
                </a:lnTo>
                <a:lnTo>
                  <a:pt x="3529" y="3188"/>
                </a:lnTo>
                <a:lnTo>
                  <a:pt x="3602" y="3163"/>
                </a:lnTo>
                <a:lnTo>
                  <a:pt x="3821" y="3188"/>
                </a:lnTo>
                <a:lnTo>
                  <a:pt x="4162" y="3212"/>
                </a:lnTo>
                <a:lnTo>
                  <a:pt x="4332" y="3188"/>
                </a:lnTo>
                <a:lnTo>
                  <a:pt x="4502" y="3139"/>
                </a:lnTo>
                <a:lnTo>
                  <a:pt x="4551" y="3090"/>
                </a:lnTo>
                <a:lnTo>
                  <a:pt x="4575" y="3042"/>
                </a:lnTo>
                <a:lnTo>
                  <a:pt x="4600" y="2993"/>
                </a:lnTo>
                <a:lnTo>
                  <a:pt x="4600" y="2920"/>
                </a:lnTo>
                <a:lnTo>
                  <a:pt x="4721" y="2725"/>
                </a:lnTo>
                <a:lnTo>
                  <a:pt x="4794" y="2506"/>
                </a:lnTo>
                <a:lnTo>
                  <a:pt x="4867" y="2263"/>
                </a:lnTo>
                <a:lnTo>
                  <a:pt x="4940" y="2020"/>
                </a:lnTo>
                <a:lnTo>
                  <a:pt x="5062" y="1533"/>
                </a:lnTo>
                <a:lnTo>
                  <a:pt x="5135" y="1290"/>
                </a:lnTo>
                <a:lnTo>
                  <a:pt x="5232" y="1095"/>
                </a:lnTo>
                <a:lnTo>
                  <a:pt x="5281" y="998"/>
                </a:lnTo>
                <a:lnTo>
                  <a:pt x="5354" y="925"/>
                </a:lnTo>
                <a:lnTo>
                  <a:pt x="5500" y="803"/>
                </a:lnTo>
                <a:lnTo>
                  <a:pt x="5695" y="706"/>
                </a:lnTo>
                <a:lnTo>
                  <a:pt x="5889" y="657"/>
                </a:lnTo>
                <a:lnTo>
                  <a:pt x="6108" y="609"/>
                </a:lnTo>
                <a:lnTo>
                  <a:pt x="6327" y="584"/>
                </a:lnTo>
                <a:lnTo>
                  <a:pt x="6717" y="560"/>
                </a:lnTo>
                <a:lnTo>
                  <a:pt x="7203" y="536"/>
                </a:lnTo>
                <a:lnTo>
                  <a:pt x="7714" y="511"/>
                </a:lnTo>
                <a:close/>
                <a:moveTo>
                  <a:pt x="7714" y="0"/>
                </a:moveTo>
                <a:lnTo>
                  <a:pt x="7130" y="25"/>
                </a:lnTo>
                <a:lnTo>
                  <a:pt x="6546" y="49"/>
                </a:lnTo>
                <a:lnTo>
                  <a:pt x="6157" y="98"/>
                </a:lnTo>
                <a:lnTo>
                  <a:pt x="5768" y="146"/>
                </a:lnTo>
                <a:lnTo>
                  <a:pt x="5573" y="195"/>
                </a:lnTo>
                <a:lnTo>
                  <a:pt x="5378" y="268"/>
                </a:lnTo>
                <a:lnTo>
                  <a:pt x="5208" y="365"/>
                </a:lnTo>
                <a:lnTo>
                  <a:pt x="5062" y="487"/>
                </a:lnTo>
                <a:lnTo>
                  <a:pt x="4940" y="584"/>
                </a:lnTo>
                <a:lnTo>
                  <a:pt x="4843" y="706"/>
                </a:lnTo>
                <a:lnTo>
                  <a:pt x="4697" y="949"/>
                </a:lnTo>
                <a:lnTo>
                  <a:pt x="4575" y="1241"/>
                </a:lnTo>
                <a:lnTo>
                  <a:pt x="4502" y="1533"/>
                </a:lnTo>
                <a:lnTo>
                  <a:pt x="4332" y="2141"/>
                </a:lnTo>
                <a:lnTo>
                  <a:pt x="4113" y="2750"/>
                </a:lnTo>
                <a:lnTo>
                  <a:pt x="3894" y="2774"/>
                </a:lnTo>
                <a:lnTo>
                  <a:pt x="3699" y="2774"/>
                </a:lnTo>
                <a:lnTo>
                  <a:pt x="3602" y="2628"/>
                </a:lnTo>
                <a:lnTo>
                  <a:pt x="3505" y="2482"/>
                </a:lnTo>
                <a:lnTo>
                  <a:pt x="3359" y="2385"/>
                </a:lnTo>
                <a:lnTo>
                  <a:pt x="3213" y="2287"/>
                </a:lnTo>
                <a:lnTo>
                  <a:pt x="3067" y="2214"/>
                </a:lnTo>
                <a:lnTo>
                  <a:pt x="2896" y="2166"/>
                </a:lnTo>
                <a:lnTo>
                  <a:pt x="2702" y="2117"/>
                </a:lnTo>
                <a:lnTo>
                  <a:pt x="2531" y="2093"/>
                </a:lnTo>
                <a:lnTo>
                  <a:pt x="2410" y="2117"/>
                </a:lnTo>
                <a:lnTo>
                  <a:pt x="2264" y="2141"/>
                </a:lnTo>
                <a:lnTo>
                  <a:pt x="2118" y="2166"/>
                </a:lnTo>
                <a:lnTo>
                  <a:pt x="1947" y="2239"/>
                </a:lnTo>
                <a:lnTo>
                  <a:pt x="1801" y="2312"/>
                </a:lnTo>
                <a:lnTo>
                  <a:pt x="1680" y="2409"/>
                </a:lnTo>
                <a:lnTo>
                  <a:pt x="1558" y="2506"/>
                </a:lnTo>
                <a:lnTo>
                  <a:pt x="1485" y="2628"/>
                </a:lnTo>
                <a:lnTo>
                  <a:pt x="1242" y="2652"/>
                </a:lnTo>
                <a:lnTo>
                  <a:pt x="1023" y="2677"/>
                </a:lnTo>
                <a:lnTo>
                  <a:pt x="220" y="2677"/>
                </a:lnTo>
                <a:lnTo>
                  <a:pt x="171" y="2701"/>
                </a:lnTo>
                <a:lnTo>
                  <a:pt x="122" y="2725"/>
                </a:lnTo>
                <a:lnTo>
                  <a:pt x="74" y="2774"/>
                </a:lnTo>
                <a:lnTo>
                  <a:pt x="25" y="2823"/>
                </a:lnTo>
                <a:lnTo>
                  <a:pt x="1" y="2896"/>
                </a:lnTo>
                <a:lnTo>
                  <a:pt x="25" y="4258"/>
                </a:lnTo>
                <a:lnTo>
                  <a:pt x="49" y="5597"/>
                </a:lnTo>
                <a:lnTo>
                  <a:pt x="98" y="7349"/>
                </a:lnTo>
                <a:lnTo>
                  <a:pt x="195" y="9076"/>
                </a:lnTo>
                <a:lnTo>
                  <a:pt x="195" y="9879"/>
                </a:lnTo>
                <a:lnTo>
                  <a:pt x="195" y="10706"/>
                </a:lnTo>
                <a:lnTo>
                  <a:pt x="171" y="11534"/>
                </a:lnTo>
                <a:lnTo>
                  <a:pt x="122" y="12337"/>
                </a:lnTo>
                <a:lnTo>
                  <a:pt x="98" y="12994"/>
                </a:lnTo>
                <a:lnTo>
                  <a:pt x="98" y="13626"/>
                </a:lnTo>
                <a:lnTo>
                  <a:pt x="122" y="14916"/>
                </a:lnTo>
                <a:lnTo>
                  <a:pt x="122" y="14965"/>
                </a:lnTo>
                <a:lnTo>
                  <a:pt x="147" y="15038"/>
                </a:lnTo>
                <a:lnTo>
                  <a:pt x="195" y="15086"/>
                </a:lnTo>
                <a:lnTo>
                  <a:pt x="244" y="15111"/>
                </a:lnTo>
                <a:lnTo>
                  <a:pt x="268" y="15184"/>
                </a:lnTo>
                <a:lnTo>
                  <a:pt x="317" y="15257"/>
                </a:lnTo>
                <a:lnTo>
                  <a:pt x="487" y="15354"/>
                </a:lnTo>
                <a:lnTo>
                  <a:pt x="706" y="15403"/>
                </a:lnTo>
                <a:lnTo>
                  <a:pt x="925" y="15427"/>
                </a:lnTo>
                <a:lnTo>
                  <a:pt x="1144" y="15451"/>
                </a:lnTo>
                <a:lnTo>
                  <a:pt x="1607" y="15451"/>
                </a:lnTo>
                <a:lnTo>
                  <a:pt x="2020" y="15427"/>
                </a:lnTo>
                <a:lnTo>
                  <a:pt x="3140" y="15403"/>
                </a:lnTo>
                <a:lnTo>
                  <a:pt x="4259" y="15378"/>
                </a:lnTo>
                <a:lnTo>
                  <a:pt x="5378" y="15330"/>
                </a:lnTo>
                <a:lnTo>
                  <a:pt x="6498" y="15281"/>
                </a:lnTo>
                <a:lnTo>
                  <a:pt x="7617" y="15232"/>
                </a:lnTo>
                <a:lnTo>
                  <a:pt x="8736" y="15208"/>
                </a:lnTo>
                <a:lnTo>
                  <a:pt x="9855" y="15232"/>
                </a:lnTo>
                <a:lnTo>
                  <a:pt x="10950" y="15257"/>
                </a:lnTo>
                <a:lnTo>
                  <a:pt x="13140" y="15305"/>
                </a:lnTo>
                <a:lnTo>
                  <a:pt x="14235" y="15330"/>
                </a:lnTo>
                <a:lnTo>
                  <a:pt x="15330" y="15330"/>
                </a:lnTo>
                <a:lnTo>
                  <a:pt x="16449" y="15305"/>
                </a:lnTo>
                <a:lnTo>
                  <a:pt x="17544" y="15208"/>
                </a:lnTo>
                <a:lnTo>
                  <a:pt x="17642" y="15184"/>
                </a:lnTo>
                <a:lnTo>
                  <a:pt x="17715" y="15135"/>
                </a:lnTo>
                <a:lnTo>
                  <a:pt x="17788" y="15184"/>
                </a:lnTo>
                <a:lnTo>
                  <a:pt x="17861" y="15208"/>
                </a:lnTo>
                <a:lnTo>
                  <a:pt x="17958" y="15232"/>
                </a:lnTo>
                <a:lnTo>
                  <a:pt x="18031" y="15208"/>
                </a:lnTo>
                <a:lnTo>
                  <a:pt x="18104" y="15184"/>
                </a:lnTo>
                <a:lnTo>
                  <a:pt x="18177" y="15111"/>
                </a:lnTo>
                <a:lnTo>
                  <a:pt x="18201" y="15038"/>
                </a:lnTo>
                <a:lnTo>
                  <a:pt x="18226" y="14940"/>
                </a:lnTo>
                <a:lnTo>
                  <a:pt x="18201" y="14186"/>
                </a:lnTo>
                <a:lnTo>
                  <a:pt x="18226" y="13432"/>
                </a:lnTo>
                <a:lnTo>
                  <a:pt x="18250" y="12677"/>
                </a:lnTo>
                <a:lnTo>
                  <a:pt x="18250" y="11923"/>
                </a:lnTo>
                <a:lnTo>
                  <a:pt x="18201" y="8711"/>
                </a:lnTo>
                <a:lnTo>
                  <a:pt x="18177" y="7081"/>
                </a:lnTo>
                <a:lnTo>
                  <a:pt x="18104" y="5475"/>
                </a:lnTo>
                <a:lnTo>
                  <a:pt x="18080" y="4794"/>
                </a:lnTo>
                <a:lnTo>
                  <a:pt x="18031" y="4137"/>
                </a:lnTo>
                <a:lnTo>
                  <a:pt x="17982" y="3480"/>
                </a:lnTo>
                <a:lnTo>
                  <a:pt x="17982" y="2798"/>
                </a:lnTo>
                <a:lnTo>
                  <a:pt x="17982" y="2750"/>
                </a:lnTo>
                <a:lnTo>
                  <a:pt x="17958" y="2701"/>
                </a:lnTo>
                <a:lnTo>
                  <a:pt x="17885" y="2652"/>
                </a:lnTo>
                <a:lnTo>
                  <a:pt x="17788" y="2628"/>
                </a:lnTo>
                <a:lnTo>
                  <a:pt x="17715" y="2628"/>
                </a:lnTo>
                <a:lnTo>
                  <a:pt x="17617" y="2579"/>
                </a:lnTo>
                <a:lnTo>
                  <a:pt x="17496" y="2555"/>
                </a:lnTo>
                <a:lnTo>
                  <a:pt x="17106" y="2555"/>
                </a:lnTo>
                <a:lnTo>
                  <a:pt x="16839" y="2604"/>
                </a:lnTo>
                <a:lnTo>
                  <a:pt x="16595" y="2628"/>
                </a:lnTo>
                <a:lnTo>
                  <a:pt x="15963" y="2652"/>
                </a:lnTo>
                <a:lnTo>
                  <a:pt x="15330" y="2628"/>
                </a:lnTo>
                <a:lnTo>
                  <a:pt x="14990" y="2604"/>
                </a:lnTo>
                <a:lnTo>
                  <a:pt x="14625" y="2555"/>
                </a:lnTo>
                <a:lnTo>
                  <a:pt x="14260" y="2555"/>
                </a:lnTo>
                <a:lnTo>
                  <a:pt x="14089" y="2579"/>
                </a:lnTo>
                <a:lnTo>
                  <a:pt x="13943" y="2628"/>
                </a:lnTo>
                <a:lnTo>
                  <a:pt x="13846" y="2263"/>
                </a:lnTo>
                <a:lnTo>
                  <a:pt x="13773" y="1874"/>
                </a:lnTo>
                <a:lnTo>
                  <a:pt x="13700" y="1509"/>
                </a:lnTo>
                <a:lnTo>
                  <a:pt x="13578" y="1168"/>
                </a:lnTo>
                <a:lnTo>
                  <a:pt x="13505" y="1022"/>
                </a:lnTo>
                <a:lnTo>
                  <a:pt x="13432" y="852"/>
                </a:lnTo>
                <a:lnTo>
                  <a:pt x="13335" y="706"/>
                </a:lnTo>
                <a:lnTo>
                  <a:pt x="13238" y="584"/>
                </a:lnTo>
                <a:lnTo>
                  <a:pt x="13092" y="463"/>
                </a:lnTo>
                <a:lnTo>
                  <a:pt x="12946" y="341"/>
                </a:lnTo>
                <a:lnTo>
                  <a:pt x="12775" y="268"/>
                </a:lnTo>
                <a:lnTo>
                  <a:pt x="12581" y="171"/>
                </a:lnTo>
                <a:lnTo>
                  <a:pt x="12386" y="146"/>
                </a:lnTo>
                <a:lnTo>
                  <a:pt x="12191" y="98"/>
                </a:lnTo>
                <a:lnTo>
                  <a:pt x="11802" y="98"/>
                </a:lnTo>
                <a:lnTo>
                  <a:pt x="11023" y="122"/>
                </a:lnTo>
                <a:lnTo>
                  <a:pt x="10488" y="122"/>
                </a:lnTo>
                <a:lnTo>
                  <a:pt x="9953" y="98"/>
                </a:lnTo>
                <a:lnTo>
                  <a:pt x="8882" y="25"/>
                </a:lnTo>
                <a:lnTo>
                  <a:pt x="829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0" name="Google Shape;870;p37"/>
          <p:cNvSpPr/>
          <p:nvPr/>
        </p:nvSpPr>
        <p:spPr>
          <a:xfrm>
            <a:off x="1445208" y="340017"/>
            <a:ext cx="387139" cy="341965"/>
          </a:xfrm>
          <a:custGeom>
            <a:avLst/>
            <a:gdLst/>
            <a:ahLst/>
            <a:cxnLst/>
            <a:rect l="l" t="t" r="r" b="b"/>
            <a:pathLst>
              <a:path w="17714" h="15647" extrusionOk="0">
                <a:moveTo>
                  <a:pt x="9806" y="2118"/>
                </a:moveTo>
                <a:lnTo>
                  <a:pt x="9782" y="2166"/>
                </a:lnTo>
                <a:lnTo>
                  <a:pt x="9757" y="2239"/>
                </a:lnTo>
                <a:lnTo>
                  <a:pt x="9757" y="2312"/>
                </a:lnTo>
                <a:lnTo>
                  <a:pt x="9782" y="2483"/>
                </a:lnTo>
                <a:lnTo>
                  <a:pt x="9855" y="2677"/>
                </a:lnTo>
                <a:lnTo>
                  <a:pt x="9903" y="2872"/>
                </a:lnTo>
                <a:lnTo>
                  <a:pt x="9952" y="2945"/>
                </a:lnTo>
                <a:lnTo>
                  <a:pt x="10001" y="2969"/>
                </a:lnTo>
                <a:lnTo>
                  <a:pt x="10049" y="2994"/>
                </a:lnTo>
                <a:lnTo>
                  <a:pt x="10122" y="3018"/>
                </a:lnTo>
                <a:lnTo>
                  <a:pt x="10195" y="2994"/>
                </a:lnTo>
                <a:lnTo>
                  <a:pt x="10244" y="2945"/>
                </a:lnTo>
                <a:lnTo>
                  <a:pt x="10293" y="2896"/>
                </a:lnTo>
                <a:lnTo>
                  <a:pt x="10293" y="2823"/>
                </a:lnTo>
                <a:lnTo>
                  <a:pt x="10293" y="2702"/>
                </a:lnTo>
                <a:lnTo>
                  <a:pt x="10244" y="2580"/>
                </a:lnTo>
                <a:lnTo>
                  <a:pt x="10171" y="2361"/>
                </a:lnTo>
                <a:lnTo>
                  <a:pt x="10122" y="2264"/>
                </a:lnTo>
                <a:lnTo>
                  <a:pt x="10049" y="2191"/>
                </a:lnTo>
                <a:lnTo>
                  <a:pt x="9952" y="2118"/>
                </a:lnTo>
                <a:close/>
                <a:moveTo>
                  <a:pt x="13821" y="2312"/>
                </a:moveTo>
                <a:lnTo>
                  <a:pt x="13748" y="2385"/>
                </a:lnTo>
                <a:lnTo>
                  <a:pt x="13602" y="2531"/>
                </a:lnTo>
                <a:lnTo>
                  <a:pt x="13456" y="2677"/>
                </a:lnTo>
                <a:lnTo>
                  <a:pt x="13407" y="2775"/>
                </a:lnTo>
                <a:lnTo>
                  <a:pt x="13383" y="2872"/>
                </a:lnTo>
                <a:lnTo>
                  <a:pt x="13407" y="2921"/>
                </a:lnTo>
                <a:lnTo>
                  <a:pt x="13431" y="2945"/>
                </a:lnTo>
                <a:lnTo>
                  <a:pt x="13456" y="2994"/>
                </a:lnTo>
                <a:lnTo>
                  <a:pt x="13504" y="3018"/>
                </a:lnTo>
                <a:lnTo>
                  <a:pt x="13602" y="3018"/>
                </a:lnTo>
                <a:lnTo>
                  <a:pt x="13699" y="2969"/>
                </a:lnTo>
                <a:lnTo>
                  <a:pt x="13796" y="2921"/>
                </a:lnTo>
                <a:lnTo>
                  <a:pt x="13894" y="2848"/>
                </a:lnTo>
                <a:lnTo>
                  <a:pt x="14040" y="2702"/>
                </a:lnTo>
                <a:lnTo>
                  <a:pt x="14113" y="2604"/>
                </a:lnTo>
                <a:lnTo>
                  <a:pt x="14137" y="2507"/>
                </a:lnTo>
                <a:lnTo>
                  <a:pt x="14113" y="2434"/>
                </a:lnTo>
                <a:lnTo>
                  <a:pt x="14064" y="2361"/>
                </a:lnTo>
                <a:lnTo>
                  <a:pt x="13991" y="2312"/>
                </a:lnTo>
                <a:close/>
                <a:moveTo>
                  <a:pt x="15232" y="4600"/>
                </a:moveTo>
                <a:lnTo>
                  <a:pt x="15037" y="4648"/>
                </a:lnTo>
                <a:lnTo>
                  <a:pt x="14867" y="4697"/>
                </a:lnTo>
                <a:lnTo>
                  <a:pt x="14672" y="4770"/>
                </a:lnTo>
                <a:lnTo>
                  <a:pt x="14575" y="4794"/>
                </a:lnTo>
                <a:lnTo>
                  <a:pt x="14478" y="4843"/>
                </a:lnTo>
                <a:lnTo>
                  <a:pt x="14429" y="4916"/>
                </a:lnTo>
                <a:lnTo>
                  <a:pt x="14429" y="4965"/>
                </a:lnTo>
                <a:lnTo>
                  <a:pt x="14453" y="5038"/>
                </a:lnTo>
                <a:lnTo>
                  <a:pt x="14502" y="5086"/>
                </a:lnTo>
                <a:lnTo>
                  <a:pt x="14721" y="5135"/>
                </a:lnTo>
                <a:lnTo>
                  <a:pt x="14964" y="5135"/>
                </a:lnTo>
                <a:lnTo>
                  <a:pt x="15086" y="5111"/>
                </a:lnTo>
                <a:lnTo>
                  <a:pt x="15183" y="5086"/>
                </a:lnTo>
                <a:lnTo>
                  <a:pt x="15281" y="5038"/>
                </a:lnTo>
                <a:lnTo>
                  <a:pt x="15378" y="4965"/>
                </a:lnTo>
                <a:lnTo>
                  <a:pt x="15402" y="4916"/>
                </a:lnTo>
                <a:lnTo>
                  <a:pt x="15427" y="4867"/>
                </a:lnTo>
                <a:lnTo>
                  <a:pt x="15427" y="4794"/>
                </a:lnTo>
                <a:lnTo>
                  <a:pt x="15427" y="4746"/>
                </a:lnTo>
                <a:lnTo>
                  <a:pt x="15402" y="4673"/>
                </a:lnTo>
                <a:lnTo>
                  <a:pt x="15354" y="4648"/>
                </a:lnTo>
                <a:lnTo>
                  <a:pt x="15305" y="4624"/>
                </a:lnTo>
                <a:lnTo>
                  <a:pt x="15232" y="4600"/>
                </a:lnTo>
                <a:close/>
                <a:moveTo>
                  <a:pt x="9052" y="4721"/>
                </a:moveTo>
                <a:lnTo>
                  <a:pt x="8954" y="4746"/>
                </a:lnTo>
                <a:lnTo>
                  <a:pt x="8711" y="4794"/>
                </a:lnTo>
                <a:lnTo>
                  <a:pt x="8516" y="4819"/>
                </a:lnTo>
                <a:lnTo>
                  <a:pt x="8419" y="4867"/>
                </a:lnTo>
                <a:lnTo>
                  <a:pt x="8346" y="4916"/>
                </a:lnTo>
                <a:lnTo>
                  <a:pt x="8273" y="4989"/>
                </a:lnTo>
                <a:lnTo>
                  <a:pt x="8249" y="5062"/>
                </a:lnTo>
                <a:lnTo>
                  <a:pt x="8273" y="5159"/>
                </a:lnTo>
                <a:lnTo>
                  <a:pt x="8297" y="5184"/>
                </a:lnTo>
                <a:lnTo>
                  <a:pt x="8346" y="5208"/>
                </a:lnTo>
                <a:lnTo>
                  <a:pt x="8443" y="5257"/>
                </a:lnTo>
                <a:lnTo>
                  <a:pt x="8930" y="5257"/>
                </a:lnTo>
                <a:lnTo>
                  <a:pt x="9076" y="5232"/>
                </a:lnTo>
                <a:lnTo>
                  <a:pt x="9198" y="5184"/>
                </a:lnTo>
                <a:lnTo>
                  <a:pt x="9319" y="5086"/>
                </a:lnTo>
                <a:lnTo>
                  <a:pt x="9344" y="5038"/>
                </a:lnTo>
                <a:lnTo>
                  <a:pt x="9344" y="4989"/>
                </a:lnTo>
                <a:lnTo>
                  <a:pt x="9319" y="4892"/>
                </a:lnTo>
                <a:lnTo>
                  <a:pt x="9246" y="4794"/>
                </a:lnTo>
                <a:lnTo>
                  <a:pt x="9173" y="4746"/>
                </a:lnTo>
                <a:lnTo>
                  <a:pt x="9052" y="4721"/>
                </a:lnTo>
                <a:close/>
                <a:moveTo>
                  <a:pt x="11801" y="3505"/>
                </a:moveTo>
                <a:lnTo>
                  <a:pt x="12020" y="3529"/>
                </a:lnTo>
                <a:lnTo>
                  <a:pt x="12263" y="3578"/>
                </a:lnTo>
                <a:lnTo>
                  <a:pt x="12482" y="3651"/>
                </a:lnTo>
                <a:lnTo>
                  <a:pt x="12701" y="3772"/>
                </a:lnTo>
                <a:lnTo>
                  <a:pt x="12872" y="3918"/>
                </a:lnTo>
                <a:lnTo>
                  <a:pt x="13042" y="4089"/>
                </a:lnTo>
                <a:lnTo>
                  <a:pt x="13212" y="4283"/>
                </a:lnTo>
                <a:lnTo>
                  <a:pt x="13334" y="4478"/>
                </a:lnTo>
                <a:lnTo>
                  <a:pt x="13431" y="4697"/>
                </a:lnTo>
                <a:lnTo>
                  <a:pt x="13480" y="4867"/>
                </a:lnTo>
                <a:lnTo>
                  <a:pt x="13504" y="5038"/>
                </a:lnTo>
                <a:lnTo>
                  <a:pt x="13504" y="5208"/>
                </a:lnTo>
                <a:lnTo>
                  <a:pt x="13480" y="5378"/>
                </a:lnTo>
                <a:lnTo>
                  <a:pt x="13456" y="5549"/>
                </a:lnTo>
                <a:lnTo>
                  <a:pt x="13407" y="5719"/>
                </a:lnTo>
                <a:lnTo>
                  <a:pt x="13334" y="5889"/>
                </a:lnTo>
                <a:lnTo>
                  <a:pt x="13237" y="6035"/>
                </a:lnTo>
                <a:lnTo>
                  <a:pt x="13139" y="6181"/>
                </a:lnTo>
                <a:lnTo>
                  <a:pt x="13042" y="6303"/>
                </a:lnTo>
                <a:lnTo>
                  <a:pt x="12920" y="6425"/>
                </a:lnTo>
                <a:lnTo>
                  <a:pt x="12774" y="6546"/>
                </a:lnTo>
                <a:lnTo>
                  <a:pt x="12628" y="6644"/>
                </a:lnTo>
                <a:lnTo>
                  <a:pt x="12482" y="6741"/>
                </a:lnTo>
                <a:lnTo>
                  <a:pt x="12336" y="6814"/>
                </a:lnTo>
                <a:lnTo>
                  <a:pt x="12166" y="6863"/>
                </a:lnTo>
                <a:lnTo>
                  <a:pt x="11996" y="6911"/>
                </a:lnTo>
                <a:lnTo>
                  <a:pt x="11801" y="6936"/>
                </a:lnTo>
                <a:lnTo>
                  <a:pt x="11631" y="6936"/>
                </a:lnTo>
                <a:lnTo>
                  <a:pt x="11485" y="6911"/>
                </a:lnTo>
                <a:lnTo>
                  <a:pt x="11315" y="6863"/>
                </a:lnTo>
                <a:lnTo>
                  <a:pt x="11169" y="6814"/>
                </a:lnTo>
                <a:lnTo>
                  <a:pt x="11023" y="6741"/>
                </a:lnTo>
                <a:lnTo>
                  <a:pt x="10901" y="6644"/>
                </a:lnTo>
                <a:lnTo>
                  <a:pt x="10779" y="6546"/>
                </a:lnTo>
                <a:lnTo>
                  <a:pt x="10658" y="6425"/>
                </a:lnTo>
                <a:lnTo>
                  <a:pt x="10560" y="6303"/>
                </a:lnTo>
                <a:lnTo>
                  <a:pt x="10463" y="6157"/>
                </a:lnTo>
                <a:lnTo>
                  <a:pt x="10317" y="5865"/>
                </a:lnTo>
                <a:lnTo>
                  <a:pt x="10195" y="5524"/>
                </a:lnTo>
                <a:lnTo>
                  <a:pt x="10147" y="5208"/>
                </a:lnTo>
                <a:lnTo>
                  <a:pt x="10147" y="4892"/>
                </a:lnTo>
                <a:lnTo>
                  <a:pt x="10195" y="4575"/>
                </a:lnTo>
                <a:lnTo>
                  <a:pt x="10244" y="4405"/>
                </a:lnTo>
                <a:lnTo>
                  <a:pt x="10317" y="4259"/>
                </a:lnTo>
                <a:lnTo>
                  <a:pt x="10414" y="4089"/>
                </a:lnTo>
                <a:lnTo>
                  <a:pt x="10560" y="3943"/>
                </a:lnTo>
                <a:lnTo>
                  <a:pt x="10901" y="3772"/>
                </a:lnTo>
                <a:lnTo>
                  <a:pt x="11242" y="3602"/>
                </a:lnTo>
                <a:lnTo>
                  <a:pt x="11436" y="3553"/>
                </a:lnTo>
                <a:lnTo>
                  <a:pt x="11607" y="3529"/>
                </a:lnTo>
                <a:lnTo>
                  <a:pt x="11801" y="3505"/>
                </a:lnTo>
                <a:close/>
                <a:moveTo>
                  <a:pt x="11753" y="2969"/>
                </a:moveTo>
                <a:lnTo>
                  <a:pt x="11461" y="2994"/>
                </a:lnTo>
                <a:lnTo>
                  <a:pt x="11169" y="3042"/>
                </a:lnTo>
                <a:lnTo>
                  <a:pt x="10901" y="3115"/>
                </a:lnTo>
                <a:lnTo>
                  <a:pt x="10633" y="3237"/>
                </a:lnTo>
                <a:lnTo>
                  <a:pt x="10390" y="3407"/>
                </a:lnTo>
                <a:lnTo>
                  <a:pt x="10195" y="3578"/>
                </a:lnTo>
                <a:lnTo>
                  <a:pt x="10074" y="3724"/>
                </a:lnTo>
                <a:lnTo>
                  <a:pt x="9952" y="3845"/>
                </a:lnTo>
                <a:lnTo>
                  <a:pt x="9830" y="4040"/>
                </a:lnTo>
                <a:lnTo>
                  <a:pt x="9757" y="4235"/>
                </a:lnTo>
                <a:lnTo>
                  <a:pt x="9684" y="4429"/>
                </a:lnTo>
                <a:lnTo>
                  <a:pt x="9636" y="4648"/>
                </a:lnTo>
                <a:lnTo>
                  <a:pt x="9611" y="4843"/>
                </a:lnTo>
                <a:lnTo>
                  <a:pt x="9611" y="5062"/>
                </a:lnTo>
                <a:lnTo>
                  <a:pt x="9611" y="5281"/>
                </a:lnTo>
                <a:lnTo>
                  <a:pt x="9636" y="5476"/>
                </a:lnTo>
                <a:lnTo>
                  <a:pt x="9684" y="5719"/>
                </a:lnTo>
                <a:lnTo>
                  <a:pt x="9757" y="5962"/>
                </a:lnTo>
                <a:lnTo>
                  <a:pt x="9830" y="6181"/>
                </a:lnTo>
                <a:lnTo>
                  <a:pt x="9952" y="6376"/>
                </a:lnTo>
                <a:lnTo>
                  <a:pt x="10074" y="6571"/>
                </a:lnTo>
                <a:lnTo>
                  <a:pt x="10220" y="6765"/>
                </a:lnTo>
                <a:lnTo>
                  <a:pt x="10366" y="6911"/>
                </a:lnTo>
                <a:lnTo>
                  <a:pt x="10536" y="7057"/>
                </a:lnTo>
                <a:lnTo>
                  <a:pt x="10731" y="7203"/>
                </a:lnTo>
                <a:lnTo>
                  <a:pt x="10925" y="7301"/>
                </a:lnTo>
                <a:lnTo>
                  <a:pt x="11120" y="7374"/>
                </a:lnTo>
                <a:lnTo>
                  <a:pt x="11363" y="7447"/>
                </a:lnTo>
                <a:lnTo>
                  <a:pt x="11582" y="7471"/>
                </a:lnTo>
                <a:lnTo>
                  <a:pt x="11826" y="7471"/>
                </a:lnTo>
                <a:lnTo>
                  <a:pt x="12069" y="7447"/>
                </a:lnTo>
                <a:lnTo>
                  <a:pt x="12312" y="7398"/>
                </a:lnTo>
                <a:lnTo>
                  <a:pt x="12531" y="7349"/>
                </a:lnTo>
                <a:lnTo>
                  <a:pt x="12750" y="7252"/>
                </a:lnTo>
                <a:lnTo>
                  <a:pt x="12945" y="7130"/>
                </a:lnTo>
                <a:lnTo>
                  <a:pt x="13139" y="6984"/>
                </a:lnTo>
                <a:lnTo>
                  <a:pt x="13310" y="6838"/>
                </a:lnTo>
                <a:lnTo>
                  <a:pt x="13480" y="6644"/>
                </a:lnTo>
                <a:lnTo>
                  <a:pt x="13602" y="6473"/>
                </a:lnTo>
                <a:lnTo>
                  <a:pt x="13723" y="6254"/>
                </a:lnTo>
                <a:lnTo>
                  <a:pt x="13821" y="6060"/>
                </a:lnTo>
                <a:lnTo>
                  <a:pt x="13894" y="5841"/>
                </a:lnTo>
                <a:lnTo>
                  <a:pt x="13967" y="5597"/>
                </a:lnTo>
                <a:lnTo>
                  <a:pt x="13991" y="5378"/>
                </a:lnTo>
                <a:lnTo>
                  <a:pt x="14015" y="5135"/>
                </a:lnTo>
                <a:lnTo>
                  <a:pt x="13991" y="4916"/>
                </a:lnTo>
                <a:lnTo>
                  <a:pt x="13942" y="4673"/>
                </a:lnTo>
                <a:lnTo>
                  <a:pt x="13894" y="4454"/>
                </a:lnTo>
                <a:lnTo>
                  <a:pt x="13772" y="4210"/>
                </a:lnTo>
                <a:lnTo>
                  <a:pt x="13626" y="3967"/>
                </a:lnTo>
                <a:lnTo>
                  <a:pt x="13456" y="3748"/>
                </a:lnTo>
                <a:lnTo>
                  <a:pt x="13261" y="3553"/>
                </a:lnTo>
                <a:lnTo>
                  <a:pt x="13042" y="3383"/>
                </a:lnTo>
                <a:lnTo>
                  <a:pt x="12799" y="3237"/>
                </a:lnTo>
                <a:lnTo>
                  <a:pt x="12555" y="3115"/>
                </a:lnTo>
                <a:lnTo>
                  <a:pt x="12288" y="3042"/>
                </a:lnTo>
                <a:lnTo>
                  <a:pt x="12045" y="2994"/>
                </a:lnTo>
                <a:lnTo>
                  <a:pt x="11753" y="2969"/>
                </a:lnTo>
                <a:close/>
                <a:moveTo>
                  <a:pt x="9903" y="7057"/>
                </a:moveTo>
                <a:lnTo>
                  <a:pt x="9806" y="7082"/>
                </a:lnTo>
                <a:lnTo>
                  <a:pt x="9733" y="7130"/>
                </a:lnTo>
                <a:lnTo>
                  <a:pt x="9587" y="7276"/>
                </a:lnTo>
                <a:lnTo>
                  <a:pt x="9465" y="7471"/>
                </a:lnTo>
                <a:lnTo>
                  <a:pt x="9392" y="7641"/>
                </a:lnTo>
                <a:lnTo>
                  <a:pt x="9368" y="7739"/>
                </a:lnTo>
                <a:lnTo>
                  <a:pt x="9392" y="7836"/>
                </a:lnTo>
                <a:lnTo>
                  <a:pt x="9441" y="7909"/>
                </a:lnTo>
                <a:lnTo>
                  <a:pt x="9514" y="7958"/>
                </a:lnTo>
                <a:lnTo>
                  <a:pt x="9587" y="7982"/>
                </a:lnTo>
                <a:lnTo>
                  <a:pt x="9684" y="7958"/>
                </a:lnTo>
                <a:lnTo>
                  <a:pt x="9757" y="7909"/>
                </a:lnTo>
                <a:lnTo>
                  <a:pt x="9806" y="7812"/>
                </a:lnTo>
                <a:lnTo>
                  <a:pt x="9879" y="7690"/>
                </a:lnTo>
                <a:lnTo>
                  <a:pt x="9952" y="7568"/>
                </a:lnTo>
                <a:lnTo>
                  <a:pt x="10098" y="7301"/>
                </a:lnTo>
                <a:lnTo>
                  <a:pt x="10098" y="7252"/>
                </a:lnTo>
                <a:lnTo>
                  <a:pt x="10098" y="7203"/>
                </a:lnTo>
                <a:lnTo>
                  <a:pt x="10074" y="7106"/>
                </a:lnTo>
                <a:lnTo>
                  <a:pt x="10001" y="7057"/>
                </a:lnTo>
                <a:close/>
                <a:moveTo>
                  <a:pt x="13504" y="7276"/>
                </a:moveTo>
                <a:lnTo>
                  <a:pt x="13456" y="7301"/>
                </a:lnTo>
                <a:lnTo>
                  <a:pt x="13407" y="7349"/>
                </a:lnTo>
                <a:lnTo>
                  <a:pt x="13383" y="7422"/>
                </a:lnTo>
                <a:lnTo>
                  <a:pt x="13383" y="7544"/>
                </a:lnTo>
                <a:lnTo>
                  <a:pt x="13407" y="7666"/>
                </a:lnTo>
                <a:lnTo>
                  <a:pt x="13456" y="7787"/>
                </a:lnTo>
                <a:lnTo>
                  <a:pt x="13504" y="7909"/>
                </a:lnTo>
                <a:lnTo>
                  <a:pt x="13602" y="8006"/>
                </a:lnTo>
                <a:lnTo>
                  <a:pt x="13723" y="8104"/>
                </a:lnTo>
                <a:lnTo>
                  <a:pt x="13821" y="8177"/>
                </a:lnTo>
                <a:lnTo>
                  <a:pt x="13918" y="8201"/>
                </a:lnTo>
                <a:lnTo>
                  <a:pt x="14015" y="8201"/>
                </a:lnTo>
                <a:lnTo>
                  <a:pt x="14088" y="8152"/>
                </a:lnTo>
                <a:lnTo>
                  <a:pt x="14137" y="8079"/>
                </a:lnTo>
                <a:lnTo>
                  <a:pt x="14161" y="8006"/>
                </a:lnTo>
                <a:lnTo>
                  <a:pt x="14161" y="7909"/>
                </a:lnTo>
                <a:lnTo>
                  <a:pt x="14137" y="7836"/>
                </a:lnTo>
                <a:lnTo>
                  <a:pt x="14064" y="7763"/>
                </a:lnTo>
                <a:lnTo>
                  <a:pt x="13918" y="7666"/>
                </a:lnTo>
                <a:lnTo>
                  <a:pt x="13821" y="7520"/>
                </a:lnTo>
                <a:lnTo>
                  <a:pt x="13699" y="7374"/>
                </a:lnTo>
                <a:lnTo>
                  <a:pt x="13650" y="7325"/>
                </a:lnTo>
                <a:lnTo>
                  <a:pt x="13553" y="7276"/>
                </a:lnTo>
                <a:close/>
                <a:moveTo>
                  <a:pt x="2312" y="11242"/>
                </a:moveTo>
                <a:lnTo>
                  <a:pt x="2287" y="11267"/>
                </a:lnTo>
                <a:lnTo>
                  <a:pt x="2263" y="11291"/>
                </a:lnTo>
                <a:lnTo>
                  <a:pt x="2287" y="11437"/>
                </a:lnTo>
                <a:lnTo>
                  <a:pt x="2312" y="11559"/>
                </a:lnTo>
                <a:lnTo>
                  <a:pt x="2360" y="11705"/>
                </a:lnTo>
                <a:lnTo>
                  <a:pt x="2409" y="11826"/>
                </a:lnTo>
                <a:lnTo>
                  <a:pt x="2555" y="12070"/>
                </a:lnTo>
                <a:lnTo>
                  <a:pt x="2701" y="12313"/>
                </a:lnTo>
                <a:lnTo>
                  <a:pt x="2871" y="12556"/>
                </a:lnTo>
                <a:lnTo>
                  <a:pt x="3042" y="12800"/>
                </a:lnTo>
                <a:lnTo>
                  <a:pt x="3236" y="13019"/>
                </a:lnTo>
                <a:lnTo>
                  <a:pt x="3455" y="13238"/>
                </a:lnTo>
                <a:lnTo>
                  <a:pt x="3528" y="13262"/>
                </a:lnTo>
                <a:lnTo>
                  <a:pt x="3650" y="13262"/>
                </a:lnTo>
                <a:lnTo>
                  <a:pt x="3699" y="13213"/>
                </a:lnTo>
                <a:lnTo>
                  <a:pt x="3747" y="13165"/>
                </a:lnTo>
                <a:lnTo>
                  <a:pt x="3772" y="13092"/>
                </a:lnTo>
                <a:lnTo>
                  <a:pt x="3747" y="13043"/>
                </a:lnTo>
                <a:lnTo>
                  <a:pt x="3699" y="12970"/>
                </a:lnTo>
                <a:lnTo>
                  <a:pt x="3504" y="12751"/>
                </a:lnTo>
                <a:lnTo>
                  <a:pt x="3309" y="12532"/>
                </a:lnTo>
                <a:lnTo>
                  <a:pt x="2944" y="12045"/>
                </a:lnTo>
                <a:lnTo>
                  <a:pt x="2652" y="11632"/>
                </a:lnTo>
                <a:lnTo>
                  <a:pt x="2506" y="11437"/>
                </a:lnTo>
                <a:lnTo>
                  <a:pt x="2336" y="11267"/>
                </a:lnTo>
                <a:lnTo>
                  <a:pt x="2312" y="11242"/>
                </a:lnTo>
                <a:close/>
                <a:moveTo>
                  <a:pt x="2336" y="12678"/>
                </a:moveTo>
                <a:lnTo>
                  <a:pt x="2287" y="12702"/>
                </a:lnTo>
                <a:lnTo>
                  <a:pt x="2263" y="12751"/>
                </a:lnTo>
                <a:lnTo>
                  <a:pt x="2239" y="12800"/>
                </a:lnTo>
                <a:lnTo>
                  <a:pt x="2287" y="12897"/>
                </a:lnTo>
                <a:lnTo>
                  <a:pt x="2360" y="13019"/>
                </a:lnTo>
                <a:lnTo>
                  <a:pt x="2531" y="13213"/>
                </a:lnTo>
                <a:lnTo>
                  <a:pt x="2604" y="13286"/>
                </a:lnTo>
                <a:lnTo>
                  <a:pt x="2725" y="13384"/>
                </a:lnTo>
                <a:lnTo>
                  <a:pt x="2823" y="13432"/>
                </a:lnTo>
                <a:lnTo>
                  <a:pt x="2896" y="13457"/>
                </a:lnTo>
                <a:lnTo>
                  <a:pt x="2944" y="13457"/>
                </a:lnTo>
                <a:lnTo>
                  <a:pt x="3017" y="13408"/>
                </a:lnTo>
                <a:lnTo>
                  <a:pt x="3042" y="13359"/>
                </a:lnTo>
                <a:lnTo>
                  <a:pt x="3066" y="13286"/>
                </a:lnTo>
                <a:lnTo>
                  <a:pt x="3042" y="13238"/>
                </a:lnTo>
                <a:lnTo>
                  <a:pt x="2969" y="13165"/>
                </a:lnTo>
                <a:lnTo>
                  <a:pt x="2896" y="13116"/>
                </a:lnTo>
                <a:lnTo>
                  <a:pt x="2750" y="12994"/>
                </a:lnTo>
                <a:lnTo>
                  <a:pt x="2579" y="12824"/>
                </a:lnTo>
                <a:lnTo>
                  <a:pt x="2482" y="12727"/>
                </a:lnTo>
                <a:lnTo>
                  <a:pt x="2385" y="12678"/>
                </a:lnTo>
                <a:close/>
                <a:moveTo>
                  <a:pt x="5645" y="6084"/>
                </a:moveTo>
                <a:lnTo>
                  <a:pt x="5499" y="6108"/>
                </a:lnTo>
                <a:lnTo>
                  <a:pt x="5353" y="6157"/>
                </a:lnTo>
                <a:lnTo>
                  <a:pt x="5231" y="6230"/>
                </a:lnTo>
                <a:lnTo>
                  <a:pt x="5085" y="6327"/>
                </a:lnTo>
                <a:lnTo>
                  <a:pt x="4818" y="6546"/>
                </a:lnTo>
                <a:lnTo>
                  <a:pt x="4599" y="6790"/>
                </a:lnTo>
                <a:lnTo>
                  <a:pt x="4355" y="7082"/>
                </a:lnTo>
                <a:lnTo>
                  <a:pt x="4161" y="7349"/>
                </a:lnTo>
                <a:lnTo>
                  <a:pt x="3796" y="7860"/>
                </a:lnTo>
                <a:lnTo>
                  <a:pt x="3382" y="8420"/>
                </a:lnTo>
                <a:lnTo>
                  <a:pt x="3163" y="8688"/>
                </a:lnTo>
                <a:lnTo>
                  <a:pt x="2920" y="8931"/>
                </a:lnTo>
                <a:lnTo>
                  <a:pt x="2433" y="9393"/>
                </a:lnTo>
                <a:lnTo>
                  <a:pt x="2190" y="9636"/>
                </a:lnTo>
                <a:lnTo>
                  <a:pt x="1971" y="9880"/>
                </a:lnTo>
                <a:lnTo>
                  <a:pt x="1922" y="9953"/>
                </a:lnTo>
                <a:lnTo>
                  <a:pt x="1922" y="10050"/>
                </a:lnTo>
                <a:lnTo>
                  <a:pt x="1922" y="10123"/>
                </a:lnTo>
                <a:lnTo>
                  <a:pt x="1971" y="10172"/>
                </a:lnTo>
                <a:lnTo>
                  <a:pt x="2044" y="10220"/>
                </a:lnTo>
                <a:lnTo>
                  <a:pt x="2117" y="10245"/>
                </a:lnTo>
                <a:lnTo>
                  <a:pt x="2190" y="10245"/>
                </a:lnTo>
                <a:lnTo>
                  <a:pt x="2263" y="10196"/>
                </a:lnTo>
                <a:lnTo>
                  <a:pt x="2312" y="10147"/>
                </a:lnTo>
                <a:lnTo>
                  <a:pt x="2360" y="10293"/>
                </a:lnTo>
                <a:lnTo>
                  <a:pt x="2409" y="10439"/>
                </a:lnTo>
                <a:lnTo>
                  <a:pt x="2555" y="10756"/>
                </a:lnTo>
                <a:lnTo>
                  <a:pt x="2823" y="11169"/>
                </a:lnTo>
                <a:lnTo>
                  <a:pt x="3042" y="11583"/>
                </a:lnTo>
                <a:lnTo>
                  <a:pt x="3309" y="12021"/>
                </a:lnTo>
                <a:lnTo>
                  <a:pt x="3455" y="12240"/>
                </a:lnTo>
                <a:lnTo>
                  <a:pt x="3601" y="12435"/>
                </a:lnTo>
                <a:lnTo>
                  <a:pt x="3772" y="12605"/>
                </a:lnTo>
                <a:lnTo>
                  <a:pt x="3942" y="12751"/>
                </a:lnTo>
                <a:lnTo>
                  <a:pt x="4015" y="12775"/>
                </a:lnTo>
                <a:lnTo>
                  <a:pt x="4088" y="12775"/>
                </a:lnTo>
                <a:lnTo>
                  <a:pt x="4161" y="12751"/>
                </a:lnTo>
                <a:lnTo>
                  <a:pt x="4209" y="12727"/>
                </a:lnTo>
                <a:lnTo>
                  <a:pt x="4282" y="12629"/>
                </a:lnTo>
                <a:lnTo>
                  <a:pt x="4282" y="12556"/>
                </a:lnTo>
                <a:lnTo>
                  <a:pt x="4282" y="12508"/>
                </a:lnTo>
                <a:lnTo>
                  <a:pt x="4258" y="12459"/>
                </a:lnTo>
                <a:lnTo>
                  <a:pt x="4209" y="12410"/>
                </a:lnTo>
                <a:lnTo>
                  <a:pt x="4039" y="12240"/>
                </a:lnTo>
                <a:lnTo>
                  <a:pt x="3893" y="12070"/>
                </a:lnTo>
                <a:lnTo>
                  <a:pt x="3626" y="11680"/>
                </a:lnTo>
                <a:lnTo>
                  <a:pt x="3358" y="11291"/>
                </a:lnTo>
                <a:lnTo>
                  <a:pt x="3139" y="10877"/>
                </a:lnTo>
                <a:lnTo>
                  <a:pt x="2920" y="10464"/>
                </a:lnTo>
                <a:lnTo>
                  <a:pt x="2750" y="10172"/>
                </a:lnTo>
                <a:lnTo>
                  <a:pt x="2579" y="9928"/>
                </a:lnTo>
                <a:lnTo>
                  <a:pt x="2920" y="9612"/>
                </a:lnTo>
                <a:lnTo>
                  <a:pt x="3066" y="9904"/>
                </a:lnTo>
                <a:lnTo>
                  <a:pt x="3212" y="10172"/>
                </a:lnTo>
                <a:lnTo>
                  <a:pt x="3528" y="10658"/>
                </a:lnTo>
                <a:lnTo>
                  <a:pt x="3747" y="10999"/>
                </a:lnTo>
                <a:lnTo>
                  <a:pt x="3966" y="11340"/>
                </a:lnTo>
                <a:lnTo>
                  <a:pt x="4112" y="11510"/>
                </a:lnTo>
                <a:lnTo>
                  <a:pt x="4234" y="11656"/>
                </a:lnTo>
                <a:lnTo>
                  <a:pt x="4380" y="11778"/>
                </a:lnTo>
                <a:lnTo>
                  <a:pt x="4550" y="11875"/>
                </a:lnTo>
                <a:lnTo>
                  <a:pt x="4623" y="11899"/>
                </a:lnTo>
                <a:lnTo>
                  <a:pt x="4672" y="11899"/>
                </a:lnTo>
                <a:lnTo>
                  <a:pt x="4745" y="11875"/>
                </a:lnTo>
                <a:lnTo>
                  <a:pt x="4793" y="11851"/>
                </a:lnTo>
                <a:lnTo>
                  <a:pt x="4842" y="11778"/>
                </a:lnTo>
                <a:lnTo>
                  <a:pt x="4866" y="11729"/>
                </a:lnTo>
                <a:lnTo>
                  <a:pt x="4866" y="11656"/>
                </a:lnTo>
                <a:lnTo>
                  <a:pt x="4842" y="11607"/>
                </a:lnTo>
                <a:lnTo>
                  <a:pt x="4599" y="11267"/>
                </a:lnTo>
                <a:lnTo>
                  <a:pt x="4331" y="10950"/>
                </a:lnTo>
                <a:lnTo>
                  <a:pt x="4088" y="10634"/>
                </a:lnTo>
                <a:lnTo>
                  <a:pt x="3845" y="10318"/>
                </a:lnTo>
                <a:lnTo>
                  <a:pt x="3528" y="9855"/>
                </a:lnTo>
                <a:lnTo>
                  <a:pt x="3334" y="9612"/>
                </a:lnTo>
                <a:lnTo>
                  <a:pt x="3139" y="9417"/>
                </a:lnTo>
                <a:lnTo>
                  <a:pt x="3480" y="9077"/>
                </a:lnTo>
                <a:lnTo>
                  <a:pt x="3577" y="9223"/>
                </a:lnTo>
                <a:lnTo>
                  <a:pt x="3674" y="9344"/>
                </a:lnTo>
                <a:lnTo>
                  <a:pt x="3893" y="9661"/>
                </a:lnTo>
                <a:lnTo>
                  <a:pt x="4112" y="9977"/>
                </a:lnTo>
                <a:lnTo>
                  <a:pt x="4282" y="10196"/>
                </a:lnTo>
                <a:lnTo>
                  <a:pt x="4501" y="10415"/>
                </a:lnTo>
                <a:lnTo>
                  <a:pt x="4599" y="10512"/>
                </a:lnTo>
                <a:lnTo>
                  <a:pt x="4720" y="10610"/>
                </a:lnTo>
                <a:lnTo>
                  <a:pt x="4866" y="10658"/>
                </a:lnTo>
                <a:lnTo>
                  <a:pt x="4988" y="10707"/>
                </a:lnTo>
                <a:lnTo>
                  <a:pt x="5085" y="10707"/>
                </a:lnTo>
                <a:lnTo>
                  <a:pt x="5183" y="10683"/>
                </a:lnTo>
                <a:lnTo>
                  <a:pt x="5231" y="10610"/>
                </a:lnTo>
                <a:lnTo>
                  <a:pt x="5256" y="10537"/>
                </a:lnTo>
                <a:lnTo>
                  <a:pt x="5280" y="10464"/>
                </a:lnTo>
                <a:lnTo>
                  <a:pt x="5256" y="10391"/>
                </a:lnTo>
                <a:lnTo>
                  <a:pt x="5207" y="10318"/>
                </a:lnTo>
                <a:lnTo>
                  <a:pt x="5110" y="10269"/>
                </a:lnTo>
                <a:lnTo>
                  <a:pt x="4988" y="10220"/>
                </a:lnTo>
                <a:lnTo>
                  <a:pt x="4866" y="10147"/>
                </a:lnTo>
                <a:lnTo>
                  <a:pt x="4745" y="10050"/>
                </a:lnTo>
                <a:lnTo>
                  <a:pt x="4647" y="9953"/>
                </a:lnTo>
                <a:lnTo>
                  <a:pt x="4453" y="9734"/>
                </a:lnTo>
                <a:lnTo>
                  <a:pt x="4282" y="9515"/>
                </a:lnTo>
                <a:lnTo>
                  <a:pt x="3991" y="9174"/>
                </a:lnTo>
                <a:lnTo>
                  <a:pt x="3845" y="9004"/>
                </a:lnTo>
                <a:lnTo>
                  <a:pt x="3747" y="8931"/>
                </a:lnTo>
                <a:lnTo>
                  <a:pt x="3650" y="8882"/>
                </a:lnTo>
                <a:lnTo>
                  <a:pt x="3966" y="8517"/>
                </a:lnTo>
                <a:lnTo>
                  <a:pt x="4039" y="8420"/>
                </a:lnTo>
                <a:lnTo>
                  <a:pt x="4185" y="8615"/>
                </a:lnTo>
                <a:lnTo>
                  <a:pt x="4331" y="8809"/>
                </a:lnTo>
                <a:lnTo>
                  <a:pt x="4647" y="9150"/>
                </a:lnTo>
                <a:lnTo>
                  <a:pt x="5183" y="9709"/>
                </a:lnTo>
                <a:lnTo>
                  <a:pt x="5304" y="9807"/>
                </a:lnTo>
                <a:lnTo>
                  <a:pt x="5426" y="9904"/>
                </a:lnTo>
                <a:lnTo>
                  <a:pt x="5548" y="9977"/>
                </a:lnTo>
                <a:lnTo>
                  <a:pt x="5718" y="9977"/>
                </a:lnTo>
                <a:lnTo>
                  <a:pt x="5767" y="9953"/>
                </a:lnTo>
                <a:lnTo>
                  <a:pt x="5791" y="9904"/>
                </a:lnTo>
                <a:lnTo>
                  <a:pt x="5840" y="9855"/>
                </a:lnTo>
                <a:lnTo>
                  <a:pt x="5840" y="9807"/>
                </a:lnTo>
                <a:lnTo>
                  <a:pt x="5815" y="9685"/>
                </a:lnTo>
                <a:lnTo>
                  <a:pt x="5767" y="9588"/>
                </a:lnTo>
                <a:lnTo>
                  <a:pt x="5669" y="9515"/>
                </a:lnTo>
                <a:lnTo>
                  <a:pt x="5572" y="9417"/>
                </a:lnTo>
                <a:lnTo>
                  <a:pt x="5304" y="9174"/>
                </a:lnTo>
                <a:lnTo>
                  <a:pt x="5012" y="8907"/>
                </a:lnTo>
                <a:lnTo>
                  <a:pt x="4647" y="8542"/>
                </a:lnTo>
                <a:lnTo>
                  <a:pt x="4282" y="8201"/>
                </a:lnTo>
                <a:lnTo>
                  <a:pt x="4234" y="8152"/>
                </a:lnTo>
                <a:lnTo>
                  <a:pt x="4599" y="7690"/>
                </a:lnTo>
                <a:lnTo>
                  <a:pt x="4696" y="7885"/>
                </a:lnTo>
                <a:lnTo>
                  <a:pt x="4842" y="8079"/>
                </a:lnTo>
                <a:lnTo>
                  <a:pt x="5134" y="8396"/>
                </a:lnTo>
                <a:lnTo>
                  <a:pt x="5329" y="8590"/>
                </a:lnTo>
                <a:lnTo>
                  <a:pt x="5548" y="8809"/>
                </a:lnTo>
                <a:lnTo>
                  <a:pt x="5791" y="9004"/>
                </a:lnTo>
                <a:lnTo>
                  <a:pt x="5913" y="9077"/>
                </a:lnTo>
                <a:lnTo>
                  <a:pt x="6034" y="9150"/>
                </a:lnTo>
                <a:lnTo>
                  <a:pt x="6180" y="9150"/>
                </a:lnTo>
                <a:lnTo>
                  <a:pt x="6205" y="9101"/>
                </a:lnTo>
                <a:lnTo>
                  <a:pt x="6253" y="9052"/>
                </a:lnTo>
                <a:lnTo>
                  <a:pt x="6278" y="9004"/>
                </a:lnTo>
                <a:lnTo>
                  <a:pt x="6278" y="8931"/>
                </a:lnTo>
                <a:lnTo>
                  <a:pt x="6253" y="8882"/>
                </a:lnTo>
                <a:lnTo>
                  <a:pt x="6229" y="8834"/>
                </a:lnTo>
                <a:lnTo>
                  <a:pt x="6034" y="8639"/>
                </a:lnTo>
                <a:lnTo>
                  <a:pt x="5840" y="8469"/>
                </a:lnTo>
                <a:lnTo>
                  <a:pt x="5621" y="8298"/>
                </a:lnTo>
                <a:lnTo>
                  <a:pt x="5402" y="8104"/>
                </a:lnTo>
                <a:lnTo>
                  <a:pt x="5110" y="7787"/>
                </a:lnTo>
                <a:lnTo>
                  <a:pt x="4939" y="7641"/>
                </a:lnTo>
                <a:lnTo>
                  <a:pt x="4745" y="7495"/>
                </a:lnTo>
                <a:lnTo>
                  <a:pt x="4915" y="7301"/>
                </a:lnTo>
                <a:lnTo>
                  <a:pt x="5061" y="7155"/>
                </a:lnTo>
                <a:lnTo>
                  <a:pt x="5402" y="7495"/>
                </a:lnTo>
                <a:lnTo>
                  <a:pt x="5718" y="7885"/>
                </a:lnTo>
                <a:lnTo>
                  <a:pt x="5888" y="8104"/>
                </a:lnTo>
                <a:lnTo>
                  <a:pt x="6132" y="8323"/>
                </a:lnTo>
                <a:lnTo>
                  <a:pt x="6253" y="8420"/>
                </a:lnTo>
                <a:lnTo>
                  <a:pt x="6375" y="8469"/>
                </a:lnTo>
                <a:lnTo>
                  <a:pt x="6497" y="8493"/>
                </a:lnTo>
                <a:lnTo>
                  <a:pt x="6643" y="8493"/>
                </a:lnTo>
                <a:lnTo>
                  <a:pt x="6716" y="8444"/>
                </a:lnTo>
                <a:lnTo>
                  <a:pt x="6764" y="8371"/>
                </a:lnTo>
                <a:lnTo>
                  <a:pt x="6764" y="8298"/>
                </a:lnTo>
                <a:lnTo>
                  <a:pt x="6740" y="8225"/>
                </a:lnTo>
                <a:lnTo>
                  <a:pt x="6643" y="8128"/>
                </a:lnTo>
                <a:lnTo>
                  <a:pt x="6545" y="8055"/>
                </a:lnTo>
                <a:lnTo>
                  <a:pt x="6424" y="7982"/>
                </a:lnTo>
                <a:lnTo>
                  <a:pt x="6326" y="7885"/>
                </a:lnTo>
                <a:lnTo>
                  <a:pt x="6205" y="7787"/>
                </a:lnTo>
                <a:lnTo>
                  <a:pt x="6083" y="7641"/>
                </a:lnTo>
                <a:lnTo>
                  <a:pt x="5864" y="7398"/>
                </a:lnTo>
                <a:lnTo>
                  <a:pt x="5742" y="7252"/>
                </a:lnTo>
                <a:lnTo>
                  <a:pt x="5621" y="7130"/>
                </a:lnTo>
                <a:lnTo>
                  <a:pt x="5450" y="7009"/>
                </a:lnTo>
                <a:lnTo>
                  <a:pt x="5304" y="6936"/>
                </a:lnTo>
                <a:lnTo>
                  <a:pt x="5718" y="6595"/>
                </a:lnTo>
                <a:lnTo>
                  <a:pt x="6326" y="7203"/>
                </a:lnTo>
                <a:lnTo>
                  <a:pt x="6643" y="7520"/>
                </a:lnTo>
                <a:lnTo>
                  <a:pt x="6910" y="7860"/>
                </a:lnTo>
                <a:lnTo>
                  <a:pt x="7251" y="8274"/>
                </a:lnTo>
                <a:lnTo>
                  <a:pt x="7543" y="8688"/>
                </a:lnTo>
                <a:lnTo>
                  <a:pt x="8176" y="9539"/>
                </a:lnTo>
                <a:lnTo>
                  <a:pt x="8954" y="10512"/>
                </a:lnTo>
                <a:lnTo>
                  <a:pt x="9733" y="11486"/>
                </a:lnTo>
                <a:lnTo>
                  <a:pt x="10098" y="11997"/>
                </a:lnTo>
                <a:lnTo>
                  <a:pt x="10463" y="12508"/>
                </a:lnTo>
                <a:lnTo>
                  <a:pt x="10828" y="13019"/>
                </a:lnTo>
                <a:lnTo>
                  <a:pt x="11023" y="13262"/>
                </a:lnTo>
                <a:lnTo>
                  <a:pt x="11242" y="13481"/>
                </a:lnTo>
                <a:lnTo>
                  <a:pt x="11339" y="13554"/>
                </a:lnTo>
                <a:lnTo>
                  <a:pt x="11436" y="13578"/>
                </a:lnTo>
                <a:lnTo>
                  <a:pt x="11509" y="13554"/>
                </a:lnTo>
                <a:lnTo>
                  <a:pt x="11582" y="13505"/>
                </a:lnTo>
                <a:lnTo>
                  <a:pt x="11655" y="13432"/>
                </a:lnTo>
                <a:lnTo>
                  <a:pt x="11680" y="13359"/>
                </a:lnTo>
                <a:lnTo>
                  <a:pt x="11704" y="13238"/>
                </a:lnTo>
                <a:lnTo>
                  <a:pt x="11680" y="13140"/>
                </a:lnTo>
                <a:lnTo>
                  <a:pt x="11558" y="12897"/>
                </a:lnTo>
                <a:lnTo>
                  <a:pt x="11388" y="12629"/>
                </a:lnTo>
                <a:lnTo>
                  <a:pt x="11217" y="12386"/>
                </a:lnTo>
                <a:lnTo>
                  <a:pt x="11047" y="12143"/>
                </a:lnTo>
                <a:lnTo>
                  <a:pt x="10268" y="11194"/>
                </a:lnTo>
                <a:lnTo>
                  <a:pt x="10001" y="10853"/>
                </a:lnTo>
                <a:lnTo>
                  <a:pt x="10147" y="10756"/>
                </a:lnTo>
                <a:lnTo>
                  <a:pt x="10220" y="10877"/>
                </a:lnTo>
                <a:lnTo>
                  <a:pt x="10317" y="10999"/>
                </a:lnTo>
                <a:lnTo>
                  <a:pt x="10463" y="11169"/>
                </a:lnTo>
                <a:lnTo>
                  <a:pt x="10633" y="11364"/>
                </a:lnTo>
                <a:lnTo>
                  <a:pt x="10828" y="11510"/>
                </a:lnTo>
                <a:lnTo>
                  <a:pt x="11023" y="11656"/>
                </a:lnTo>
                <a:lnTo>
                  <a:pt x="11071" y="11680"/>
                </a:lnTo>
                <a:lnTo>
                  <a:pt x="11144" y="11680"/>
                </a:lnTo>
                <a:lnTo>
                  <a:pt x="11217" y="11656"/>
                </a:lnTo>
                <a:lnTo>
                  <a:pt x="11266" y="11632"/>
                </a:lnTo>
                <a:lnTo>
                  <a:pt x="11315" y="11559"/>
                </a:lnTo>
                <a:lnTo>
                  <a:pt x="11339" y="11510"/>
                </a:lnTo>
                <a:lnTo>
                  <a:pt x="11339" y="11437"/>
                </a:lnTo>
                <a:lnTo>
                  <a:pt x="11315" y="11364"/>
                </a:lnTo>
                <a:lnTo>
                  <a:pt x="11169" y="11218"/>
                </a:lnTo>
                <a:lnTo>
                  <a:pt x="11023" y="11072"/>
                </a:lnTo>
                <a:lnTo>
                  <a:pt x="10682" y="10804"/>
                </a:lnTo>
                <a:lnTo>
                  <a:pt x="10390" y="10512"/>
                </a:lnTo>
                <a:lnTo>
                  <a:pt x="10390" y="10488"/>
                </a:lnTo>
                <a:lnTo>
                  <a:pt x="10731" y="10026"/>
                </a:lnTo>
                <a:lnTo>
                  <a:pt x="10828" y="10172"/>
                </a:lnTo>
                <a:lnTo>
                  <a:pt x="10901" y="10293"/>
                </a:lnTo>
                <a:lnTo>
                  <a:pt x="11023" y="10439"/>
                </a:lnTo>
                <a:lnTo>
                  <a:pt x="11169" y="10610"/>
                </a:lnTo>
                <a:lnTo>
                  <a:pt x="11315" y="10756"/>
                </a:lnTo>
                <a:lnTo>
                  <a:pt x="11412" y="10926"/>
                </a:lnTo>
                <a:lnTo>
                  <a:pt x="11485" y="10999"/>
                </a:lnTo>
                <a:lnTo>
                  <a:pt x="11534" y="11048"/>
                </a:lnTo>
                <a:lnTo>
                  <a:pt x="11607" y="11048"/>
                </a:lnTo>
                <a:lnTo>
                  <a:pt x="11680" y="11023"/>
                </a:lnTo>
                <a:lnTo>
                  <a:pt x="11753" y="10975"/>
                </a:lnTo>
                <a:lnTo>
                  <a:pt x="11777" y="10902"/>
                </a:lnTo>
                <a:lnTo>
                  <a:pt x="11801" y="10829"/>
                </a:lnTo>
                <a:lnTo>
                  <a:pt x="11777" y="10731"/>
                </a:lnTo>
                <a:lnTo>
                  <a:pt x="11680" y="10585"/>
                </a:lnTo>
                <a:lnTo>
                  <a:pt x="11582" y="10439"/>
                </a:lnTo>
                <a:lnTo>
                  <a:pt x="11315" y="10196"/>
                </a:lnTo>
                <a:lnTo>
                  <a:pt x="11169" y="10050"/>
                </a:lnTo>
                <a:lnTo>
                  <a:pt x="11023" y="9904"/>
                </a:lnTo>
                <a:lnTo>
                  <a:pt x="10925" y="9807"/>
                </a:lnTo>
                <a:lnTo>
                  <a:pt x="11217" y="9539"/>
                </a:lnTo>
                <a:lnTo>
                  <a:pt x="11315" y="9636"/>
                </a:lnTo>
                <a:lnTo>
                  <a:pt x="11412" y="9782"/>
                </a:lnTo>
                <a:lnTo>
                  <a:pt x="11582" y="10026"/>
                </a:lnTo>
                <a:lnTo>
                  <a:pt x="11655" y="10172"/>
                </a:lnTo>
                <a:lnTo>
                  <a:pt x="11753" y="10293"/>
                </a:lnTo>
                <a:lnTo>
                  <a:pt x="11874" y="10391"/>
                </a:lnTo>
                <a:lnTo>
                  <a:pt x="11996" y="10488"/>
                </a:lnTo>
                <a:lnTo>
                  <a:pt x="12093" y="10512"/>
                </a:lnTo>
                <a:lnTo>
                  <a:pt x="12190" y="10512"/>
                </a:lnTo>
                <a:lnTo>
                  <a:pt x="12239" y="10464"/>
                </a:lnTo>
                <a:lnTo>
                  <a:pt x="12312" y="10391"/>
                </a:lnTo>
                <a:lnTo>
                  <a:pt x="12336" y="10318"/>
                </a:lnTo>
                <a:lnTo>
                  <a:pt x="12336" y="10245"/>
                </a:lnTo>
                <a:lnTo>
                  <a:pt x="12288" y="10172"/>
                </a:lnTo>
                <a:lnTo>
                  <a:pt x="12215" y="10099"/>
                </a:lnTo>
                <a:lnTo>
                  <a:pt x="12117" y="10026"/>
                </a:lnTo>
                <a:lnTo>
                  <a:pt x="12020" y="9928"/>
                </a:lnTo>
                <a:lnTo>
                  <a:pt x="11850" y="9709"/>
                </a:lnTo>
                <a:lnTo>
                  <a:pt x="11680" y="9466"/>
                </a:lnTo>
                <a:lnTo>
                  <a:pt x="11607" y="9369"/>
                </a:lnTo>
                <a:lnTo>
                  <a:pt x="11485" y="9271"/>
                </a:lnTo>
                <a:lnTo>
                  <a:pt x="11704" y="9077"/>
                </a:lnTo>
                <a:lnTo>
                  <a:pt x="11972" y="9223"/>
                </a:lnTo>
                <a:lnTo>
                  <a:pt x="12215" y="9417"/>
                </a:lnTo>
                <a:lnTo>
                  <a:pt x="12409" y="9636"/>
                </a:lnTo>
                <a:lnTo>
                  <a:pt x="12628" y="9880"/>
                </a:lnTo>
                <a:lnTo>
                  <a:pt x="12993" y="10415"/>
                </a:lnTo>
                <a:lnTo>
                  <a:pt x="13334" y="10902"/>
                </a:lnTo>
                <a:lnTo>
                  <a:pt x="13845" y="11559"/>
                </a:lnTo>
                <a:lnTo>
                  <a:pt x="14356" y="12240"/>
                </a:lnTo>
                <a:lnTo>
                  <a:pt x="14551" y="12556"/>
                </a:lnTo>
                <a:lnTo>
                  <a:pt x="14770" y="12921"/>
                </a:lnTo>
                <a:lnTo>
                  <a:pt x="14891" y="13092"/>
                </a:lnTo>
                <a:lnTo>
                  <a:pt x="15037" y="13262"/>
                </a:lnTo>
                <a:lnTo>
                  <a:pt x="15159" y="13384"/>
                </a:lnTo>
                <a:lnTo>
                  <a:pt x="15305" y="13481"/>
                </a:lnTo>
                <a:lnTo>
                  <a:pt x="15427" y="13505"/>
                </a:lnTo>
                <a:lnTo>
                  <a:pt x="15548" y="13481"/>
                </a:lnTo>
                <a:lnTo>
                  <a:pt x="15597" y="13432"/>
                </a:lnTo>
                <a:lnTo>
                  <a:pt x="15621" y="13408"/>
                </a:lnTo>
                <a:lnTo>
                  <a:pt x="15646" y="13359"/>
                </a:lnTo>
                <a:lnTo>
                  <a:pt x="15646" y="13286"/>
                </a:lnTo>
                <a:lnTo>
                  <a:pt x="15597" y="13092"/>
                </a:lnTo>
                <a:lnTo>
                  <a:pt x="15524" y="12897"/>
                </a:lnTo>
                <a:lnTo>
                  <a:pt x="15427" y="12702"/>
                </a:lnTo>
                <a:lnTo>
                  <a:pt x="15281" y="12532"/>
                </a:lnTo>
                <a:lnTo>
                  <a:pt x="15013" y="12167"/>
                </a:lnTo>
                <a:lnTo>
                  <a:pt x="14745" y="11826"/>
                </a:lnTo>
                <a:lnTo>
                  <a:pt x="14478" y="11461"/>
                </a:lnTo>
                <a:lnTo>
                  <a:pt x="14210" y="11121"/>
                </a:lnTo>
                <a:lnTo>
                  <a:pt x="13650" y="10415"/>
                </a:lnTo>
                <a:lnTo>
                  <a:pt x="13310" y="9880"/>
                </a:lnTo>
                <a:lnTo>
                  <a:pt x="13091" y="9588"/>
                </a:lnTo>
                <a:lnTo>
                  <a:pt x="12872" y="9296"/>
                </a:lnTo>
                <a:lnTo>
                  <a:pt x="12604" y="9052"/>
                </a:lnTo>
                <a:lnTo>
                  <a:pt x="12482" y="8931"/>
                </a:lnTo>
                <a:lnTo>
                  <a:pt x="12336" y="8834"/>
                </a:lnTo>
                <a:lnTo>
                  <a:pt x="12215" y="8761"/>
                </a:lnTo>
                <a:lnTo>
                  <a:pt x="12069" y="8688"/>
                </a:lnTo>
                <a:lnTo>
                  <a:pt x="11899" y="8663"/>
                </a:lnTo>
                <a:lnTo>
                  <a:pt x="11753" y="8663"/>
                </a:lnTo>
                <a:lnTo>
                  <a:pt x="11655" y="8615"/>
                </a:lnTo>
                <a:lnTo>
                  <a:pt x="11558" y="8615"/>
                </a:lnTo>
                <a:lnTo>
                  <a:pt x="11388" y="8688"/>
                </a:lnTo>
                <a:lnTo>
                  <a:pt x="11242" y="8785"/>
                </a:lnTo>
                <a:lnTo>
                  <a:pt x="11071" y="8907"/>
                </a:lnTo>
                <a:lnTo>
                  <a:pt x="10950" y="9028"/>
                </a:lnTo>
                <a:lnTo>
                  <a:pt x="10682" y="9320"/>
                </a:lnTo>
                <a:lnTo>
                  <a:pt x="10463" y="9612"/>
                </a:lnTo>
                <a:lnTo>
                  <a:pt x="10074" y="10050"/>
                </a:lnTo>
                <a:lnTo>
                  <a:pt x="9903" y="10318"/>
                </a:lnTo>
                <a:lnTo>
                  <a:pt x="9830" y="10464"/>
                </a:lnTo>
                <a:lnTo>
                  <a:pt x="9782" y="10585"/>
                </a:lnTo>
                <a:lnTo>
                  <a:pt x="8589" y="9125"/>
                </a:lnTo>
                <a:lnTo>
                  <a:pt x="8249" y="8688"/>
                </a:lnTo>
                <a:lnTo>
                  <a:pt x="7908" y="8225"/>
                </a:lnTo>
                <a:lnTo>
                  <a:pt x="7567" y="7787"/>
                </a:lnTo>
                <a:lnTo>
                  <a:pt x="7227" y="7349"/>
                </a:lnTo>
                <a:lnTo>
                  <a:pt x="6935" y="7009"/>
                </a:lnTo>
                <a:lnTo>
                  <a:pt x="6594" y="6668"/>
                </a:lnTo>
                <a:lnTo>
                  <a:pt x="6424" y="6498"/>
                </a:lnTo>
                <a:lnTo>
                  <a:pt x="6229" y="6376"/>
                </a:lnTo>
                <a:lnTo>
                  <a:pt x="6034" y="6254"/>
                </a:lnTo>
                <a:lnTo>
                  <a:pt x="5815" y="6157"/>
                </a:lnTo>
                <a:lnTo>
                  <a:pt x="5742" y="6108"/>
                </a:lnTo>
                <a:lnTo>
                  <a:pt x="5645" y="6084"/>
                </a:lnTo>
                <a:close/>
                <a:moveTo>
                  <a:pt x="5864" y="1388"/>
                </a:moveTo>
                <a:lnTo>
                  <a:pt x="6837" y="1412"/>
                </a:lnTo>
                <a:lnTo>
                  <a:pt x="7811" y="1436"/>
                </a:lnTo>
                <a:lnTo>
                  <a:pt x="8784" y="1485"/>
                </a:lnTo>
                <a:lnTo>
                  <a:pt x="9757" y="1534"/>
                </a:lnTo>
                <a:lnTo>
                  <a:pt x="10755" y="1558"/>
                </a:lnTo>
                <a:lnTo>
                  <a:pt x="12726" y="1558"/>
                </a:lnTo>
                <a:lnTo>
                  <a:pt x="14429" y="1485"/>
                </a:lnTo>
                <a:lnTo>
                  <a:pt x="16181" y="1485"/>
                </a:lnTo>
                <a:lnTo>
                  <a:pt x="16181" y="1558"/>
                </a:lnTo>
                <a:lnTo>
                  <a:pt x="16157" y="1801"/>
                </a:lnTo>
                <a:lnTo>
                  <a:pt x="16132" y="2045"/>
                </a:lnTo>
                <a:lnTo>
                  <a:pt x="16132" y="2507"/>
                </a:lnTo>
                <a:lnTo>
                  <a:pt x="16132" y="2945"/>
                </a:lnTo>
                <a:lnTo>
                  <a:pt x="16181" y="3821"/>
                </a:lnTo>
                <a:lnTo>
                  <a:pt x="16181" y="5062"/>
                </a:lnTo>
                <a:lnTo>
                  <a:pt x="16132" y="6303"/>
                </a:lnTo>
                <a:lnTo>
                  <a:pt x="16059" y="8809"/>
                </a:lnTo>
                <a:lnTo>
                  <a:pt x="16059" y="10561"/>
                </a:lnTo>
                <a:lnTo>
                  <a:pt x="16084" y="12313"/>
                </a:lnTo>
                <a:lnTo>
                  <a:pt x="16108" y="12946"/>
                </a:lnTo>
                <a:lnTo>
                  <a:pt x="16132" y="13603"/>
                </a:lnTo>
                <a:lnTo>
                  <a:pt x="16157" y="13724"/>
                </a:lnTo>
                <a:lnTo>
                  <a:pt x="15524" y="13773"/>
                </a:lnTo>
                <a:lnTo>
                  <a:pt x="14916" y="13797"/>
                </a:lnTo>
                <a:lnTo>
                  <a:pt x="13675" y="13822"/>
                </a:lnTo>
                <a:lnTo>
                  <a:pt x="11193" y="13822"/>
                </a:lnTo>
                <a:lnTo>
                  <a:pt x="8614" y="13846"/>
                </a:lnTo>
                <a:lnTo>
                  <a:pt x="6010" y="13895"/>
                </a:lnTo>
                <a:lnTo>
                  <a:pt x="4793" y="13895"/>
                </a:lnTo>
                <a:lnTo>
                  <a:pt x="3577" y="13870"/>
                </a:lnTo>
                <a:lnTo>
                  <a:pt x="2263" y="13846"/>
                </a:lnTo>
                <a:lnTo>
                  <a:pt x="1801" y="13846"/>
                </a:lnTo>
                <a:lnTo>
                  <a:pt x="1728" y="12873"/>
                </a:lnTo>
                <a:lnTo>
                  <a:pt x="1655" y="11899"/>
                </a:lnTo>
                <a:lnTo>
                  <a:pt x="1606" y="10950"/>
                </a:lnTo>
                <a:lnTo>
                  <a:pt x="1582" y="9977"/>
                </a:lnTo>
                <a:lnTo>
                  <a:pt x="1582" y="8882"/>
                </a:lnTo>
                <a:lnTo>
                  <a:pt x="1606" y="7787"/>
                </a:lnTo>
                <a:lnTo>
                  <a:pt x="1606" y="6668"/>
                </a:lnTo>
                <a:lnTo>
                  <a:pt x="1582" y="5573"/>
                </a:lnTo>
                <a:lnTo>
                  <a:pt x="1533" y="4356"/>
                </a:lnTo>
                <a:lnTo>
                  <a:pt x="1484" y="3115"/>
                </a:lnTo>
                <a:lnTo>
                  <a:pt x="1460" y="2483"/>
                </a:lnTo>
                <a:lnTo>
                  <a:pt x="1460" y="1850"/>
                </a:lnTo>
                <a:lnTo>
                  <a:pt x="1436" y="1631"/>
                </a:lnTo>
                <a:lnTo>
                  <a:pt x="1411" y="1412"/>
                </a:lnTo>
                <a:lnTo>
                  <a:pt x="1557" y="1412"/>
                </a:lnTo>
                <a:lnTo>
                  <a:pt x="1703" y="1436"/>
                </a:lnTo>
                <a:lnTo>
                  <a:pt x="1849" y="1485"/>
                </a:lnTo>
                <a:lnTo>
                  <a:pt x="1995" y="1509"/>
                </a:lnTo>
                <a:lnTo>
                  <a:pt x="2433" y="1558"/>
                </a:lnTo>
                <a:lnTo>
                  <a:pt x="2871" y="1558"/>
                </a:lnTo>
                <a:lnTo>
                  <a:pt x="3358" y="1534"/>
                </a:lnTo>
                <a:lnTo>
                  <a:pt x="3869" y="1485"/>
                </a:lnTo>
                <a:lnTo>
                  <a:pt x="4866" y="1412"/>
                </a:lnTo>
                <a:lnTo>
                  <a:pt x="5864" y="1388"/>
                </a:lnTo>
                <a:close/>
                <a:moveTo>
                  <a:pt x="6375" y="925"/>
                </a:moveTo>
                <a:lnTo>
                  <a:pt x="5353" y="950"/>
                </a:lnTo>
                <a:lnTo>
                  <a:pt x="4331" y="998"/>
                </a:lnTo>
                <a:lnTo>
                  <a:pt x="3334" y="1071"/>
                </a:lnTo>
                <a:lnTo>
                  <a:pt x="2823" y="1096"/>
                </a:lnTo>
                <a:lnTo>
                  <a:pt x="2190" y="1096"/>
                </a:lnTo>
                <a:lnTo>
                  <a:pt x="2020" y="1071"/>
                </a:lnTo>
                <a:lnTo>
                  <a:pt x="1728" y="1023"/>
                </a:lnTo>
                <a:lnTo>
                  <a:pt x="1582" y="1023"/>
                </a:lnTo>
                <a:lnTo>
                  <a:pt x="1436" y="1047"/>
                </a:lnTo>
                <a:lnTo>
                  <a:pt x="1314" y="1120"/>
                </a:lnTo>
                <a:lnTo>
                  <a:pt x="1241" y="1242"/>
                </a:lnTo>
                <a:lnTo>
                  <a:pt x="1192" y="1290"/>
                </a:lnTo>
                <a:lnTo>
                  <a:pt x="1144" y="1339"/>
                </a:lnTo>
                <a:lnTo>
                  <a:pt x="1095" y="1509"/>
                </a:lnTo>
                <a:lnTo>
                  <a:pt x="1071" y="1680"/>
                </a:lnTo>
                <a:lnTo>
                  <a:pt x="1046" y="1899"/>
                </a:lnTo>
                <a:lnTo>
                  <a:pt x="1046" y="2288"/>
                </a:lnTo>
                <a:lnTo>
                  <a:pt x="1046" y="2531"/>
                </a:lnTo>
                <a:lnTo>
                  <a:pt x="1046" y="3213"/>
                </a:lnTo>
                <a:lnTo>
                  <a:pt x="1071" y="3918"/>
                </a:lnTo>
                <a:lnTo>
                  <a:pt x="1119" y="5330"/>
                </a:lnTo>
                <a:lnTo>
                  <a:pt x="1144" y="6352"/>
                </a:lnTo>
                <a:lnTo>
                  <a:pt x="1144" y="7374"/>
                </a:lnTo>
                <a:lnTo>
                  <a:pt x="1119" y="9417"/>
                </a:lnTo>
                <a:lnTo>
                  <a:pt x="1144" y="10634"/>
                </a:lnTo>
                <a:lnTo>
                  <a:pt x="1192" y="11851"/>
                </a:lnTo>
                <a:lnTo>
                  <a:pt x="1290" y="13043"/>
                </a:lnTo>
                <a:lnTo>
                  <a:pt x="1387" y="14260"/>
                </a:lnTo>
                <a:lnTo>
                  <a:pt x="1411" y="14357"/>
                </a:lnTo>
                <a:lnTo>
                  <a:pt x="1460" y="14406"/>
                </a:lnTo>
                <a:lnTo>
                  <a:pt x="1533" y="14454"/>
                </a:lnTo>
                <a:lnTo>
                  <a:pt x="1606" y="14479"/>
                </a:lnTo>
                <a:lnTo>
                  <a:pt x="1679" y="14479"/>
                </a:lnTo>
                <a:lnTo>
                  <a:pt x="1752" y="14430"/>
                </a:lnTo>
                <a:lnTo>
                  <a:pt x="1801" y="14381"/>
                </a:lnTo>
                <a:lnTo>
                  <a:pt x="1825" y="14308"/>
                </a:lnTo>
                <a:lnTo>
                  <a:pt x="2141" y="14357"/>
                </a:lnTo>
                <a:lnTo>
                  <a:pt x="2969" y="14357"/>
                </a:lnTo>
                <a:lnTo>
                  <a:pt x="4282" y="14406"/>
                </a:lnTo>
                <a:lnTo>
                  <a:pt x="5572" y="14430"/>
                </a:lnTo>
                <a:lnTo>
                  <a:pt x="6837" y="14406"/>
                </a:lnTo>
                <a:lnTo>
                  <a:pt x="8103" y="14406"/>
                </a:lnTo>
                <a:lnTo>
                  <a:pt x="10633" y="14357"/>
                </a:lnTo>
                <a:lnTo>
                  <a:pt x="12045" y="14333"/>
                </a:lnTo>
                <a:lnTo>
                  <a:pt x="13480" y="14333"/>
                </a:lnTo>
                <a:lnTo>
                  <a:pt x="14891" y="14308"/>
                </a:lnTo>
                <a:lnTo>
                  <a:pt x="15597" y="14284"/>
                </a:lnTo>
                <a:lnTo>
                  <a:pt x="16303" y="14235"/>
                </a:lnTo>
                <a:lnTo>
                  <a:pt x="16400" y="14211"/>
                </a:lnTo>
                <a:lnTo>
                  <a:pt x="16473" y="14211"/>
                </a:lnTo>
                <a:lnTo>
                  <a:pt x="16546" y="14187"/>
                </a:lnTo>
                <a:lnTo>
                  <a:pt x="16619" y="14138"/>
                </a:lnTo>
                <a:lnTo>
                  <a:pt x="16643" y="14065"/>
                </a:lnTo>
                <a:lnTo>
                  <a:pt x="16668" y="13992"/>
                </a:lnTo>
                <a:lnTo>
                  <a:pt x="16668" y="13895"/>
                </a:lnTo>
                <a:lnTo>
                  <a:pt x="16643" y="13822"/>
                </a:lnTo>
                <a:lnTo>
                  <a:pt x="16570" y="13773"/>
                </a:lnTo>
                <a:lnTo>
                  <a:pt x="16570" y="13773"/>
                </a:lnTo>
                <a:lnTo>
                  <a:pt x="16643" y="13797"/>
                </a:lnTo>
                <a:lnTo>
                  <a:pt x="16668" y="13797"/>
                </a:lnTo>
                <a:lnTo>
                  <a:pt x="16643" y="13700"/>
                </a:lnTo>
                <a:lnTo>
                  <a:pt x="16619" y="13603"/>
                </a:lnTo>
                <a:lnTo>
                  <a:pt x="16595" y="13043"/>
                </a:lnTo>
                <a:lnTo>
                  <a:pt x="16546" y="11729"/>
                </a:lnTo>
                <a:lnTo>
                  <a:pt x="16546" y="9685"/>
                </a:lnTo>
                <a:lnTo>
                  <a:pt x="16570" y="7666"/>
                </a:lnTo>
                <a:lnTo>
                  <a:pt x="16643" y="5184"/>
                </a:lnTo>
                <a:lnTo>
                  <a:pt x="16643" y="3943"/>
                </a:lnTo>
                <a:lnTo>
                  <a:pt x="16595" y="2702"/>
                </a:lnTo>
                <a:lnTo>
                  <a:pt x="16619" y="2312"/>
                </a:lnTo>
                <a:lnTo>
                  <a:pt x="16619" y="2045"/>
                </a:lnTo>
                <a:lnTo>
                  <a:pt x="16643" y="1753"/>
                </a:lnTo>
                <a:lnTo>
                  <a:pt x="16619" y="1485"/>
                </a:lnTo>
                <a:lnTo>
                  <a:pt x="16546" y="1266"/>
                </a:lnTo>
                <a:lnTo>
                  <a:pt x="16522" y="1169"/>
                </a:lnTo>
                <a:lnTo>
                  <a:pt x="16449" y="1120"/>
                </a:lnTo>
                <a:lnTo>
                  <a:pt x="16400" y="1071"/>
                </a:lnTo>
                <a:lnTo>
                  <a:pt x="16278" y="1071"/>
                </a:lnTo>
                <a:lnTo>
                  <a:pt x="16205" y="1047"/>
                </a:lnTo>
                <a:lnTo>
                  <a:pt x="15792" y="974"/>
                </a:lnTo>
                <a:lnTo>
                  <a:pt x="15354" y="950"/>
                </a:lnTo>
                <a:lnTo>
                  <a:pt x="14916" y="925"/>
                </a:lnTo>
                <a:lnTo>
                  <a:pt x="14478" y="950"/>
                </a:lnTo>
                <a:lnTo>
                  <a:pt x="13577" y="998"/>
                </a:lnTo>
                <a:lnTo>
                  <a:pt x="12726" y="1071"/>
                </a:lnTo>
                <a:lnTo>
                  <a:pt x="11631" y="1096"/>
                </a:lnTo>
                <a:lnTo>
                  <a:pt x="10560" y="1096"/>
                </a:lnTo>
                <a:lnTo>
                  <a:pt x="9490" y="1047"/>
                </a:lnTo>
                <a:lnTo>
                  <a:pt x="8395" y="998"/>
                </a:lnTo>
                <a:lnTo>
                  <a:pt x="7373" y="950"/>
                </a:lnTo>
                <a:lnTo>
                  <a:pt x="6375" y="925"/>
                </a:lnTo>
                <a:close/>
                <a:moveTo>
                  <a:pt x="3480" y="415"/>
                </a:moveTo>
                <a:lnTo>
                  <a:pt x="4647" y="463"/>
                </a:lnTo>
                <a:lnTo>
                  <a:pt x="8200" y="463"/>
                </a:lnTo>
                <a:lnTo>
                  <a:pt x="10390" y="439"/>
                </a:lnTo>
                <a:lnTo>
                  <a:pt x="12604" y="439"/>
                </a:lnTo>
                <a:lnTo>
                  <a:pt x="17033" y="463"/>
                </a:lnTo>
                <a:lnTo>
                  <a:pt x="16935" y="731"/>
                </a:lnTo>
                <a:lnTo>
                  <a:pt x="16887" y="1023"/>
                </a:lnTo>
                <a:lnTo>
                  <a:pt x="16862" y="1315"/>
                </a:lnTo>
                <a:lnTo>
                  <a:pt x="16862" y="1631"/>
                </a:lnTo>
                <a:lnTo>
                  <a:pt x="16887" y="2239"/>
                </a:lnTo>
                <a:lnTo>
                  <a:pt x="16960" y="2799"/>
                </a:lnTo>
                <a:lnTo>
                  <a:pt x="17057" y="3797"/>
                </a:lnTo>
                <a:lnTo>
                  <a:pt x="17154" y="4770"/>
                </a:lnTo>
                <a:lnTo>
                  <a:pt x="17179" y="5768"/>
                </a:lnTo>
                <a:lnTo>
                  <a:pt x="17203" y="6765"/>
                </a:lnTo>
                <a:lnTo>
                  <a:pt x="17154" y="8031"/>
                </a:lnTo>
                <a:lnTo>
                  <a:pt x="17106" y="9296"/>
                </a:lnTo>
                <a:lnTo>
                  <a:pt x="17033" y="10561"/>
                </a:lnTo>
                <a:lnTo>
                  <a:pt x="16960" y="11802"/>
                </a:lnTo>
                <a:lnTo>
                  <a:pt x="16960" y="12289"/>
                </a:lnTo>
                <a:lnTo>
                  <a:pt x="16960" y="12775"/>
                </a:lnTo>
                <a:lnTo>
                  <a:pt x="16984" y="13749"/>
                </a:lnTo>
                <a:lnTo>
                  <a:pt x="16960" y="14187"/>
                </a:lnTo>
                <a:lnTo>
                  <a:pt x="16960" y="14406"/>
                </a:lnTo>
                <a:lnTo>
                  <a:pt x="16984" y="14625"/>
                </a:lnTo>
                <a:lnTo>
                  <a:pt x="16497" y="14722"/>
                </a:lnTo>
                <a:lnTo>
                  <a:pt x="15986" y="14771"/>
                </a:lnTo>
                <a:lnTo>
                  <a:pt x="15500" y="14795"/>
                </a:lnTo>
                <a:lnTo>
                  <a:pt x="14989" y="14819"/>
                </a:lnTo>
                <a:lnTo>
                  <a:pt x="13991" y="14795"/>
                </a:lnTo>
                <a:lnTo>
                  <a:pt x="12969" y="14771"/>
                </a:lnTo>
                <a:lnTo>
                  <a:pt x="11874" y="14771"/>
                </a:lnTo>
                <a:lnTo>
                  <a:pt x="10779" y="14795"/>
                </a:lnTo>
                <a:lnTo>
                  <a:pt x="9684" y="14844"/>
                </a:lnTo>
                <a:lnTo>
                  <a:pt x="8589" y="14941"/>
                </a:lnTo>
                <a:lnTo>
                  <a:pt x="7470" y="15038"/>
                </a:lnTo>
                <a:lnTo>
                  <a:pt x="6375" y="15160"/>
                </a:lnTo>
                <a:lnTo>
                  <a:pt x="5815" y="15184"/>
                </a:lnTo>
                <a:lnTo>
                  <a:pt x="5256" y="15184"/>
                </a:lnTo>
                <a:lnTo>
                  <a:pt x="4696" y="15160"/>
                </a:lnTo>
                <a:lnTo>
                  <a:pt x="4136" y="15111"/>
                </a:lnTo>
                <a:lnTo>
                  <a:pt x="3212" y="15014"/>
                </a:lnTo>
                <a:lnTo>
                  <a:pt x="2750" y="14965"/>
                </a:lnTo>
                <a:lnTo>
                  <a:pt x="2287" y="14965"/>
                </a:lnTo>
                <a:lnTo>
                  <a:pt x="1192" y="15014"/>
                </a:lnTo>
                <a:lnTo>
                  <a:pt x="633" y="15087"/>
                </a:lnTo>
                <a:lnTo>
                  <a:pt x="633" y="15038"/>
                </a:lnTo>
                <a:lnTo>
                  <a:pt x="657" y="14990"/>
                </a:lnTo>
                <a:lnTo>
                  <a:pt x="633" y="14941"/>
                </a:lnTo>
                <a:lnTo>
                  <a:pt x="633" y="14892"/>
                </a:lnTo>
                <a:lnTo>
                  <a:pt x="584" y="14844"/>
                </a:lnTo>
                <a:lnTo>
                  <a:pt x="608" y="14600"/>
                </a:lnTo>
                <a:lnTo>
                  <a:pt x="608" y="14381"/>
                </a:lnTo>
                <a:lnTo>
                  <a:pt x="584" y="14162"/>
                </a:lnTo>
                <a:lnTo>
                  <a:pt x="535" y="13749"/>
                </a:lnTo>
                <a:lnTo>
                  <a:pt x="511" y="13262"/>
                </a:lnTo>
                <a:lnTo>
                  <a:pt x="511" y="12751"/>
                </a:lnTo>
                <a:lnTo>
                  <a:pt x="511" y="11753"/>
                </a:lnTo>
                <a:lnTo>
                  <a:pt x="560" y="9709"/>
                </a:lnTo>
                <a:lnTo>
                  <a:pt x="584" y="8688"/>
                </a:lnTo>
                <a:lnTo>
                  <a:pt x="560" y="7666"/>
                </a:lnTo>
                <a:lnTo>
                  <a:pt x="535" y="5695"/>
                </a:lnTo>
                <a:lnTo>
                  <a:pt x="462" y="3724"/>
                </a:lnTo>
                <a:lnTo>
                  <a:pt x="438" y="2799"/>
                </a:lnTo>
                <a:lnTo>
                  <a:pt x="414" y="1874"/>
                </a:lnTo>
                <a:lnTo>
                  <a:pt x="414" y="1534"/>
                </a:lnTo>
                <a:lnTo>
                  <a:pt x="438" y="1193"/>
                </a:lnTo>
                <a:lnTo>
                  <a:pt x="462" y="828"/>
                </a:lnTo>
                <a:lnTo>
                  <a:pt x="438" y="488"/>
                </a:lnTo>
                <a:lnTo>
                  <a:pt x="706" y="536"/>
                </a:lnTo>
                <a:lnTo>
                  <a:pt x="998" y="536"/>
                </a:lnTo>
                <a:lnTo>
                  <a:pt x="1582" y="463"/>
                </a:lnTo>
                <a:lnTo>
                  <a:pt x="2044" y="439"/>
                </a:lnTo>
                <a:lnTo>
                  <a:pt x="2531" y="415"/>
                </a:lnTo>
                <a:close/>
                <a:moveTo>
                  <a:pt x="2360" y="1"/>
                </a:moveTo>
                <a:lnTo>
                  <a:pt x="1874" y="50"/>
                </a:lnTo>
                <a:lnTo>
                  <a:pt x="1071" y="123"/>
                </a:lnTo>
                <a:lnTo>
                  <a:pt x="681" y="147"/>
                </a:lnTo>
                <a:lnTo>
                  <a:pt x="243" y="147"/>
                </a:lnTo>
                <a:lnTo>
                  <a:pt x="195" y="171"/>
                </a:lnTo>
                <a:lnTo>
                  <a:pt x="146" y="244"/>
                </a:lnTo>
                <a:lnTo>
                  <a:pt x="146" y="342"/>
                </a:lnTo>
                <a:lnTo>
                  <a:pt x="170" y="390"/>
                </a:lnTo>
                <a:lnTo>
                  <a:pt x="219" y="415"/>
                </a:lnTo>
                <a:lnTo>
                  <a:pt x="146" y="561"/>
                </a:lnTo>
                <a:lnTo>
                  <a:pt x="97" y="707"/>
                </a:lnTo>
                <a:lnTo>
                  <a:pt x="49" y="1047"/>
                </a:lnTo>
                <a:lnTo>
                  <a:pt x="24" y="1388"/>
                </a:lnTo>
                <a:lnTo>
                  <a:pt x="0" y="1704"/>
                </a:lnTo>
                <a:lnTo>
                  <a:pt x="0" y="2215"/>
                </a:lnTo>
                <a:lnTo>
                  <a:pt x="0" y="2702"/>
                </a:lnTo>
                <a:lnTo>
                  <a:pt x="49" y="3724"/>
                </a:lnTo>
                <a:lnTo>
                  <a:pt x="122" y="5792"/>
                </a:lnTo>
                <a:lnTo>
                  <a:pt x="146" y="7860"/>
                </a:lnTo>
                <a:lnTo>
                  <a:pt x="146" y="8931"/>
                </a:lnTo>
                <a:lnTo>
                  <a:pt x="122" y="10001"/>
                </a:lnTo>
                <a:lnTo>
                  <a:pt x="73" y="12143"/>
                </a:lnTo>
                <a:lnTo>
                  <a:pt x="73" y="13116"/>
                </a:lnTo>
                <a:lnTo>
                  <a:pt x="97" y="13603"/>
                </a:lnTo>
                <a:lnTo>
                  <a:pt x="122" y="14089"/>
                </a:lnTo>
                <a:lnTo>
                  <a:pt x="122" y="14333"/>
                </a:lnTo>
                <a:lnTo>
                  <a:pt x="122" y="14600"/>
                </a:lnTo>
                <a:lnTo>
                  <a:pt x="146" y="14868"/>
                </a:lnTo>
                <a:lnTo>
                  <a:pt x="170" y="14990"/>
                </a:lnTo>
                <a:lnTo>
                  <a:pt x="195" y="15111"/>
                </a:lnTo>
                <a:lnTo>
                  <a:pt x="170" y="15111"/>
                </a:lnTo>
                <a:lnTo>
                  <a:pt x="146" y="15160"/>
                </a:lnTo>
                <a:lnTo>
                  <a:pt x="122" y="15209"/>
                </a:lnTo>
                <a:lnTo>
                  <a:pt x="146" y="15282"/>
                </a:lnTo>
                <a:lnTo>
                  <a:pt x="195" y="15355"/>
                </a:lnTo>
                <a:lnTo>
                  <a:pt x="292" y="15403"/>
                </a:lnTo>
                <a:lnTo>
                  <a:pt x="779" y="15428"/>
                </a:lnTo>
                <a:lnTo>
                  <a:pt x="1290" y="15428"/>
                </a:lnTo>
                <a:lnTo>
                  <a:pt x="2287" y="15403"/>
                </a:lnTo>
                <a:lnTo>
                  <a:pt x="2823" y="15428"/>
                </a:lnTo>
                <a:lnTo>
                  <a:pt x="3358" y="15452"/>
                </a:lnTo>
                <a:lnTo>
                  <a:pt x="4453" y="15598"/>
                </a:lnTo>
                <a:lnTo>
                  <a:pt x="4988" y="15647"/>
                </a:lnTo>
                <a:lnTo>
                  <a:pt x="6083" y="15647"/>
                </a:lnTo>
                <a:lnTo>
                  <a:pt x="6618" y="15598"/>
                </a:lnTo>
                <a:lnTo>
                  <a:pt x="7713" y="15476"/>
                </a:lnTo>
                <a:lnTo>
                  <a:pt x="8784" y="15379"/>
                </a:lnTo>
                <a:lnTo>
                  <a:pt x="9879" y="15282"/>
                </a:lnTo>
                <a:lnTo>
                  <a:pt x="10974" y="15233"/>
                </a:lnTo>
                <a:lnTo>
                  <a:pt x="13164" y="15233"/>
                </a:lnTo>
                <a:lnTo>
                  <a:pt x="14161" y="15282"/>
                </a:lnTo>
                <a:lnTo>
                  <a:pt x="15183" y="15257"/>
                </a:lnTo>
                <a:lnTo>
                  <a:pt x="15694" y="15257"/>
                </a:lnTo>
                <a:lnTo>
                  <a:pt x="16181" y="15209"/>
                </a:lnTo>
                <a:lnTo>
                  <a:pt x="16692" y="15160"/>
                </a:lnTo>
                <a:lnTo>
                  <a:pt x="17203" y="15063"/>
                </a:lnTo>
                <a:lnTo>
                  <a:pt x="17276" y="15038"/>
                </a:lnTo>
                <a:lnTo>
                  <a:pt x="17325" y="14990"/>
                </a:lnTo>
                <a:lnTo>
                  <a:pt x="17349" y="14917"/>
                </a:lnTo>
                <a:lnTo>
                  <a:pt x="17349" y="14844"/>
                </a:lnTo>
                <a:lnTo>
                  <a:pt x="17373" y="14844"/>
                </a:lnTo>
                <a:lnTo>
                  <a:pt x="17422" y="14722"/>
                </a:lnTo>
                <a:lnTo>
                  <a:pt x="17471" y="14625"/>
                </a:lnTo>
                <a:lnTo>
                  <a:pt x="17519" y="14357"/>
                </a:lnTo>
                <a:lnTo>
                  <a:pt x="17495" y="13870"/>
                </a:lnTo>
                <a:lnTo>
                  <a:pt x="17495" y="13432"/>
                </a:lnTo>
                <a:lnTo>
                  <a:pt x="17495" y="13019"/>
                </a:lnTo>
                <a:lnTo>
                  <a:pt x="17471" y="12167"/>
                </a:lnTo>
                <a:lnTo>
                  <a:pt x="17519" y="10950"/>
                </a:lnTo>
                <a:lnTo>
                  <a:pt x="17568" y="9734"/>
                </a:lnTo>
                <a:lnTo>
                  <a:pt x="17665" y="8517"/>
                </a:lnTo>
                <a:lnTo>
                  <a:pt x="17714" y="7301"/>
                </a:lnTo>
                <a:lnTo>
                  <a:pt x="17714" y="6352"/>
                </a:lnTo>
                <a:lnTo>
                  <a:pt x="17714" y="5378"/>
                </a:lnTo>
                <a:lnTo>
                  <a:pt x="17665" y="4429"/>
                </a:lnTo>
                <a:lnTo>
                  <a:pt x="17544" y="3480"/>
                </a:lnTo>
                <a:lnTo>
                  <a:pt x="17446" y="2629"/>
                </a:lnTo>
                <a:lnTo>
                  <a:pt x="17373" y="1777"/>
                </a:lnTo>
                <a:lnTo>
                  <a:pt x="17349" y="1461"/>
                </a:lnTo>
                <a:lnTo>
                  <a:pt x="17349" y="1120"/>
                </a:lnTo>
                <a:lnTo>
                  <a:pt x="17373" y="780"/>
                </a:lnTo>
                <a:lnTo>
                  <a:pt x="17446" y="463"/>
                </a:lnTo>
                <a:lnTo>
                  <a:pt x="17519" y="439"/>
                </a:lnTo>
                <a:lnTo>
                  <a:pt x="17592" y="390"/>
                </a:lnTo>
                <a:lnTo>
                  <a:pt x="17617" y="317"/>
                </a:lnTo>
                <a:lnTo>
                  <a:pt x="17641" y="244"/>
                </a:lnTo>
                <a:lnTo>
                  <a:pt x="17617" y="147"/>
                </a:lnTo>
                <a:lnTo>
                  <a:pt x="17568" y="98"/>
                </a:lnTo>
                <a:lnTo>
                  <a:pt x="17519" y="50"/>
                </a:lnTo>
                <a:lnTo>
                  <a:pt x="17422" y="25"/>
                </a:lnTo>
                <a:lnTo>
                  <a:pt x="12896" y="1"/>
                </a:lnTo>
                <a:lnTo>
                  <a:pt x="10633" y="1"/>
                </a:lnTo>
                <a:lnTo>
                  <a:pt x="8370" y="25"/>
                </a:lnTo>
                <a:lnTo>
                  <a:pt x="6107" y="50"/>
                </a:lnTo>
                <a:lnTo>
                  <a:pt x="4988" y="50"/>
                </a:lnTo>
                <a:lnTo>
                  <a:pt x="3845" y="25"/>
                </a:lnTo>
                <a:lnTo>
                  <a:pt x="284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1" name="Google Shape;871;p37"/>
          <p:cNvSpPr/>
          <p:nvPr/>
        </p:nvSpPr>
        <p:spPr>
          <a:xfrm>
            <a:off x="2071095" y="330991"/>
            <a:ext cx="315368" cy="354182"/>
          </a:xfrm>
          <a:custGeom>
            <a:avLst/>
            <a:gdLst/>
            <a:ahLst/>
            <a:cxnLst/>
            <a:rect l="l" t="t" r="r" b="b"/>
            <a:pathLst>
              <a:path w="14430" h="16206" extrusionOk="0">
                <a:moveTo>
                  <a:pt x="13724" y="584"/>
                </a:moveTo>
                <a:lnTo>
                  <a:pt x="13724" y="974"/>
                </a:lnTo>
                <a:lnTo>
                  <a:pt x="13748" y="2312"/>
                </a:lnTo>
                <a:lnTo>
                  <a:pt x="13772" y="3139"/>
                </a:lnTo>
                <a:lnTo>
                  <a:pt x="13821" y="3966"/>
                </a:lnTo>
                <a:lnTo>
                  <a:pt x="13967" y="5621"/>
                </a:lnTo>
                <a:lnTo>
                  <a:pt x="13991" y="6375"/>
                </a:lnTo>
                <a:lnTo>
                  <a:pt x="14016" y="7154"/>
                </a:lnTo>
                <a:lnTo>
                  <a:pt x="13991" y="7908"/>
                </a:lnTo>
                <a:lnTo>
                  <a:pt x="13967" y="8687"/>
                </a:lnTo>
                <a:lnTo>
                  <a:pt x="13918" y="9441"/>
                </a:lnTo>
                <a:lnTo>
                  <a:pt x="13870" y="10195"/>
                </a:lnTo>
                <a:lnTo>
                  <a:pt x="13699" y="11728"/>
                </a:lnTo>
                <a:lnTo>
                  <a:pt x="13602" y="11972"/>
                </a:lnTo>
                <a:lnTo>
                  <a:pt x="13480" y="12191"/>
                </a:lnTo>
                <a:lnTo>
                  <a:pt x="13359" y="12361"/>
                </a:lnTo>
                <a:lnTo>
                  <a:pt x="13188" y="12531"/>
                </a:lnTo>
                <a:lnTo>
                  <a:pt x="13261" y="12361"/>
                </a:lnTo>
                <a:lnTo>
                  <a:pt x="13286" y="12191"/>
                </a:lnTo>
                <a:lnTo>
                  <a:pt x="13334" y="12020"/>
                </a:lnTo>
                <a:lnTo>
                  <a:pt x="13334" y="11850"/>
                </a:lnTo>
                <a:lnTo>
                  <a:pt x="13310" y="11777"/>
                </a:lnTo>
                <a:lnTo>
                  <a:pt x="13286" y="11704"/>
                </a:lnTo>
                <a:lnTo>
                  <a:pt x="13237" y="11680"/>
                </a:lnTo>
                <a:lnTo>
                  <a:pt x="13188" y="11704"/>
                </a:lnTo>
                <a:lnTo>
                  <a:pt x="13091" y="11826"/>
                </a:lnTo>
                <a:lnTo>
                  <a:pt x="12994" y="11972"/>
                </a:lnTo>
                <a:lnTo>
                  <a:pt x="12872" y="12288"/>
                </a:lnTo>
                <a:lnTo>
                  <a:pt x="12726" y="12580"/>
                </a:lnTo>
                <a:lnTo>
                  <a:pt x="12677" y="12750"/>
                </a:lnTo>
                <a:lnTo>
                  <a:pt x="12653" y="12896"/>
                </a:lnTo>
                <a:lnTo>
                  <a:pt x="12337" y="13018"/>
                </a:lnTo>
                <a:lnTo>
                  <a:pt x="12337" y="13018"/>
                </a:lnTo>
                <a:lnTo>
                  <a:pt x="12385" y="12799"/>
                </a:lnTo>
                <a:lnTo>
                  <a:pt x="12483" y="12604"/>
                </a:lnTo>
                <a:lnTo>
                  <a:pt x="12604" y="12312"/>
                </a:lnTo>
                <a:lnTo>
                  <a:pt x="12677" y="12142"/>
                </a:lnTo>
                <a:lnTo>
                  <a:pt x="12677" y="12069"/>
                </a:lnTo>
                <a:lnTo>
                  <a:pt x="12677" y="11996"/>
                </a:lnTo>
                <a:lnTo>
                  <a:pt x="12653" y="11972"/>
                </a:lnTo>
                <a:lnTo>
                  <a:pt x="12580" y="11972"/>
                </a:lnTo>
                <a:lnTo>
                  <a:pt x="12507" y="12020"/>
                </a:lnTo>
                <a:lnTo>
                  <a:pt x="12434" y="12069"/>
                </a:lnTo>
                <a:lnTo>
                  <a:pt x="12361" y="12142"/>
                </a:lnTo>
                <a:lnTo>
                  <a:pt x="12239" y="12312"/>
                </a:lnTo>
                <a:lnTo>
                  <a:pt x="12142" y="12458"/>
                </a:lnTo>
                <a:lnTo>
                  <a:pt x="11996" y="12775"/>
                </a:lnTo>
                <a:lnTo>
                  <a:pt x="11947" y="12921"/>
                </a:lnTo>
                <a:lnTo>
                  <a:pt x="11899" y="13091"/>
                </a:lnTo>
                <a:lnTo>
                  <a:pt x="11461" y="13140"/>
                </a:lnTo>
                <a:lnTo>
                  <a:pt x="11704" y="12604"/>
                </a:lnTo>
                <a:lnTo>
                  <a:pt x="11777" y="12483"/>
                </a:lnTo>
                <a:lnTo>
                  <a:pt x="11874" y="12264"/>
                </a:lnTo>
                <a:lnTo>
                  <a:pt x="11923" y="12142"/>
                </a:lnTo>
                <a:lnTo>
                  <a:pt x="11947" y="12045"/>
                </a:lnTo>
                <a:lnTo>
                  <a:pt x="11947" y="11972"/>
                </a:lnTo>
                <a:lnTo>
                  <a:pt x="11923" y="11923"/>
                </a:lnTo>
                <a:lnTo>
                  <a:pt x="11850" y="11899"/>
                </a:lnTo>
                <a:lnTo>
                  <a:pt x="11753" y="11923"/>
                </a:lnTo>
                <a:lnTo>
                  <a:pt x="11680" y="11996"/>
                </a:lnTo>
                <a:lnTo>
                  <a:pt x="11582" y="12069"/>
                </a:lnTo>
                <a:lnTo>
                  <a:pt x="11461" y="12264"/>
                </a:lnTo>
                <a:lnTo>
                  <a:pt x="11363" y="12410"/>
                </a:lnTo>
                <a:lnTo>
                  <a:pt x="11169" y="12702"/>
                </a:lnTo>
                <a:lnTo>
                  <a:pt x="11071" y="12896"/>
                </a:lnTo>
                <a:lnTo>
                  <a:pt x="10974" y="13091"/>
                </a:lnTo>
                <a:lnTo>
                  <a:pt x="10731" y="13042"/>
                </a:lnTo>
                <a:lnTo>
                  <a:pt x="10804" y="12848"/>
                </a:lnTo>
                <a:lnTo>
                  <a:pt x="11023" y="12385"/>
                </a:lnTo>
                <a:lnTo>
                  <a:pt x="11120" y="12166"/>
                </a:lnTo>
                <a:lnTo>
                  <a:pt x="11144" y="12045"/>
                </a:lnTo>
                <a:lnTo>
                  <a:pt x="11169" y="11923"/>
                </a:lnTo>
                <a:lnTo>
                  <a:pt x="11144" y="11874"/>
                </a:lnTo>
                <a:lnTo>
                  <a:pt x="11120" y="11850"/>
                </a:lnTo>
                <a:lnTo>
                  <a:pt x="11071" y="11850"/>
                </a:lnTo>
                <a:lnTo>
                  <a:pt x="10974" y="11947"/>
                </a:lnTo>
                <a:lnTo>
                  <a:pt x="10877" y="12020"/>
                </a:lnTo>
                <a:lnTo>
                  <a:pt x="10731" y="12215"/>
                </a:lnTo>
                <a:lnTo>
                  <a:pt x="10609" y="12434"/>
                </a:lnTo>
                <a:lnTo>
                  <a:pt x="10487" y="12653"/>
                </a:lnTo>
                <a:lnTo>
                  <a:pt x="10341" y="12921"/>
                </a:lnTo>
                <a:lnTo>
                  <a:pt x="10147" y="12799"/>
                </a:lnTo>
                <a:lnTo>
                  <a:pt x="10098" y="12775"/>
                </a:lnTo>
                <a:lnTo>
                  <a:pt x="10171" y="12653"/>
                </a:lnTo>
                <a:lnTo>
                  <a:pt x="10244" y="12531"/>
                </a:lnTo>
                <a:lnTo>
                  <a:pt x="10390" y="12264"/>
                </a:lnTo>
                <a:lnTo>
                  <a:pt x="10439" y="12118"/>
                </a:lnTo>
                <a:lnTo>
                  <a:pt x="10463" y="11996"/>
                </a:lnTo>
                <a:lnTo>
                  <a:pt x="10439" y="11874"/>
                </a:lnTo>
                <a:lnTo>
                  <a:pt x="10390" y="11753"/>
                </a:lnTo>
                <a:lnTo>
                  <a:pt x="10341" y="11728"/>
                </a:lnTo>
                <a:lnTo>
                  <a:pt x="10293" y="11753"/>
                </a:lnTo>
                <a:lnTo>
                  <a:pt x="10171" y="11850"/>
                </a:lnTo>
                <a:lnTo>
                  <a:pt x="10074" y="11996"/>
                </a:lnTo>
                <a:lnTo>
                  <a:pt x="9879" y="12288"/>
                </a:lnTo>
                <a:lnTo>
                  <a:pt x="9806" y="12385"/>
                </a:lnTo>
                <a:lnTo>
                  <a:pt x="9782" y="12191"/>
                </a:lnTo>
                <a:lnTo>
                  <a:pt x="9782" y="11996"/>
                </a:lnTo>
                <a:lnTo>
                  <a:pt x="9806" y="11801"/>
                </a:lnTo>
                <a:lnTo>
                  <a:pt x="9879" y="11607"/>
                </a:lnTo>
                <a:lnTo>
                  <a:pt x="9976" y="11436"/>
                </a:lnTo>
                <a:lnTo>
                  <a:pt x="10098" y="11266"/>
                </a:lnTo>
                <a:lnTo>
                  <a:pt x="10244" y="11120"/>
                </a:lnTo>
                <a:lnTo>
                  <a:pt x="10390" y="10998"/>
                </a:lnTo>
                <a:lnTo>
                  <a:pt x="10633" y="10877"/>
                </a:lnTo>
                <a:lnTo>
                  <a:pt x="10901" y="10804"/>
                </a:lnTo>
                <a:lnTo>
                  <a:pt x="11169" y="10755"/>
                </a:lnTo>
                <a:lnTo>
                  <a:pt x="11436" y="10731"/>
                </a:lnTo>
                <a:lnTo>
                  <a:pt x="11728" y="10682"/>
                </a:lnTo>
                <a:lnTo>
                  <a:pt x="11972" y="10609"/>
                </a:lnTo>
                <a:lnTo>
                  <a:pt x="12215" y="10512"/>
                </a:lnTo>
                <a:lnTo>
                  <a:pt x="12312" y="10439"/>
                </a:lnTo>
                <a:lnTo>
                  <a:pt x="12434" y="10341"/>
                </a:lnTo>
                <a:lnTo>
                  <a:pt x="12507" y="10341"/>
                </a:lnTo>
                <a:lnTo>
                  <a:pt x="12580" y="10317"/>
                </a:lnTo>
                <a:lnTo>
                  <a:pt x="12629" y="10244"/>
                </a:lnTo>
                <a:lnTo>
                  <a:pt x="12653" y="10171"/>
                </a:lnTo>
                <a:lnTo>
                  <a:pt x="12653" y="9830"/>
                </a:lnTo>
                <a:lnTo>
                  <a:pt x="12653" y="9514"/>
                </a:lnTo>
                <a:lnTo>
                  <a:pt x="12653" y="9198"/>
                </a:lnTo>
                <a:lnTo>
                  <a:pt x="12653" y="8857"/>
                </a:lnTo>
                <a:lnTo>
                  <a:pt x="12726" y="8030"/>
                </a:lnTo>
                <a:lnTo>
                  <a:pt x="12823" y="7203"/>
                </a:lnTo>
                <a:lnTo>
                  <a:pt x="12848" y="6789"/>
                </a:lnTo>
                <a:lnTo>
                  <a:pt x="12848" y="6375"/>
                </a:lnTo>
                <a:lnTo>
                  <a:pt x="12823" y="5548"/>
                </a:lnTo>
                <a:lnTo>
                  <a:pt x="12848" y="5232"/>
                </a:lnTo>
                <a:lnTo>
                  <a:pt x="12872" y="4842"/>
                </a:lnTo>
                <a:lnTo>
                  <a:pt x="12872" y="4648"/>
                </a:lnTo>
                <a:lnTo>
                  <a:pt x="12848" y="4477"/>
                </a:lnTo>
                <a:lnTo>
                  <a:pt x="12799" y="4307"/>
                </a:lnTo>
                <a:lnTo>
                  <a:pt x="12726" y="4161"/>
                </a:lnTo>
                <a:lnTo>
                  <a:pt x="12775" y="4112"/>
                </a:lnTo>
                <a:lnTo>
                  <a:pt x="12799" y="4039"/>
                </a:lnTo>
                <a:lnTo>
                  <a:pt x="12823" y="3966"/>
                </a:lnTo>
                <a:lnTo>
                  <a:pt x="12799" y="3893"/>
                </a:lnTo>
                <a:lnTo>
                  <a:pt x="12750" y="3820"/>
                </a:lnTo>
                <a:lnTo>
                  <a:pt x="12702" y="3772"/>
                </a:lnTo>
                <a:lnTo>
                  <a:pt x="12604" y="3747"/>
                </a:lnTo>
                <a:lnTo>
                  <a:pt x="12531" y="3747"/>
                </a:lnTo>
                <a:lnTo>
                  <a:pt x="12045" y="3869"/>
                </a:lnTo>
                <a:lnTo>
                  <a:pt x="11558" y="3991"/>
                </a:lnTo>
                <a:lnTo>
                  <a:pt x="10585" y="4258"/>
                </a:lnTo>
                <a:lnTo>
                  <a:pt x="8468" y="4794"/>
                </a:lnTo>
                <a:lnTo>
                  <a:pt x="7446" y="5061"/>
                </a:lnTo>
                <a:lnTo>
                  <a:pt x="6959" y="5207"/>
                </a:lnTo>
                <a:lnTo>
                  <a:pt x="6448" y="5378"/>
                </a:lnTo>
                <a:lnTo>
                  <a:pt x="5962" y="5548"/>
                </a:lnTo>
                <a:lnTo>
                  <a:pt x="5499" y="5743"/>
                </a:lnTo>
                <a:lnTo>
                  <a:pt x="5013" y="5986"/>
                </a:lnTo>
                <a:lnTo>
                  <a:pt x="4575" y="6229"/>
                </a:lnTo>
                <a:lnTo>
                  <a:pt x="4526" y="6254"/>
                </a:lnTo>
                <a:lnTo>
                  <a:pt x="4526" y="6302"/>
                </a:lnTo>
                <a:lnTo>
                  <a:pt x="4526" y="6351"/>
                </a:lnTo>
                <a:lnTo>
                  <a:pt x="4550" y="6400"/>
                </a:lnTo>
                <a:lnTo>
                  <a:pt x="4623" y="7130"/>
                </a:lnTo>
                <a:lnTo>
                  <a:pt x="4648" y="7495"/>
                </a:lnTo>
                <a:lnTo>
                  <a:pt x="4648" y="7860"/>
                </a:lnTo>
                <a:lnTo>
                  <a:pt x="4623" y="8736"/>
                </a:lnTo>
                <a:lnTo>
                  <a:pt x="4575" y="9587"/>
                </a:lnTo>
                <a:lnTo>
                  <a:pt x="4575" y="10171"/>
                </a:lnTo>
                <a:lnTo>
                  <a:pt x="4575" y="10779"/>
                </a:lnTo>
                <a:lnTo>
                  <a:pt x="4599" y="11972"/>
                </a:lnTo>
                <a:lnTo>
                  <a:pt x="4623" y="12580"/>
                </a:lnTo>
                <a:lnTo>
                  <a:pt x="4623" y="13164"/>
                </a:lnTo>
                <a:lnTo>
                  <a:pt x="4575" y="13772"/>
                </a:lnTo>
                <a:lnTo>
                  <a:pt x="4526" y="14356"/>
                </a:lnTo>
                <a:lnTo>
                  <a:pt x="4356" y="14600"/>
                </a:lnTo>
                <a:lnTo>
                  <a:pt x="4404" y="14356"/>
                </a:lnTo>
                <a:lnTo>
                  <a:pt x="4404" y="14259"/>
                </a:lnTo>
                <a:lnTo>
                  <a:pt x="4404" y="14137"/>
                </a:lnTo>
                <a:lnTo>
                  <a:pt x="4380" y="14064"/>
                </a:lnTo>
                <a:lnTo>
                  <a:pt x="4307" y="14040"/>
                </a:lnTo>
                <a:lnTo>
                  <a:pt x="4258" y="14064"/>
                </a:lnTo>
                <a:lnTo>
                  <a:pt x="4185" y="14113"/>
                </a:lnTo>
                <a:lnTo>
                  <a:pt x="4088" y="14259"/>
                </a:lnTo>
                <a:lnTo>
                  <a:pt x="4015" y="14429"/>
                </a:lnTo>
                <a:lnTo>
                  <a:pt x="3869" y="14770"/>
                </a:lnTo>
                <a:lnTo>
                  <a:pt x="3723" y="15038"/>
                </a:lnTo>
                <a:lnTo>
                  <a:pt x="3674" y="15184"/>
                </a:lnTo>
                <a:lnTo>
                  <a:pt x="3626" y="15305"/>
                </a:lnTo>
                <a:lnTo>
                  <a:pt x="3285" y="15451"/>
                </a:lnTo>
                <a:lnTo>
                  <a:pt x="3407" y="15159"/>
                </a:lnTo>
                <a:lnTo>
                  <a:pt x="3601" y="14770"/>
                </a:lnTo>
                <a:lnTo>
                  <a:pt x="3674" y="14551"/>
                </a:lnTo>
                <a:lnTo>
                  <a:pt x="3699" y="14429"/>
                </a:lnTo>
                <a:lnTo>
                  <a:pt x="3699" y="14332"/>
                </a:lnTo>
                <a:lnTo>
                  <a:pt x="3699" y="14283"/>
                </a:lnTo>
                <a:lnTo>
                  <a:pt x="3650" y="14259"/>
                </a:lnTo>
                <a:lnTo>
                  <a:pt x="3601" y="14235"/>
                </a:lnTo>
                <a:lnTo>
                  <a:pt x="3577" y="14259"/>
                </a:lnTo>
                <a:lnTo>
                  <a:pt x="3407" y="14429"/>
                </a:lnTo>
                <a:lnTo>
                  <a:pt x="3261" y="14648"/>
                </a:lnTo>
                <a:lnTo>
                  <a:pt x="3017" y="15062"/>
                </a:lnTo>
                <a:lnTo>
                  <a:pt x="2847" y="15330"/>
                </a:lnTo>
                <a:lnTo>
                  <a:pt x="2798" y="15476"/>
                </a:lnTo>
                <a:lnTo>
                  <a:pt x="2750" y="15622"/>
                </a:lnTo>
                <a:lnTo>
                  <a:pt x="2531" y="15670"/>
                </a:lnTo>
                <a:lnTo>
                  <a:pt x="2531" y="15670"/>
                </a:lnTo>
                <a:lnTo>
                  <a:pt x="2628" y="15403"/>
                </a:lnTo>
                <a:lnTo>
                  <a:pt x="2725" y="15159"/>
                </a:lnTo>
                <a:lnTo>
                  <a:pt x="2798" y="14965"/>
                </a:lnTo>
                <a:lnTo>
                  <a:pt x="2871" y="14770"/>
                </a:lnTo>
                <a:lnTo>
                  <a:pt x="2896" y="14551"/>
                </a:lnTo>
                <a:lnTo>
                  <a:pt x="2871" y="14454"/>
                </a:lnTo>
                <a:lnTo>
                  <a:pt x="2847" y="14356"/>
                </a:lnTo>
                <a:lnTo>
                  <a:pt x="2823" y="14332"/>
                </a:lnTo>
                <a:lnTo>
                  <a:pt x="2798" y="14332"/>
                </a:lnTo>
                <a:lnTo>
                  <a:pt x="2701" y="14502"/>
                </a:lnTo>
                <a:lnTo>
                  <a:pt x="2604" y="14673"/>
                </a:lnTo>
                <a:lnTo>
                  <a:pt x="2433" y="15038"/>
                </a:lnTo>
                <a:lnTo>
                  <a:pt x="2239" y="15354"/>
                </a:lnTo>
                <a:lnTo>
                  <a:pt x="2141" y="15549"/>
                </a:lnTo>
                <a:lnTo>
                  <a:pt x="2093" y="15719"/>
                </a:lnTo>
                <a:lnTo>
                  <a:pt x="1801" y="15695"/>
                </a:lnTo>
                <a:lnTo>
                  <a:pt x="2117" y="15062"/>
                </a:lnTo>
                <a:lnTo>
                  <a:pt x="2263" y="14746"/>
                </a:lnTo>
                <a:lnTo>
                  <a:pt x="2312" y="14575"/>
                </a:lnTo>
                <a:lnTo>
                  <a:pt x="2336" y="14405"/>
                </a:lnTo>
                <a:lnTo>
                  <a:pt x="2336" y="14381"/>
                </a:lnTo>
                <a:lnTo>
                  <a:pt x="2312" y="14356"/>
                </a:lnTo>
                <a:lnTo>
                  <a:pt x="2263" y="14356"/>
                </a:lnTo>
                <a:lnTo>
                  <a:pt x="1995" y="14648"/>
                </a:lnTo>
                <a:lnTo>
                  <a:pt x="1752" y="14940"/>
                </a:lnTo>
                <a:lnTo>
                  <a:pt x="1533" y="15281"/>
                </a:lnTo>
                <a:lnTo>
                  <a:pt x="1363" y="15622"/>
                </a:lnTo>
                <a:lnTo>
                  <a:pt x="1119" y="15524"/>
                </a:lnTo>
                <a:lnTo>
                  <a:pt x="1144" y="15354"/>
                </a:lnTo>
                <a:lnTo>
                  <a:pt x="1192" y="15208"/>
                </a:lnTo>
                <a:lnTo>
                  <a:pt x="1363" y="14916"/>
                </a:lnTo>
                <a:lnTo>
                  <a:pt x="1582" y="14551"/>
                </a:lnTo>
                <a:lnTo>
                  <a:pt x="1679" y="14356"/>
                </a:lnTo>
                <a:lnTo>
                  <a:pt x="1776" y="14137"/>
                </a:lnTo>
                <a:lnTo>
                  <a:pt x="1776" y="14113"/>
                </a:lnTo>
                <a:lnTo>
                  <a:pt x="1752" y="14089"/>
                </a:lnTo>
                <a:lnTo>
                  <a:pt x="1679" y="14089"/>
                </a:lnTo>
                <a:lnTo>
                  <a:pt x="1460" y="14308"/>
                </a:lnTo>
                <a:lnTo>
                  <a:pt x="1265" y="14502"/>
                </a:lnTo>
                <a:lnTo>
                  <a:pt x="1071" y="14746"/>
                </a:lnTo>
                <a:lnTo>
                  <a:pt x="925" y="14989"/>
                </a:lnTo>
                <a:lnTo>
                  <a:pt x="852" y="15111"/>
                </a:lnTo>
                <a:lnTo>
                  <a:pt x="779" y="15257"/>
                </a:lnTo>
                <a:lnTo>
                  <a:pt x="681" y="15159"/>
                </a:lnTo>
                <a:lnTo>
                  <a:pt x="633" y="15062"/>
                </a:lnTo>
                <a:lnTo>
                  <a:pt x="657" y="14989"/>
                </a:lnTo>
                <a:lnTo>
                  <a:pt x="681" y="14916"/>
                </a:lnTo>
                <a:lnTo>
                  <a:pt x="657" y="14867"/>
                </a:lnTo>
                <a:lnTo>
                  <a:pt x="827" y="14624"/>
                </a:lnTo>
                <a:lnTo>
                  <a:pt x="925" y="14502"/>
                </a:lnTo>
                <a:lnTo>
                  <a:pt x="998" y="14356"/>
                </a:lnTo>
                <a:lnTo>
                  <a:pt x="998" y="14332"/>
                </a:lnTo>
                <a:lnTo>
                  <a:pt x="1022" y="14308"/>
                </a:lnTo>
                <a:lnTo>
                  <a:pt x="998" y="14308"/>
                </a:lnTo>
                <a:lnTo>
                  <a:pt x="998" y="14235"/>
                </a:lnTo>
                <a:lnTo>
                  <a:pt x="973" y="14186"/>
                </a:lnTo>
                <a:lnTo>
                  <a:pt x="900" y="14137"/>
                </a:lnTo>
                <a:lnTo>
                  <a:pt x="827" y="14162"/>
                </a:lnTo>
                <a:lnTo>
                  <a:pt x="681" y="14259"/>
                </a:lnTo>
                <a:lnTo>
                  <a:pt x="535" y="14381"/>
                </a:lnTo>
                <a:lnTo>
                  <a:pt x="535" y="14381"/>
                </a:lnTo>
                <a:lnTo>
                  <a:pt x="560" y="14235"/>
                </a:lnTo>
                <a:lnTo>
                  <a:pt x="633" y="14113"/>
                </a:lnTo>
                <a:lnTo>
                  <a:pt x="681" y="13967"/>
                </a:lnTo>
                <a:lnTo>
                  <a:pt x="779" y="13845"/>
                </a:lnTo>
                <a:lnTo>
                  <a:pt x="973" y="13602"/>
                </a:lnTo>
                <a:lnTo>
                  <a:pt x="1217" y="13407"/>
                </a:lnTo>
                <a:lnTo>
                  <a:pt x="1460" y="13286"/>
                </a:lnTo>
                <a:lnTo>
                  <a:pt x="1703" y="13164"/>
                </a:lnTo>
                <a:lnTo>
                  <a:pt x="1971" y="13091"/>
                </a:lnTo>
                <a:lnTo>
                  <a:pt x="2214" y="13042"/>
                </a:lnTo>
                <a:lnTo>
                  <a:pt x="2750" y="12945"/>
                </a:lnTo>
                <a:lnTo>
                  <a:pt x="3285" y="12823"/>
                </a:lnTo>
                <a:lnTo>
                  <a:pt x="3358" y="12872"/>
                </a:lnTo>
                <a:lnTo>
                  <a:pt x="3431" y="12872"/>
                </a:lnTo>
                <a:lnTo>
                  <a:pt x="3504" y="12848"/>
                </a:lnTo>
                <a:lnTo>
                  <a:pt x="3504" y="12799"/>
                </a:lnTo>
                <a:lnTo>
                  <a:pt x="3528" y="12750"/>
                </a:lnTo>
                <a:lnTo>
                  <a:pt x="3577" y="12702"/>
                </a:lnTo>
                <a:lnTo>
                  <a:pt x="3601" y="12629"/>
                </a:lnTo>
                <a:lnTo>
                  <a:pt x="3601" y="12531"/>
                </a:lnTo>
                <a:lnTo>
                  <a:pt x="3553" y="12483"/>
                </a:lnTo>
                <a:lnTo>
                  <a:pt x="3577" y="11923"/>
                </a:lnTo>
                <a:lnTo>
                  <a:pt x="3577" y="11388"/>
                </a:lnTo>
                <a:lnTo>
                  <a:pt x="3577" y="10293"/>
                </a:lnTo>
                <a:lnTo>
                  <a:pt x="3626" y="7811"/>
                </a:lnTo>
                <a:lnTo>
                  <a:pt x="3626" y="3480"/>
                </a:lnTo>
                <a:lnTo>
                  <a:pt x="3820" y="3528"/>
                </a:lnTo>
                <a:lnTo>
                  <a:pt x="4039" y="3528"/>
                </a:lnTo>
                <a:lnTo>
                  <a:pt x="4258" y="3480"/>
                </a:lnTo>
                <a:lnTo>
                  <a:pt x="4502" y="3431"/>
                </a:lnTo>
                <a:lnTo>
                  <a:pt x="4940" y="3285"/>
                </a:lnTo>
                <a:lnTo>
                  <a:pt x="5305" y="3139"/>
                </a:lnTo>
                <a:lnTo>
                  <a:pt x="5937" y="2896"/>
                </a:lnTo>
                <a:lnTo>
                  <a:pt x="6570" y="2628"/>
                </a:lnTo>
                <a:lnTo>
                  <a:pt x="7203" y="2385"/>
                </a:lnTo>
                <a:lnTo>
                  <a:pt x="7859" y="2141"/>
                </a:lnTo>
                <a:lnTo>
                  <a:pt x="8638" y="1898"/>
                </a:lnTo>
                <a:lnTo>
                  <a:pt x="9441" y="1679"/>
                </a:lnTo>
                <a:lnTo>
                  <a:pt x="11047" y="1290"/>
                </a:lnTo>
                <a:lnTo>
                  <a:pt x="12410" y="974"/>
                </a:lnTo>
                <a:lnTo>
                  <a:pt x="13067" y="803"/>
                </a:lnTo>
                <a:lnTo>
                  <a:pt x="13724" y="584"/>
                </a:lnTo>
                <a:close/>
                <a:moveTo>
                  <a:pt x="13845" y="0"/>
                </a:moveTo>
                <a:lnTo>
                  <a:pt x="13529" y="146"/>
                </a:lnTo>
                <a:lnTo>
                  <a:pt x="13188" y="244"/>
                </a:lnTo>
                <a:lnTo>
                  <a:pt x="12507" y="438"/>
                </a:lnTo>
                <a:lnTo>
                  <a:pt x="11120" y="779"/>
                </a:lnTo>
                <a:lnTo>
                  <a:pt x="9490" y="1168"/>
                </a:lnTo>
                <a:lnTo>
                  <a:pt x="8687" y="1387"/>
                </a:lnTo>
                <a:lnTo>
                  <a:pt x="7908" y="1630"/>
                </a:lnTo>
                <a:lnTo>
                  <a:pt x="7276" y="1849"/>
                </a:lnTo>
                <a:lnTo>
                  <a:pt x="6667" y="2093"/>
                </a:lnTo>
                <a:lnTo>
                  <a:pt x="5451" y="2579"/>
                </a:lnTo>
                <a:lnTo>
                  <a:pt x="4867" y="2798"/>
                </a:lnTo>
                <a:lnTo>
                  <a:pt x="4283" y="2993"/>
                </a:lnTo>
                <a:lnTo>
                  <a:pt x="3893" y="3066"/>
                </a:lnTo>
                <a:lnTo>
                  <a:pt x="3699" y="3115"/>
                </a:lnTo>
                <a:lnTo>
                  <a:pt x="3504" y="3188"/>
                </a:lnTo>
                <a:lnTo>
                  <a:pt x="3382" y="3163"/>
                </a:lnTo>
                <a:lnTo>
                  <a:pt x="3285" y="3188"/>
                </a:lnTo>
                <a:lnTo>
                  <a:pt x="3236" y="3212"/>
                </a:lnTo>
                <a:lnTo>
                  <a:pt x="3188" y="3261"/>
                </a:lnTo>
                <a:lnTo>
                  <a:pt x="3163" y="3309"/>
                </a:lnTo>
                <a:lnTo>
                  <a:pt x="3163" y="3382"/>
                </a:lnTo>
                <a:lnTo>
                  <a:pt x="3163" y="7616"/>
                </a:lnTo>
                <a:lnTo>
                  <a:pt x="3212" y="10098"/>
                </a:lnTo>
                <a:lnTo>
                  <a:pt x="3212" y="11242"/>
                </a:lnTo>
                <a:lnTo>
                  <a:pt x="3212" y="11801"/>
                </a:lnTo>
                <a:lnTo>
                  <a:pt x="3236" y="12385"/>
                </a:lnTo>
                <a:lnTo>
                  <a:pt x="3236" y="12385"/>
                </a:lnTo>
                <a:lnTo>
                  <a:pt x="2920" y="12361"/>
                </a:lnTo>
                <a:lnTo>
                  <a:pt x="2579" y="12385"/>
                </a:lnTo>
                <a:lnTo>
                  <a:pt x="2239" y="12458"/>
                </a:lnTo>
                <a:lnTo>
                  <a:pt x="1898" y="12556"/>
                </a:lnTo>
                <a:lnTo>
                  <a:pt x="1557" y="12677"/>
                </a:lnTo>
                <a:lnTo>
                  <a:pt x="1265" y="12799"/>
                </a:lnTo>
                <a:lnTo>
                  <a:pt x="973" y="12969"/>
                </a:lnTo>
                <a:lnTo>
                  <a:pt x="730" y="13140"/>
                </a:lnTo>
                <a:lnTo>
                  <a:pt x="584" y="13261"/>
                </a:lnTo>
                <a:lnTo>
                  <a:pt x="487" y="13383"/>
                </a:lnTo>
                <a:lnTo>
                  <a:pt x="365" y="13505"/>
                </a:lnTo>
                <a:lnTo>
                  <a:pt x="268" y="13651"/>
                </a:lnTo>
                <a:lnTo>
                  <a:pt x="195" y="13797"/>
                </a:lnTo>
                <a:lnTo>
                  <a:pt x="122" y="13967"/>
                </a:lnTo>
                <a:lnTo>
                  <a:pt x="73" y="14113"/>
                </a:lnTo>
                <a:lnTo>
                  <a:pt x="24" y="14283"/>
                </a:lnTo>
                <a:lnTo>
                  <a:pt x="24" y="14454"/>
                </a:lnTo>
                <a:lnTo>
                  <a:pt x="0" y="14624"/>
                </a:lnTo>
                <a:lnTo>
                  <a:pt x="24" y="14794"/>
                </a:lnTo>
                <a:lnTo>
                  <a:pt x="49" y="14940"/>
                </a:lnTo>
                <a:lnTo>
                  <a:pt x="97" y="15111"/>
                </a:lnTo>
                <a:lnTo>
                  <a:pt x="170" y="15257"/>
                </a:lnTo>
                <a:lnTo>
                  <a:pt x="268" y="15427"/>
                </a:lnTo>
                <a:lnTo>
                  <a:pt x="365" y="15573"/>
                </a:lnTo>
                <a:lnTo>
                  <a:pt x="487" y="15695"/>
                </a:lnTo>
                <a:lnTo>
                  <a:pt x="608" y="15792"/>
                </a:lnTo>
                <a:lnTo>
                  <a:pt x="876" y="15962"/>
                </a:lnTo>
                <a:lnTo>
                  <a:pt x="1144" y="16084"/>
                </a:lnTo>
                <a:lnTo>
                  <a:pt x="1460" y="16157"/>
                </a:lnTo>
                <a:lnTo>
                  <a:pt x="1776" y="16206"/>
                </a:lnTo>
                <a:lnTo>
                  <a:pt x="2093" y="16206"/>
                </a:lnTo>
                <a:lnTo>
                  <a:pt x="2409" y="16181"/>
                </a:lnTo>
                <a:lnTo>
                  <a:pt x="2725" y="16157"/>
                </a:lnTo>
                <a:lnTo>
                  <a:pt x="3042" y="16084"/>
                </a:lnTo>
                <a:lnTo>
                  <a:pt x="3358" y="15987"/>
                </a:lnTo>
                <a:lnTo>
                  <a:pt x="3699" y="15841"/>
                </a:lnTo>
                <a:lnTo>
                  <a:pt x="4015" y="15646"/>
                </a:lnTo>
                <a:lnTo>
                  <a:pt x="4307" y="15451"/>
                </a:lnTo>
                <a:lnTo>
                  <a:pt x="4550" y="15208"/>
                </a:lnTo>
                <a:lnTo>
                  <a:pt x="4672" y="15062"/>
                </a:lnTo>
                <a:lnTo>
                  <a:pt x="4769" y="14916"/>
                </a:lnTo>
                <a:lnTo>
                  <a:pt x="4842" y="14770"/>
                </a:lnTo>
                <a:lnTo>
                  <a:pt x="4891" y="14624"/>
                </a:lnTo>
                <a:lnTo>
                  <a:pt x="4940" y="14527"/>
                </a:lnTo>
                <a:lnTo>
                  <a:pt x="5013" y="14259"/>
                </a:lnTo>
                <a:lnTo>
                  <a:pt x="5061" y="13967"/>
                </a:lnTo>
                <a:lnTo>
                  <a:pt x="5086" y="13675"/>
                </a:lnTo>
                <a:lnTo>
                  <a:pt x="5110" y="13359"/>
                </a:lnTo>
                <a:lnTo>
                  <a:pt x="5086" y="12750"/>
                </a:lnTo>
                <a:lnTo>
                  <a:pt x="5061" y="12166"/>
                </a:lnTo>
                <a:lnTo>
                  <a:pt x="5037" y="10877"/>
                </a:lnTo>
                <a:lnTo>
                  <a:pt x="5037" y="9587"/>
                </a:lnTo>
                <a:lnTo>
                  <a:pt x="5061" y="9125"/>
                </a:lnTo>
                <a:lnTo>
                  <a:pt x="5086" y="8663"/>
                </a:lnTo>
                <a:lnTo>
                  <a:pt x="5110" y="8200"/>
                </a:lnTo>
                <a:lnTo>
                  <a:pt x="5110" y="7738"/>
                </a:lnTo>
                <a:lnTo>
                  <a:pt x="5110" y="7397"/>
                </a:lnTo>
                <a:lnTo>
                  <a:pt x="5086" y="7057"/>
                </a:lnTo>
                <a:lnTo>
                  <a:pt x="5013" y="6740"/>
                </a:lnTo>
                <a:lnTo>
                  <a:pt x="4964" y="6594"/>
                </a:lnTo>
                <a:lnTo>
                  <a:pt x="4891" y="6448"/>
                </a:lnTo>
                <a:lnTo>
                  <a:pt x="5013" y="6424"/>
                </a:lnTo>
                <a:lnTo>
                  <a:pt x="5110" y="6375"/>
                </a:lnTo>
                <a:lnTo>
                  <a:pt x="5402" y="6254"/>
                </a:lnTo>
                <a:lnTo>
                  <a:pt x="5718" y="6132"/>
                </a:lnTo>
                <a:lnTo>
                  <a:pt x="6327" y="5913"/>
                </a:lnTo>
                <a:lnTo>
                  <a:pt x="7373" y="5597"/>
                </a:lnTo>
                <a:lnTo>
                  <a:pt x="8419" y="5305"/>
                </a:lnTo>
                <a:lnTo>
                  <a:pt x="9490" y="5037"/>
                </a:lnTo>
                <a:lnTo>
                  <a:pt x="10560" y="4769"/>
                </a:lnTo>
                <a:lnTo>
                  <a:pt x="11509" y="4550"/>
                </a:lnTo>
                <a:lnTo>
                  <a:pt x="11996" y="4429"/>
                </a:lnTo>
                <a:lnTo>
                  <a:pt x="12458" y="4283"/>
                </a:lnTo>
                <a:lnTo>
                  <a:pt x="12410" y="4429"/>
                </a:lnTo>
                <a:lnTo>
                  <a:pt x="12385" y="4599"/>
                </a:lnTo>
                <a:lnTo>
                  <a:pt x="12385" y="4940"/>
                </a:lnTo>
                <a:lnTo>
                  <a:pt x="12410" y="5548"/>
                </a:lnTo>
                <a:lnTo>
                  <a:pt x="12410" y="6448"/>
                </a:lnTo>
                <a:lnTo>
                  <a:pt x="12410" y="6886"/>
                </a:lnTo>
                <a:lnTo>
                  <a:pt x="12361" y="7349"/>
                </a:lnTo>
                <a:lnTo>
                  <a:pt x="12288" y="8176"/>
                </a:lnTo>
                <a:lnTo>
                  <a:pt x="12215" y="9003"/>
                </a:lnTo>
                <a:lnTo>
                  <a:pt x="12191" y="9538"/>
                </a:lnTo>
                <a:lnTo>
                  <a:pt x="12191" y="9806"/>
                </a:lnTo>
                <a:lnTo>
                  <a:pt x="12239" y="10074"/>
                </a:lnTo>
                <a:lnTo>
                  <a:pt x="11923" y="10098"/>
                </a:lnTo>
                <a:lnTo>
                  <a:pt x="11582" y="10147"/>
                </a:lnTo>
                <a:lnTo>
                  <a:pt x="10925" y="10268"/>
                </a:lnTo>
                <a:lnTo>
                  <a:pt x="10560" y="10366"/>
                </a:lnTo>
                <a:lnTo>
                  <a:pt x="10390" y="10439"/>
                </a:lnTo>
                <a:lnTo>
                  <a:pt x="10244" y="10512"/>
                </a:lnTo>
                <a:lnTo>
                  <a:pt x="10074" y="10585"/>
                </a:lnTo>
                <a:lnTo>
                  <a:pt x="9928" y="10706"/>
                </a:lnTo>
                <a:lnTo>
                  <a:pt x="9782" y="10828"/>
                </a:lnTo>
                <a:lnTo>
                  <a:pt x="9660" y="10950"/>
                </a:lnTo>
                <a:lnTo>
                  <a:pt x="9490" y="11217"/>
                </a:lnTo>
                <a:lnTo>
                  <a:pt x="9368" y="11485"/>
                </a:lnTo>
                <a:lnTo>
                  <a:pt x="9295" y="11801"/>
                </a:lnTo>
                <a:lnTo>
                  <a:pt x="9246" y="12093"/>
                </a:lnTo>
                <a:lnTo>
                  <a:pt x="9271" y="12239"/>
                </a:lnTo>
                <a:lnTo>
                  <a:pt x="9295" y="12410"/>
                </a:lnTo>
                <a:lnTo>
                  <a:pt x="9319" y="12531"/>
                </a:lnTo>
                <a:lnTo>
                  <a:pt x="9392" y="12677"/>
                </a:lnTo>
                <a:lnTo>
                  <a:pt x="9441" y="12823"/>
                </a:lnTo>
                <a:lnTo>
                  <a:pt x="9538" y="12945"/>
                </a:lnTo>
                <a:lnTo>
                  <a:pt x="9636" y="13067"/>
                </a:lnTo>
                <a:lnTo>
                  <a:pt x="9757" y="13164"/>
                </a:lnTo>
                <a:lnTo>
                  <a:pt x="10001" y="13334"/>
                </a:lnTo>
                <a:lnTo>
                  <a:pt x="10244" y="13432"/>
                </a:lnTo>
                <a:lnTo>
                  <a:pt x="10293" y="13505"/>
                </a:lnTo>
                <a:lnTo>
                  <a:pt x="10341" y="13529"/>
                </a:lnTo>
                <a:lnTo>
                  <a:pt x="10390" y="13529"/>
                </a:lnTo>
                <a:lnTo>
                  <a:pt x="10463" y="13505"/>
                </a:lnTo>
                <a:lnTo>
                  <a:pt x="10779" y="13578"/>
                </a:lnTo>
                <a:lnTo>
                  <a:pt x="11096" y="13626"/>
                </a:lnTo>
                <a:lnTo>
                  <a:pt x="11655" y="13626"/>
                </a:lnTo>
                <a:lnTo>
                  <a:pt x="12093" y="13578"/>
                </a:lnTo>
                <a:lnTo>
                  <a:pt x="12288" y="13529"/>
                </a:lnTo>
                <a:lnTo>
                  <a:pt x="12483" y="13480"/>
                </a:lnTo>
                <a:lnTo>
                  <a:pt x="12653" y="13432"/>
                </a:lnTo>
                <a:lnTo>
                  <a:pt x="12848" y="13359"/>
                </a:lnTo>
                <a:lnTo>
                  <a:pt x="13018" y="13261"/>
                </a:lnTo>
                <a:lnTo>
                  <a:pt x="13164" y="13164"/>
                </a:lnTo>
                <a:lnTo>
                  <a:pt x="13334" y="13042"/>
                </a:lnTo>
                <a:lnTo>
                  <a:pt x="13480" y="12921"/>
                </a:lnTo>
                <a:lnTo>
                  <a:pt x="13602" y="12775"/>
                </a:lnTo>
                <a:lnTo>
                  <a:pt x="13724" y="12629"/>
                </a:lnTo>
                <a:lnTo>
                  <a:pt x="13845" y="12483"/>
                </a:lnTo>
                <a:lnTo>
                  <a:pt x="13943" y="12312"/>
                </a:lnTo>
                <a:lnTo>
                  <a:pt x="14040" y="12142"/>
                </a:lnTo>
                <a:lnTo>
                  <a:pt x="14113" y="11947"/>
                </a:lnTo>
                <a:lnTo>
                  <a:pt x="14162" y="11753"/>
                </a:lnTo>
                <a:lnTo>
                  <a:pt x="14210" y="11558"/>
                </a:lnTo>
                <a:lnTo>
                  <a:pt x="14210" y="11485"/>
                </a:lnTo>
                <a:lnTo>
                  <a:pt x="14186" y="11412"/>
                </a:lnTo>
                <a:lnTo>
                  <a:pt x="14235" y="11120"/>
                </a:lnTo>
                <a:lnTo>
                  <a:pt x="14283" y="10852"/>
                </a:lnTo>
                <a:lnTo>
                  <a:pt x="14308" y="10268"/>
                </a:lnTo>
                <a:lnTo>
                  <a:pt x="14332" y="9684"/>
                </a:lnTo>
                <a:lnTo>
                  <a:pt x="14356" y="9125"/>
                </a:lnTo>
                <a:lnTo>
                  <a:pt x="14405" y="8298"/>
                </a:lnTo>
                <a:lnTo>
                  <a:pt x="14429" y="7470"/>
                </a:lnTo>
                <a:lnTo>
                  <a:pt x="14429" y="6643"/>
                </a:lnTo>
                <a:lnTo>
                  <a:pt x="14405" y="5791"/>
                </a:lnTo>
                <a:lnTo>
                  <a:pt x="14356" y="5013"/>
                </a:lnTo>
                <a:lnTo>
                  <a:pt x="14283" y="4234"/>
                </a:lnTo>
                <a:lnTo>
                  <a:pt x="14235" y="3455"/>
                </a:lnTo>
                <a:lnTo>
                  <a:pt x="14186" y="2677"/>
                </a:lnTo>
                <a:lnTo>
                  <a:pt x="14186" y="2093"/>
                </a:lnTo>
                <a:lnTo>
                  <a:pt x="14186" y="1509"/>
                </a:lnTo>
                <a:lnTo>
                  <a:pt x="14186" y="901"/>
                </a:lnTo>
                <a:lnTo>
                  <a:pt x="14162" y="609"/>
                </a:lnTo>
                <a:lnTo>
                  <a:pt x="14137" y="317"/>
                </a:lnTo>
                <a:lnTo>
                  <a:pt x="14162" y="244"/>
                </a:lnTo>
                <a:lnTo>
                  <a:pt x="14137" y="171"/>
                </a:lnTo>
                <a:lnTo>
                  <a:pt x="14113" y="122"/>
                </a:lnTo>
                <a:lnTo>
                  <a:pt x="14089" y="73"/>
                </a:lnTo>
                <a:lnTo>
                  <a:pt x="14040" y="25"/>
                </a:lnTo>
                <a:lnTo>
                  <a:pt x="1399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2" name="Google Shape;872;p37"/>
          <p:cNvSpPr/>
          <p:nvPr/>
        </p:nvSpPr>
        <p:spPr>
          <a:xfrm>
            <a:off x="2678363" y="327801"/>
            <a:ext cx="268576" cy="357373"/>
          </a:xfrm>
          <a:custGeom>
            <a:avLst/>
            <a:gdLst/>
            <a:ahLst/>
            <a:cxnLst/>
            <a:rect l="l" t="t" r="r" b="b"/>
            <a:pathLst>
              <a:path w="12289" h="16352" extrusionOk="0">
                <a:moveTo>
                  <a:pt x="6303" y="3991"/>
                </a:moveTo>
                <a:lnTo>
                  <a:pt x="6546" y="4015"/>
                </a:lnTo>
                <a:lnTo>
                  <a:pt x="6789" y="4064"/>
                </a:lnTo>
                <a:lnTo>
                  <a:pt x="7008" y="4137"/>
                </a:lnTo>
                <a:lnTo>
                  <a:pt x="7252" y="4234"/>
                </a:lnTo>
                <a:lnTo>
                  <a:pt x="7446" y="4356"/>
                </a:lnTo>
                <a:lnTo>
                  <a:pt x="7665" y="4502"/>
                </a:lnTo>
                <a:lnTo>
                  <a:pt x="7836" y="4672"/>
                </a:lnTo>
                <a:lnTo>
                  <a:pt x="8030" y="4842"/>
                </a:lnTo>
                <a:lnTo>
                  <a:pt x="8176" y="5037"/>
                </a:lnTo>
                <a:lnTo>
                  <a:pt x="8322" y="5256"/>
                </a:lnTo>
                <a:lnTo>
                  <a:pt x="8468" y="5475"/>
                </a:lnTo>
                <a:lnTo>
                  <a:pt x="8566" y="5718"/>
                </a:lnTo>
                <a:lnTo>
                  <a:pt x="8639" y="5986"/>
                </a:lnTo>
                <a:lnTo>
                  <a:pt x="8712" y="6229"/>
                </a:lnTo>
                <a:lnTo>
                  <a:pt x="8736" y="6473"/>
                </a:lnTo>
                <a:lnTo>
                  <a:pt x="8712" y="6716"/>
                </a:lnTo>
                <a:lnTo>
                  <a:pt x="8687" y="6959"/>
                </a:lnTo>
                <a:lnTo>
                  <a:pt x="8639" y="7178"/>
                </a:lnTo>
                <a:lnTo>
                  <a:pt x="8541" y="7397"/>
                </a:lnTo>
                <a:lnTo>
                  <a:pt x="8444" y="7592"/>
                </a:lnTo>
                <a:lnTo>
                  <a:pt x="8322" y="7787"/>
                </a:lnTo>
                <a:lnTo>
                  <a:pt x="8152" y="7981"/>
                </a:lnTo>
                <a:lnTo>
                  <a:pt x="7982" y="8152"/>
                </a:lnTo>
                <a:lnTo>
                  <a:pt x="7811" y="8298"/>
                </a:lnTo>
                <a:lnTo>
                  <a:pt x="7592" y="8419"/>
                </a:lnTo>
                <a:lnTo>
                  <a:pt x="7373" y="8517"/>
                </a:lnTo>
                <a:lnTo>
                  <a:pt x="7130" y="8614"/>
                </a:lnTo>
                <a:lnTo>
                  <a:pt x="6887" y="8687"/>
                </a:lnTo>
                <a:lnTo>
                  <a:pt x="6668" y="8711"/>
                </a:lnTo>
                <a:lnTo>
                  <a:pt x="6424" y="8736"/>
                </a:lnTo>
                <a:lnTo>
                  <a:pt x="6205" y="8736"/>
                </a:lnTo>
                <a:lnTo>
                  <a:pt x="5986" y="8711"/>
                </a:lnTo>
                <a:lnTo>
                  <a:pt x="5743" y="8663"/>
                </a:lnTo>
                <a:lnTo>
                  <a:pt x="5524" y="8614"/>
                </a:lnTo>
                <a:lnTo>
                  <a:pt x="5305" y="8541"/>
                </a:lnTo>
                <a:lnTo>
                  <a:pt x="5110" y="8444"/>
                </a:lnTo>
                <a:lnTo>
                  <a:pt x="4891" y="8346"/>
                </a:lnTo>
                <a:lnTo>
                  <a:pt x="4697" y="8225"/>
                </a:lnTo>
                <a:lnTo>
                  <a:pt x="4502" y="8103"/>
                </a:lnTo>
                <a:lnTo>
                  <a:pt x="4332" y="7957"/>
                </a:lnTo>
                <a:lnTo>
                  <a:pt x="4186" y="7787"/>
                </a:lnTo>
                <a:lnTo>
                  <a:pt x="4015" y="7616"/>
                </a:lnTo>
                <a:lnTo>
                  <a:pt x="3894" y="7446"/>
                </a:lnTo>
                <a:lnTo>
                  <a:pt x="3772" y="7251"/>
                </a:lnTo>
                <a:lnTo>
                  <a:pt x="3723" y="7105"/>
                </a:lnTo>
                <a:lnTo>
                  <a:pt x="3650" y="6935"/>
                </a:lnTo>
                <a:lnTo>
                  <a:pt x="3602" y="6643"/>
                </a:lnTo>
                <a:lnTo>
                  <a:pt x="3577" y="6327"/>
                </a:lnTo>
                <a:lnTo>
                  <a:pt x="3602" y="6010"/>
                </a:lnTo>
                <a:lnTo>
                  <a:pt x="3699" y="5718"/>
                </a:lnTo>
                <a:lnTo>
                  <a:pt x="3821" y="5426"/>
                </a:lnTo>
                <a:lnTo>
                  <a:pt x="3967" y="5134"/>
                </a:lnTo>
                <a:lnTo>
                  <a:pt x="4161" y="4891"/>
                </a:lnTo>
                <a:lnTo>
                  <a:pt x="4332" y="4696"/>
                </a:lnTo>
                <a:lnTo>
                  <a:pt x="4551" y="4502"/>
                </a:lnTo>
                <a:lnTo>
                  <a:pt x="4794" y="4356"/>
                </a:lnTo>
                <a:lnTo>
                  <a:pt x="5037" y="4210"/>
                </a:lnTo>
                <a:lnTo>
                  <a:pt x="5062" y="4210"/>
                </a:lnTo>
                <a:lnTo>
                  <a:pt x="5110" y="4234"/>
                </a:lnTo>
                <a:lnTo>
                  <a:pt x="5232" y="4234"/>
                </a:lnTo>
                <a:lnTo>
                  <a:pt x="5305" y="4210"/>
                </a:lnTo>
                <a:lnTo>
                  <a:pt x="5548" y="4112"/>
                </a:lnTo>
                <a:lnTo>
                  <a:pt x="5816" y="4039"/>
                </a:lnTo>
                <a:lnTo>
                  <a:pt x="6059" y="4015"/>
                </a:lnTo>
                <a:lnTo>
                  <a:pt x="6303" y="3991"/>
                </a:lnTo>
                <a:close/>
                <a:moveTo>
                  <a:pt x="6254" y="3480"/>
                </a:moveTo>
                <a:lnTo>
                  <a:pt x="5986" y="3504"/>
                </a:lnTo>
                <a:lnTo>
                  <a:pt x="5694" y="3553"/>
                </a:lnTo>
                <a:lnTo>
                  <a:pt x="5427" y="3626"/>
                </a:lnTo>
                <a:lnTo>
                  <a:pt x="5305" y="3650"/>
                </a:lnTo>
                <a:lnTo>
                  <a:pt x="5183" y="3699"/>
                </a:lnTo>
                <a:lnTo>
                  <a:pt x="4916" y="3796"/>
                </a:lnTo>
                <a:lnTo>
                  <a:pt x="4599" y="3966"/>
                </a:lnTo>
                <a:lnTo>
                  <a:pt x="4283" y="4161"/>
                </a:lnTo>
                <a:lnTo>
                  <a:pt x="3991" y="4404"/>
                </a:lnTo>
                <a:lnTo>
                  <a:pt x="3748" y="4672"/>
                </a:lnTo>
                <a:lnTo>
                  <a:pt x="3529" y="4940"/>
                </a:lnTo>
                <a:lnTo>
                  <a:pt x="3359" y="5232"/>
                </a:lnTo>
                <a:lnTo>
                  <a:pt x="3237" y="5572"/>
                </a:lnTo>
                <a:lnTo>
                  <a:pt x="3164" y="5889"/>
                </a:lnTo>
                <a:lnTo>
                  <a:pt x="3115" y="6229"/>
                </a:lnTo>
                <a:lnTo>
                  <a:pt x="3140" y="6570"/>
                </a:lnTo>
                <a:lnTo>
                  <a:pt x="3188" y="6911"/>
                </a:lnTo>
                <a:lnTo>
                  <a:pt x="3261" y="7251"/>
                </a:lnTo>
                <a:lnTo>
                  <a:pt x="3383" y="7495"/>
                </a:lnTo>
                <a:lnTo>
                  <a:pt x="3529" y="7762"/>
                </a:lnTo>
                <a:lnTo>
                  <a:pt x="3699" y="7981"/>
                </a:lnTo>
                <a:lnTo>
                  <a:pt x="3869" y="8200"/>
                </a:lnTo>
                <a:lnTo>
                  <a:pt x="4088" y="8371"/>
                </a:lnTo>
                <a:lnTo>
                  <a:pt x="4307" y="8541"/>
                </a:lnTo>
                <a:lnTo>
                  <a:pt x="4551" y="8711"/>
                </a:lnTo>
                <a:lnTo>
                  <a:pt x="4794" y="8833"/>
                </a:lnTo>
                <a:lnTo>
                  <a:pt x="5062" y="8930"/>
                </a:lnTo>
                <a:lnTo>
                  <a:pt x="5329" y="9028"/>
                </a:lnTo>
                <a:lnTo>
                  <a:pt x="5597" y="9101"/>
                </a:lnTo>
                <a:lnTo>
                  <a:pt x="5889" y="9149"/>
                </a:lnTo>
                <a:lnTo>
                  <a:pt x="6181" y="9174"/>
                </a:lnTo>
                <a:lnTo>
                  <a:pt x="6449" y="9198"/>
                </a:lnTo>
                <a:lnTo>
                  <a:pt x="6741" y="9174"/>
                </a:lnTo>
                <a:lnTo>
                  <a:pt x="7008" y="9149"/>
                </a:lnTo>
                <a:lnTo>
                  <a:pt x="7325" y="9076"/>
                </a:lnTo>
                <a:lnTo>
                  <a:pt x="7617" y="8979"/>
                </a:lnTo>
                <a:lnTo>
                  <a:pt x="7884" y="8833"/>
                </a:lnTo>
                <a:lnTo>
                  <a:pt x="8128" y="8687"/>
                </a:lnTo>
                <a:lnTo>
                  <a:pt x="8347" y="8492"/>
                </a:lnTo>
                <a:lnTo>
                  <a:pt x="8541" y="8273"/>
                </a:lnTo>
                <a:lnTo>
                  <a:pt x="8712" y="8054"/>
                </a:lnTo>
                <a:lnTo>
                  <a:pt x="8858" y="7787"/>
                </a:lnTo>
                <a:lnTo>
                  <a:pt x="8979" y="7543"/>
                </a:lnTo>
                <a:lnTo>
                  <a:pt x="9052" y="7251"/>
                </a:lnTo>
                <a:lnTo>
                  <a:pt x="9125" y="6959"/>
                </a:lnTo>
                <a:lnTo>
                  <a:pt x="9150" y="6667"/>
                </a:lnTo>
                <a:lnTo>
                  <a:pt x="9150" y="6375"/>
                </a:lnTo>
                <a:lnTo>
                  <a:pt x="9125" y="6083"/>
                </a:lnTo>
                <a:lnTo>
                  <a:pt x="9052" y="5791"/>
                </a:lnTo>
                <a:lnTo>
                  <a:pt x="8955" y="5499"/>
                </a:lnTo>
                <a:lnTo>
                  <a:pt x="8858" y="5232"/>
                </a:lnTo>
                <a:lnTo>
                  <a:pt x="8712" y="4988"/>
                </a:lnTo>
                <a:lnTo>
                  <a:pt x="8566" y="4769"/>
                </a:lnTo>
                <a:lnTo>
                  <a:pt x="8395" y="4550"/>
                </a:lnTo>
                <a:lnTo>
                  <a:pt x="8201" y="4356"/>
                </a:lnTo>
                <a:lnTo>
                  <a:pt x="7982" y="4161"/>
                </a:lnTo>
                <a:lnTo>
                  <a:pt x="7763" y="3991"/>
                </a:lnTo>
                <a:lnTo>
                  <a:pt x="7544" y="3845"/>
                </a:lnTo>
                <a:lnTo>
                  <a:pt x="7300" y="3723"/>
                </a:lnTo>
                <a:lnTo>
                  <a:pt x="7033" y="3626"/>
                </a:lnTo>
                <a:lnTo>
                  <a:pt x="6789" y="3553"/>
                </a:lnTo>
                <a:lnTo>
                  <a:pt x="6522" y="3504"/>
                </a:lnTo>
                <a:lnTo>
                  <a:pt x="6254" y="3480"/>
                </a:lnTo>
                <a:close/>
                <a:moveTo>
                  <a:pt x="6303" y="536"/>
                </a:moveTo>
                <a:lnTo>
                  <a:pt x="6668" y="560"/>
                </a:lnTo>
                <a:lnTo>
                  <a:pt x="7033" y="633"/>
                </a:lnTo>
                <a:lnTo>
                  <a:pt x="7422" y="706"/>
                </a:lnTo>
                <a:lnTo>
                  <a:pt x="7763" y="828"/>
                </a:lnTo>
                <a:lnTo>
                  <a:pt x="8128" y="949"/>
                </a:lnTo>
                <a:lnTo>
                  <a:pt x="8468" y="1095"/>
                </a:lnTo>
                <a:lnTo>
                  <a:pt x="8809" y="1266"/>
                </a:lnTo>
                <a:lnTo>
                  <a:pt x="9125" y="1460"/>
                </a:lnTo>
                <a:lnTo>
                  <a:pt x="9442" y="1679"/>
                </a:lnTo>
                <a:lnTo>
                  <a:pt x="9734" y="1898"/>
                </a:lnTo>
                <a:lnTo>
                  <a:pt x="10026" y="2166"/>
                </a:lnTo>
                <a:lnTo>
                  <a:pt x="10050" y="2287"/>
                </a:lnTo>
                <a:lnTo>
                  <a:pt x="10074" y="2409"/>
                </a:lnTo>
                <a:lnTo>
                  <a:pt x="10196" y="2798"/>
                </a:lnTo>
                <a:lnTo>
                  <a:pt x="10220" y="2847"/>
                </a:lnTo>
                <a:lnTo>
                  <a:pt x="10269" y="2871"/>
                </a:lnTo>
                <a:lnTo>
                  <a:pt x="10342" y="2896"/>
                </a:lnTo>
                <a:lnTo>
                  <a:pt x="10391" y="2896"/>
                </a:lnTo>
                <a:lnTo>
                  <a:pt x="10439" y="2871"/>
                </a:lnTo>
                <a:lnTo>
                  <a:pt x="10464" y="2847"/>
                </a:lnTo>
                <a:lnTo>
                  <a:pt x="10488" y="2798"/>
                </a:lnTo>
                <a:lnTo>
                  <a:pt x="10512" y="2677"/>
                </a:lnTo>
                <a:lnTo>
                  <a:pt x="10585" y="2774"/>
                </a:lnTo>
                <a:lnTo>
                  <a:pt x="10537" y="3090"/>
                </a:lnTo>
                <a:lnTo>
                  <a:pt x="10537" y="3261"/>
                </a:lnTo>
                <a:lnTo>
                  <a:pt x="10561" y="3334"/>
                </a:lnTo>
                <a:lnTo>
                  <a:pt x="10610" y="3382"/>
                </a:lnTo>
                <a:lnTo>
                  <a:pt x="10634" y="3431"/>
                </a:lnTo>
                <a:lnTo>
                  <a:pt x="10683" y="3407"/>
                </a:lnTo>
                <a:lnTo>
                  <a:pt x="10756" y="3382"/>
                </a:lnTo>
                <a:lnTo>
                  <a:pt x="10804" y="3309"/>
                </a:lnTo>
                <a:lnTo>
                  <a:pt x="10877" y="3163"/>
                </a:lnTo>
                <a:lnTo>
                  <a:pt x="10877" y="3188"/>
                </a:lnTo>
                <a:lnTo>
                  <a:pt x="10950" y="3285"/>
                </a:lnTo>
                <a:lnTo>
                  <a:pt x="10853" y="3553"/>
                </a:lnTo>
                <a:lnTo>
                  <a:pt x="10804" y="3674"/>
                </a:lnTo>
                <a:lnTo>
                  <a:pt x="10756" y="3796"/>
                </a:lnTo>
                <a:lnTo>
                  <a:pt x="10756" y="3893"/>
                </a:lnTo>
                <a:lnTo>
                  <a:pt x="10804" y="4015"/>
                </a:lnTo>
                <a:lnTo>
                  <a:pt x="10829" y="4088"/>
                </a:lnTo>
                <a:lnTo>
                  <a:pt x="10902" y="4112"/>
                </a:lnTo>
                <a:lnTo>
                  <a:pt x="10975" y="4112"/>
                </a:lnTo>
                <a:lnTo>
                  <a:pt x="11023" y="4088"/>
                </a:lnTo>
                <a:lnTo>
                  <a:pt x="11096" y="4039"/>
                </a:lnTo>
                <a:lnTo>
                  <a:pt x="11169" y="3966"/>
                </a:lnTo>
                <a:lnTo>
                  <a:pt x="11242" y="3820"/>
                </a:lnTo>
                <a:lnTo>
                  <a:pt x="11340" y="4039"/>
                </a:lnTo>
                <a:lnTo>
                  <a:pt x="11194" y="4307"/>
                </a:lnTo>
                <a:lnTo>
                  <a:pt x="11048" y="4575"/>
                </a:lnTo>
                <a:lnTo>
                  <a:pt x="11023" y="4696"/>
                </a:lnTo>
                <a:lnTo>
                  <a:pt x="11023" y="4794"/>
                </a:lnTo>
                <a:lnTo>
                  <a:pt x="11048" y="4867"/>
                </a:lnTo>
                <a:lnTo>
                  <a:pt x="11121" y="4915"/>
                </a:lnTo>
                <a:lnTo>
                  <a:pt x="11169" y="4915"/>
                </a:lnTo>
                <a:lnTo>
                  <a:pt x="11218" y="4891"/>
                </a:lnTo>
                <a:lnTo>
                  <a:pt x="11340" y="4794"/>
                </a:lnTo>
                <a:lnTo>
                  <a:pt x="11510" y="4575"/>
                </a:lnTo>
                <a:lnTo>
                  <a:pt x="11534" y="4550"/>
                </a:lnTo>
                <a:lnTo>
                  <a:pt x="11607" y="4818"/>
                </a:lnTo>
                <a:lnTo>
                  <a:pt x="11510" y="4940"/>
                </a:lnTo>
                <a:lnTo>
                  <a:pt x="11388" y="5061"/>
                </a:lnTo>
                <a:lnTo>
                  <a:pt x="11291" y="5183"/>
                </a:lnTo>
                <a:lnTo>
                  <a:pt x="11218" y="5280"/>
                </a:lnTo>
                <a:lnTo>
                  <a:pt x="11096" y="5524"/>
                </a:lnTo>
                <a:lnTo>
                  <a:pt x="11072" y="5548"/>
                </a:lnTo>
                <a:lnTo>
                  <a:pt x="11096" y="5572"/>
                </a:lnTo>
                <a:lnTo>
                  <a:pt x="11121" y="5597"/>
                </a:lnTo>
                <a:lnTo>
                  <a:pt x="11145" y="5572"/>
                </a:lnTo>
                <a:lnTo>
                  <a:pt x="11388" y="5475"/>
                </a:lnTo>
                <a:lnTo>
                  <a:pt x="11510" y="5402"/>
                </a:lnTo>
                <a:lnTo>
                  <a:pt x="11631" y="5305"/>
                </a:lnTo>
                <a:lnTo>
                  <a:pt x="11680" y="5256"/>
                </a:lnTo>
                <a:lnTo>
                  <a:pt x="11729" y="5499"/>
                </a:lnTo>
                <a:lnTo>
                  <a:pt x="11364" y="5840"/>
                </a:lnTo>
                <a:lnTo>
                  <a:pt x="11048" y="6229"/>
                </a:lnTo>
                <a:lnTo>
                  <a:pt x="11023" y="6278"/>
                </a:lnTo>
                <a:lnTo>
                  <a:pt x="11048" y="6327"/>
                </a:lnTo>
                <a:lnTo>
                  <a:pt x="11072" y="6351"/>
                </a:lnTo>
                <a:lnTo>
                  <a:pt x="11121" y="6351"/>
                </a:lnTo>
                <a:lnTo>
                  <a:pt x="11291" y="6254"/>
                </a:lnTo>
                <a:lnTo>
                  <a:pt x="11461" y="6156"/>
                </a:lnTo>
                <a:lnTo>
                  <a:pt x="11753" y="5913"/>
                </a:lnTo>
                <a:lnTo>
                  <a:pt x="11753" y="6302"/>
                </a:lnTo>
                <a:lnTo>
                  <a:pt x="11631" y="6424"/>
                </a:lnTo>
                <a:lnTo>
                  <a:pt x="11534" y="6546"/>
                </a:lnTo>
                <a:lnTo>
                  <a:pt x="11412" y="6692"/>
                </a:lnTo>
                <a:lnTo>
                  <a:pt x="11291" y="6789"/>
                </a:lnTo>
                <a:lnTo>
                  <a:pt x="11048" y="6935"/>
                </a:lnTo>
                <a:lnTo>
                  <a:pt x="10999" y="6984"/>
                </a:lnTo>
                <a:lnTo>
                  <a:pt x="10950" y="7032"/>
                </a:lnTo>
                <a:lnTo>
                  <a:pt x="10926" y="7105"/>
                </a:lnTo>
                <a:lnTo>
                  <a:pt x="10950" y="7154"/>
                </a:lnTo>
                <a:lnTo>
                  <a:pt x="11023" y="7203"/>
                </a:lnTo>
                <a:lnTo>
                  <a:pt x="11096" y="7251"/>
                </a:lnTo>
                <a:lnTo>
                  <a:pt x="11169" y="7251"/>
                </a:lnTo>
                <a:lnTo>
                  <a:pt x="11267" y="7227"/>
                </a:lnTo>
                <a:lnTo>
                  <a:pt x="11437" y="7178"/>
                </a:lnTo>
                <a:lnTo>
                  <a:pt x="11583" y="7081"/>
                </a:lnTo>
                <a:lnTo>
                  <a:pt x="11704" y="6984"/>
                </a:lnTo>
                <a:lnTo>
                  <a:pt x="11631" y="7470"/>
                </a:lnTo>
                <a:lnTo>
                  <a:pt x="11583" y="7470"/>
                </a:lnTo>
                <a:lnTo>
                  <a:pt x="11534" y="7495"/>
                </a:lnTo>
                <a:lnTo>
                  <a:pt x="11291" y="7665"/>
                </a:lnTo>
                <a:lnTo>
                  <a:pt x="11023" y="7811"/>
                </a:lnTo>
                <a:lnTo>
                  <a:pt x="10902" y="7884"/>
                </a:lnTo>
                <a:lnTo>
                  <a:pt x="10804" y="7957"/>
                </a:lnTo>
                <a:lnTo>
                  <a:pt x="10731" y="8054"/>
                </a:lnTo>
                <a:lnTo>
                  <a:pt x="10707" y="8103"/>
                </a:lnTo>
                <a:lnTo>
                  <a:pt x="10707" y="8176"/>
                </a:lnTo>
                <a:lnTo>
                  <a:pt x="10707" y="8200"/>
                </a:lnTo>
                <a:lnTo>
                  <a:pt x="10853" y="8200"/>
                </a:lnTo>
                <a:lnTo>
                  <a:pt x="10950" y="8176"/>
                </a:lnTo>
                <a:lnTo>
                  <a:pt x="11194" y="8079"/>
                </a:lnTo>
                <a:lnTo>
                  <a:pt x="11534" y="7933"/>
                </a:lnTo>
                <a:lnTo>
                  <a:pt x="11437" y="8273"/>
                </a:lnTo>
                <a:lnTo>
                  <a:pt x="11340" y="8298"/>
                </a:lnTo>
                <a:lnTo>
                  <a:pt x="11242" y="8322"/>
                </a:lnTo>
                <a:lnTo>
                  <a:pt x="11072" y="8419"/>
                </a:lnTo>
                <a:lnTo>
                  <a:pt x="10829" y="8541"/>
                </a:lnTo>
                <a:lnTo>
                  <a:pt x="10561" y="8614"/>
                </a:lnTo>
                <a:lnTo>
                  <a:pt x="10537" y="8638"/>
                </a:lnTo>
                <a:lnTo>
                  <a:pt x="10512" y="8663"/>
                </a:lnTo>
                <a:lnTo>
                  <a:pt x="10537" y="8687"/>
                </a:lnTo>
                <a:lnTo>
                  <a:pt x="10561" y="8711"/>
                </a:lnTo>
                <a:lnTo>
                  <a:pt x="10731" y="8736"/>
                </a:lnTo>
                <a:lnTo>
                  <a:pt x="10926" y="8736"/>
                </a:lnTo>
                <a:lnTo>
                  <a:pt x="11121" y="8711"/>
                </a:lnTo>
                <a:lnTo>
                  <a:pt x="11315" y="8663"/>
                </a:lnTo>
                <a:lnTo>
                  <a:pt x="11169" y="9028"/>
                </a:lnTo>
                <a:lnTo>
                  <a:pt x="10926" y="9028"/>
                </a:lnTo>
                <a:lnTo>
                  <a:pt x="10683" y="9052"/>
                </a:lnTo>
                <a:lnTo>
                  <a:pt x="10439" y="9125"/>
                </a:lnTo>
                <a:lnTo>
                  <a:pt x="10220" y="9198"/>
                </a:lnTo>
                <a:lnTo>
                  <a:pt x="10196" y="9222"/>
                </a:lnTo>
                <a:lnTo>
                  <a:pt x="10196" y="9247"/>
                </a:lnTo>
                <a:lnTo>
                  <a:pt x="10220" y="9271"/>
                </a:lnTo>
                <a:lnTo>
                  <a:pt x="10245" y="9295"/>
                </a:lnTo>
                <a:lnTo>
                  <a:pt x="10488" y="9295"/>
                </a:lnTo>
                <a:lnTo>
                  <a:pt x="10731" y="9320"/>
                </a:lnTo>
                <a:lnTo>
                  <a:pt x="11048" y="9368"/>
                </a:lnTo>
                <a:lnTo>
                  <a:pt x="10853" y="9757"/>
                </a:lnTo>
                <a:lnTo>
                  <a:pt x="10561" y="9733"/>
                </a:lnTo>
                <a:lnTo>
                  <a:pt x="10245" y="9709"/>
                </a:lnTo>
                <a:lnTo>
                  <a:pt x="10099" y="9709"/>
                </a:lnTo>
                <a:lnTo>
                  <a:pt x="9977" y="9733"/>
                </a:lnTo>
                <a:lnTo>
                  <a:pt x="9904" y="9782"/>
                </a:lnTo>
                <a:lnTo>
                  <a:pt x="9880" y="9806"/>
                </a:lnTo>
                <a:lnTo>
                  <a:pt x="9880" y="9830"/>
                </a:lnTo>
                <a:lnTo>
                  <a:pt x="9928" y="9928"/>
                </a:lnTo>
                <a:lnTo>
                  <a:pt x="9977" y="10001"/>
                </a:lnTo>
                <a:lnTo>
                  <a:pt x="10050" y="10074"/>
                </a:lnTo>
                <a:lnTo>
                  <a:pt x="10147" y="10122"/>
                </a:lnTo>
                <a:lnTo>
                  <a:pt x="10391" y="10171"/>
                </a:lnTo>
                <a:lnTo>
                  <a:pt x="10610" y="10220"/>
                </a:lnTo>
                <a:lnTo>
                  <a:pt x="10439" y="10512"/>
                </a:lnTo>
                <a:lnTo>
                  <a:pt x="10439" y="10439"/>
                </a:lnTo>
                <a:lnTo>
                  <a:pt x="10391" y="10390"/>
                </a:lnTo>
                <a:lnTo>
                  <a:pt x="10342" y="10341"/>
                </a:lnTo>
                <a:lnTo>
                  <a:pt x="10220" y="10293"/>
                </a:lnTo>
                <a:lnTo>
                  <a:pt x="9977" y="10268"/>
                </a:lnTo>
                <a:lnTo>
                  <a:pt x="9709" y="10220"/>
                </a:lnTo>
                <a:lnTo>
                  <a:pt x="9588" y="10220"/>
                </a:lnTo>
                <a:lnTo>
                  <a:pt x="9466" y="10244"/>
                </a:lnTo>
                <a:lnTo>
                  <a:pt x="9417" y="10268"/>
                </a:lnTo>
                <a:lnTo>
                  <a:pt x="9393" y="10317"/>
                </a:lnTo>
                <a:lnTo>
                  <a:pt x="9393" y="10366"/>
                </a:lnTo>
                <a:lnTo>
                  <a:pt x="9417" y="10414"/>
                </a:lnTo>
                <a:lnTo>
                  <a:pt x="9515" y="10487"/>
                </a:lnTo>
                <a:lnTo>
                  <a:pt x="9636" y="10560"/>
                </a:lnTo>
                <a:lnTo>
                  <a:pt x="9880" y="10633"/>
                </a:lnTo>
                <a:lnTo>
                  <a:pt x="10123" y="10682"/>
                </a:lnTo>
                <a:lnTo>
                  <a:pt x="10245" y="10682"/>
                </a:lnTo>
                <a:lnTo>
                  <a:pt x="10366" y="10633"/>
                </a:lnTo>
                <a:lnTo>
                  <a:pt x="10001" y="11242"/>
                </a:lnTo>
                <a:lnTo>
                  <a:pt x="9782" y="11169"/>
                </a:lnTo>
                <a:lnTo>
                  <a:pt x="9588" y="11144"/>
                </a:lnTo>
                <a:lnTo>
                  <a:pt x="9417" y="11096"/>
                </a:lnTo>
                <a:lnTo>
                  <a:pt x="9247" y="11071"/>
                </a:lnTo>
                <a:lnTo>
                  <a:pt x="9052" y="11047"/>
                </a:lnTo>
                <a:lnTo>
                  <a:pt x="8882" y="11096"/>
                </a:lnTo>
                <a:lnTo>
                  <a:pt x="8858" y="11120"/>
                </a:lnTo>
                <a:lnTo>
                  <a:pt x="8833" y="11169"/>
                </a:lnTo>
                <a:lnTo>
                  <a:pt x="8833" y="11193"/>
                </a:lnTo>
                <a:lnTo>
                  <a:pt x="8858" y="11242"/>
                </a:lnTo>
                <a:lnTo>
                  <a:pt x="9052" y="11315"/>
                </a:lnTo>
                <a:lnTo>
                  <a:pt x="9223" y="11363"/>
                </a:lnTo>
                <a:lnTo>
                  <a:pt x="9588" y="11485"/>
                </a:lnTo>
                <a:lnTo>
                  <a:pt x="9782" y="11558"/>
                </a:lnTo>
                <a:lnTo>
                  <a:pt x="9490" y="11996"/>
                </a:lnTo>
                <a:lnTo>
                  <a:pt x="9344" y="11923"/>
                </a:lnTo>
                <a:lnTo>
                  <a:pt x="9223" y="11874"/>
                </a:lnTo>
                <a:lnTo>
                  <a:pt x="8931" y="11801"/>
                </a:lnTo>
                <a:lnTo>
                  <a:pt x="8566" y="11704"/>
                </a:lnTo>
                <a:lnTo>
                  <a:pt x="8371" y="11655"/>
                </a:lnTo>
                <a:lnTo>
                  <a:pt x="8176" y="11655"/>
                </a:lnTo>
                <a:lnTo>
                  <a:pt x="8103" y="11680"/>
                </a:lnTo>
                <a:lnTo>
                  <a:pt x="8079" y="11728"/>
                </a:lnTo>
                <a:lnTo>
                  <a:pt x="8055" y="11801"/>
                </a:lnTo>
                <a:lnTo>
                  <a:pt x="8103" y="11850"/>
                </a:lnTo>
                <a:lnTo>
                  <a:pt x="8249" y="11947"/>
                </a:lnTo>
                <a:lnTo>
                  <a:pt x="8395" y="12045"/>
                </a:lnTo>
                <a:lnTo>
                  <a:pt x="8736" y="12166"/>
                </a:lnTo>
                <a:lnTo>
                  <a:pt x="8979" y="12239"/>
                </a:lnTo>
                <a:lnTo>
                  <a:pt x="9247" y="12312"/>
                </a:lnTo>
                <a:lnTo>
                  <a:pt x="9004" y="12629"/>
                </a:lnTo>
                <a:lnTo>
                  <a:pt x="8712" y="12580"/>
                </a:lnTo>
                <a:lnTo>
                  <a:pt x="8420" y="12531"/>
                </a:lnTo>
                <a:lnTo>
                  <a:pt x="8201" y="12458"/>
                </a:lnTo>
                <a:lnTo>
                  <a:pt x="8006" y="12361"/>
                </a:lnTo>
                <a:lnTo>
                  <a:pt x="7787" y="12239"/>
                </a:lnTo>
                <a:lnTo>
                  <a:pt x="7592" y="12142"/>
                </a:lnTo>
                <a:lnTo>
                  <a:pt x="7544" y="12142"/>
                </a:lnTo>
                <a:lnTo>
                  <a:pt x="7495" y="12166"/>
                </a:lnTo>
                <a:lnTo>
                  <a:pt x="7495" y="12215"/>
                </a:lnTo>
                <a:lnTo>
                  <a:pt x="7471" y="12264"/>
                </a:lnTo>
                <a:lnTo>
                  <a:pt x="7519" y="12385"/>
                </a:lnTo>
                <a:lnTo>
                  <a:pt x="7592" y="12507"/>
                </a:lnTo>
                <a:lnTo>
                  <a:pt x="7690" y="12604"/>
                </a:lnTo>
                <a:lnTo>
                  <a:pt x="7811" y="12677"/>
                </a:lnTo>
                <a:lnTo>
                  <a:pt x="8055" y="12823"/>
                </a:lnTo>
                <a:lnTo>
                  <a:pt x="8298" y="12921"/>
                </a:lnTo>
                <a:lnTo>
                  <a:pt x="8493" y="12994"/>
                </a:lnTo>
                <a:lnTo>
                  <a:pt x="8687" y="13018"/>
                </a:lnTo>
                <a:lnTo>
                  <a:pt x="8371" y="13407"/>
                </a:lnTo>
                <a:lnTo>
                  <a:pt x="8274" y="13310"/>
                </a:lnTo>
                <a:lnTo>
                  <a:pt x="8152" y="13261"/>
                </a:lnTo>
                <a:lnTo>
                  <a:pt x="7909" y="13188"/>
                </a:lnTo>
                <a:lnTo>
                  <a:pt x="7471" y="12994"/>
                </a:lnTo>
                <a:lnTo>
                  <a:pt x="7252" y="12921"/>
                </a:lnTo>
                <a:lnTo>
                  <a:pt x="7033" y="12896"/>
                </a:lnTo>
                <a:lnTo>
                  <a:pt x="7008" y="12896"/>
                </a:lnTo>
                <a:lnTo>
                  <a:pt x="7008" y="12945"/>
                </a:lnTo>
                <a:lnTo>
                  <a:pt x="7057" y="13042"/>
                </a:lnTo>
                <a:lnTo>
                  <a:pt x="7130" y="13115"/>
                </a:lnTo>
                <a:lnTo>
                  <a:pt x="7300" y="13261"/>
                </a:lnTo>
                <a:lnTo>
                  <a:pt x="7495" y="13359"/>
                </a:lnTo>
                <a:lnTo>
                  <a:pt x="7690" y="13456"/>
                </a:lnTo>
                <a:lnTo>
                  <a:pt x="7909" y="13578"/>
                </a:lnTo>
                <a:lnTo>
                  <a:pt x="8006" y="13626"/>
                </a:lnTo>
                <a:lnTo>
                  <a:pt x="8128" y="13675"/>
                </a:lnTo>
                <a:lnTo>
                  <a:pt x="7836" y="14016"/>
                </a:lnTo>
                <a:lnTo>
                  <a:pt x="7665" y="13967"/>
                </a:lnTo>
                <a:lnTo>
                  <a:pt x="7179" y="13724"/>
                </a:lnTo>
                <a:lnTo>
                  <a:pt x="6814" y="13553"/>
                </a:lnTo>
                <a:lnTo>
                  <a:pt x="6619" y="13480"/>
                </a:lnTo>
                <a:lnTo>
                  <a:pt x="6424" y="13480"/>
                </a:lnTo>
                <a:lnTo>
                  <a:pt x="6400" y="13505"/>
                </a:lnTo>
                <a:lnTo>
                  <a:pt x="6400" y="13553"/>
                </a:lnTo>
                <a:lnTo>
                  <a:pt x="6449" y="13651"/>
                </a:lnTo>
                <a:lnTo>
                  <a:pt x="6497" y="13724"/>
                </a:lnTo>
                <a:lnTo>
                  <a:pt x="6595" y="13821"/>
                </a:lnTo>
                <a:lnTo>
                  <a:pt x="6692" y="13894"/>
                </a:lnTo>
                <a:lnTo>
                  <a:pt x="6887" y="14016"/>
                </a:lnTo>
                <a:lnTo>
                  <a:pt x="7081" y="14137"/>
                </a:lnTo>
                <a:lnTo>
                  <a:pt x="7276" y="14235"/>
                </a:lnTo>
                <a:lnTo>
                  <a:pt x="7519" y="14381"/>
                </a:lnTo>
                <a:lnTo>
                  <a:pt x="7106" y="14843"/>
                </a:lnTo>
                <a:lnTo>
                  <a:pt x="6814" y="14697"/>
                </a:lnTo>
                <a:lnTo>
                  <a:pt x="6546" y="14527"/>
                </a:lnTo>
                <a:lnTo>
                  <a:pt x="6376" y="14405"/>
                </a:lnTo>
                <a:lnTo>
                  <a:pt x="6230" y="14259"/>
                </a:lnTo>
                <a:lnTo>
                  <a:pt x="6157" y="14162"/>
                </a:lnTo>
                <a:lnTo>
                  <a:pt x="6035" y="14064"/>
                </a:lnTo>
                <a:lnTo>
                  <a:pt x="5962" y="14064"/>
                </a:lnTo>
                <a:lnTo>
                  <a:pt x="5913" y="14089"/>
                </a:lnTo>
                <a:lnTo>
                  <a:pt x="5840" y="14186"/>
                </a:lnTo>
                <a:lnTo>
                  <a:pt x="5840" y="14283"/>
                </a:lnTo>
                <a:lnTo>
                  <a:pt x="5865" y="14381"/>
                </a:lnTo>
                <a:lnTo>
                  <a:pt x="5913" y="14478"/>
                </a:lnTo>
                <a:lnTo>
                  <a:pt x="6059" y="14673"/>
                </a:lnTo>
                <a:lnTo>
                  <a:pt x="6205" y="14794"/>
                </a:lnTo>
                <a:lnTo>
                  <a:pt x="6449" y="15013"/>
                </a:lnTo>
                <a:lnTo>
                  <a:pt x="6595" y="15135"/>
                </a:lnTo>
                <a:lnTo>
                  <a:pt x="6765" y="15208"/>
                </a:lnTo>
                <a:lnTo>
                  <a:pt x="6132" y="15816"/>
                </a:lnTo>
                <a:lnTo>
                  <a:pt x="5986" y="15573"/>
                </a:lnTo>
                <a:lnTo>
                  <a:pt x="5792" y="15354"/>
                </a:lnTo>
                <a:lnTo>
                  <a:pt x="5402" y="14916"/>
                </a:lnTo>
                <a:lnTo>
                  <a:pt x="5013" y="14527"/>
                </a:lnTo>
                <a:lnTo>
                  <a:pt x="4818" y="14332"/>
                </a:lnTo>
                <a:lnTo>
                  <a:pt x="4648" y="14113"/>
                </a:lnTo>
                <a:lnTo>
                  <a:pt x="4332" y="13724"/>
                </a:lnTo>
                <a:lnTo>
                  <a:pt x="3991" y="13359"/>
                </a:lnTo>
                <a:lnTo>
                  <a:pt x="3310" y="12629"/>
                </a:lnTo>
                <a:lnTo>
                  <a:pt x="2969" y="12264"/>
                </a:lnTo>
                <a:lnTo>
                  <a:pt x="2653" y="11874"/>
                </a:lnTo>
                <a:lnTo>
                  <a:pt x="2361" y="11485"/>
                </a:lnTo>
                <a:lnTo>
                  <a:pt x="2069" y="11071"/>
                </a:lnTo>
                <a:lnTo>
                  <a:pt x="1704" y="10439"/>
                </a:lnTo>
                <a:lnTo>
                  <a:pt x="1363" y="9757"/>
                </a:lnTo>
                <a:lnTo>
                  <a:pt x="1096" y="9052"/>
                </a:lnTo>
                <a:lnTo>
                  <a:pt x="974" y="8711"/>
                </a:lnTo>
                <a:lnTo>
                  <a:pt x="877" y="8346"/>
                </a:lnTo>
                <a:lnTo>
                  <a:pt x="779" y="7981"/>
                </a:lnTo>
                <a:lnTo>
                  <a:pt x="706" y="7616"/>
                </a:lnTo>
                <a:lnTo>
                  <a:pt x="633" y="7251"/>
                </a:lnTo>
                <a:lnTo>
                  <a:pt x="609" y="6862"/>
                </a:lnTo>
                <a:lnTo>
                  <a:pt x="585" y="6497"/>
                </a:lnTo>
                <a:lnTo>
                  <a:pt x="585" y="6132"/>
                </a:lnTo>
                <a:lnTo>
                  <a:pt x="585" y="5743"/>
                </a:lnTo>
                <a:lnTo>
                  <a:pt x="609" y="5378"/>
                </a:lnTo>
                <a:lnTo>
                  <a:pt x="682" y="4988"/>
                </a:lnTo>
                <a:lnTo>
                  <a:pt x="755" y="4599"/>
                </a:lnTo>
                <a:lnTo>
                  <a:pt x="877" y="4210"/>
                </a:lnTo>
                <a:lnTo>
                  <a:pt x="1023" y="3845"/>
                </a:lnTo>
                <a:lnTo>
                  <a:pt x="1193" y="3504"/>
                </a:lnTo>
                <a:lnTo>
                  <a:pt x="1363" y="3163"/>
                </a:lnTo>
                <a:lnTo>
                  <a:pt x="1582" y="2823"/>
                </a:lnTo>
                <a:lnTo>
                  <a:pt x="1826" y="2506"/>
                </a:lnTo>
                <a:lnTo>
                  <a:pt x="2093" y="2214"/>
                </a:lnTo>
                <a:lnTo>
                  <a:pt x="2361" y="1947"/>
                </a:lnTo>
                <a:lnTo>
                  <a:pt x="2653" y="1679"/>
                </a:lnTo>
                <a:lnTo>
                  <a:pt x="2969" y="1460"/>
                </a:lnTo>
                <a:lnTo>
                  <a:pt x="3310" y="1241"/>
                </a:lnTo>
                <a:lnTo>
                  <a:pt x="3650" y="1047"/>
                </a:lnTo>
                <a:lnTo>
                  <a:pt x="4015" y="901"/>
                </a:lnTo>
                <a:lnTo>
                  <a:pt x="4405" y="755"/>
                </a:lnTo>
                <a:lnTo>
                  <a:pt x="4770" y="657"/>
                </a:lnTo>
                <a:lnTo>
                  <a:pt x="5159" y="584"/>
                </a:lnTo>
                <a:lnTo>
                  <a:pt x="5524" y="536"/>
                </a:lnTo>
                <a:close/>
                <a:moveTo>
                  <a:pt x="5646" y="0"/>
                </a:moveTo>
                <a:lnTo>
                  <a:pt x="5256" y="49"/>
                </a:lnTo>
                <a:lnTo>
                  <a:pt x="4843" y="98"/>
                </a:lnTo>
                <a:lnTo>
                  <a:pt x="4453" y="195"/>
                </a:lnTo>
                <a:lnTo>
                  <a:pt x="4088" y="317"/>
                </a:lnTo>
                <a:lnTo>
                  <a:pt x="3723" y="438"/>
                </a:lnTo>
                <a:lnTo>
                  <a:pt x="3359" y="609"/>
                </a:lnTo>
                <a:lnTo>
                  <a:pt x="2994" y="803"/>
                </a:lnTo>
                <a:lnTo>
                  <a:pt x="2653" y="998"/>
                </a:lnTo>
                <a:lnTo>
                  <a:pt x="2337" y="1241"/>
                </a:lnTo>
                <a:lnTo>
                  <a:pt x="2020" y="1509"/>
                </a:lnTo>
                <a:lnTo>
                  <a:pt x="1728" y="1776"/>
                </a:lnTo>
                <a:lnTo>
                  <a:pt x="1461" y="2093"/>
                </a:lnTo>
                <a:lnTo>
                  <a:pt x="1193" y="2409"/>
                </a:lnTo>
                <a:lnTo>
                  <a:pt x="925" y="2798"/>
                </a:lnTo>
                <a:lnTo>
                  <a:pt x="682" y="3188"/>
                </a:lnTo>
                <a:lnTo>
                  <a:pt x="487" y="3601"/>
                </a:lnTo>
                <a:lnTo>
                  <a:pt x="341" y="4015"/>
                </a:lnTo>
                <a:lnTo>
                  <a:pt x="220" y="4453"/>
                </a:lnTo>
                <a:lnTo>
                  <a:pt x="122" y="4891"/>
                </a:lnTo>
                <a:lnTo>
                  <a:pt x="49" y="5329"/>
                </a:lnTo>
                <a:lnTo>
                  <a:pt x="25" y="5791"/>
                </a:lnTo>
                <a:lnTo>
                  <a:pt x="1" y="6254"/>
                </a:lnTo>
                <a:lnTo>
                  <a:pt x="25" y="6692"/>
                </a:lnTo>
                <a:lnTo>
                  <a:pt x="74" y="7154"/>
                </a:lnTo>
                <a:lnTo>
                  <a:pt x="122" y="7616"/>
                </a:lnTo>
                <a:lnTo>
                  <a:pt x="220" y="8054"/>
                </a:lnTo>
                <a:lnTo>
                  <a:pt x="317" y="8492"/>
                </a:lnTo>
                <a:lnTo>
                  <a:pt x="463" y="8930"/>
                </a:lnTo>
                <a:lnTo>
                  <a:pt x="609" y="9368"/>
                </a:lnTo>
                <a:lnTo>
                  <a:pt x="779" y="9806"/>
                </a:lnTo>
                <a:lnTo>
                  <a:pt x="974" y="10244"/>
                </a:lnTo>
                <a:lnTo>
                  <a:pt x="1193" y="10682"/>
                </a:lnTo>
                <a:lnTo>
                  <a:pt x="1412" y="11096"/>
                </a:lnTo>
                <a:lnTo>
                  <a:pt x="1680" y="11509"/>
                </a:lnTo>
                <a:lnTo>
                  <a:pt x="1947" y="11899"/>
                </a:lnTo>
                <a:lnTo>
                  <a:pt x="2239" y="12288"/>
                </a:lnTo>
                <a:lnTo>
                  <a:pt x="2531" y="12677"/>
                </a:lnTo>
                <a:lnTo>
                  <a:pt x="2969" y="13213"/>
                </a:lnTo>
                <a:lnTo>
                  <a:pt x="3407" y="13748"/>
                </a:lnTo>
                <a:lnTo>
                  <a:pt x="3626" y="14040"/>
                </a:lnTo>
                <a:lnTo>
                  <a:pt x="3869" y="14283"/>
                </a:lnTo>
                <a:lnTo>
                  <a:pt x="4113" y="14527"/>
                </a:lnTo>
                <a:lnTo>
                  <a:pt x="4380" y="14746"/>
                </a:lnTo>
                <a:lnTo>
                  <a:pt x="4502" y="14867"/>
                </a:lnTo>
                <a:lnTo>
                  <a:pt x="4697" y="15086"/>
                </a:lnTo>
                <a:lnTo>
                  <a:pt x="5159" y="15622"/>
                </a:lnTo>
                <a:lnTo>
                  <a:pt x="5621" y="16133"/>
                </a:lnTo>
                <a:lnTo>
                  <a:pt x="5792" y="16303"/>
                </a:lnTo>
                <a:lnTo>
                  <a:pt x="5865" y="16352"/>
                </a:lnTo>
                <a:lnTo>
                  <a:pt x="5913" y="16352"/>
                </a:lnTo>
                <a:lnTo>
                  <a:pt x="6084" y="16327"/>
                </a:lnTo>
                <a:lnTo>
                  <a:pt x="6230" y="16279"/>
                </a:lnTo>
                <a:lnTo>
                  <a:pt x="6351" y="16230"/>
                </a:lnTo>
                <a:lnTo>
                  <a:pt x="6473" y="16157"/>
                </a:lnTo>
                <a:lnTo>
                  <a:pt x="6716" y="15962"/>
                </a:lnTo>
                <a:lnTo>
                  <a:pt x="6911" y="15743"/>
                </a:lnTo>
                <a:lnTo>
                  <a:pt x="8176" y="14259"/>
                </a:lnTo>
                <a:lnTo>
                  <a:pt x="8833" y="13480"/>
                </a:lnTo>
                <a:lnTo>
                  <a:pt x="9466" y="12677"/>
                </a:lnTo>
                <a:lnTo>
                  <a:pt x="10074" y="11874"/>
                </a:lnTo>
                <a:lnTo>
                  <a:pt x="10634" y="11023"/>
                </a:lnTo>
                <a:lnTo>
                  <a:pt x="10877" y="10609"/>
                </a:lnTo>
                <a:lnTo>
                  <a:pt x="11121" y="10195"/>
                </a:lnTo>
                <a:lnTo>
                  <a:pt x="11340" y="9782"/>
                </a:lnTo>
                <a:lnTo>
                  <a:pt x="11534" y="9344"/>
                </a:lnTo>
                <a:lnTo>
                  <a:pt x="11704" y="8930"/>
                </a:lnTo>
                <a:lnTo>
                  <a:pt x="11875" y="8492"/>
                </a:lnTo>
                <a:lnTo>
                  <a:pt x="12021" y="8030"/>
                </a:lnTo>
                <a:lnTo>
                  <a:pt x="12118" y="7592"/>
                </a:lnTo>
                <a:lnTo>
                  <a:pt x="12215" y="7130"/>
                </a:lnTo>
                <a:lnTo>
                  <a:pt x="12264" y="6667"/>
                </a:lnTo>
                <a:lnTo>
                  <a:pt x="12288" y="6205"/>
                </a:lnTo>
                <a:lnTo>
                  <a:pt x="12288" y="5743"/>
                </a:lnTo>
                <a:lnTo>
                  <a:pt x="12240" y="5280"/>
                </a:lnTo>
                <a:lnTo>
                  <a:pt x="12167" y="4818"/>
                </a:lnTo>
                <a:lnTo>
                  <a:pt x="12045" y="4380"/>
                </a:lnTo>
                <a:lnTo>
                  <a:pt x="11899" y="3918"/>
                </a:lnTo>
                <a:lnTo>
                  <a:pt x="11729" y="3528"/>
                </a:lnTo>
                <a:lnTo>
                  <a:pt x="11534" y="3163"/>
                </a:lnTo>
                <a:lnTo>
                  <a:pt x="11315" y="2798"/>
                </a:lnTo>
                <a:lnTo>
                  <a:pt x="11096" y="2458"/>
                </a:lnTo>
                <a:lnTo>
                  <a:pt x="10829" y="2141"/>
                </a:lnTo>
                <a:lnTo>
                  <a:pt x="10537" y="1825"/>
                </a:lnTo>
                <a:lnTo>
                  <a:pt x="10245" y="1557"/>
                </a:lnTo>
                <a:lnTo>
                  <a:pt x="9928" y="1290"/>
                </a:lnTo>
                <a:lnTo>
                  <a:pt x="9588" y="1047"/>
                </a:lnTo>
                <a:lnTo>
                  <a:pt x="9223" y="828"/>
                </a:lnTo>
                <a:lnTo>
                  <a:pt x="8858" y="633"/>
                </a:lnTo>
                <a:lnTo>
                  <a:pt x="8493" y="463"/>
                </a:lnTo>
                <a:lnTo>
                  <a:pt x="8103" y="317"/>
                </a:lnTo>
                <a:lnTo>
                  <a:pt x="7714" y="195"/>
                </a:lnTo>
                <a:lnTo>
                  <a:pt x="7300" y="98"/>
                </a:lnTo>
                <a:lnTo>
                  <a:pt x="6887" y="49"/>
                </a:lnTo>
                <a:lnTo>
                  <a:pt x="6473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3" name="Google Shape;873;p37"/>
          <p:cNvSpPr/>
          <p:nvPr/>
        </p:nvSpPr>
        <p:spPr>
          <a:xfrm>
            <a:off x="3190980" y="323539"/>
            <a:ext cx="414830" cy="366421"/>
          </a:xfrm>
          <a:custGeom>
            <a:avLst/>
            <a:gdLst/>
            <a:ahLst/>
            <a:cxnLst/>
            <a:rect l="l" t="t" r="r" b="b"/>
            <a:pathLst>
              <a:path w="18981" h="16766" extrusionOk="0">
                <a:moveTo>
                  <a:pt x="5451" y="5475"/>
                </a:moveTo>
                <a:lnTo>
                  <a:pt x="5257" y="5548"/>
                </a:lnTo>
                <a:lnTo>
                  <a:pt x="5159" y="5597"/>
                </a:lnTo>
                <a:lnTo>
                  <a:pt x="5062" y="5670"/>
                </a:lnTo>
                <a:lnTo>
                  <a:pt x="5013" y="5743"/>
                </a:lnTo>
                <a:lnTo>
                  <a:pt x="4965" y="5816"/>
                </a:lnTo>
                <a:lnTo>
                  <a:pt x="4940" y="5889"/>
                </a:lnTo>
                <a:lnTo>
                  <a:pt x="4965" y="5962"/>
                </a:lnTo>
                <a:lnTo>
                  <a:pt x="5013" y="6011"/>
                </a:lnTo>
                <a:lnTo>
                  <a:pt x="5086" y="6059"/>
                </a:lnTo>
                <a:lnTo>
                  <a:pt x="5208" y="6059"/>
                </a:lnTo>
                <a:lnTo>
                  <a:pt x="5354" y="6035"/>
                </a:lnTo>
                <a:lnTo>
                  <a:pt x="5476" y="6011"/>
                </a:lnTo>
                <a:lnTo>
                  <a:pt x="5695" y="6011"/>
                </a:lnTo>
                <a:lnTo>
                  <a:pt x="5792" y="5986"/>
                </a:lnTo>
                <a:lnTo>
                  <a:pt x="5865" y="5913"/>
                </a:lnTo>
                <a:lnTo>
                  <a:pt x="5914" y="5816"/>
                </a:lnTo>
                <a:lnTo>
                  <a:pt x="5938" y="5743"/>
                </a:lnTo>
                <a:lnTo>
                  <a:pt x="5938" y="5694"/>
                </a:lnTo>
                <a:lnTo>
                  <a:pt x="5889" y="5573"/>
                </a:lnTo>
                <a:lnTo>
                  <a:pt x="5792" y="5500"/>
                </a:lnTo>
                <a:lnTo>
                  <a:pt x="5670" y="5475"/>
                </a:lnTo>
                <a:close/>
                <a:moveTo>
                  <a:pt x="4575" y="5986"/>
                </a:moveTo>
                <a:lnTo>
                  <a:pt x="4454" y="6011"/>
                </a:lnTo>
                <a:lnTo>
                  <a:pt x="4356" y="6035"/>
                </a:lnTo>
                <a:lnTo>
                  <a:pt x="4259" y="6084"/>
                </a:lnTo>
                <a:lnTo>
                  <a:pt x="4113" y="6205"/>
                </a:lnTo>
                <a:lnTo>
                  <a:pt x="4040" y="6254"/>
                </a:lnTo>
                <a:lnTo>
                  <a:pt x="3991" y="6351"/>
                </a:lnTo>
                <a:lnTo>
                  <a:pt x="3967" y="6424"/>
                </a:lnTo>
                <a:lnTo>
                  <a:pt x="3991" y="6522"/>
                </a:lnTo>
                <a:lnTo>
                  <a:pt x="4064" y="6570"/>
                </a:lnTo>
                <a:lnTo>
                  <a:pt x="4162" y="6619"/>
                </a:lnTo>
                <a:lnTo>
                  <a:pt x="4283" y="6595"/>
                </a:lnTo>
                <a:lnTo>
                  <a:pt x="4429" y="6546"/>
                </a:lnTo>
                <a:lnTo>
                  <a:pt x="4527" y="6522"/>
                </a:lnTo>
                <a:lnTo>
                  <a:pt x="4551" y="6497"/>
                </a:lnTo>
                <a:lnTo>
                  <a:pt x="4648" y="6473"/>
                </a:lnTo>
                <a:lnTo>
                  <a:pt x="4721" y="6424"/>
                </a:lnTo>
                <a:lnTo>
                  <a:pt x="4794" y="6327"/>
                </a:lnTo>
                <a:lnTo>
                  <a:pt x="4794" y="6205"/>
                </a:lnTo>
                <a:lnTo>
                  <a:pt x="4770" y="6108"/>
                </a:lnTo>
                <a:lnTo>
                  <a:pt x="4673" y="6035"/>
                </a:lnTo>
                <a:lnTo>
                  <a:pt x="4575" y="5986"/>
                </a:lnTo>
                <a:close/>
                <a:moveTo>
                  <a:pt x="7593" y="5962"/>
                </a:moveTo>
                <a:lnTo>
                  <a:pt x="7495" y="6011"/>
                </a:lnTo>
                <a:lnTo>
                  <a:pt x="7447" y="6059"/>
                </a:lnTo>
                <a:lnTo>
                  <a:pt x="7398" y="6132"/>
                </a:lnTo>
                <a:lnTo>
                  <a:pt x="7398" y="6181"/>
                </a:lnTo>
                <a:lnTo>
                  <a:pt x="7422" y="6254"/>
                </a:lnTo>
                <a:lnTo>
                  <a:pt x="7520" y="6351"/>
                </a:lnTo>
                <a:lnTo>
                  <a:pt x="7593" y="6424"/>
                </a:lnTo>
                <a:lnTo>
                  <a:pt x="7641" y="6449"/>
                </a:lnTo>
                <a:lnTo>
                  <a:pt x="7666" y="6473"/>
                </a:lnTo>
                <a:lnTo>
                  <a:pt x="7690" y="6497"/>
                </a:lnTo>
                <a:lnTo>
                  <a:pt x="7714" y="6546"/>
                </a:lnTo>
                <a:lnTo>
                  <a:pt x="7763" y="6619"/>
                </a:lnTo>
                <a:lnTo>
                  <a:pt x="7787" y="6668"/>
                </a:lnTo>
                <a:lnTo>
                  <a:pt x="7812" y="6692"/>
                </a:lnTo>
                <a:lnTo>
                  <a:pt x="7909" y="6741"/>
                </a:lnTo>
                <a:lnTo>
                  <a:pt x="8031" y="6741"/>
                </a:lnTo>
                <a:lnTo>
                  <a:pt x="8128" y="6716"/>
                </a:lnTo>
                <a:lnTo>
                  <a:pt x="8201" y="6643"/>
                </a:lnTo>
                <a:lnTo>
                  <a:pt x="8250" y="6546"/>
                </a:lnTo>
                <a:lnTo>
                  <a:pt x="8250" y="6449"/>
                </a:lnTo>
                <a:lnTo>
                  <a:pt x="8225" y="6351"/>
                </a:lnTo>
                <a:lnTo>
                  <a:pt x="8177" y="6254"/>
                </a:lnTo>
                <a:lnTo>
                  <a:pt x="8104" y="6181"/>
                </a:lnTo>
                <a:lnTo>
                  <a:pt x="8006" y="6108"/>
                </a:lnTo>
                <a:lnTo>
                  <a:pt x="7909" y="6035"/>
                </a:lnTo>
                <a:lnTo>
                  <a:pt x="7812" y="5986"/>
                </a:lnTo>
                <a:lnTo>
                  <a:pt x="7690" y="5962"/>
                </a:lnTo>
                <a:close/>
                <a:moveTo>
                  <a:pt x="3578" y="6741"/>
                </a:moveTo>
                <a:lnTo>
                  <a:pt x="3456" y="6765"/>
                </a:lnTo>
                <a:lnTo>
                  <a:pt x="3359" y="6814"/>
                </a:lnTo>
                <a:lnTo>
                  <a:pt x="3286" y="6887"/>
                </a:lnTo>
                <a:lnTo>
                  <a:pt x="3189" y="6960"/>
                </a:lnTo>
                <a:lnTo>
                  <a:pt x="3140" y="7081"/>
                </a:lnTo>
                <a:lnTo>
                  <a:pt x="3091" y="7179"/>
                </a:lnTo>
                <a:lnTo>
                  <a:pt x="3067" y="7300"/>
                </a:lnTo>
                <a:lnTo>
                  <a:pt x="3067" y="7398"/>
                </a:lnTo>
                <a:lnTo>
                  <a:pt x="3091" y="7446"/>
                </a:lnTo>
                <a:lnTo>
                  <a:pt x="3116" y="7471"/>
                </a:lnTo>
                <a:lnTo>
                  <a:pt x="3189" y="7519"/>
                </a:lnTo>
                <a:lnTo>
                  <a:pt x="3286" y="7544"/>
                </a:lnTo>
                <a:lnTo>
                  <a:pt x="3359" y="7519"/>
                </a:lnTo>
                <a:lnTo>
                  <a:pt x="3481" y="7446"/>
                </a:lnTo>
                <a:lnTo>
                  <a:pt x="3554" y="7325"/>
                </a:lnTo>
                <a:lnTo>
                  <a:pt x="3627" y="7276"/>
                </a:lnTo>
                <a:lnTo>
                  <a:pt x="3651" y="7252"/>
                </a:lnTo>
                <a:lnTo>
                  <a:pt x="3700" y="7227"/>
                </a:lnTo>
                <a:lnTo>
                  <a:pt x="3773" y="7179"/>
                </a:lnTo>
                <a:lnTo>
                  <a:pt x="3821" y="7106"/>
                </a:lnTo>
                <a:lnTo>
                  <a:pt x="3821" y="7033"/>
                </a:lnTo>
                <a:lnTo>
                  <a:pt x="3821" y="6935"/>
                </a:lnTo>
                <a:lnTo>
                  <a:pt x="3797" y="6862"/>
                </a:lnTo>
                <a:lnTo>
                  <a:pt x="3724" y="6789"/>
                </a:lnTo>
                <a:lnTo>
                  <a:pt x="3651" y="6765"/>
                </a:lnTo>
                <a:lnTo>
                  <a:pt x="3578" y="6741"/>
                </a:lnTo>
                <a:close/>
                <a:moveTo>
                  <a:pt x="16863" y="4526"/>
                </a:moveTo>
                <a:lnTo>
                  <a:pt x="16766" y="4575"/>
                </a:lnTo>
                <a:lnTo>
                  <a:pt x="16693" y="4624"/>
                </a:lnTo>
                <a:lnTo>
                  <a:pt x="16620" y="4697"/>
                </a:lnTo>
                <a:lnTo>
                  <a:pt x="16498" y="4843"/>
                </a:lnTo>
                <a:lnTo>
                  <a:pt x="16401" y="5037"/>
                </a:lnTo>
                <a:lnTo>
                  <a:pt x="16158" y="5500"/>
                </a:lnTo>
                <a:lnTo>
                  <a:pt x="15914" y="5962"/>
                </a:lnTo>
                <a:lnTo>
                  <a:pt x="15647" y="5816"/>
                </a:lnTo>
                <a:lnTo>
                  <a:pt x="15501" y="5719"/>
                </a:lnTo>
                <a:lnTo>
                  <a:pt x="15355" y="5670"/>
                </a:lnTo>
                <a:lnTo>
                  <a:pt x="15233" y="5646"/>
                </a:lnTo>
                <a:lnTo>
                  <a:pt x="15087" y="5597"/>
                </a:lnTo>
                <a:lnTo>
                  <a:pt x="15038" y="5573"/>
                </a:lnTo>
                <a:lnTo>
                  <a:pt x="15014" y="5573"/>
                </a:lnTo>
                <a:lnTo>
                  <a:pt x="14917" y="5621"/>
                </a:lnTo>
                <a:lnTo>
                  <a:pt x="14892" y="5646"/>
                </a:lnTo>
                <a:lnTo>
                  <a:pt x="14844" y="5694"/>
                </a:lnTo>
                <a:lnTo>
                  <a:pt x="14844" y="5767"/>
                </a:lnTo>
                <a:lnTo>
                  <a:pt x="14868" y="5840"/>
                </a:lnTo>
                <a:lnTo>
                  <a:pt x="14892" y="5913"/>
                </a:lnTo>
                <a:lnTo>
                  <a:pt x="15087" y="6059"/>
                </a:lnTo>
                <a:lnTo>
                  <a:pt x="15282" y="6181"/>
                </a:lnTo>
                <a:lnTo>
                  <a:pt x="15671" y="6424"/>
                </a:lnTo>
                <a:lnTo>
                  <a:pt x="15355" y="6984"/>
                </a:lnTo>
                <a:lnTo>
                  <a:pt x="15160" y="7252"/>
                </a:lnTo>
                <a:lnTo>
                  <a:pt x="14965" y="7519"/>
                </a:lnTo>
                <a:lnTo>
                  <a:pt x="14941" y="7592"/>
                </a:lnTo>
                <a:lnTo>
                  <a:pt x="14941" y="7641"/>
                </a:lnTo>
                <a:lnTo>
                  <a:pt x="14941" y="7714"/>
                </a:lnTo>
                <a:lnTo>
                  <a:pt x="14965" y="7763"/>
                </a:lnTo>
                <a:lnTo>
                  <a:pt x="15014" y="7836"/>
                </a:lnTo>
                <a:lnTo>
                  <a:pt x="15063" y="7860"/>
                </a:lnTo>
                <a:lnTo>
                  <a:pt x="15111" y="7884"/>
                </a:lnTo>
                <a:lnTo>
                  <a:pt x="15184" y="7909"/>
                </a:lnTo>
                <a:lnTo>
                  <a:pt x="15257" y="7884"/>
                </a:lnTo>
                <a:lnTo>
                  <a:pt x="15355" y="7860"/>
                </a:lnTo>
                <a:lnTo>
                  <a:pt x="15501" y="7763"/>
                </a:lnTo>
                <a:lnTo>
                  <a:pt x="15622" y="7641"/>
                </a:lnTo>
                <a:lnTo>
                  <a:pt x="15744" y="7471"/>
                </a:lnTo>
                <a:lnTo>
                  <a:pt x="15866" y="7276"/>
                </a:lnTo>
                <a:lnTo>
                  <a:pt x="15963" y="7081"/>
                </a:lnTo>
                <a:lnTo>
                  <a:pt x="16133" y="6716"/>
                </a:lnTo>
                <a:lnTo>
                  <a:pt x="16328" y="6862"/>
                </a:lnTo>
                <a:lnTo>
                  <a:pt x="16523" y="7008"/>
                </a:lnTo>
                <a:lnTo>
                  <a:pt x="16742" y="7106"/>
                </a:lnTo>
                <a:lnTo>
                  <a:pt x="16839" y="7130"/>
                </a:lnTo>
                <a:lnTo>
                  <a:pt x="16961" y="7154"/>
                </a:lnTo>
                <a:lnTo>
                  <a:pt x="17034" y="7130"/>
                </a:lnTo>
                <a:lnTo>
                  <a:pt x="17082" y="7106"/>
                </a:lnTo>
                <a:lnTo>
                  <a:pt x="17131" y="7057"/>
                </a:lnTo>
                <a:lnTo>
                  <a:pt x="17155" y="7008"/>
                </a:lnTo>
                <a:lnTo>
                  <a:pt x="17180" y="6960"/>
                </a:lnTo>
                <a:lnTo>
                  <a:pt x="17180" y="6887"/>
                </a:lnTo>
                <a:lnTo>
                  <a:pt x="17155" y="6814"/>
                </a:lnTo>
                <a:lnTo>
                  <a:pt x="17131" y="6765"/>
                </a:lnTo>
                <a:lnTo>
                  <a:pt x="16961" y="6619"/>
                </a:lnTo>
                <a:lnTo>
                  <a:pt x="16766" y="6497"/>
                </a:lnTo>
                <a:lnTo>
                  <a:pt x="16377" y="6254"/>
                </a:lnTo>
                <a:lnTo>
                  <a:pt x="16644" y="5670"/>
                </a:lnTo>
                <a:lnTo>
                  <a:pt x="16766" y="5427"/>
                </a:lnTo>
                <a:lnTo>
                  <a:pt x="16912" y="5183"/>
                </a:lnTo>
                <a:lnTo>
                  <a:pt x="17034" y="4916"/>
                </a:lnTo>
                <a:lnTo>
                  <a:pt x="17082" y="4770"/>
                </a:lnTo>
                <a:lnTo>
                  <a:pt x="17082" y="4648"/>
                </a:lnTo>
                <a:lnTo>
                  <a:pt x="17082" y="4599"/>
                </a:lnTo>
                <a:lnTo>
                  <a:pt x="17058" y="4551"/>
                </a:lnTo>
                <a:lnTo>
                  <a:pt x="17009" y="4526"/>
                </a:lnTo>
                <a:close/>
                <a:moveTo>
                  <a:pt x="8420" y="6838"/>
                </a:moveTo>
                <a:lnTo>
                  <a:pt x="8371" y="6862"/>
                </a:lnTo>
                <a:lnTo>
                  <a:pt x="8298" y="6911"/>
                </a:lnTo>
                <a:lnTo>
                  <a:pt x="8274" y="6984"/>
                </a:lnTo>
                <a:lnTo>
                  <a:pt x="8250" y="7081"/>
                </a:lnTo>
                <a:lnTo>
                  <a:pt x="8274" y="7179"/>
                </a:lnTo>
                <a:lnTo>
                  <a:pt x="8298" y="7276"/>
                </a:lnTo>
                <a:lnTo>
                  <a:pt x="8347" y="7373"/>
                </a:lnTo>
                <a:lnTo>
                  <a:pt x="8420" y="7519"/>
                </a:lnTo>
                <a:lnTo>
                  <a:pt x="8444" y="7665"/>
                </a:lnTo>
                <a:lnTo>
                  <a:pt x="8444" y="7763"/>
                </a:lnTo>
                <a:lnTo>
                  <a:pt x="8493" y="7836"/>
                </a:lnTo>
                <a:lnTo>
                  <a:pt x="8566" y="7909"/>
                </a:lnTo>
                <a:lnTo>
                  <a:pt x="8663" y="7933"/>
                </a:lnTo>
                <a:lnTo>
                  <a:pt x="8761" y="7957"/>
                </a:lnTo>
                <a:lnTo>
                  <a:pt x="8882" y="7909"/>
                </a:lnTo>
                <a:lnTo>
                  <a:pt x="8980" y="7836"/>
                </a:lnTo>
                <a:lnTo>
                  <a:pt x="9004" y="7787"/>
                </a:lnTo>
                <a:lnTo>
                  <a:pt x="9028" y="7738"/>
                </a:lnTo>
                <a:lnTo>
                  <a:pt x="9028" y="7592"/>
                </a:lnTo>
                <a:lnTo>
                  <a:pt x="9004" y="7446"/>
                </a:lnTo>
                <a:lnTo>
                  <a:pt x="8955" y="7325"/>
                </a:lnTo>
                <a:lnTo>
                  <a:pt x="8882" y="7179"/>
                </a:lnTo>
                <a:lnTo>
                  <a:pt x="8809" y="7057"/>
                </a:lnTo>
                <a:lnTo>
                  <a:pt x="8712" y="6960"/>
                </a:lnTo>
                <a:lnTo>
                  <a:pt x="8663" y="6911"/>
                </a:lnTo>
                <a:lnTo>
                  <a:pt x="8615" y="6862"/>
                </a:lnTo>
                <a:lnTo>
                  <a:pt x="8542" y="6838"/>
                </a:lnTo>
                <a:close/>
                <a:moveTo>
                  <a:pt x="16255" y="7495"/>
                </a:moveTo>
                <a:lnTo>
                  <a:pt x="16206" y="7544"/>
                </a:lnTo>
                <a:lnTo>
                  <a:pt x="16158" y="7592"/>
                </a:lnTo>
                <a:lnTo>
                  <a:pt x="16158" y="7714"/>
                </a:lnTo>
                <a:lnTo>
                  <a:pt x="16158" y="7836"/>
                </a:lnTo>
                <a:lnTo>
                  <a:pt x="16206" y="7982"/>
                </a:lnTo>
                <a:lnTo>
                  <a:pt x="16231" y="8030"/>
                </a:lnTo>
                <a:lnTo>
                  <a:pt x="16279" y="8079"/>
                </a:lnTo>
                <a:lnTo>
                  <a:pt x="16304" y="8103"/>
                </a:lnTo>
                <a:lnTo>
                  <a:pt x="16377" y="8128"/>
                </a:lnTo>
                <a:lnTo>
                  <a:pt x="16474" y="8128"/>
                </a:lnTo>
                <a:lnTo>
                  <a:pt x="16523" y="8103"/>
                </a:lnTo>
                <a:lnTo>
                  <a:pt x="16547" y="8055"/>
                </a:lnTo>
                <a:lnTo>
                  <a:pt x="16571" y="8006"/>
                </a:lnTo>
                <a:lnTo>
                  <a:pt x="16571" y="7957"/>
                </a:lnTo>
                <a:lnTo>
                  <a:pt x="16547" y="7836"/>
                </a:lnTo>
                <a:lnTo>
                  <a:pt x="16523" y="7738"/>
                </a:lnTo>
                <a:lnTo>
                  <a:pt x="16474" y="7641"/>
                </a:lnTo>
                <a:lnTo>
                  <a:pt x="16401" y="7544"/>
                </a:lnTo>
                <a:lnTo>
                  <a:pt x="16328" y="7495"/>
                </a:lnTo>
                <a:close/>
                <a:moveTo>
                  <a:pt x="2897" y="7836"/>
                </a:moveTo>
                <a:lnTo>
                  <a:pt x="2799" y="7860"/>
                </a:lnTo>
                <a:lnTo>
                  <a:pt x="2702" y="7909"/>
                </a:lnTo>
                <a:lnTo>
                  <a:pt x="2629" y="7982"/>
                </a:lnTo>
                <a:lnTo>
                  <a:pt x="2556" y="8079"/>
                </a:lnTo>
                <a:lnTo>
                  <a:pt x="2507" y="8201"/>
                </a:lnTo>
                <a:lnTo>
                  <a:pt x="2507" y="8347"/>
                </a:lnTo>
                <a:lnTo>
                  <a:pt x="2507" y="8468"/>
                </a:lnTo>
                <a:lnTo>
                  <a:pt x="2556" y="8517"/>
                </a:lnTo>
                <a:lnTo>
                  <a:pt x="2580" y="8566"/>
                </a:lnTo>
                <a:lnTo>
                  <a:pt x="2678" y="8614"/>
                </a:lnTo>
                <a:lnTo>
                  <a:pt x="2799" y="8614"/>
                </a:lnTo>
                <a:lnTo>
                  <a:pt x="2848" y="8590"/>
                </a:lnTo>
                <a:lnTo>
                  <a:pt x="2897" y="8566"/>
                </a:lnTo>
                <a:lnTo>
                  <a:pt x="2970" y="8493"/>
                </a:lnTo>
                <a:lnTo>
                  <a:pt x="3018" y="8420"/>
                </a:lnTo>
                <a:lnTo>
                  <a:pt x="3116" y="8274"/>
                </a:lnTo>
                <a:lnTo>
                  <a:pt x="3140" y="8152"/>
                </a:lnTo>
                <a:lnTo>
                  <a:pt x="3140" y="8055"/>
                </a:lnTo>
                <a:lnTo>
                  <a:pt x="3091" y="7957"/>
                </a:lnTo>
                <a:lnTo>
                  <a:pt x="3018" y="7884"/>
                </a:lnTo>
                <a:lnTo>
                  <a:pt x="2897" y="7836"/>
                </a:lnTo>
                <a:close/>
                <a:moveTo>
                  <a:pt x="8955" y="8152"/>
                </a:moveTo>
                <a:lnTo>
                  <a:pt x="8882" y="8201"/>
                </a:lnTo>
                <a:lnTo>
                  <a:pt x="8858" y="8274"/>
                </a:lnTo>
                <a:lnTo>
                  <a:pt x="8858" y="8371"/>
                </a:lnTo>
                <a:lnTo>
                  <a:pt x="8858" y="8468"/>
                </a:lnTo>
                <a:lnTo>
                  <a:pt x="8907" y="8639"/>
                </a:lnTo>
                <a:lnTo>
                  <a:pt x="8955" y="8760"/>
                </a:lnTo>
                <a:lnTo>
                  <a:pt x="8980" y="8858"/>
                </a:lnTo>
                <a:lnTo>
                  <a:pt x="9053" y="8955"/>
                </a:lnTo>
                <a:lnTo>
                  <a:pt x="9101" y="9004"/>
                </a:lnTo>
                <a:lnTo>
                  <a:pt x="9150" y="9028"/>
                </a:lnTo>
                <a:lnTo>
                  <a:pt x="9296" y="9028"/>
                </a:lnTo>
                <a:lnTo>
                  <a:pt x="9369" y="8979"/>
                </a:lnTo>
                <a:lnTo>
                  <a:pt x="9393" y="8931"/>
                </a:lnTo>
                <a:lnTo>
                  <a:pt x="9418" y="8858"/>
                </a:lnTo>
                <a:lnTo>
                  <a:pt x="9418" y="8785"/>
                </a:lnTo>
                <a:lnTo>
                  <a:pt x="9393" y="8639"/>
                </a:lnTo>
                <a:lnTo>
                  <a:pt x="9369" y="8614"/>
                </a:lnTo>
                <a:lnTo>
                  <a:pt x="9345" y="8517"/>
                </a:lnTo>
                <a:lnTo>
                  <a:pt x="9247" y="8322"/>
                </a:lnTo>
                <a:lnTo>
                  <a:pt x="9199" y="8225"/>
                </a:lnTo>
                <a:lnTo>
                  <a:pt x="9101" y="8176"/>
                </a:lnTo>
                <a:lnTo>
                  <a:pt x="9028" y="8152"/>
                </a:lnTo>
                <a:close/>
                <a:moveTo>
                  <a:pt x="16352" y="8541"/>
                </a:moveTo>
                <a:lnTo>
                  <a:pt x="16279" y="8566"/>
                </a:lnTo>
                <a:lnTo>
                  <a:pt x="16231" y="8614"/>
                </a:lnTo>
                <a:lnTo>
                  <a:pt x="16206" y="8663"/>
                </a:lnTo>
                <a:lnTo>
                  <a:pt x="16182" y="8736"/>
                </a:lnTo>
                <a:lnTo>
                  <a:pt x="16182" y="8858"/>
                </a:lnTo>
                <a:lnTo>
                  <a:pt x="16206" y="8979"/>
                </a:lnTo>
                <a:lnTo>
                  <a:pt x="16231" y="9174"/>
                </a:lnTo>
                <a:lnTo>
                  <a:pt x="16255" y="9296"/>
                </a:lnTo>
                <a:lnTo>
                  <a:pt x="16304" y="9369"/>
                </a:lnTo>
                <a:lnTo>
                  <a:pt x="16401" y="9417"/>
                </a:lnTo>
                <a:lnTo>
                  <a:pt x="16498" y="9417"/>
                </a:lnTo>
                <a:lnTo>
                  <a:pt x="16596" y="9393"/>
                </a:lnTo>
                <a:lnTo>
                  <a:pt x="16669" y="9320"/>
                </a:lnTo>
                <a:lnTo>
                  <a:pt x="16693" y="9223"/>
                </a:lnTo>
                <a:lnTo>
                  <a:pt x="16693" y="9101"/>
                </a:lnTo>
                <a:lnTo>
                  <a:pt x="16644" y="8882"/>
                </a:lnTo>
                <a:lnTo>
                  <a:pt x="16596" y="8760"/>
                </a:lnTo>
                <a:lnTo>
                  <a:pt x="16547" y="8639"/>
                </a:lnTo>
                <a:lnTo>
                  <a:pt x="16523" y="8590"/>
                </a:lnTo>
                <a:lnTo>
                  <a:pt x="16474" y="8541"/>
                </a:lnTo>
                <a:close/>
                <a:moveTo>
                  <a:pt x="2434" y="9077"/>
                </a:moveTo>
                <a:lnTo>
                  <a:pt x="2337" y="9101"/>
                </a:lnTo>
                <a:lnTo>
                  <a:pt x="2264" y="9125"/>
                </a:lnTo>
                <a:lnTo>
                  <a:pt x="2191" y="9198"/>
                </a:lnTo>
                <a:lnTo>
                  <a:pt x="2142" y="9271"/>
                </a:lnTo>
                <a:lnTo>
                  <a:pt x="2118" y="9369"/>
                </a:lnTo>
                <a:lnTo>
                  <a:pt x="2094" y="9515"/>
                </a:lnTo>
                <a:lnTo>
                  <a:pt x="2094" y="9612"/>
                </a:lnTo>
                <a:lnTo>
                  <a:pt x="2094" y="9685"/>
                </a:lnTo>
                <a:lnTo>
                  <a:pt x="2118" y="9782"/>
                </a:lnTo>
                <a:lnTo>
                  <a:pt x="2191" y="9831"/>
                </a:lnTo>
                <a:lnTo>
                  <a:pt x="2240" y="9879"/>
                </a:lnTo>
                <a:lnTo>
                  <a:pt x="2337" y="9904"/>
                </a:lnTo>
                <a:lnTo>
                  <a:pt x="2410" y="9879"/>
                </a:lnTo>
                <a:lnTo>
                  <a:pt x="2483" y="9831"/>
                </a:lnTo>
                <a:lnTo>
                  <a:pt x="2556" y="9733"/>
                </a:lnTo>
                <a:lnTo>
                  <a:pt x="2580" y="9612"/>
                </a:lnTo>
                <a:lnTo>
                  <a:pt x="2653" y="9417"/>
                </a:lnTo>
                <a:lnTo>
                  <a:pt x="2653" y="9320"/>
                </a:lnTo>
                <a:lnTo>
                  <a:pt x="2653" y="9247"/>
                </a:lnTo>
                <a:lnTo>
                  <a:pt x="2605" y="9174"/>
                </a:lnTo>
                <a:lnTo>
                  <a:pt x="2532" y="9125"/>
                </a:lnTo>
                <a:lnTo>
                  <a:pt x="2434" y="9077"/>
                </a:lnTo>
                <a:close/>
                <a:moveTo>
                  <a:pt x="9272" y="9296"/>
                </a:moveTo>
                <a:lnTo>
                  <a:pt x="9199" y="9344"/>
                </a:lnTo>
                <a:lnTo>
                  <a:pt x="9101" y="9417"/>
                </a:lnTo>
                <a:lnTo>
                  <a:pt x="9077" y="9539"/>
                </a:lnTo>
                <a:lnTo>
                  <a:pt x="9053" y="9661"/>
                </a:lnTo>
                <a:lnTo>
                  <a:pt x="9077" y="9782"/>
                </a:lnTo>
                <a:lnTo>
                  <a:pt x="9126" y="9904"/>
                </a:lnTo>
                <a:lnTo>
                  <a:pt x="9174" y="10001"/>
                </a:lnTo>
                <a:lnTo>
                  <a:pt x="9247" y="10123"/>
                </a:lnTo>
                <a:lnTo>
                  <a:pt x="9320" y="10196"/>
                </a:lnTo>
                <a:lnTo>
                  <a:pt x="9393" y="10220"/>
                </a:lnTo>
                <a:lnTo>
                  <a:pt x="9442" y="10220"/>
                </a:lnTo>
                <a:lnTo>
                  <a:pt x="9564" y="10196"/>
                </a:lnTo>
                <a:lnTo>
                  <a:pt x="9612" y="10147"/>
                </a:lnTo>
                <a:lnTo>
                  <a:pt x="9661" y="10123"/>
                </a:lnTo>
                <a:lnTo>
                  <a:pt x="9685" y="10050"/>
                </a:lnTo>
                <a:lnTo>
                  <a:pt x="9685" y="10001"/>
                </a:lnTo>
                <a:lnTo>
                  <a:pt x="9685" y="9904"/>
                </a:lnTo>
                <a:lnTo>
                  <a:pt x="9637" y="9806"/>
                </a:lnTo>
                <a:lnTo>
                  <a:pt x="9539" y="9636"/>
                </a:lnTo>
                <a:lnTo>
                  <a:pt x="9515" y="9515"/>
                </a:lnTo>
                <a:lnTo>
                  <a:pt x="9442" y="9393"/>
                </a:lnTo>
                <a:lnTo>
                  <a:pt x="9393" y="9344"/>
                </a:lnTo>
                <a:lnTo>
                  <a:pt x="9345" y="9320"/>
                </a:lnTo>
                <a:lnTo>
                  <a:pt x="9272" y="9296"/>
                </a:lnTo>
                <a:close/>
                <a:moveTo>
                  <a:pt x="16231" y="9855"/>
                </a:moveTo>
                <a:lnTo>
                  <a:pt x="16231" y="9879"/>
                </a:lnTo>
                <a:lnTo>
                  <a:pt x="16182" y="9904"/>
                </a:lnTo>
                <a:lnTo>
                  <a:pt x="16133" y="9952"/>
                </a:lnTo>
                <a:lnTo>
                  <a:pt x="16060" y="10098"/>
                </a:lnTo>
                <a:lnTo>
                  <a:pt x="16012" y="10293"/>
                </a:lnTo>
                <a:lnTo>
                  <a:pt x="16012" y="10390"/>
                </a:lnTo>
                <a:lnTo>
                  <a:pt x="16012" y="10463"/>
                </a:lnTo>
                <a:lnTo>
                  <a:pt x="16085" y="10561"/>
                </a:lnTo>
                <a:lnTo>
                  <a:pt x="16182" y="10634"/>
                </a:lnTo>
                <a:lnTo>
                  <a:pt x="16304" y="10634"/>
                </a:lnTo>
                <a:lnTo>
                  <a:pt x="16352" y="10609"/>
                </a:lnTo>
                <a:lnTo>
                  <a:pt x="16401" y="10561"/>
                </a:lnTo>
                <a:lnTo>
                  <a:pt x="16450" y="10488"/>
                </a:lnTo>
                <a:lnTo>
                  <a:pt x="16474" y="10415"/>
                </a:lnTo>
                <a:lnTo>
                  <a:pt x="16498" y="10244"/>
                </a:lnTo>
                <a:lnTo>
                  <a:pt x="16498" y="10147"/>
                </a:lnTo>
                <a:lnTo>
                  <a:pt x="16498" y="10050"/>
                </a:lnTo>
                <a:lnTo>
                  <a:pt x="16474" y="9952"/>
                </a:lnTo>
                <a:lnTo>
                  <a:pt x="16425" y="9879"/>
                </a:lnTo>
                <a:lnTo>
                  <a:pt x="16328" y="9855"/>
                </a:lnTo>
                <a:close/>
                <a:moveTo>
                  <a:pt x="2167" y="10244"/>
                </a:moveTo>
                <a:lnTo>
                  <a:pt x="2045" y="10269"/>
                </a:lnTo>
                <a:lnTo>
                  <a:pt x="1972" y="10317"/>
                </a:lnTo>
                <a:lnTo>
                  <a:pt x="1875" y="10463"/>
                </a:lnTo>
                <a:lnTo>
                  <a:pt x="1826" y="10634"/>
                </a:lnTo>
                <a:lnTo>
                  <a:pt x="1802" y="10804"/>
                </a:lnTo>
                <a:lnTo>
                  <a:pt x="1850" y="10926"/>
                </a:lnTo>
                <a:lnTo>
                  <a:pt x="1923" y="11023"/>
                </a:lnTo>
                <a:lnTo>
                  <a:pt x="1948" y="11072"/>
                </a:lnTo>
                <a:lnTo>
                  <a:pt x="2021" y="11096"/>
                </a:lnTo>
                <a:lnTo>
                  <a:pt x="2118" y="11096"/>
                </a:lnTo>
                <a:lnTo>
                  <a:pt x="2191" y="11072"/>
                </a:lnTo>
                <a:lnTo>
                  <a:pt x="2215" y="11023"/>
                </a:lnTo>
                <a:lnTo>
                  <a:pt x="2288" y="10950"/>
                </a:lnTo>
                <a:lnTo>
                  <a:pt x="2313" y="10877"/>
                </a:lnTo>
                <a:lnTo>
                  <a:pt x="2337" y="10780"/>
                </a:lnTo>
                <a:lnTo>
                  <a:pt x="2337" y="10755"/>
                </a:lnTo>
                <a:lnTo>
                  <a:pt x="2337" y="10731"/>
                </a:lnTo>
                <a:lnTo>
                  <a:pt x="2386" y="10658"/>
                </a:lnTo>
                <a:lnTo>
                  <a:pt x="2410" y="10561"/>
                </a:lnTo>
                <a:lnTo>
                  <a:pt x="2434" y="10488"/>
                </a:lnTo>
                <a:lnTo>
                  <a:pt x="2410" y="10390"/>
                </a:lnTo>
                <a:lnTo>
                  <a:pt x="2337" y="10317"/>
                </a:lnTo>
                <a:lnTo>
                  <a:pt x="2264" y="10269"/>
                </a:lnTo>
                <a:lnTo>
                  <a:pt x="2167" y="10244"/>
                </a:lnTo>
                <a:close/>
                <a:moveTo>
                  <a:pt x="9661" y="10512"/>
                </a:moveTo>
                <a:lnTo>
                  <a:pt x="9612" y="10536"/>
                </a:lnTo>
                <a:lnTo>
                  <a:pt x="9539" y="10609"/>
                </a:lnTo>
                <a:lnTo>
                  <a:pt x="9491" y="10658"/>
                </a:lnTo>
                <a:lnTo>
                  <a:pt x="9491" y="10731"/>
                </a:lnTo>
                <a:lnTo>
                  <a:pt x="9491" y="10877"/>
                </a:lnTo>
                <a:lnTo>
                  <a:pt x="9539" y="11023"/>
                </a:lnTo>
                <a:lnTo>
                  <a:pt x="9588" y="11169"/>
                </a:lnTo>
                <a:lnTo>
                  <a:pt x="9637" y="11242"/>
                </a:lnTo>
                <a:lnTo>
                  <a:pt x="9710" y="11315"/>
                </a:lnTo>
                <a:lnTo>
                  <a:pt x="9783" y="11339"/>
                </a:lnTo>
                <a:lnTo>
                  <a:pt x="9880" y="11339"/>
                </a:lnTo>
                <a:lnTo>
                  <a:pt x="9977" y="11291"/>
                </a:lnTo>
                <a:lnTo>
                  <a:pt x="10026" y="11218"/>
                </a:lnTo>
                <a:lnTo>
                  <a:pt x="10075" y="11120"/>
                </a:lnTo>
                <a:lnTo>
                  <a:pt x="10050" y="11023"/>
                </a:lnTo>
                <a:lnTo>
                  <a:pt x="10002" y="10877"/>
                </a:lnTo>
                <a:lnTo>
                  <a:pt x="9929" y="10731"/>
                </a:lnTo>
                <a:lnTo>
                  <a:pt x="9831" y="10609"/>
                </a:lnTo>
                <a:lnTo>
                  <a:pt x="9783" y="10561"/>
                </a:lnTo>
                <a:lnTo>
                  <a:pt x="9710" y="10536"/>
                </a:lnTo>
                <a:lnTo>
                  <a:pt x="9661" y="10512"/>
                </a:lnTo>
                <a:close/>
                <a:moveTo>
                  <a:pt x="15987" y="10999"/>
                </a:moveTo>
                <a:lnTo>
                  <a:pt x="15890" y="11047"/>
                </a:lnTo>
                <a:lnTo>
                  <a:pt x="15817" y="11120"/>
                </a:lnTo>
                <a:lnTo>
                  <a:pt x="15720" y="11291"/>
                </a:lnTo>
                <a:lnTo>
                  <a:pt x="15598" y="11461"/>
                </a:lnTo>
                <a:lnTo>
                  <a:pt x="15525" y="11631"/>
                </a:lnTo>
                <a:lnTo>
                  <a:pt x="15525" y="11729"/>
                </a:lnTo>
                <a:lnTo>
                  <a:pt x="15549" y="11802"/>
                </a:lnTo>
                <a:lnTo>
                  <a:pt x="15598" y="11850"/>
                </a:lnTo>
                <a:lnTo>
                  <a:pt x="15647" y="11899"/>
                </a:lnTo>
                <a:lnTo>
                  <a:pt x="15720" y="11948"/>
                </a:lnTo>
                <a:lnTo>
                  <a:pt x="15793" y="11948"/>
                </a:lnTo>
                <a:lnTo>
                  <a:pt x="15866" y="11923"/>
                </a:lnTo>
                <a:lnTo>
                  <a:pt x="15939" y="11875"/>
                </a:lnTo>
                <a:lnTo>
                  <a:pt x="16036" y="11704"/>
                </a:lnTo>
                <a:lnTo>
                  <a:pt x="16109" y="11510"/>
                </a:lnTo>
                <a:lnTo>
                  <a:pt x="16182" y="11315"/>
                </a:lnTo>
                <a:lnTo>
                  <a:pt x="16206" y="11218"/>
                </a:lnTo>
                <a:lnTo>
                  <a:pt x="16206" y="11120"/>
                </a:lnTo>
                <a:lnTo>
                  <a:pt x="16182" y="11047"/>
                </a:lnTo>
                <a:lnTo>
                  <a:pt x="16133" y="11023"/>
                </a:lnTo>
                <a:lnTo>
                  <a:pt x="16060" y="10999"/>
                </a:lnTo>
                <a:close/>
                <a:moveTo>
                  <a:pt x="1996" y="11437"/>
                </a:moveTo>
                <a:lnTo>
                  <a:pt x="1948" y="11461"/>
                </a:lnTo>
                <a:lnTo>
                  <a:pt x="1875" y="11485"/>
                </a:lnTo>
                <a:lnTo>
                  <a:pt x="1826" y="11558"/>
                </a:lnTo>
                <a:lnTo>
                  <a:pt x="1802" y="11607"/>
                </a:lnTo>
                <a:lnTo>
                  <a:pt x="1777" y="11680"/>
                </a:lnTo>
                <a:lnTo>
                  <a:pt x="1777" y="11826"/>
                </a:lnTo>
                <a:lnTo>
                  <a:pt x="1777" y="11899"/>
                </a:lnTo>
                <a:lnTo>
                  <a:pt x="1802" y="12021"/>
                </a:lnTo>
                <a:lnTo>
                  <a:pt x="1850" y="12094"/>
                </a:lnTo>
                <a:lnTo>
                  <a:pt x="1899" y="12142"/>
                </a:lnTo>
                <a:lnTo>
                  <a:pt x="1972" y="12167"/>
                </a:lnTo>
                <a:lnTo>
                  <a:pt x="2069" y="12167"/>
                </a:lnTo>
                <a:lnTo>
                  <a:pt x="2118" y="12142"/>
                </a:lnTo>
                <a:lnTo>
                  <a:pt x="2191" y="12094"/>
                </a:lnTo>
                <a:lnTo>
                  <a:pt x="2215" y="12021"/>
                </a:lnTo>
                <a:lnTo>
                  <a:pt x="2264" y="11875"/>
                </a:lnTo>
                <a:lnTo>
                  <a:pt x="2288" y="11753"/>
                </a:lnTo>
                <a:lnTo>
                  <a:pt x="2288" y="11680"/>
                </a:lnTo>
                <a:lnTo>
                  <a:pt x="2288" y="11607"/>
                </a:lnTo>
                <a:lnTo>
                  <a:pt x="2264" y="11534"/>
                </a:lnTo>
                <a:lnTo>
                  <a:pt x="2215" y="11485"/>
                </a:lnTo>
                <a:lnTo>
                  <a:pt x="2142" y="11437"/>
                </a:lnTo>
                <a:close/>
                <a:moveTo>
                  <a:pt x="10221" y="11753"/>
                </a:moveTo>
                <a:lnTo>
                  <a:pt x="10123" y="11802"/>
                </a:lnTo>
                <a:lnTo>
                  <a:pt x="10075" y="11875"/>
                </a:lnTo>
                <a:lnTo>
                  <a:pt x="10075" y="11996"/>
                </a:lnTo>
                <a:lnTo>
                  <a:pt x="10123" y="12094"/>
                </a:lnTo>
                <a:lnTo>
                  <a:pt x="10172" y="12191"/>
                </a:lnTo>
                <a:lnTo>
                  <a:pt x="10342" y="12337"/>
                </a:lnTo>
                <a:lnTo>
                  <a:pt x="10440" y="12410"/>
                </a:lnTo>
                <a:lnTo>
                  <a:pt x="10561" y="12483"/>
                </a:lnTo>
                <a:lnTo>
                  <a:pt x="10683" y="12532"/>
                </a:lnTo>
                <a:lnTo>
                  <a:pt x="10829" y="12532"/>
                </a:lnTo>
                <a:lnTo>
                  <a:pt x="10926" y="12507"/>
                </a:lnTo>
                <a:lnTo>
                  <a:pt x="10999" y="12459"/>
                </a:lnTo>
                <a:lnTo>
                  <a:pt x="11048" y="12386"/>
                </a:lnTo>
                <a:lnTo>
                  <a:pt x="11072" y="12313"/>
                </a:lnTo>
                <a:lnTo>
                  <a:pt x="11072" y="12240"/>
                </a:lnTo>
                <a:lnTo>
                  <a:pt x="11048" y="12167"/>
                </a:lnTo>
                <a:lnTo>
                  <a:pt x="10975" y="12094"/>
                </a:lnTo>
                <a:lnTo>
                  <a:pt x="10902" y="12045"/>
                </a:lnTo>
                <a:lnTo>
                  <a:pt x="10756" y="12021"/>
                </a:lnTo>
                <a:lnTo>
                  <a:pt x="10634" y="11948"/>
                </a:lnTo>
                <a:lnTo>
                  <a:pt x="10488" y="11826"/>
                </a:lnTo>
                <a:lnTo>
                  <a:pt x="10415" y="11777"/>
                </a:lnTo>
                <a:lnTo>
                  <a:pt x="10318" y="11753"/>
                </a:lnTo>
                <a:close/>
                <a:moveTo>
                  <a:pt x="15306" y="11996"/>
                </a:moveTo>
                <a:lnTo>
                  <a:pt x="15257" y="12045"/>
                </a:lnTo>
                <a:lnTo>
                  <a:pt x="15136" y="12167"/>
                </a:lnTo>
                <a:lnTo>
                  <a:pt x="15014" y="12288"/>
                </a:lnTo>
                <a:lnTo>
                  <a:pt x="14868" y="12386"/>
                </a:lnTo>
                <a:lnTo>
                  <a:pt x="14795" y="12434"/>
                </a:lnTo>
                <a:lnTo>
                  <a:pt x="14722" y="12483"/>
                </a:lnTo>
                <a:lnTo>
                  <a:pt x="14698" y="12532"/>
                </a:lnTo>
                <a:lnTo>
                  <a:pt x="14698" y="12605"/>
                </a:lnTo>
                <a:lnTo>
                  <a:pt x="14722" y="12653"/>
                </a:lnTo>
                <a:lnTo>
                  <a:pt x="14746" y="12678"/>
                </a:lnTo>
                <a:lnTo>
                  <a:pt x="14868" y="12726"/>
                </a:lnTo>
                <a:lnTo>
                  <a:pt x="14990" y="12726"/>
                </a:lnTo>
                <a:lnTo>
                  <a:pt x="15111" y="12702"/>
                </a:lnTo>
                <a:lnTo>
                  <a:pt x="15209" y="12629"/>
                </a:lnTo>
                <a:lnTo>
                  <a:pt x="15330" y="12556"/>
                </a:lnTo>
                <a:lnTo>
                  <a:pt x="15428" y="12483"/>
                </a:lnTo>
                <a:lnTo>
                  <a:pt x="15501" y="12386"/>
                </a:lnTo>
                <a:lnTo>
                  <a:pt x="15574" y="12288"/>
                </a:lnTo>
                <a:lnTo>
                  <a:pt x="15598" y="12215"/>
                </a:lnTo>
                <a:lnTo>
                  <a:pt x="15598" y="12142"/>
                </a:lnTo>
                <a:lnTo>
                  <a:pt x="15574" y="12094"/>
                </a:lnTo>
                <a:lnTo>
                  <a:pt x="15525" y="12045"/>
                </a:lnTo>
                <a:lnTo>
                  <a:pt x="15452" y="11996"/>
                </a:lnTo>
                <a:close/>
                <a:moveTo>
                  <a:pt x="14114" y="12605"/>
                </a:moveTo>
                <a:lnTo>
                  <a:pt x="14041" y="12629"/>
                </a:lnTo>
                <a:lnTo>
                  <a:pt x="13968" y="12678"/>
                </a:lnTo>
                <a:lnTo>
                  <a:pt x="13895" y="12726"/>
                </a:lnTo>
                <a:lnTo>
                  <a:pt x="13797" y="12751"/>
                </a:lnTo>
                <a:lnTo>
                  <a:pt x="13700" y="12751"/>
                </a:lnTo>
                <a:lnTo>
                  <a:pt x="13578" y="12775"/>
                </a:lnTo>
                <a:lnTo>
                  <a:pt x="13481" y="12848"/>
                </a:lnTo>
                <a:lnTo>
                  <a:pt x="13432" y="12872"/>
                </a:lnTo>
                <a:lnTo>
                  <a:pt x="13408" y="12921"/>
                </a:lnTo>
                <a:lnTo>
                  <a:pt x="13408" y="12970"/>
                </a:lnTo>
                <a:lnTo>
                  <a:pt x="13432" y="13018"/>
                </a:lnTo>
                <a:lnTo>
                  <a:pt x="13457" y="13091"/>
                </a:lnTo>
                <a:lnTo>
                  <a:pt x="13505" y="13116"/>
                </a:lnTo>
                <a:lnTo>
                  <a:pt x="13603" y="13164"/>
                </a:lnTo>
                <a:lnTo>
                  <a:pt x="13724" y="13189"/>
                </a:lnTo>
                <a:lnTo>
                  <a:pt x="13870" y="13189"/>
                </a:lnTo>
                <a:lnTo>
                  <a:pt x="14016" y="13164"/>
                </a:lnTo>
                <a:lnTo>
                  <a:pt x="14162" y="13091"/>
                </a:lnTo>
                <a:lnTo>
                  <a:pt x="14284" y="12994"/>
                </a:lnTo>
                <a:lnTo>
                  <a:pt x="14333" y="12945"/>
                </a:lnTo>
                <a:lnTo>
                  <a:pt x="14357" y="12872"/>
                </a:lnTo>
                <a:lnTo>
                  <a:pt x="14357" y="12799"/>
                </a:lnTo>
                <a:lnTo>
                  <a:pt x="14357" y="12726"/>
                </a:lnTo>
                <a:lnTo>
                  <a:pt x="14333" y="12678"/>
                </a:lnTo>
                <a:lnTo>
                  <a:pt x="14284" y="12653"/>
                </a:lnTo>
                <a:lnTo>
                  <a:pt x="14235" y="12605"/>
                </a:lnTo>
                <a:close/>
                <a:moveTo>
                  <a:pt x="6668" y="512"/>
                </a:moveTo>
                <a:lnTo>
                  <a:pt x="6887" y="755"/>
                </a:lnTo>
                <a:lnTo>
                  <a:pt x="7130" y="950"/>
                </a:lnTo>
                <a:lnTo>
                  <a:pt x="7398" y="1120"/>
                </a:lnTo>
                <a:lnTo>
                  <a:pt x="7666" y="1290"/>
                </a:lnTo>
                <a:lnTo>
                  <a:pt x="8250" y="1558"/>
                </a:lnTo>
                <a:lnTo>
                  <a:pt x="8834" y="1801"/>
                </a:lnTo>
                <a:lnTo>
                  <a:pt x="9320" y="2020"/>
                </a:lnTo>
                <a:lnTo>
                  <a:pt x="9807" y="2215"/>
                </a:lnTo>
                <a:lnTo>
                  <a:pt x="10780" y="2604"/>
                </a:lnTo>
                <a:lnTo>
                  <a:pt x="11194" y="2799"/>
                </a:lnTo>
                <a:lnTo>
                  <a:pt x="11559" y="3018"/>
                </a:lnTo>
                <a:lnTo>
                  <a:pt x="11729" y="3115"/>
                </a:lnTo>
                <a:lnTo>
                  <a:pt x="11924" y="3188"/>
                </a:lnTo>
                <a:lnTo>
                  <a:pt x="12094" y="3261"/>
                </a:lnTo>
                <a:lnTo>
                  <a:pt x="12240" y="3358"/>
                </a:lnTo>
                <a:lnTo>
                  <a:pt x="12264" y="3407"/>
                </a:lnTo>
                <a:lnTo>
                  <a:pt x="12313" y="3456"/>
                </a:lnTo>
                <a:lnTo>
                  <a:pt x="12410" y="3480"/>
                </a:lnTo>
                <a:lnTo>
                  <a:pt x="12435" y="3942"/>
                </a:lnTo>
                <a:lnTo>
                  <a:pt x="11851" y="3650"/>
                </a:lnTo>
                <a:lnTo>
                  <a:pt x="11389" y="3407"/>
                </a:lnTo>
                <a:lnTo>
                  <a:pt x="11170" y="3310"/>
                </a:lnTo>
                <a:lnTo>
                  <a:pt x="10926" y="3237"/>
                </a:lnTo>
                <a:lnTo>
                  <a:pt x="10878" y="3237"/>
                </a:lnTo>
                <a:lnTo>
                  <a:pt x="10853" y="3261"/>
                </a:lnTo>
                <a:lnTo>
                  <a:pt x="10853" y="3285"/>
                </a:lnTo>
                <a:lnTo>
                  <a:pt x="10853" y="3310"/>
                </a:lnTo>
                <a:lnTo>
                  <a:pt x="11024" y="3480"/>
                </a:lnTo>
                <a:lnTo>
                  <a:pt x="11218" y="3626"/>
                </a:lnTo>
                <a:lnTo>
                  <a:pt x="11608" y="3869"/>
                </a:lnTo>
                <a:lnTo>
                  <a:pt x="12045" y="4113"/>
                </a:lnTo>
                <a:lnTo>
                  <a:pt x="12459" y="4307"/>
                </a:lnTo>
                <a:lnTo>
                  <a:pt x="12483" y="4818"/>
                </a:lnTo>
                <a:lnTo>
                  <a:pt x="12337" y="4770"/>
                </a:lnTo>
                <a:lnTo>
                  <a:pt x="12216" y="4721"/>
                </a:lnTo>
                <a:lnTo>
                  <a:pt x="12021" y="4672"/>
                </a:lnTo>
                <a:lnTo>
                  <a:pt x="11729" y="4526"/>
                </a:lnTo>
                <a:lnTo>
                  <a:pt x="11413" y="4380"/>
                </a:lnTo>
                <a:lnTo>
                  <a:pt x="11218" y="4259"/>
                </a:lnTo>
                <a:lnTo>
                  <a:pt x="11121" y="4234"/>
                </a:lnTo>
                <a:lnTo>
                  <a:pt x="11024" y="4210"/>
                </a:lnTo>
                <a:lnTo>
                  <a:pt x="10975" y="4210"/>
                </a:lnTo>
                <a:lnTo>
                  <a:pt x="10951" y="4259"/>
                </a:lnTo>
                <a:lnTo>
                  <a:pt x="10951" y="4283"/>
                </a:lnTo>
                <a:lnTo>
                  <a:pt x="10951" y="4332"/>
                </a:lnTo>
                <a:lnTo>
                  <a:pt x="11024" y="4429"/>
                </a:lnTo>
                <a:lnTo>
                  <a:pt x="11121" y="4526"/>
                </a:lnTo>
                <a:lnTo>
                  <a:pt x="11218" y="4599"/>
                </a:lnTo>
                <a:lnTo>
                  <a:pt x="11340" y="4672"/>
                </a:lnTo>
                <a:lnTo>
                  <a:pt x="11608" y="4818"/>
                </a:lnTo>
                <a:lnTo>
                  <a:pt x="11826" y="4916"/>
                </a:lnTo>
                <a:lnTo>
                  <a:pt x="12143" y="5037"/>
                </a:lnTo>
                <a:lnTo>
                  <a:pt x="12313" y="5086"/>
                </a:lnTo>
                <a:lnTo>
                  <a:pt x="12410" y="5086"/>
                </a:lnTo>
                <a:lnTo>
                  <a:pt x="12483" y="5062"/>
                </a:lnTo>
                <a:lnTo>
                  <a:pt x="12483" y="5743"/>
                </a:lnTo>
                <a:lnTo>
                  <a:pt x="12289" y="5621"/>
                </a:lnTo>
                <a:lnTo>
                  <a:pt x="12094" y="5475"/>
                </a:lnTo>
                <a:lnTo>
                  <a:pt x="11608" y="5256"/>
                </a:lnTo>
                <a:lnTo>
                  <a:pt x="11194" y="5110"/>
                </a:lnTo>
                <a:lnTo>
                  <a:pt x="11024" y="5062"/>
                </a:lnTo>
                <a:lnTo>
                  <a:pt x="10926" y="5062"/>
                </a:lnTo>
                <a:lnTo>
                  <a:pt x="10902" y="5086"/>
                </a:lnTo>
                <a:lnTo>
                  <a:pt x="10878" y="5110"/>
                </a:lnTo>
                <a:lnTo>
                  <a:pt x="10951" y="5232"/>
                </a:lnTo>
                <a:lnTo>
                  <a:pt x="11024" y="5305"/>
                </a:lnTo>
                <a:lnTo>
                  <a:pt x="11121" y="5378"/>
                </a:lnTo>
                <a:lnTo>
                  <a:pt x="11267" y="5451"/>
                </a:lnTo>
                <a:lnTo>
                  <a:pt x="11535" y="5548"/>
                </a:lnTo>
                <a:lnTo>
                  <a:pt x="11754" y="5646"/>
                </a:lnTo>
                <a:lnTo>
                  <a:pt x="12094" y="5792"/>
                </a:lnTo>
                <a:lnTo>
                  <a:pt x="12240" y="5889"/>
                </a:lnTo>
                <a:lnTo>
                  <a:pt x="12386" y="6011"/>
                </a:lnTo>
                <a:lnTo>
                  <a:pt x="12483" y="6108"/>
                </a:lnTo>
                <a:lnTo>
                  <a:pt x="12483" y="6254"/>
                </a:lnTo>
                <a:lnTo>
                  <a:pt x="12337" y="6157"/>
                </a:lnTo>
                <a:lnTo>
                  <a:pt x="12191" y="6084"/>
                </a:lnTo>
                <a:lnTo>
                  <a:pt x="11899" y="5938"/>
                </a:lnTo>
                <a:lnTo>
                  <a:pt x="11705" y="5816"/>
                </a:lnTo>
                <a:lnTo>
                  <a:pt x="11510" y="5743"/>
                </a:lnTo>
                <a:lnTo>
                  <a:pt x="11291" y="5670"/>
                </a:lnTo>
                <a:lnTo>
                  <a:pt x="11194" y="5670"/>
                </a:lnTo>
                <a:lnTo>
                  <a:pt x="11097" y="5694"/>
                </a:lnTo>
                <a:lnTo>
                  <a:pt x="11072" y="5694"/>
                </a:lnTo>
                <a:lnTo>
                  <a:pt x="11072" y="5719"/>
                </a:lnTo>
                <a:lnTo>
                  <a:pt x="11145" y="5816"/>
                </a:lnTo>
                <a:lnTo>
                  <a:pt x="11218" y="5889"/>
                </a:lnTo>
                <a:lnTo>
                  <a:pt x="11413" y="6035"/>
                </a:lnTo>
                <a:lnTo>
                  <a:pt x="11826" y="6254"/>
                </a:lnTo>
                <a:lnTo>
                  <a:pt x="12143" y="6449"/>
                </a:lnTo>
                <a:lnTo>
                  <a:pt x="12289" y="6522"/>
                </a:lnTo>
                <a:lnTo>
                  <a:pt x="12459" y="6570"/>
                </a:lnTo>
                <a:lnTo>
                  <a:pt x="12459" y="6838"/>
                </a:lnTo>
                <a:lnTo>
                  <a:pt x="12459" y="6862"/>
                </a:lnTo>
                <a:lnTo>
                  <a:pt x="12337" y="6765"/>
                </a:lnTo>
                <a:lnTo>
                  <a:pt x="12216" y="6668"/>
                </a:lnTo>
                <a:lnTo>
                  <a:pt x="12094" y="6619"/>
                </a:lnTo>
                <a:lnTo>
                  <a:pt x="11924" y="6546"/>
                </a:lnTo>
                <a:lnTo>
                  <a:pt x="11729" y="6473"/>
                </a:lnTo>
                <a:lnTo>
                  <a:pt x="11486" y="6424"/>
                </a:lnTo>
                <a:lnTo>
                  <a:pt x="11267" y="6376"/>
                </a:lnTo>
                <a:lnTo>
                  <a:pt x="11072" y="6303"/>
                </a:lnTo>
                <a:lnTo>
                  <a:pt x="11048" y="6303"/>
                </a:lnTo>
                <a:lnTo>
                  <a:pt x="11048" y="6327"/>
                </a:lnTo>
                <a:lnTo>
                  <a:pt x="11145" y="6449"/>
                </a:lnTo>
                <a:lnTo>
                  <a:pt x="11267" y="6546"/>
                </a:lnTo>
                <a:lnTo>
                  <a:pt x="11389" y="6619"/>
                </a:lnTo>
                <a:lnTo>
                  <a:pt x="11535" y="6692"/>
                </a:lnTo>
                <a:lnTo>
                  <a:pt x="11948" y="6862"/>
                </a:lnTo>
                <a:lnTo>
                  <a:pt x="12143" y="6960"/>
                </a:lnTo>
                <a:lnTo>
                  <a:pt x="12216" y="7033"/>
                </a:lnTo>
                <a:lnTo>
                  <a:pt x="12289" y="7106"/>
                </a:lnTo>
                <a:lnTo>
                  <a:pt x="12362" y="7179"/>
                </a:lnTo>
                <a:lnTo>
                  <a:pt x="12459" y="7179"/>
                </a:lnTo>
                <a:lnTo>
                  <a:pt x="12459" y="7592"/>
                </a:lnTo>
                <a:lnTo>
                  <a:pt x="12264" y="7495"/>
                </a:lnTo>
                <a:lnTo>
                  <a:pt x="12070" y="7422"/>
                </a:lnTo>
                <a:lnTo>
                  <a:pt x="11802" y="7349"/>
                </a:lnTo>
                <a:lnTo>
                  <a:pt x="11389" y="7106"/>
                </a:lnTo>
                <a:lnTo>
                  <a:pt x="11121" y="7008"/>
                </a:lnTo>
                <a:lnTo>
                  <a:pt x="11024" y="6984"/>
                </a:lnTo>
                <a:lnTo>
                  <a:pt x="10999" y="6984"/>
                </a:lnTo>
                <a:lnTo>
                  <a:pt x="10975" y="7008"/>
                </a:lnTo>
                <a:lnTo>
                  <a:pt x="10975" y="7057"/>
                </a:lnTo>
                <a:lnTo>
                  <a:pt x="10975" y="7106"/>
                </a:lnTo>
                <a:lnTo>
                  <a:pt x="10999" y="7227"/>
                </a:lnTo>
                <a:lnTo>
                  <a:pt x="11097" y="7325"/>
                </a:lnTo>
                <a:lnTo>
                  <a:pt x="11194" y="7398"/>
                </a:lnTo>
                <a:lnTo>
                  <a:pt x="11437" y="7544"/>
                </a:lnTo>
                <a:lnTo>
                  <a:pt x="11632" y="7641"/>
                </a:lnTo>
                <a:lnTo>
                  <a:pt x="11997" y="7836"/>
                </a:lnTo>
                <a:lnTo>
                  <a:pt x="12240" y="7909"/>
                </a:lnTo>
                <a:lnTo>
                  <a:pt x="12362" y="7933"/>
                </a:lnTo>
                <a:lnTo>
                  <a:pt x="12459" y="7957"/>
                </a:lnTo>
                <a:lnTo>
                  <a:pt x="12459" y="8298"/>
                </a:lnTo>
                <a:lnTo>
                  <a:pt x="12216" y="8176"/>
                </a:lnTo>
                <a:lnTo>
                  <a:pt x="11972" y="8055"/>
                </a:lnTo>
                <a:lnTo>
                  <a:pt x="11754" y="7909"/>
                </a:lnTo>
                <a:lnTo>
                  <a:pt x="11535" y="7738"/>
                </a:lnTo>
                <a:lnTo>
                  <a:pt x="11413" y="7665"/>
                </a:lnTo>
                <a:lnTo>
                  <a:pt x="11291" y="7617"/>
                </a:lnTo>
                <a:lnTo>
                  <a:pt x="11170" y="7592"/>
                </a:lnTo>
                <a:lnTo>
                  <a:pt x="11048" y="7568"/>
                </a:lnTo>
                <a:lnTo>
                  <a:pt x="11048" y="7592"/>
                </a:lnTo>
                <a:lnTo>
                  <a:pt x="11024" y="7617"/>
                </a:lnTo>
                <a:lnTo>
                  <a:pt x="11072" y="7714"/>
                </a:lnTo>
                <a:lnTo>
                  <a:pt x="11145" y="7836"/>
                </a:lnTo>
                <a:lnTo>
                  <a:pt x="11243" y="7933"/>
                </a:lnTo>
                <a:lnTo>
                  <a:pt x="11364" y="8006"/>
                </a:lnTo>
                <a:lnTo>
                  <a:pt x="11583" y="8176"/>
                </a:lnTo>
                <a:lnTo>
                  <a:pt x="11802" y="8322"/>
                </a:lnTo>
                <a:lnTo>
                  <a:pt x="12118" y="8493"/>
                </a:lnTo>
                <a:lnTo>
                  <a:pt x="12289" y="8590"/>
                </a:lnTo>
                <a:lnTo>
                  <a:pt x="12459" y="8663"/>
                </a:lnTo>
                <a:lnTo>
                  <a:pt x="12483" y="9101"/>
                </a:lnTo>
                <a:lnTo>
                  <a:pt x="12435" y="9028"/>
                </a:lnTo>
                <a:lnTo>
                  <a:pt x="12386" y="8979"/>
                </a:lnTo>
                <a:lnTo>
                  <a:pt x="12216" y="8882"/>
                </a:lnTo>
                <a:lnTo>
                  <a:pt x="11899" y="8736"/>
                </a:lnTo>
                <a:lnTo>
                  <a:pt x="11559" y="8517"/>
                </a:lnTo>
                <a:lnTo>
                  <a:pt x="11364" y="8420"/>
                </a:lnTo>
                <a:lnTo>
                  <a:pt x="11291" y="8395"/>
                </a:lnTo>
                <a:lnTo>
                  <a:pt x="11194" y="8371"/>
                </a:lnTo>
                <a:lnTo>
                  <a:pt x="11170" y="8371"/>
                </a:lnTo>
                <a:lnTo>
                  <a:pt x="11170" y="8395"/>
                </a:lnTo>
                <a:lnTo>
                  <a:pt x="11194" y="8493"/>
                </a:lnTo>
                <a:lnTo>
                  <a:pt x="11218" y="8566"/>
                </a:lnTo>
                <a:lnTo>
                  <a:pt x="11364" y="8712"/>
                </a:lnTo>
                <a:lnTo>
                  <a:pt x="11535" y="8858"/>
                </a:lnTo>
                <a:lnTo>
                  <a:pt x="11681" y="8955"/>
                </a:lnTo>
                <a:lnTo>
                  <a:pt x="11851" y="9052"/>
                </a:lnTo>
                <a:lnTo>
                  <a:pt x="12070" y="9174"/>
                </a:lnTo>
                <a:lnTo>
                  <a:pt x="12167" y="9223"/>
                </a:lnTo>
                <a:lnTo>
                  <a:pt x="12264" y="9247"/>
                </a:lnTo>
                <a:lnTo>
                  <a:pt x="12362" y="9247"/>
                </a:lnTo>
                <a:lnTo>
                  <a:pt x="12459" y="9223"/>
                </a:lnTo>
                <a:lnTo>
                  <a:pt x="12483" y="9198"/>
                </a:lnTo>
                <a:lnTo>
                  <a:pt x="12508" y="10025"/>
                </a:lnTo>
                <a:lnTo>
                  <a:pt x="12386" y="9879"/>
                </a:lnTo>
                <a:lnTo>
                  <a:pt x="12240" y="9758"/>
                </a:lnTo>
                <a:lnTo>
                  <a:pt x="11924" y="9515"/>
                </a:lnTo>
                <a:lnTo>
                  <a:pt x="11608" y="9296"/>
                </a:lnTo>
                <a:lnTo>
                  <a:pt x="11267" y="9101"/>
                </a:lnTo>
                <a:lnTo>
                  <a:pt x="11243" y="9077"/>
                </a:lnTo>
                <a:lnTo>
                  <a:pt x="11218" y="9101"/>
                </a:lnTo>
                <a:lnTo>
                  <a:pt x="11218" y="9125"/>
                </a:lnTo>
                <a:lnTo>
                  <a:pt x="11218" y="9150"/>
                </a:lnTo>
                <a:lnTo>
                  <a:pt x="11340" y="9296"/>
                </a:lnTo>
                <a:lnTo>
                  <a:pt x="11462" y="9466"/>
                </a:lnTo>
                <a:lnTo>
                  <a:pt x="11608" y="9612"/>
                </a:lnTo>
                <a:lnTo>
                  <a:pt x="11754" y="9733"/>
                </a:lnTo>
                <a:lnTo>
                  <a:pt x="11924" y="9855"/>
                </a:lnTo>
                <a:lnTo>
                  <a:pt x="12094" y="9952"/>
                </a:lnTo>
                <a:lnTo>
                  <a:pt x="12289" y="10050"/>
                </a:lnTo>
                <a:lnTo>
                  <a:pt x="12459" y="10098"/>
                </a:lnTo>
                <a:lnTo>
                  <a:pt x="12508" y="10098"/>
                </a:lnTo>
                <a:lnTo>
                  <a:pt x="12508" y="10488"/>
                </a:lnTo>
                <a:lnTo>
                  <a:pt x="12289" y="10317"/>
                </a:lnTo>
                <a:lnTo>
                  <a:pt x="11802" y="10001"/>
                </a:lnTo>
                <a:lnTo>
                  <a:pt x="11608" y="9855"/>
                </a:lnTo>
                <a:lnTo>
                  <a:pt x="11486" y="9782"/>
                </a:lnTo>
                <a:lnTo>
                  <a:pt x="11389" y="9733"/>
                </a:lnTo>
                <a:lnTo>
                  <a:pt x="11364" y="9758"/>
                </a:lnTo>
                <a:lnTo>
                  <a:pt x="11364" y="9855"/>
                </a:lnTo>
                <a:lnTo>
                  <a:pt x="11389" y="9952"/>
                </a:lnTo>
                <a:lnTo>
                  <a:pt x="11437" y="10050"/>
                </a:lnTo>
                <a:lnTo>
                  <a:pt x="11510" y="10147"/>
                </a:lnTo>
                <a:lnTo>
                  <a:pt x="11681" y="10317"/>
                </a:lnTo>
                <a:lnTo>
                  <a:pt x="11851" y="10439"/>
                </a:lnTo>
                <a:lnTo>
                  <a:pt x="12094" y="10585"/>
                </a:lnTo>
                <a:lnTo>
                  <a:pt x="12313" y="10780"/>
                </a:lnTo>
                <a:lnTo>
                  <a:pt x="12410" y="10877"/>
                </a:lnTo>
                <a:lnTo>
                  <a:pt x="12508" y="10999"/>
                </a:lnTo>
                <a:lnTo>
                  <a:pt x="12483" y="11291"/>
                </a:lnTo>
                <a:lnTo>
                  <a:pt x="11875" y="10901"/>
                </a:lnTo>
                <a:lnTo>
                  <a:pt x="11705" y="10780"/>
                </a:lnTo>
                <a:lnTo>
                  <a:pt x="11535" y="10658"/>
                </a:lnTo>
                <a:lnTo>
                  <a:pt x="11462" y="10609"/>
                </a:lnTo>
                <a:lnTo>
                  <a:pt x="11364" y="10585"/>
                </a:lnTo>
                <a:lnTo>
                  <a:pt x="11267" y="10561"/>
                </a:lnTo>
                <a:lnTo>
                  <a:pt x="11145" y="10585"/>
                </a:lnTo>
                <a:lnTo>
                  <a:pt x="11121" y="10609"/>
                </a:lnTo>
                <a:lnTo>
                  <a:pt x="11145" y="10634"/>
                </a:lnTo>
                <a:lnTo>
                  <a:pt x="11291" y="10780"/>
                </a:lnTo>
                <a:lnTo>
                  <a:pt x="11413" y="10926"/>
                </a:lnTo>
                <a:lnTo>
                  <a:pt x="11535" y="11072"/>
                </a:lnTo>
                <a:lnTo>
                  <a:pt x="11705" y="11218"/>
                </a:lnTo>
                <a:lnTo>
                  <a:pt x="12070" y="11485"/>
                </a:lnTo>
                <a:lnTo>
                  <a:pt x="12483" y="11729"/>
                </a:lnTo>
                <a:lnTo>
                  <a:pt x="12459" y="12094"/>
                </a:lnTo>
                <a:lnTo>
                  <a:pt x="12191" y="11923"/>
                </a:lnTo>
                <a:lnTo>
                  <a:pt x="11948" y="11777"/>
                </a:lnTo>
                <a:lnTo>
                  <a:pt x="11559" y="11558"/>
                </a:lnTo>
                <a:lnTo>
                  <a:pt x="11170" y="11388"/>
                </a:lnTo>
                <a:lnTo>
                  <a:pt x="11145" y="11388"/>
                </a:lnTo>
                <a:lnTo>
                  <a:pt x="11145" y="11485"/>
                </a:lnTo>
                <a:lnTo>
                  <a:pt x="11170" y="11558"/>
                </a:lnTo>
                <a:lnTo>
                  <a:pt x="11243" y="11704"/>
                </a:lnTo>
                <a:lnTo>
                  <a:pt x="11364" y="11850"/>
                </a:lnTo>
                <a:lnTo>
                  <a:pt x="11510" y="11948"/>
                </a:lnTo>
                <a:lnTo>
                  <a:pt x="11754" y="12118"/>
                </a:lnTo>
                <a:lnTo>
                  <a:pt x="12021" y="12288"/>
                </a:lnTo>
                <a:lnTo>
                  <a:pt x="12216" y="12434"/>
                </a:lnTo>
                <a:lnTo>
                  <a:pt x="12435" y="12556"/>
                </a:lnTo>
                <a:lnTo>
                  <a:pt x="12435" y="12799"/>
                </a:lnTo>
                <a:lnTo>
                  <a:pt x="12337" y="12824"/>
                </a:lnTo>
                <a:lnTo>
                  <a:pt x="12264" y="12848"/>
                </a:lnTo>
                <a:lnTo>
                  <a:pt x="12143" y="12775"/>
                </a:lnTo>
                <a:lnTo>
                  <a:pt x="11972" y="12629"/>
                </a:lnTo>
                <a:lnTo>
                  <a:pt x="11802" y="12507"/>
                </a:lnTo>
                <a:lnTo>
                  <a:pt x="11632" y="12361"/>
                </a:lnTo>
                <a:lnTo>
                  <a:pt x="11462" y="12240"/>
                </a:lnTo>
                <a:lnTo>
                  <a:pt x="11413" y="12240"/>
                </a:lnTo>
                <a:lnTo>
                  <a:pt x="11413" y="12288"/>
                </a:lnTo>
                <a:lnTo>
                  <a:pt x="11413" y="12361"/>
                </a:lnTo>
                <a:lnTo>
                  <a:pt x="11413" y="12434"/>
                </a:lnTo>
                <a:lnTo>
                  <a:pt x="11486" y="12605"/>
                </a:lnTo>
                <a:lnTo>
                  <a:pt x="11389" y="12605"/>
                </a:lnTo>
                <a:lnTo>
                  <a:pt x="11267" y="12653"/>
                </a:lnTo>
                <a:lnTo>
                  <a:pt x="11243" y="12678"/>
                </a:lnTo>
                <a:lnTo>
                  <a:pt x="11218" y="12726"/>
                </a:lnTo>
                <a:lnTo>
                  <a:pt x="11218" y="12775"/>
                </a:lnTo>
                <a:lnTo>
                  <a:pt x="11218" y="12848"/>
                </a:lnTo>
                <a:lnTo>
                  <a:pt x="11291" y="12921"/>
                </a:lnTo>
                <a:lnTo>
                  <a:pt x="11364" y="12994"/>
                </a:lnTo>
                <a:lnTo>
                  <a:pt x="11486" y="13043"/>
                </a:lnTo>
                <a:lnTo>
                  <a:pt x="11583" y="13091"/>
                </a:lnTo>
                <a:lnTo>
                  <a:pt x="11705" y="13140"/>
                </a:lnTo>
                <a:lnTo>
                  <a:pt x="11802" y="13140"/>
                </a:lnTo>
                <a:lnTo>
                  <a:pt x="11924" y="13116"/>
                </a:lnTo>
                <a:lnTo>
                  <a:pt x="12021" y="13067"/>
                </a:lnTo>
                <a:lnTo>
                  <a:pt x="12240" y="13189"/>
                </a:lnTo>
                <a:lnTo>
                  <a:pt x="12410" y="13335"/>
                </a:lnTo>
                <a:lnTo>
                  <a:pt x="12386" y="13602"/>
                </a:lnTo>
                <a:lnTo>
                  <a:pt x="11802" y="13286"/>
                </a:lnTo>
                <a:lnTo>
                  <a:pt x="11510" y="13140"/>
                </a:lnTo>
                <a:lnTo>
                  <a:pt x="11194" y="13018"/>
                </a:lnTo>
                <a:lnTo>
                  <a:pt x="11170" y="13018"/>
                </a:lnTo>
                <a:lnTo>
                  <a:pt x="11145" y="13116"/>
                </a:lnTo>
                <a:lnTo>
                  <a:pt x="11170" y="13213"/>
                </a:lnTo>
                <a:lnTo>
                  <a:pt x="11218" y="13286"/>
                </a:lnTo>
                <a:lnTo>
                  <a:pt x="11291" y="13359"/>
                </a:lnTo>
                <a:lnTo>
                  <a:pt x="11437" y="13456"/>
                </a:lnTo>
                <a:lnTo>
                  <a:pt x="11608" y="13529"/>
                </a:lnTo>
                <a:lnTo>
                  <a:pt x="11802" y="13651"/>
                </a:lnTo>
                <a:lnTo>
                  <a:pt x="11997" y="13773"/>
                </a:lnTo>
                <a:lnTo>
                  <a:pt x="12191" y="13894"/>
                </a:lnTo>
                <a:lnTo>
                  <a:pt x="12386" y="14016"/>
                </a:lnTo>
                <a:lnTo>
                  <a:pt x="12386" y="14332"/>
                </a:lnTo>
                <a:lnTo>
                  <a:pt x="11851" y="13943"/>
                </a:lnTo>
                <a:lnTo>
                  <a:pt x="11705" y="13846"/>
                </a:lnTo>
                <a:lnTo>
                  <a:pt x="11510" y="13724"/>
                </a:lnTo>
                <a:lnTo>
                  <a:pt x="11413" y="13700"/>
                </a:lnTo>
                <a:lnTo>
                  <a:pt x="11316" y="13675"/>
                </a:lnTo>
                <a:lnTo>
                  <a:pt x="11218" y="13675"/>
                </a:lnTo>
                <a:lnTo>
                  <a:pt x="11121" y="13700"/>
                </a:lnTo>
                <a:lnTo>
                  <a:pt x="11121" y="13724"/>
                </a:lnTo>
                <a:lnTo>
                  <a:pt x="11121" y="13748"/>
                </a:lnTo>
                <a:lnTo>
                  <a:pt x="11145" y="13821"/>
                </a:lnTo>
                <a:lnTo>
                  <a:pt x="11218" y="13919"/>
                </a:lnTo>
                <a:lnTo>
                  <a:pt x="11364" y="14040"/>
                </a:lnTo>
                <a:lnTo>
                  <a:pt x="11729" y="14284"/>
                </a:lnTo>
                <a:lnTo>
                  <a:pt x="12045" y="14551"/>
                </a:lnTo>
                <a:lnTo>
                  <a:pt x="12191" y="14673"/>
                </a:lnTo>
                <a:lnTo>
                  <a:pt x="12386" y="14795"/>
                </a:lnTo>
                <a:lnTo>
                  <a:pt x="12386" y="15281"/>
                </a:lnTo>
                <a:lnTo>
                  <a:pt x="12289" y="15184"/>
                </a:lnTo>
                <a:lnTo>
                  <a:pt x="12167" y="15087"/>
                </a:lnTo>
                <a:lnTo>
                  <a:pt x="12021" y="14916"/>
                </a:lnTo>
                <a:lnTo>
                  <a:pt x="11851" y="14746"/>
                </a:lnTo>
                <a:lnTo>
                  <a:pt x="11656" y="14600"/>
                </a:lnTo>
                <a:lnTo>
                  <a:pt x="11413" y="14503"/>
                </a:lnTo>
                <a:lnTo>
                  <a:pt x="11170" y="14430"/>
                </a:lnTo>
                <a:lnTo>
                  <a:pt x="10926" y="14430"/>
                </a:lnTo>
                <a:lnTo>
                  <a:pt x="10902" y="14454"/>
                </a:lnTo>
                <a:lnTo>
                  <a:pt x="10902" y="14478"/>
                </a:lnTo>
                <a:lnTo>
                  <a:pt x="10975" y="14551"/>
                </a:lnTo>
                <a:lnTo>
                  <a:pt x="11024" y="14600"/>
                </a:lnTo>
                <a:lnTo>
                  <a:pt x="11194" y="14697"/>
                </a:lnTo>
                <a:lnTo>
                  <a:pt x="11462" y="14892"/>
                </a:lnTo>
                <a:lnTo>
                  <a:pt x="11608" y="14989"/>
                </a:lnTo>
                <a:lnTo>
                  <a:pt x="11729" y="15111"/>
                </a:lnTo>
                <a:lnTo>
                  <a:pt x="11875" y="15281"/>
                </a:lnTo>
                <a:lnTo>
                  <a:pt x="12021" y="15452"/>
                </a:lnTo>
                <a:lnTo>
                  <a:pt x="12118" y="15525"/>
                </a:lnTo>
                <a:lnTo>
                  <a:pt x="12191" y="15573"/>
                </a:lnTo>
                <a:lnTo>
                  <a:pt x="12313" y="15622"/>
                </a:lnTo>
                <a:lnTo>
                  <a:pt x="12410" y="15646"/>
                </a:lnTo>
                <a:lnTo>
                  <a:pt x="12435" y="16133"/>
                </a:lnTo>
                <a:lnTo>
                  <a:pt x="12386" y="16133"/>
                </a:lnTo>
                <a:lnTo>
                  <a:pt x="12362" y="16084"/>
                </a:lnTo>
                <a:lnTo>
                  <a:pt x="12240" y="15963"/>
                </a:lnTo>
                <a:lnTo>
                  <a:pt x="12070" y="15841"/>
                </a:lnTo>
                <a:lnTo>
                  <a:pt x="11754" y="15622"/>
                </a:lnTo>
                <a:lnTo>
                  <a:pt x="11413" y="15354"/>
                </a:lnTo>
                <a:lnTo>
                  <a:pt x="11243" y="15233"/>
                </a:lnTo>
                <a:lnTo>
                  <a:pt x="11072" y="15160"/>
                </a:lnTo>
                <a:lnTo>
                  <a:pt x="11048" y="15160"/>
                </a:lnTo>
                <a:lnTo>
                  <a:pt x="11024" y="15184"/>
                </a:lnTo>
                <a:lnTo>
                  <a:pt x="11048" y="15281"/>
                </a:lnTo>
                <a:lnTo>
                  <a:pt x="11072" y="15354"/>
                </a:lnTo>
                <a:lnTo>
                  <a:pt x="11170" y="15500"/>
                </a:lnTo>
                <a:lnTo>
                  <a:pt x="11291" y="15622"/>
                </a:lnTo>
                <a:lnTo>
                  <a:pt x="11437" y="15744"/>
                </a:lnTo>
                <a:lnTo>
                  <a:pt x="11218" y="15646"/>
                </a:lnTo>
                <a:lnTo>
                  <a:pt x="9564" y="14916"/>
                </a:lnTo>
                <a:lnTo>
                  <a:pt x="8055" y="14259"/>
                </a:lnTo>
                <a:lnTo>
                  <a:pt x="7301" y="13894"/>
                </a:lnTo>
                <a:lnTo>
                  <a:pt x="7130" y="13797"/>
                </a:lnTo>
                <a:lnTo>
                  <a:pt x="6863" y="13675"/>
                </a:lnTo>
                <a:lnTo>
                  <a:pt x="6863" y="13602"/>
                </a:lnTo>
                <a:lnTo>
                  <a:pt x="6814" y="12775"/>
                </a:lnTo>
                <a:lnTo>
                  <a:pt x="6765" y="11972"/>
                </a:lnTo>
                <a:lnTo>
                  <a:pt x="6692" y="11145"/>
                </a:lnTo>
                <a:lnTo>
                  <a:pt x="6668" y="10317"/>
                </a:lnTo>
                <a:lnTo>
                  <a:pt x="6668" y="9393"/>
                </a:lnTo>
                <a:lnTo>
                  <a:pt x="6692" y="8493"/>
                </a:lnTo>
                <a:lnTo>
                  <a:pt x="6717" y="7568"/>
                </a:lnTo>
                <a:lnTo>
                  <a:pt x="6717" y="6643"/>
                </a:lnTo>
                <a:lnTo>
                  <a:pt x="6717" y="5889"/>
                </a:lnTo>
                <a:lnTo>
                  <a:pt x="6863" y="5913"/>
                </a:lnTo>
                <a:lnTo>
                  <a:pt x="6936" y="5938"/>
                </a:lnTo>
                <a:lnTo>
                  <a:pt x="7033" y="5962"/>
                </a:lnTo>
                <a:lnTo>
                  <a:pt x="7130" y="5938"/>
                </a:lnTo>
                <a:lnTo>
                  <a:pt x="7228" y="5865"/>
                </a:lnTo>
                <a:lnTo>
                  <a:pt x="7252" y="5816"/>
                </a:lnTo>
                <a:lnTo>
                  <a:pt x="7276" y="5767"/>
                </a:lnTo>
                <a:lnTo>
                  <a:pt x="7276" y="5670"/>
                </a:lnTo>
                <a:lnTo>
                  <a:pt x="7252" y="5573"/>
                </a:lnTo>
                <a:lnTo>
                  <a:pt x="7179" y="5500"/>
                </a:lnTo>
                <a:lnTo>
                  <a:pt x="7082" y="5451"/>
                </a:lnTo>
                <a:lnTo>
                  <a:pt x="7033" y="5427"/>
                </a:lnTo>
                <a:lnTo>
                  <a:pt x="6960" y="5402"/>
                </a:lnTo>
                <a:lnTo>
                  <a:pt x="6887" y="5427"/>
                </a:lnTo>
                <a:lnTo>
                  <a:pt x="6814" y="5451"/>
                </a:lnTo>
                <a:lnTo>
                  <a:pt x="6790" y="5451"/>
                </a:lnTo>
                <a:lnTo>
                  <a:pt x="6692" y="5500"/>
                </a:lnTo>
                <a:lnTo>
                  <a:pt x="6644" y="3018"/>
                </a:lnTo>
                <a:lnTo>
                  <a:pt x="6644" y="1752"/>
                </a:lnTo>
                <a:lnTo>
                  <a:pt x="6668" y="512"/>
                </a:lnTo>
                <a:close/>
                <a:moveTo>
                  <a:pt x="6206" y="585"/>
                </a:moveTo>
                <a:lnTo>
                  <a:pt x="6181" y="852"/>
                </a:lnTo>
                <a:lnTo>
                  <a:pt x="6181" y="1096"/>
                </a:lnTo>
                <a:lnTo>
                  <a:pt x="6181" y="1874"/>
                </a:lnTo>
                <a:lnTo>
                  <a:pt x="6181" y="2653"/>
                </a:lnTo>
                <a:lnTo>
                  <a:pt x="6181" y="3602"/>
                </a:lnTo>
                <a:lnTo>
                  <a:pt x="6181" y="4551"/>
                </a:lnTo>
                <a:lnTo>
                  <a:pt x="6230" y="6449"/>
                </a:lnTo>
                <a:lnTo>
                  <a:pt x="6230" y="7373"/>
                </a:lnTo>
                <a:lnTo>
                  <a:pt x="6206" y="8298"/>
                </a:lnTo>
                <a:lnTo>
                  <a:pt x="6181" y="9198"/>
                </a:lnTo>
                <a:lnTo>
                  <a:pt x="6133" y="10123"/>
                </a:lnTo>
                <a:lnTo>
                  <a:pt x="6157" y="10926"/>
                </a:lnTo>
                <a:lnTo>
                  <a:pt x="6206" y="11729"/>
                </a:lnTo>
                <a:lnTo>
                  <a:pt x="6254" y="12532"/>
                </a:lnTo>
                <a:lnTo>
                  <a:pt x="6279" y="13335"/>
                </a:lnTo>
                <a:lnTo>
                  <a:pt x="6206" y="13359"/>
                </a:lnTo>
                <a:lnTo>
                  <a:pt x="5451" y="13748"/>
                </a:lnTo>
                <a:lnTo>
                  <a:pt x="4721" y="14186"/>
                </a:lnTo>
                <a:lnTo>
                  <a:pt x="3262" y="15087"/>
                </a:lnTo>
                <a:lnTo>
                  <a:pt x="2897" y="15281"/>
                </a:lnTo>
                <a:lnTo>
                  <a:pt x="2532" y="15476"/>
                </a:lnTo>
                <a:lnTo>
                  <a:pt x="2142" y="15671"/>
                </a:lnTo>
                <a:lnTo>
                  <a:pt x="1753" y="15841"/>
                </a:lnTo>
                <a:lnTo>
                  <a:pt x="950" y="16133"/>
                </a:lnTo>
                <a:lnTo>
                  <a:pt x="634" y="16255"/>
                </a:lnTo>
                <a:lnTo>
                  <a:pt x="634" y="16279"/>
                </a:lnTo>
                <a:lnTo>
                  <a:pt x="585" y="15938"/>
                </a:lnTo>
                <a:lnTo>
                  <a:pt x="561" y="15573"/>
                </a:lnTo>
                <a:lnTo>
                  <a:pt x="536" y="15208"/>
                </a:lnTo>
                <a:lnTo>
                  <a:pt x="512" y="14868"/>
                </a:lnTo>
                <a:lnTo>
                  <a:pt x="439" y="14430"/>
                </a:lnTo>
                <a:lnTo>
                  <a:pt x="415" y="13992"/>
                </a:lnTo>
                <a:lnTo>
                  <a:pt x="415" y="13578"/>
                </a:lnTo>
                <a:lnTo>
                  <a:pt x="439" y="13140"/>
                </a:lnTo>
                <a:lnTo>
                  <a:pt x="512" y="11461"/>
                </a:lnTo>
                <a:lnTo>
                  <a:pt x="561" y="10634"/>
                </a:lnTo>
                <a:lnTo>
                  <a:pt x="585" y="9782"/>
                </a:lnTo>
                <a:lnTo>
                  <a:pt x="609" y="8225"/>
                </a:lnTo>
                <a:lnTo>
                  <a:pt x="609" y="6668"/>
                </a:lnTo>
                <a:lnTo>
                  <a:pt x="561" y="5110"/>
                </a:lnTo>
                <a:lnTo>
                  <a:pt x="536" y="4356"/>
                </a:lnTo>
                <a:lnTo>
                  <a:pt x="488" y="3577"/>
                </a:lnTo>
                <a:lnTo>
                  <a:pt x="609" y="3504"/>
                </a:lnTo>
                <a:lnTo>
                  <a:pt x="755" y="3407"/>
                </a:lnTo>
                <a:lnTo>
                  <a:pt x="1145" y="3164"/>
                </a:lnTo>
                <a:lnTo>
                  <a:pt x="1558" y="2920"/>
                </a:lnTo>
                <a:lnTo>
                  <a:pt x="2337" y="2507"/>
                </a:lnTo>
                <a:lnTo>
                  <a:pt x="3116" y="2093"/>
                </a:lnTo>
                <a:lnTo>
                  <a:pt x="3529" y="1850"/>
                </a:lnTo>
                <a:lnTo>
                  <a:pt x="3967" y="1655"/>
                </a:lnTo>
                <a:lnTo>
                  <a:pt x="4405" y="1461"/>
                </a:lnTo>
                <a:lnTo>
                  <a:pt x="4843" y="1290"/>
                </a:lnTo>
                <a:lnTo>
                  <a:pt x="5208" y="1144"/>
                </a:lnTo>
                <a:lnTo>
                  <a:pt x="5549" y="974"/>
                </a:lnTo>
                <a:lnTo>
                  <a:pt x="6206" y="585"/>
                </a:lnTo>
                <a:close/>
                <a:moveTo>
                  <a:pt x="18542" y="804"/>
                </a:moveTo>
                <a:lnTo>
                  <a:pt x="18518" y="1023"/>
                </a:lnTo>
                <a:lnTo>
                  <a:pt x="18518" y="1266"/>
                </a:lnTo>
                <a:lnTo>
                  <a:pt x="18518" y="1752"/>
                </a:lnTo>
                <a:lnTo>
                  <a:pt x="18567" y="2263"/>
                </a:lnTo>
                <a:lnTo>
                  <a:pt x="18567" y="2726"/>
                </a:lnTo>
                <a:lnTo>
                  <a:pt x="18542" y="4648"/>
                </a:lnTo>
                <a:lnTo>
                  <a:pt x="18494" y="6546"/>
                </a:lnTo>
                <a:lnTo>
                  <a:pt x="18469" y="8249"/>
                </a:lnTo>
                <a:lnTo>
                  <a:pt x="18494" y="9952"/>
                </a:lnTo>
                <a:lnTo>
                  <a:pt x="18567" y="13359"/>
                </a:lnTo>
                <a:lnTo>
                  <a:pt x="18542" y="13359"/>
                </a:lnTo>
                <a:lnTo>
                  <a:pt x="18396" y="13505"/>
                </a:lnTo>
                <a:lnTo>
                  <a:pt x="18226" y="13651"/>
                </a:lnTo>
                <a:lnTo>
                  <a:pt x="18031" y="13748"/>
                </a:lnTo>
                <a:lnTo>
                  <a:pt x="17837" y="13846"/>
                </a:lnTo>
                <a:lnTo>
                  <a:pt x="17423" y="14016"/>
                </a:lnTo>
                <a:lnTo>
                  <a:pt x="17009" y="14186"/>
                </a:lnTo>
                <a:lnTo>
                  <a:pt x="16474" y="14454"/>
                </a:lnTo>
                <a:lnTo>
                  <a:pt x="15963" y="14746"/>
                </a:lnTo>
                <a:lnTo>
                  <a:pt x="15452" y="15038"/>
                </a:lnTo>
                <a:lnTo>
                  <a:pt x="14941" y="15330"/>
                </a:lnTo>
                <a:lnTo>
                  <a:pt x="14479" y="15598"/>
                </a:lnTo>
                <a:lnTo>
                  <a:pt x="14016" y="15865"/>
                </a:lnTo>
                <a:lnTo>
                  <a:pt x="13773" y="15987"/>
                </a:lnTo>
                <a:lnTo>
                  <a:pt x="13530" y="16109"/>
                </a:lnTo>
                <a:lnTo>
                  <a:pt x="13286" y="16182"/>
                </a:lnTo>
                <a:lnTo>
                  <a:pt x="13043" y="16255"/>
                </a:lnTo>
                <a:lnTo>
                  <a:pt x="12921" y="16303"/>
                </a:lnTo>
                <a:lnTo>
                  <a:pt x="12921" y="15987"/>
                </a:lnTo>
                <a:lnTo>
                  <a:pt x="12897" y="15671"/>
                </a:lnTo>
                <a:lnTo>
                  <a:pt x="12873" y="15379"/>
                </a:lnTo>
                <a:lnTo>
                  <a:pt x="12848" y="15062"/>
                </a:lnTo>
                <a:lnTo>
                  <a:pt x="12824" y="14770"/>
                </a:lnTo>
                <a:lnTo>
                  <a:pt x="12824" y="14016"/>
                </a:lnTo>
                <a:lnTo>
                  <a:pt x="12848" y="13943"/>
                </a:lnTo>
                <a:lnTo>
                  <a:pt x="12848" y="13894"/>
                </a:lnTo>
                <a:lnTo>
                  <a:pt x="12848" y="13359"/>
                </a:lnTo>
                <a:lnTo>
                  <a:pt x="12946" y="13335"/>
                </a:lnTo>
                <a:lnTo>
                  <a:pt x="13019" y="13310"/>
                </a:lnTo>
                <a:lnTo>
                  <a:pt x="13092" y="13262"/>
                </a:lnTo>
                <a:lnTo>
                  <a:pt x="13140" y="13213"/>
                </a:lnTo>
                <a:lnTo>
                  <a:pt x="13165" y="13116"/>
                </a:lnTo>
                <a:lnTo>
                  <a:pt x="13165" y="13018"/>
                </a:lnTo>
                <a:lnTo>
                  <a:pt x="13116" y="12921"/>
                </a:lnTo>
                <a:lnTo>
                  <a:pt x="13043" y="12872"/>
                </a:lnTo>
                <a:lnTo>
                  <a:pt x="12970" y="12848"/>
                </a:lnTo>
                <a:lnTo>
                  <a:pt x="12873" y="12848"/>
                </a:lnTo>
                <a:lnTo>
                  <a:pt x="12921" y="11826"/>
                </a:lnTo>
                <a:lnTo>
                  <a:pt x="12970" y="10804"/>
                </a:lnTo>
                <a:lnTo>
                  <a:pt x="12970" y="9806"/>
                </a:lnTo>
                <a:lnTo>
                  <a:pt x="12946" y="8809"/>
                </a:lnTo>
                <a:lnTo>
                  <a:pt x="12897" y="7836"/>
                </a:lnTo>
                <a:lnTo>
                  <a:pt x="12897" y="6838"/>
                </a:lnTo>
                <a:lnTo>
                  <a:pt x="12946" y="5986"/>
                </a:lnTo>
                <a:lnTo>
                  <a:pt x="12970" y="5110"/>
                </a:lnTo>
                <a:lnTo>
                  <a:pt x="12970" y="4672"/>
                </a:lnTo>
                <a:lnTo>
                  <a:pt x="12946" y="4234"/>
                </a:lnTo>
                <a:lnTo>
                  <a:pt x="12897" y="3821"/>
                </a:lnTo>
                <a:lnTo>
                  <a:pt x="12800" y="3383"/>
                </a:lnTo>
                <a:lnTo>
                  <a:pt x="13067" y="3285"/>
                </a:lnTo>
                <a:lnTo>
                  <a:pt x="13335" y="3164"/>
                </a:lnTo>
                <a:lnTo>
                  <a:pt x="13603" y="3042"/>
                </a:lnTo>
                <a:lnTo>
                  <a:pt x="13870" y="2920"/>
                </a:lnTo>
                <a:lnTo>
                  <a:pt x="14235" y="2750"/>
                </a:lnTo>
                <a:lnTo>
                  <a:pt x="14600" y="2555"/>
                </a:lnTo>
                <a:lnTo>
                  <a:pt x="15306" y="2142"/>
                </a:lnTo>
                <a:lnTo>
                  <a:pt x="15963" y="1752"/>
                </a:lnTo>
                <a:lnTo>
                  <a:pt x="16304" y="1558"/>
                </a:lnTo>
                <a:lnTo>
                  <a:pt x="16644" y="1388"/>
                </a:lnTo>
                <a:lnTo>
                  <a:pt x="17009" y="1242"/>
                </a:lnTo>
                <a:lnTo>
                  <a:pt x="17350" y="1096"/>
                </a:lnTo>
                <a:lnTo>
                  <a:pt x="17715" y="974"/>
                </a:lnTo>
                <a:lnTo>
                  <a:pt x="18104" y="877"/>
                </a:lnTo>
                <a:lnTo>
                  <a:pt x="18153" y="877"/>
                </a:lnTo>
                <a:lnTo>
                  <a:pt x="18202" y="828"/>
                </a:lnTo>
                <a:lnTo>
                  <a:pt x="18372" y="828"/>
                </a:lnTo>
                <a:lnTo>
                  <a:pt x="18542" y="804"/>
                </a:lnTo>
                <a:close/>
                <a:moveTo>
                  <a:pt x="6279" y="1"/>
                </a:moveTo>
                <a:lnTo>
                  <a:pt x="6206" y="25"/>
                </a:lnTo>
                <a:lnTo>
                  <a:pt x="5403" y="487"/>
                </a:lnTo>
                <a:lnTo>
                  <a:pt x="4989" y="682"/>
                </a:lnTo>
                <a:lnTo>
                  <a:pt x="4551" y="852"/>
                </a:lnTo>
                <a:lnTo>
                  <a:pt x="4113" y="1023"/>
                </a:lnTo>
                <a:lnTo>
                  <a:pt x="3700" y="1217"/>
                </a:lnTo>
                <a:lnTo>
                  <a:pt x="3286" y="1436"/>
                </a:lnTo>
                <a:lnTo>
                  <a:pt x="2872" y="1679"/>
                </a:lnTo>
                <a:lnTo>
                  <a:pt x="2021" y="2117"/>
                </a:lnTo>
                <a:lnTo>
                  <a:pt x="1607" y="2361"/>
                </a:lnTo>
                <a:lnTo>
                  <a:pt x="1193" y="2604"/>
                </a:lnTo>
                <a:lnTo>
                  <a:pt x="974" y="2726"/>
                </a:lnTo>
                <a:lnTo>
                  <a:pt x="731" y="2896"/>
                </a:lnTo>
                <a:lnTo>
                  <a:pt x="488" y="3066"/>
                </a:lnTo>
                <a:lnTo>
                  <a:pt x="390" y="3188"/>
                </a:lnTo>
                <a:lnTo>
                  <a:pt x="317" y="3285"/>
                </a:lnTo>
                <a:lnTo>
                  <a:pt x="269" y="3310"/>
                </a:lnTo>
                <a:lnTo>
                  <a:pt x="220" y="3358"/>
                </a:lnTo>
                <a:lnTo>
                  <a:pt x="171" y="3480"/>
                </a:lnTo>
                <a:lnTo>
                  <a:pt x="123" y="3626"/>
                </a:lnTo>
                <a:lnTo>
                  <a:pt x="98" y="3894"/>
                </a:lnTo>
                <a:lnTo>
                  <a:pt x="98" y="4186"/>
                </a:lnTo>
                <a:lnTo>
                  <a:pt x="123" y="4453"/>
                </a:lnTo>
                <a:lnTo>
                  <a:pt x="147" y="5329"/>
                </a:lnTo>
                <a:lnTo>
                  <a:pt x="171" y="6205"/>
                </a:lnTo>
                <a:lnTo>
                  <a:pt x="171" y="8006"/>
                </a:lnTo>
                <a:lnTo>
                  <a:pt x="147" y="9782"/>
                </a:lnTo>
                <a:lnTo>
                  <a:pt x="123" y="10658"/>
                </a:lnTo>
                <a:lnTo>
                  <a:pt x="98" y="11558"/>
                </a:lnTo>
                <a:lnTo>
                  <a:pt x="1" y="13335"/>
                </a:lnTo>
                <a:lnTo>
                  <a:pt x="1" y="13700"/>
                </a:lnTo>
                <a:lnTo>
                  <a:pt x="1" y="14065"/>
                </a:lnTo>
                <a:lnTo>
                  <a:pt x="25" y="14454"/>
                </a:lnTo>
                <a:lnTo>
                  <a:pt x="50" y="14819"/>
                </a:lnTo>
                <a:lnTo>
                  <a:pt x="98" y="15233"/>
                </a:lnTo>
                <a:lnTo>
                  <a:pt x="123" y="15646"/>
                </a:lnTo>
                <a:lnTo>
                  <a:pt x="147" y="16060"/>
                </a:lnTo>
                <a:lnTo>
                  <a:pt x="171" y="16255"/>
                </a:lnTo>
                <a:lnTo>
                  <a:pt x="220" y="16474"/>
                </a:lnTo>
                <a:lnTo>
                  <a:pt x="244" y="16547"/>
                </a:lnTo>
                <a:lnTo>
                  <a:pt x="317" y="16595"/>
                </a:lnTo>
                <a:lnTo>
                  <a:pt x="390" y="16620"/>
                </a:lnTo>
                <a:lnTo>
                  <a:pt x="463" y="16620"/>
                </a:lnTo>
                <a:lnTo>
                  <a:pt x="536" y="16644"/>
                </a:lnTo>
                <a:lnTo>
                  <a:pt x="707" y="16620"/>
                </a:lnTo>
                <a:lnTo>
                  <a:pt x="877" y="16595"/>
                </a:lnTo>
                <a:lnTo>
                  <a:pt x="1218" y="16474"/>
                </a:lnTo>
                <a:lnTo>
                  <a:pt x="1850" y="16230"/>
                </a:lnTo>
                <a:lnTo>
                  <a:pt x="2240" y="16060"/>
                </a:lnTo>
                <a:lnTo>
                  <a:pt x="2605" y="15890"/>
                </a:lnTo>
                <a:lnTo>
                  <a:pt x="2970" y="15719"/>
                </a:lnTo>
                <a:lnTo>
                  <a:pt x="3310" y="15525"/>
                </a:lnTo>
                <a:lnTo>
                  <a:pt x="4064" y="15062"/>
                </a:lnTo>
                <a:lnTo>
                  <a:pt x="4819" y="14624"/>
                </a:lnTo>
                <a:lnTo>
                  <a:pt x="5549" y="14162"/>
                </a:lnTo>
                <a:lnTo>
                  <a:pt x="5938" y="13967"/>
                </a:lnTo>
                <a:lnTo>
                  <a:pt x="6327" y="13748"/>
                </a:lnTo>
                <a:lnTo>
                  <a:pt x="6400" y="13821"/>
                </a:lnTo>
                <a:lnTo>
                  <a:pt x="6473" y="13870"/>
                </a:lnTo>
                <a:lnTo>
                  <a:pt x="6546" y="13894"/>
                </a:lnTo>
                <a:lnTo>
                  <a:pt x="6644" y="13870"/>
                </a:lnTo>
                <a:lnTo>
                  <a:pt x="6741" y="13992"/>
                </a:lnTo>
                <a:lnTo>
                  <a:pt x="6863" y="14089"/>
                </a:lnTo>
                <a:lnTo>
                  <a:pt x="7130" y="14259"/>
                </a:lnTo>
                <a:lnTo>
                  <a:pt x="7422" y="14405"/>
                </a:lnTo>
                <a:lnTo>
                  <a:pt x="7690" y="14551"/>
                </a:lnTo>
                <a:lnTo>
                  <a:pt x="8517" y="14916"/>
                </a:lnTo>
                <a:lnTo>
                  <a:pt x="9345" y="15306"/>
                </a:lnTo>
                <a:lnTo>
                  <a:pt x="10878" y="16011"/>
                </a:lnTo>
                <a:lnTo>
                  <a:pt x="11656" y="16352"/>
                </a:lnTo>
                <a:lnTo>
                  <a:pt x="12435" y="16644"/>
                </a:lnTo>
                <a:lnTo>
                  <a:pt x="12459" y="16668"/>
                </a:lnTo>
                <a:lnTo>
                  <a:pt x="12508" y="16741"/>
                </a:lnTo>
                <a:lnTo>
                  <a:pt x="12581" y="16766"/>
                </a:lnTo>
                <a:lnTo>
                  <a:pt x="12678" y="16766"/>
                </a:lnTo>
                <a:lnTo>
                  <a:pt x="12751" y="16741"/>
                </a:lnTo>
                <a:lnTo>
                  <a:pt x="12800" y="16693"/>
                </a:lnTo>
                <a:lnTo>
                  <a:pt x="12897" y="16717"/>
                </a:lnTo>
                <a:lnTo>
                  <a:pt x="13019" y="16717"/>
                </a:lnTo>
                <a:lnTo>
                  <a:pt x="13286" y="16668"/>
                </a:lnTo>
                <a:lnTo>
                  <a:pt x="13530" y="16595"/>
                </a:lnTo>
                <a:lnTo>
                  <a:pt x="13724" y="16522"/>
                </a:lnTo>
                <a:lnTo>
                  <a:pt x="14211" y="16279"/>
                </a:lnTo>
                <a:lnTo>
                  <a:pt x="14698" y="16036"/>
                </a:lnTo>
                <a:lnTo>
                  <a:pt x="15647" y="15500"/>
                </a:lnTo>
                <a:lnTo>
                  <a:pt x="16596" y="14965"/>
                </a:lnTo>
                <a:lnTo>
                  <a:pt x="17058" y="14697"/>
                </a:lnTo>
                <a:lnTo>
                  <a:pt x="17545" y="14478"/>
                </a:lnTo>
                <a:lnTo>
                  <a:pt x="17885" y="14332"/>
                </a:lnTo>
                <a:lnTo>
                  <a:pt x="18226" y="14186"/>
                </a:lnTo>
                <a:lnTo>
                  <a:pt x="18542" y="14016"/>
                </a:lnTo>
                <a:lnTo>
                  <a:pt x="18688" y="13894"/>
                </a:lnTo>
                <a:lnTo>
                  <a:pt x="18834" y="13773"/>
                </a:lnTo>
                <a:lnTo>
                  <a:pt x="18883" y="13748"/>
                </a:lnTo>
                <a:lnTo>
                  <a:pt x="18932" y="13724"/>
                </a:lnTo>
                <a:lnTo>
                  <a:pt x="18980" y="13651"/>
                </a:lnTo>
                <a:lnTo>
                  <a:pt x="18980" y="13578"/>
                </a:lnTo>
                <a:lnTo>
                  <a:pt x="18980" y="12726"/>
                </a:lnTo>
                <a:lnTo>
                  <a:pt x="18956" y="11875"/>
                </a:lnTo>
                <a:lnTo>
                  <a:pt x="18883" y="10171"/>
                </a:lnTo>
                <a:lnTo>
                  <a:pt x="18859" y="9271"/>
                </a:lnTo>
                <a:lnTo>
                  <a:pt x="18859" y="8347"/>
                </a:lnTo>
                <a:lnTo>
                  <a:pt x="18883" y="6546"/>
                </a:lnTo>
                <a:lnTo>
                  <a:pt x="18932" y="4648"/>
                </a:lnTo>
                <a:lnTo>
                  <a:pt x="18956" y="2726"/>
                </a:lnTo>
                <a:lnTo>
                  <a:pt x="18980" y="2215"/>
                </a:lnTo>
                <a:lnTo>
                  <a:pt x="18980" y="1679"/>
                </a:lnTo>
                <a:lnTo>
                  <a:pt x="18932" y="1144"/>
                </a:lnTo>
                <a:lnTo>
                  <a:pt x="18883" y="901"/>
                </a:lnTo>
                <a:lnTo>
                  <a:pt x="18834" y="633"/>
                </a:lnTo>
                <a:lnTo>
                  <a:pt x="18883" y="585"/>
                </a:lnTo>
                <a:lnTo>
                  <a:pt x="18883" y="512"/>
                </a:lnTo>
                <a:lnTo>
                  <a:pt x="18883" y="439"/>
                </a:lnTo>
                <a:lnTo>
                  <a:pt x="18834" y="366"/>
                </a:lnTo>
                <a:lnTo>
                  <a:pt x="18761" y="293"/>
                </a:lnTo>
                <a:lnTo>
                  <a:pt x="18664" y="244"/>
                </a:lnTo>
                <a:lnTo>
                  <a:pt x="18421" y="244"/>
                </a:lnTo>
                <a:lnTo>
                  <a:pt x="18177" y="317"/>
                </a:lnTo>
                <a:lnTo>
                  <a:pt x="17958" y="414"/>
                </a:lnTo>
                <a:lnTo>
                  <a:pt x="17715" y="487"/>
                </a:lnTo>
                <a:lnTo>
                  <a:pt x="17374" y="585"/>
                </a:lnTo>
                <a:lnTo>
                  <a:pt x="17058" y="706"/>
                </a:lnTo>
                <a:lnTo>
                  <a:pt x="16742" y="828"/>
                </a:lnTo>
                <a:lnTo>
                  <a:pt x="16425" y="974"/>
                </a:lnTo>
                <a:lnTo>
                  <a:pt x="15817" y="1290"/>
                </a:lnTo>
                <a:lnTo>
                  <a:pt x="15209" y="1655"/>
                </a:lnTo>
                <a:lnTo>
                  <a:pt x="14479" y="2117"/>
                </a:lnTo>
                <a:lnTo>
                  <a:pt x="14089" y="2312"/>
                </a:lnTo>
                <a:lnTo>
                  <a:pt x="13700" y="2507"/>
                </a:lnTo>
                <a:lnTo>
                  <a:pt x="13432" y="2628"/>
                </a:lnTo>
                <a:lnTo>
                  <a:pt x="13165" y="2750"/>
                </a:lnTo>
                <a:lnTo>
                  <a:pt x="12897" y="2920"/>
                </a:lnTo>
                <a:lnTo>
                  <a:pt x="12654" y="3091"/>
                </a:lnTo>
                <a:lnTo>
                  <a:pt x="12532" y="2969"/>
                </a:lnTo>
                <a:lnTo>
                  <a:pt x="12386" y="2896"/>
                </a:lnTo>
                <a:lnTo>
                  <a:pt x="12070" y="2750"/>
                </a:lnTo>
                <a:lnTo>
                  <a:pt x="11875" y="2653"/>
                </a:lnTo>
                <a:lnTo>
                  <a:pt x="11705" y="2555"/>
                </a:lnTo>
                <a:lnTo>
                  <a:pt x="11316" y="2336"/>
                </a:lnTo>
                <a:lnTo>
                  <a:pt x="11072" y="2190"/>
                </a:lnTo>
                <a:lnTo>
                  <a:pt x="10805" y="2093"/>
                </a:lnTo>
                <a:lnTo>
                  <a:pt x="10294" y="1874"/>
                </a:lnTo>
                <a:lnTo>
                  <a:pt x="9758" y="1679"/>
                </a:lnTo>
                <a:lnTo>
                  <a:pt x="9223" y="1485"/>
                </a:lnTo>
                <a:lnTo>
                  <a:pt x="8298" y="1071"/>
                </a:lnTo>
                <a:lnTo>
                  <a:pt x="7836" y="852"/>
                </a:lnTo>
                <a:lnTo>
                  <a:pt x="7398" y="609"/>
                </a:lnTo>
                <a:lnTo>
                  <a:pt x="7325" y="536"/>
                </a:lnTo>
                <a:lnTo>
                  <a:pt x="7228" y="439"/>
                </a:lnTo>
                <a:lnTo>
                  <a:pt x="7057" y="244"/>
                </a:lnTo>
                <a:lnTo>
                  <a:pt x="6936" y="147"/>
                </a:lnTo>
                <a:lnTo>
                  <a:pt x="6838" y="74"/>
                </a:lnTo>
                <a:lnTo>
                  <a:pt x="6741" y="25"/>
                </a:lnTo>
                <a:lnTo>
                  <a:pt x="6619" y="25"/>
                </a:lnTo>
                <a:lnTo>
                  <a:pt x="6571" y="1"/>
                </a:lnTo>
                <a:lnTo>
                  <a:pt x="6498" y="1"/>
                </a:lnTo>
                <a:lnTo>
                  <a:pt x="6449" y="25"/>
                </a:lnTo>
                <a:lnTo>
                  <a:pt x="640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4" name="Google Shape;874;p37"/>
          <p:cNvSpPr/>
          <p:nvPr/>
        </p:nvSpPr>
        <p:spPr>
          <a:xfrm>
            <a:off x="3808913" y="301728"/>
            <a:ext cx="355778" cy="411093"/>
          </a:xfrm>
          <a:custGeom>
            <a:avLst/>
            <a:gdLst/>
            <a:ahLst/>
            <a:cxnLst/>
            <a:rect l="l" t="t" r="r" b="b"/>
            <a:pathLst>
              <a:path w="16279" h="18810" extrusionOk="0">
                <a:moveTo>
                  <a:pt x="8297" y="536"/>
                </a:moveTo>
                <a:lnTo>
                  <a:pt x="8078" y="658"/>
                </a:lnTo>
                <a:lnTo>
                  <a:pt x="7859" y="780"/>
                </a:lnTo>
                <a:lnTo>
                  <a:pt x="7567" y="974"/>
                </a:lnTo>
                <a:lnTo>
                  <a:pt x="7665" y="804"/>
                </a:lnTo>
                <a:lnTo>
                  <a:pt x="7786" y="682"/>
                </a:lnTo>
                <a:lnTo>
                  <a:pt x="7884" y="609"/>
                </a:lnTo>
                <a:lnTo>
                  <a:pt x="7981" y="585"/>
                </a:lnTo>
                <a:lnTo>
                  <a:pt x="8078" y="561"/>
                </a:lnTo>
                <a:lnTo>
                  <a:pt x="8200" y="536"/>
                </a:lnTo>
                <a:close/>
                <a:moveTo>
                  <a:pt x="8687" y="731"/>
                </a:moveTo>
                <a:lnTo>
                  <a:pt x="8760" y="828"/>
                </a:lnTo>
                <a:lnTo>
                  <a:pt x="8808" y="950"/>
                </a:lnTo>
                <a:lnTo>
                  <a:pt x="8760" y="974"/>
                </a:lnTo>
                <a:lnTo>
                  <a:pt x="8541" y="1072"/>
                </a:lnTo>
                <a:lnTo>
                  <a:pt x="8346" y="1169"/>
                </a:lnTo>
                <a:lnTo>
                  <a:pt x="7957" y="1412"/>
                </a:lnTo>
                <a:lnTo>
                  <a:pt x="7689" y="1583"/>
                </a:lnTo>
                <a:lnTo>
                  <a:pt x="7543" y="1680"/>
                </a:lnTo>
                <a:lnTo>
                  <a:pt x="7397" y="1777"/>
                </a:lnTo>
                <a:lnTo>
                  <a:pt x="7421" y="1534"/>
                </a:lnTo>
                <a:lnTo>
                  <a:pt x="7446" y="1315"/>
                </a:lnTo>
                <a:lnTo>
                  <a:pt x="8054" y="999"/>
                </a:lnTo>
                <a:lnTo>
                  <a:pt x="8370" y="853"/>
                </a:lnTo>
                <a:lnTo>
                  <a:pt x="8687" y="731"/>
                </a:lnTo>
                <a:close/>
                <a:moveTo>
                  <a:pt x="8881" y="1364"/>
                </a:moveTo>
                <a:lnTo>
                  <a:pt x="8881" y="1583"/>
                </a:lnTo>
                <a:lnTo>
                  <a:pt x="8687" y="1656"/>
                </a:lnTo>
                <a:lnTo>
                  <a:pt x="8492" y="1753"/>
                </a:lnTo>
                <a:lnTo>
                  <a:pt x="8249" y="1875"/>
                </a:lnTo>
                <a:lnTo>
                  <a:pt x="8005" y="2021"/>
                </a:lnTo>
                <a:lnTo>
                  <a:pt x="7957" y="2069"/>
                </a:lnTo>
                <a:lnTo>
                  <a:pt x="7932" y="2142"/>
                </a:lnTo>
                <a:lnTo>
                  <a:pt x="7786" y="2142"/>
                </a:lnTo>
                <a:lnTo>
                  <a:pt x="7373" y="2118"/>
                </a:lnTo>
                <a:lnTo>
                  <a:pt x="7373" y="2069"/>
                </a:lnTo>
                <a:lnTo>
                  <a:pt x="7470" y="2069"/>
                </a:lnTo>
                <a:lnTo>
                  <a:pt x="7567" y="2045"/>
                </a:lnTo>
                <a:lnTo>
                  <a:pt x="7738" y="1972"/>
                </a:lnTo>
                <a:lnTo>
                  <a:pt x="8054" y="1777"/>
                </a:lnTo>
                <a:lnTo>
                  <a:pt x="8881" y="1364"/>
                </a:lnTo>
                <a:close/>
                <a:moveTo>
                  <a:pt x="8857" y="2021"/>
                </a:moveTo>
                <a:lnTo>
                  <a:pt x="8857" y="2191"/>
                </a:lnTo>
                <a:lnTo>
                  <a:pt x="8541" y="2167"/>
                </a:lnTo>
                <a:lnTo>
                  <a:pt x="8857" y="2021"/>
                </a:lnTo>
                <a:close/>
                <a:moveTo>
                  <a:pt x="5937" y="2556"/>
                </a:moveTo>
                <a:lnTo>
                  <a:pt x="6765" y="2580"/>
                </a:lnTo>
                <a:lnTo>
                  <a:pt x="7592" y="2629"/>
                </a:lnTo>
                <a:lnTo>
                  <a:pt x="9173" y="2677"/>
                </a:lnTo>
                <a:lnTo>
                  <a:pt x="9976" y="2702"/>
                </a:lnTo>
                <a:lnTo>
                  <a:pt x="10755" y="2726"/>
                </a:lnTo>
                <a:lnTo>
                  <a:pt x="11582" y="2702"/>
                </a:lnTo>
                <a:lnTo>
                  <a:pt x="12385" y="2677"/>
                </a:lnTo>
                <a:lnTo>
                  <a:pt x="13213" y="2629"/>
                </a:lnTo>
                <a:lnTo>
                  <a:pt x="14016" y="2605"/>
                </a:lnTo>
                <a:lnTo>
                  <a:pt x="14064" y="2605"/>
                </a:lnTo>
                <a:lnTo>
                  <a:pt x="14235" y="2750"/>
                </a:lnTo>
                <a:lnTo>
                  <a:pt x="14405" y="2872"/>
                </a:lnTo>
                <a:lnTo>
                  <a:pt x="15038" y="3432"/>
                </a:lnTo>
                <a:lnTo>
                  <a:pt x="15329" y="3724"/>
                </a:lnTo>
                <a:lnTo>
                  <a:pt x="15597" y="4040"/>
                </a:lnTo>
                <a:lnTo>
                  <a:pt x="15694" y="4235"/>
                </a:lnTo>
                <a:lnTo>
                  <a:pt x="15792" y="4405"/>
                </a:lnTo>
                <a:lnTo>
                  <a:pt x="15694" y="4551"/>
                </a:lnTo>
                <a:lnTo>
                  <a:pt x="15573" y="4673"/>
                </a:lnTo>
                <a:lnTo>
                  <a:pt x="15402" y="4843"/>
                </a:lnTo>
                <a:lnTo>
                  <a:pt x="15232" y="4989"/>
                </a:lnTo>
                <a:lnTo>
                  <a:pt x="14843" y="5281"/>
                </a:lnTo>
                <a:lnTo>
                  <a:pt x="14454" y="5549"/>
                </a:lnTo>
                <a:lnTo>
                  <a:pt x="14235" y="5719"/>
                </a:lnTo>
                <a:lnTo>
                  <a:pt x="14064" y="5889"/>
                </a:lnTo>
                <a:lnTo>
                  <a:pt x="13286" y="5865"/>
                </a:lnTo>
                <a:lnTo>
                  <a:pt x="12507" y="5841"/>
                </a:lnTo>
                <a:lnTo>
                  <a:pt x="10974" y="5841"/>
                </a:lnTo>
                <a:lnTo>
                  <a:pt x="7859" y="5889"/>
                </a:lnTo>
                <a:lnTo>
                  <a:pt x="4623" y="5938"/>
                </a:lnTo>
                <a:lnTo>
                  <a:pt x="2385" y="5938"/>
                </a:lnTo>
                <a:lnTo>
                  <a:pt x="2117" y="5962"/>
                </a:lnTo>
                <a:lnTo>
                  <a:pt x="1874" y="6011"/>
                </a:lnTo>
                <a:lnTo>
                  <a:pt x="1849" y="5889"/>
                </a:lnTo>
                <a:lnTo>
                  <a:pt x="1849" y="5768"/>
                </a:lnTo>
                <a:lnTo>
                  <a:pt x="1801" y="5524"/>
                </a:lnTo>
                <a:lnTo>
                  <a:pt x="1655" y="4332"/>
                </a:lnTo>
                <a:lnTo>
                  <a:pt x="1606" y="3724"/>
                </a:lnTo>
                <a:lnTo>
                  <a:pt x="1557" y="3091"/>
                </a:lnTo>
                <a:lnTo>
                  <a:pt x="1557" y="2848"/>
                </a:lnTo>
                <a:lnTo>
                  <a:pt x="1533" y="2580"/>
                </a:lnTo>
                <a:lnTo>
                  <a:pt x="1874" y="2629"/>
                </a:lnTo>
                <a:lnTo>
                  <a:pt x="2214" y="2653"/>
                </a:lnTo>
                <a:lnTo>
                  <a:pt x="2920" y="2653"/>
                </a:lnTo>
                <a:lnTo>
                  <a:pt x="3626" y="2629"/>
                </a:lnTo>
                <a:lnTo>
                  <a:pt x="4283" y="2580"/>
                </a:lnTo>
                <a:lnTo>
                  <a:pt x="5110" y="2556"/>
                </a:lnTo>
                <a:close/>
                <a:moveTo>
                  <a:pt x="8468" y="6352"/>
                </a:moveTo>
                <a:lnTo>
                  <a:pt x="8200" y="6449"/>
                </a:lnTo>
                <a:lnTo>
                  <a:pt x="7835" y="6644"/>
                </a:lnTo>
                <a:lnTo>
                  <a:pt x="7665" y="6765"/>
                </a:lnTo>
                <a:lnTo>
                  <a:pt x="7494" y="6887"/>
                </a:lnTo>
                <a:lnTo>
                  <a:pt x="7470" y="6619"/>
                </a:lnTo>
                <a:lnTo>
                  <a:pt x="7421" y="6352"/>
                </a:lnTo>
                <a:close/>
                <a:moveTo>
                  <a:pt x="8735" y="6644"/>
                </a:moveTo>
                <a:lnTo>
                  <a:pt x="8735" y="6692"/>
                </a:lnTo>
                <a:lnTo>
                  <a:pt x="8735" y="6960"/>
                </a:lnTo>
                <a:lnTo>
                  <a:pt x="8103" y="6936"/>
                </a:lnTo>
                <a:lnTo>
                  <a:pt x="8030" y="6936"/>
                </a:lnTo>
                <a:lnTo>
                  <a:pt x="8200" y="6863"/>
                </a:lnTo>
                <a:lnTo>
                  <a:pt x="8735" y="6644"/>
                </a:lnTo>
                <a:close/>
                <a:moveTo>
                  <a:pt x="3942" y="7301"/>
                </a:moveTo>
                <a:lnTo>
                  <a:pt x="4331" y="7325"/>
                </a:lnTo>
                <a:lnTo>
                  <a:pt x="5061" y="7374"/>
                </a:lnTo>
                <a:lnTo>
                  <a:pt x="5864" y="7422"/>
                </a:lnTo>
                <a:lnTo>
                  <a:pt x="6667" y="7447"/>
                </a:lnTo>
                <a:lnTo>
                  <a:pt x="8297" y="7471"/>
                </a:lnTo>
                <a:lnTo>
                  <a:pt x="8833" y="7495"/>
                </a:lnTo>
                <a:lnTo>
                  <a:pt x="8930" y="7520"/>
                </a:lnTo>
                <a:lnTo>
                  <a:pt x="9052" y="7495"/>
                </a:lnTo>
                <a:lnTo>
                  <a:pt x="11607" y="7593"/>
                </a:lnTo>
                <a:lnTo>
                  <a:pt x="12361" y="7617"/>
                </a:lnTo>
                <a:lnTo>
                  <a:pt x="13115" y="7593"/>
                </a:lnTo>
                <a:lnTo>
                  <a:pt x="13870" y="7568"/>
                </a:lnTo>
                <a:lnTo>
                  <a:pt x="14624" y="7568"/>
                </a:lnTo>
                <a:lnTo>
                  <a:pt x="14600" y="7739"/>
                </a:lnTo>
                <a:lnTo>
                  <a:pt x="14575" y="7933"/>
                </a:lnTo>
                <a:lnTo>
                  <a:pt x="14575" y="8298"/>
                </a:lnTo>
                <a:lnTo>
                  <a:pt x="14624" y="8980"/>
                </a:lnTo>
                <a:lnTo>
                  <a:pt x="14697" y="9539"/>
                </a:lnTo>
                <a:lnTo>
                  <a:pt x="14746" y="10123"/>
                </a:lnTo>
                <a:lnTo>
                  <a:pt x="14770" y="10391"/>
                </a:lnTo>
                <a:lnTo>
                  <a:pt x="14794" y="10659"/>
                </a:lnTo>
                <a:lnTo>
                  <a:pt x="13310" y="10707"/>
                </a:lnTo>
                <a:lnTo>
                  <a:pt x="11826" y="10780"/>
                </a:lnTo>
                <a:lnTo>
                  <a:pt x="10341" y="10829"/>
                </a:lnTo>
                <a:lnTo>
                  <a:pt x="9587" y="10853"/>
                </a:lnTo>
                <a:lnTo>
                  <a:pt x="8833" y="10829"/>
                </a:lnTo>
                <a:lnTo>
                  <a:pt x="7178" y="10780"/>
                </a:lnTo>
                <a:lnTo>
                  <a:pt x="6327" y="10780"/>
                </a:lnTo>
                <a:lnTo>
                  <a:pt x="5499" y="10804"/>
                </a:lnTo>
                <a:lnTo>
                  <a:pt x="4088" y="10853"/>
                </a:lnTo>
                <a:lnTo>
                  <a:pt x="3358" y="10902"/>
                </a:lnTo>
                <a:lnTo>
                  <a:pt x="3017" y="10926"/>
                </a:lnTo>
                <a:lnTo>
                  <a:pt x="2677" y="10999"/>
                </a:lnTo>
                <a:lnTo>
                  <a:pt x="2677" y="10926"/>
                </a:lnTo>
                <a:lnTo>
                  <a:pt x="2652" y="10853"/>
                </a:lnTo>
                <a:lnTo>
                  <a:pt x="2604" y="10804"/>
                </a:lnTo>
                <a:lnTo>
                  <a:pt x="2531" y="10756"/>
                </a:lnTo>
                <a:lnTo>
                  <a:pt x="2239" y="10586"/>
                </a:lnTo>
                <a:lnTo>
                  <a:pt x="1947" y="10391"/>
                </a:lnTo>
                <a:lnTo>
                  <a:pt x="1411" y="10002"/>
                </a:lnTo>
                <a:lnTo>
                  <a:pt x="1168" y="9807"/>
                </a:lnTo>
                <a:lnTo>
                  <a:pt x="925" y="9612"/>
                </a:lnTo>
                <a:lnTo>
                  <a:pt x="681" y="9393"/>
                </a:lnTo>
                <a:lnTo>
                  <a:pt x="438" y="9199"/>
                </a:lnTo>
                <a:lnTo>
                  <a:pt x="633" y="9028"/>
                </a:lnTo>
                <a:lnTo>
                  <a:pt x="1338" y="8396"/>
                </a:lnTo>
                <a:lnTo>
                  <a:pt x="1703" y="8104"/>
                </a:lnTo>
                <a:lnTo>
                  <a:pt x="2068" y="7812"/>
                </a:lnTo>
                <a:lnTo>
                  <a:pt x="2336" y="7641"/>
                </a:lnTo>
                <a:lnTo>
                  <a:pt x="2458" y="7568"/>
                </a:lnTo>
                <a:lnTo>
                  <a:pt x="2579" y="7447"/>
                </a:lnTo>
                <a:lnTo>
                  <a:pt x="2604" y="7374"/>
                </a:lnTo>
                <a:lnTo>
                  <a:pt x="2847" y="7374"/>
                </a:lnTo>
                <a:lnTo>
                  <a:pt x="3115" y="7349"/>
                </a:lnTo>
                <a:lnTo>
                  <a:pt x="3577" y="7301"/>
                </a:lnTo>
                <a:close/>
                <a:moveTo>
                  <a:pt x="7446" y="11242"/>
                </a:moveTo>
                <a:lnTo>
                  <a:pt x="8541" y="11291"/>
                </a:lnTo>
                <a:lnTo>
                  <a:pt x="8395" y="11364"/>
                </a:lnTo>
                <a:lnTo>
                  <a:pt x="8249" y="11461"/>
                </a:lnTo>
                <a:lnTo>
                  <a:pt x="7981" y="11632"/>
                </a:lnTo>
                <a:lnTo>
                  <a:pt x="7567" y="11851"/>
                </a:lnTo>
                <a:lnTo>
                  <a:pt x="7519" y="11534"/>
                </a:lnTo>
                <a:lnTo>
                  <a:pt x="7494" y="11388"/>
                </a:lnTo>
                <a:lnTo>
                  <a:pt x="7446" y="11242"/>
                </a:lnTo>
                <a:close/>
                <a:moveTo>
                  <a:pt x="8784" y="11632"/>
                </a:moveTo>
                <a:lnTo>
                  <a:pt x="8735" y="12094"/>
                </a:lnTo>
                <a:lnTo>
                  <a:pt x="8541" y="12167"/>
                </a:lnTo>
                <a:lnTo>
                  <a:pt x="8370" y="12264"/>
                </a:lnTo>
                <a:lnTo>
                  <a:pt x="8005" y="12459"/>
                </a:lnTo>
                <a:lnTo>
                  <a:pt x="7762" y="12581"/>
                </a:lnTo>
                <a:lnTo>
                  <a:pt x="7640" y="12678"/>
                </a:lnTo>
                <a:lnTo>
                  <a:pt x="7543" y="12751"/>
                </a:lnTo>
                <a:lnTo>
                  <a:pt x="7543" y="12678"/>
                </a:lnTo>
                <a:lnTo>
                  <a:pt x="7567" y="12216"/>
                </a:lnTo>
                <a:lnTo>
                  <a:pt x="7713" y="12167"/>
                </a:lnTo>
                <a:lnTo>
                  <a:pt x="7859" y="12118"/>
                </a:lnTo>
                <a:lnTo>
                  <a:pt x="8103" y="11997"/>
                </a:lnTo>
                <a:lnTo>
                  <a:pt x="8443" y="11826"/>
                </a:lnTo>
                <a:lnTo>
                  <a:pt x="8614" y="11729"/>
                </a:lnTo>
                <a:lnTo>
                  <a:pt x="8784" y="11632"/>
                </a:lnTo>
                <a:close/>
                <a:moveTo>
                  <a:pt x="8735" y="12581"/>
                </a:moveTo>
                <a:lnTo>
                  <a:pt x="8735" y="13189"/>
                </a:lnTo>
                <a:lnTo>
                  <a:pt x="8662" y="13165"/>
                </a:lnTo>
                <a:lnTo>
                  <a:pt x="8565" y="13165"/>
                </a:lnTo>
                <a:lnTo>
                  <a:pt x="8468" y="13189"/>
                </a:lnTo>
                <a:lnTo>
                  <a:pt x="8249" y="13262"/>
                </a:lnTo>
                <a:lnTo>
                  <a:pt x="8054" y="13384"/>
                </a:lnTo>
                <a:lnTo>
                  <a:pt x="7859" y="13481"/>
                </a:lnTo>
                <a:lnTo>
                  <a:pt x="7665" y="13627"/>
                </a:lnTo>
                <a:lnTo>
                  <a:pt x="7446" y="13797"/>
                </a:lnTo>
                <a:lnTo>
                  <a:pt x="7494" y="13140"/>
                </a:lnTo>
                <a:lnTo>
                  <a:pt x="7665" y="13116"/>
                </a:lnTo>
                <a:lnTo>
                  <a:pt x="7835" y="13043"/>
                </a:lnTo>
                <a:lnTo>
                  <a:pt x="8151" y="12873"/>
                </a:lnTo>
                <a:lnTo>
                  <a:pt x="8735" y="12581"/>
                </a:lnTo>
                <a:close/>
                <a:moveTo>
                  <a:pt x="8735" y="13578"/>
                </a:moveTo>
                <a:lnTo>
                  <a:pt x="8735" y="14138"/>
                </a:lnTo>
                <a:lnTo>
                  <a:pt x="8541" y="14211"/>
                </a:lnTo>
                <a:lnTo>
                  <a:pt x="8346" y="14284"/>
                </a:lnTo>
                <a:lnTo>
                  <a:pt x="7981" y="14454"/>
                </a:lnTo>
                <a:lnTo>
                  <a:pt x="7689" y="14576"/>
                </a:lnTo>
                <a:lnTo>
                  <a:pt x="7543" y="14673"/>
                </a:lnTo>
                <a:lnTo>
                  <a:pt x="7421" y="14746"/>
                </a:lnTo>
                <a:lnTo>
                  <a:pt x="7421" y="14454"/>
                </a:lnTo>
                <a:lnTo>
                  <a:pt x="7421" y="14138"/>
                </a:lnTo>
                <a:lnTo>
                  <a:pt x="7567" y="14089"/>
                </a:lnTo>
                <a:lnTo>
                  <a:pt x="7738" y="14016"/>
                </a:lnTo>
                <a:lnTo>
                  <a:pt x="8005" y="13870"/>
                </a:lnTo>
                <a:lnTo>
                  <a:pt x="8176" y="13773"/>
                </a:lnTo>
                <a:lnTo>
                  <a:pt x="8370" y="13724"/>
                </a:lnTo>
                <a:lnTo>
                  <a:pt x="8735" y="13578"/>
                </a:lnTo>
                <a:close/>
                <a:moveTo>
                  <a:pt x="8735" y="14625"/>
                </a:moveTo>
                <a:lnTo>
                  <a:pt x="8735" y="15014"/>
                </a:lnTo>
                <a:lnTo>
                  <a:pt x="8687" y="15038"/>
                </a:lnTo>
                <a:lnTo>
                  <a:pt x="7908" y="15501"/>
                </a:lnTo>
                <a:lnTo>
                  <a:pt x="7689" y="15598"/>
                </a:lnTo>
                <a:lnTo>
                  <a:pt x="7446" y="15720"/>
                </a:lnTo>
                <a:lnTo>
                  <a:pt x="7421" y="15087"/>
                </a:lnTo>
                <a:lnTo>
                  <a:pt x="7592" y="15063"/>
                </a:lnTo>
                <a:lnTo>
                  <a:pt x="7738" y="15014"/>
                </a:lnTo>
                <a:lnTo>
                  <a:pt x="8054" y="14892"/>
                </a:lnTo>
                <a:lnTo>
                  <a:pt x="8735" y="14625"/>
                </a:lnTo>
                <a:close/>
                <a:moveTo>
                  <a:pt x="8711" y="15452"/>
                </a:moveTo>
                <a:lnTo>
                  <a:pt x="8711" y="16231"/>
                </a:lnTo>
                <a:lnTo>
                  <a:pt x="8419" y="16328"/>
                </a:lnTo>
                <a:lnTo>
                  <a:pt x="8151" y="16425"/>
                </a:lnTo>
                <a:lnTo>
                  <a:pt x="7811" y="16523"/>
                </a:lnTo>
                <a:lnTo>
                  <a:pt x="7494" y="16620"/>
                </a:lnTo>
                <a:lnTo>
                  <a:pt x="7470" y="16012"/>
                </a:lnTo>
                <a:lnTo>
                  <a:pt x="7567" y="16012"/>
                </a:lnTo>
                <a:lnTo>
                  <a:pt x="7689" y="15963"/>
                </a:lnTo>
                <a:lnTo>
                  <a:pt x="7908" y="15890"/>
                </a:lnTo>
                <a:lnTo>
                  <a:pt x="8322" y="15671"/>
                </a:lnTo>
                <a:lnTo>
                  <a:pt x="8711" y="15452"/>
                </a:lnTo>
                <a:close/>
                <a:moveTo>
                  <a:pt x="8687" y="16717"/>
                </a:moveTo>
                <a:lnTo>
                  <a:pt x="8687" y="17082"/>
                </a:lnTo>
                <a:lnTo>
                  <a:pt x="8687" y="17107"/>
                </a:lnTo>
                <a:lnTo>
                  <a:pt x="8346" y="17228"/>
                </a:lnTo>
                <a:lnTo>
                  <a:pt x="8005" y="17399"/>
                </a:lnTo>
                <a:lnTo>
                  <a:pt x="7543" y="17593"/>
                </a:lnTo>
                <a:lnTo>
                  <a:pt x="7519" y="17009"/>
                </a:lnTo>
                <a:lnTo>
                  <a:pt x="7689" y="17009"/>
                </a:lnTo>
                <a:lnTo>
                  <a:pt x="7859" y="16961"/>
                </a:lnTo>
                <a:lnTo>
                  <a:pt x="8176" y="16888"/>
                </a:lnTo>
                <a:lnTo>
                  <a:pt x="8687" y="16717"/>
                </a:lnTo>
                <a:close/>
                <a:moveTo>
                  <a:pt x="8687" y="17545"/>
                </a:moveTo>
                <a:lnTo>
                  <a:pt x="8687" y="18250"/>
                </a:lnTo>
                <a:lnTo>
                  <a:pt x="8370" y="18275"/>
                </a:lnTo>
                <a:lnTo>
                  <a:pt x="8054" y="18299"/>
                </a:lnTo>
                <a:lnTo>
                  <a:pt x="7835" y="18323"/>
                </a:lnTo>
                <a:lnTo>
                  <a:pt x="7592" y="18348"/>
                </a:lnTo>
                <a:lnTo>
                  <a:pt x="7543" y="18372"/>
                </a:lnTo>
                <a:lnTo>
                  <a:pt x="7543" y="18031"/>
                </a:lnTo>
                <a:lnTo>
                  <a:pt x="7689" y="17983"/>
                </a:lnTo>
                <a:lnTo>
                  <a:pt x="7811" y="17934"/>
                </a:lnTo>
                <a:lnTo>
                  <a:pt x="8078" y="17812"/>
                </a:lnTo>
                <a:lnTo>
                  <a:pt x="8687" y="17545"/>
                </a:lnTo>
                <a:close/>
                <a:moveTo>
                  <a:pt x="8078" y="1"/>
                </a:moveTo>
                <a:lnTo>
                  <a:pt x="7884" y="25"/>
                </a:lnTo>
                <a:lnTo>
                  <a:pt x="7713" y="74"/>
                </a:lnTo>
                <a:lnTo>
                  <a:pt x="7567" y="171"/>
                </a:lnTo>
                <a:lnTo>
                  <a:pt x="7446" y="269"/>
                </a:lnTo>
                <a:lnTo>
                  <a:pt x="7324" y="390"/>
                </a:lnTo>
                <a:lnTo>
                  <a:pt x="7227" y="536"/>
                </a:lnTo>
                <a:lnTo>
                  <a:pt x="7154" y="682"/>
                </a:lnTo>
                <a:lnTo>
                  <a:pt x="7081" y="853"/>
                </a:lnTo>
                <a:lnTo>
                  <a:pt x="7032" y="1023"/>
                </a:lnTo>
                <a:lnTo>
                  <a:pt x="6959" y="1388"/>
                </a:lnTo>
                <a:lnTo>
                  <a:pt x="6935" y="1753"/>
                </a:lnTo>
                <a:lnTo>
                  <a:pt x="6959" y="2118"/>
                </a:lnTo>
                <a:lnTo>
                  <a:pt x="6959" y="2118"/>
                </a:lnTo>
                <a:lnTo>
                  <a:pt x="5816" y="2094"/>
                </a:lnTo>
                <a:lnTo>
                  <a:pt x="4672" y="2094"/>
                </a:lnTo>
                <a:lnTo>
                  <a:pt x="2993" y="2167"/>
                </a:lnTo>
                <a:lnTo>
                  <a:pt x="1801" y="2167"/>
                </a:lnTo>
                <a:lnTo>
                  <a:pt x="1387" y="2191"/>
                </a:lnTo>
                <a:lnTo>
                  <a:pt x="1338" y="2191"/>
                </a:lnTo>
                <a:lnTo>
                  <a:pt x="1290" y="2215"/>
                </a:lnTo>
                <a:lnTo>
                  <a:pt x="1290" y="2240"/>
                </a:lnTo>
                <a:lnTo>
                  <a:pt x="1217" y="2288"/>
                </a:lnTo>
                <a:lnTo>
                  <a:pt x="1192" y="2361"/>
                </a:lnTo>
                <a:lnTo>
                  <a:pt x="1119" y="2556"/>
                </a:lnTo>
                <a:lnTo>
                  <a:pt x="1071" y="2775"/>
                </a:lnTo>
                <a:lnTo>
                  <a:pt x="1046" y="3018"/>
                </a:lnTo>
                <a:lnTo>
                  <a:pt x="1046" y="3261"/>
                </a:lnTo>
                <a:lnTo>
                  <a:pt x="1071" y="3748"/>
                </a:lnTo>
                <a:lnTo>
                  <a:pt x="1119" y="4162"/>
                </a:lnTo>
                <a:lnTo>
                  <a:pt x="1168" y="4770"/>
                </a:lnTo>
                <a:lnTo>
                  <a:pt x="1241" y="5378"/>
                </a:lnTo>
                <a:lnTo>
                  <a:pt x="1265" y="5622"/>
                </a:lnTo>
                <a:lnTo>
                  <a:pt x="1290" y="5889"/>
                </a:lnTo>
                <a:lnTo>
                  <a:pt x="1314" y="6011"/>
                </a:lnTo>
                <a:lnTo>
                  <a:pt x="1338" y="6133"/>
                </a:lnTo>
                <a:lnTo>
                  <a:pt x="1411" y="6230"/>
                </a:lnTo>
                <a:lnTo>
                  <a:pt x="1484" y="6303"/>
                </a:lnTo>
                <a:lnTo>
                  <a:pt x="1557" y="6352"/>
                </a:lnTo>
                <a:lnTo>
                  <a:pt x="1630" y="6352"/>
                </a:lnTo>
                <a:lnTo>
                  <a:pt x="1703" y="6327"/>
                </a:lnTo>
                <a:lnTo>
                  <a:pt x="1776" y="6279"/>
                </a:lnTo>
                <a:lnTo>
                  <a:pt x="1801" y="6254"/>
                </a:lnTo>
                <a:lnTo>
                  <a:pt x="2020" y="6303"/>
                </a:lnTo>
                <a:lnTo>
                  <a:pt x="2239" y="6327"/>
                </a:lnTo>
                <a:lnTo>
                  <a:pt x="2701" y="6352"/>
                </a:lnTo>
                <a:lnTo>
                  <a:pt x="4429" y="6376"/>
                </a:lnTo>
                <a:lnTo>
                  <a:pt x="6959" y="6352"/>
                </a:lnTo>
                <a:lnTo>
                  <a:pt x="6984" y="6595"/>
                </a:lnTo>
                <a:lnTo>
                  <a:pt x="7008" y="6911"/>
                </a:lnTo>
                <a:lnTo>
                  <a:pt x="5962" y="6887"/>
                </a:lnTo>
                <a:lnTo>
                  <a:pt x="4891" y="6838"/>
                </a:lnTo>
                <a:lnTo>
                  <a:pt x="4161" y="6814"/>
                </a:lnTo>
                <a:lnTo>
                  <a:pt x="3163" y="6814"/>
                </a:lnTo>
                <a:lnTo>
                  <a:pt x="2896" y="6863"/>
                </a:lnTo>
                <a:lnTo>
                  <a:pt x="2628" y="6936"/>
                </a:lnTo>
                <a:lnTo>
                  <a:pt x="2506" y="6984"/>
                </a:lnTo>
                <a:lnTo>
                  <a:pt x="2409" y="7057"/>
                </a:lnTo>
                <a:lnTo>
                  <a:pt x="2360" y="7033"/>
                </a:lnTo>
                <a:lnTo>
                  <a:pt x="2263" y="7033"/>
                </a:lnTo>
                <a:lnTo>
                  <a:pt x="2190" y="7057"/>
                </a:lnTo>
                <a:lnTo>
                  <a:pt x="1995" y="7130"/>
                </a:lnTo>
                <a:lnTo>
                  <a:pt x="1825" y="7228"/>
                </a:lnTo>
                <a:lnTo>
                  <a:pt x="1630" y="7374"/>
                </a:lnTo>
                <a:lnTo>
                  <a:pt x="1290" y="7666"/>
                </a:lnTo>
                <a:lnTo>
                  <a:pt x="1022" y="7933"/>
                </a:lnTo>
                <a:lnTo>
                  <a:pt x="681" y="8250"/>
                </a:lnTo>
                <a:lnTo>
                  <a:pt x="365" y="8590"/>
                </a:lnTo>
                <a:lnTo>
                  <a:pt x="243" y="8712"/>
                </a:lnTo>
                <a:lnTo>
                  <a:pt x="122" y="8858"/>
                </a:lnTo>
                <a:lnTo>
                  <a:pt x="24" y="9004"/>
                </a:lnTo>
                <a:lnTo>
                  <a:pt x="0" y="9077"/>
                </a:lnTo>
                <a:lnTo>
                  <a:pt x="0" y="9174"/>
                </a:lnTo>
                <a:lnTo>
                  <a:pt x="0" y="9199"/>
                </a:lnTo>
                <a:lnTo>
                  <a:pt x="0" y="9247"/>
                </a:lnTo>
                <a:lnTo>
                  <a:pt x="0" y="9320"/>
                </a:lnTo>
                <a:lnTo>
                  <a:pt x="73" y="9466"/>
                </a:lnTo>
                <a:lnTo>
                  <a:pt x="170" y="9612"/>
                </a:lnTo>
                <a:lnTo>
                  <a:pt x="292" y="9758"/>
                </a:lnTo>
                <a:lnTo>
                  <a:pt x="414" y="9904"/>
                </a:lnTo>
                <a:lnTo>
                  <a:pt x="681" y="10148"/>
                </a:lnTo>
                <a:lnTo>
                  <a:pt x="949" y="10367"/>
                </a:lnTo>
                <a:lnTo>
                  <a:pt x="1265" y="10610"/>
                </a:lnTo>
                <a:lnTo>
                  <a:pt x="1582" y="10829"/>
                </a:lnTo>
                <a:lnTo>
                  <a:pt x="1922" y="11048"/>
                </a:lnTo>
                <a:lnTo>
                  <a:pt x="2239" y="11242"/>
                </a:lnTo>
                <a:lnTo>
                  <a:pt x="2312" y="11267"/>
                </a:lnTo>
                <a:lnTo>
                  <a:pt x="2385" y="11267"/>
                </a:lnTo>
                <a:lnTo>
                  <a:pt x="2750" y="11340"/>
                </a:lnTo>
                <a:lnTo>
                  <a:pt x="3139" y="11388"/>
                </a:lnTo>
                <a:lnTo>
                  <a:pt x="3528" y="11388"/>
                </a:lnTo>
                <a:lnTo>
                  <a:pt x="3918" y="11364"/>
                </a:lnTo>
                <a:lnTo>
                  <a:pt x="4721" y="11315"/>
                </a:lnTo>
                <a:lnTo>
                  <a:pt x="5499" y="11267"/>
                </a:lnTo>
                <a:lnTo>
                  <a:pt x="6278" y="11242"/>
                </a:lnTo>
                <a:lnTo>
                  <a:pt x="7081" y="11242"/>
                </a:lnTo>
                <a:lnTo>
                  <a:pt x="7081" y="11607"/>
                </a:lnTo>
                <a:lnTo>
                  <a:pt x="7081" y="11972"/>
                </a:lnTo>
                <a:lnTo>
                  <a:pt x="7081" y="12313"/>
                </a:lnTo>
                <a:lnTo>
                  <a:pt x="7057" y="12678"/>
                </a:lnTo>
                <a:lnTo>
                  <a:pt x="6984" y="13578"/>
                </a:lnTo>
                <a:lnTo>
                  <a:pt x="6935" y="14016"/>
                </a:lnTo>
                <a:lnTo>
                  <a:pt x="6911" y="14454"/>
                </a:lnTo>
                <a:lnTo>
                  <a:pt x="6911" y="15476"/>
                </a:lnTo>
                <a:lnTo>
                  <a:pt x="6959" y="16498"/>
                </a:lnTo>
                <a:lnTo>
                  <a:pt x="7057" y="18542"/>
                </a:lnTo>
                <a:lnTo>
                  <a:pt x="7057" y="18615"/>
                </a:lnTo>
                <a:lnTo>
                  <a:pt x="7081" y="18688"/>
                </a:lnTo>
                <a:lnTo>
                  <a:pt x="7130" y="18737"/>
                </a:lnTo>
                <a:lnTo>
                  <a:pt x="7203" y="18761"/>
                </a:lnTo>
                <a:lnTo>
                  <a:pt x="7251" y="18786"/>
                </a:lnTo>
                <a:lnTo>
                  <a:pt x="7324" y="18786"/>
                </a:lnTo>
                <a:lnTo>
                  <a:pt x="7373" y="18761"/>
                </a:lnTo>
                <a:lnTo>
                  <a:pt x="7446" y="18737"/>
                </a:lnTo>
                <a:lnTo>
                  <a:pt x="7519" y="18786"/>
                </a:lnTo>
                <a:lnTo>
                  <a:pt x="7640" y="18810"/>
                </a:lnTo>
                <a:lnTo>
                  <a:pt x="8662" y="18810"/>
                </a:lnTo>
                <a:lnTo>
                  <a:pt x="8954" y="18786"/>
                </a:lnTo>
                <a:lnTo>
                  <a:pt x="9003" y="18786"/>
                </a:lnTo>
                <a:lnTo>
                  <a:pt x="9076" y="18761"/>
                </a:lnTo>
                <a:lnTo>
                  <a:pt x="9149" y="18664"/>
                </a:lnTo>
                <a:lnTo>
                  <a:pt x="9198" y="18542"/>
                </a:lnTo>
                <a:lnTo>
                  <a:pt x="9198" y="18421"/>
                </a:lnTo>
                <a:lnTo>
                  <a:pt x="9198" y="18323"/>
                </a:lnTo>
                <a:lnTo>
                  <a:pt x="9222" y="16547"/>
                </a:lnTo>
                <a:lnTo>
                  <a:pt x="9246" y="14771"/>
                </a:lnTo>
                <a:lnTo>
                  <a:pt x="9271" y="12946"/>
                </a:lnTo>
                <a:lnTo>
                  <a:pt x="9295" y="12118"/>
                </a:lnTo>
                <a:lnTo>
                  <a:pt x="9271" y="11729"/>
                </a:lnTo>
                <a:lnTo>
                  <a:pt x="9246" y="11315"/>
                </a:lnTo>
                <a:lnTo>
                  <a:pt x="10682" y="11315"/>
                </a:lnTo>
                <a:lnTo>
                  <a:pt x="12142" y="11267"/>
                </a:lnTo>
                <a:lnTo>
                  <a:pt x="13578" y="11194"/>
                </a:lnTo>
                <a:lnTo>
                  <a:pt x="14283" y="11169"/>
                </a:lnTo>
                <a:lnTo>
                  <a:pt x="15013" y="11169"/>
                </a:lnTo>
                <a:lnTo>
                  <a:pt x="15135" y="11145"/>
                </a:lnTo>
                <a:lnTo>
                  <a:pt x="15208" y="11072"/>
                </a:lnTo>
                <a:lnTo>
                  <a:pt x="15257" y="10999"/>
                </a:lnTo>
                <a:lnTo>
                  <a:pt x="15257" y="10902"/>
                </a:lnTo>
                <a:lnTo>
                  <a:pt x="15305" y="10731"/>
                </a:lnTo>
                <a:lnTo>
                  <a:pt x="15305" y="10586"/>
                </a:lnTo>
                <a:lnTo>
                  <a:pt x="15281" y="10245"/>
                </a:lnTo>
                <a:lnTo>
                  <a:pt x="15135" y="9126"/>
                </a:lnTo>
                <a:lnTo>
                  <a:pt x="15086" y="8615"/>
                </a:lnTo>
                <a:lnTo>
                  <a:pt x="15086" y="8104"/>
                </a:lnTo>
                <a:lnTo>
                  <a:pt x="15086" y="7933"/>
                </a:lnTo>
                <a:lnTo>
                  <a:pt x="15111" y="7739"/>
                </a:lnTo>
                <a:lnTo>
                  <a:pt x="15135" y="7568"/>
                </a:lnTo>
                <a:lnTo>
                  <a:pt x="15135" y="7374"/>
                </a:lnTo>
                <a:lnTo>
                  <a:pt x="15135" y="7276"/>
                </a:lnTo>
                <a:lnTo>
                  <a:pt x="15111" y="7179"/>
                </a:lnTo>
                <a:lnTo>
                  <a:pt x="15086" y="7130"/>
                </a:lnTo>
                <a:lnTo>
                  <a:pt x="15038" y="7106"/>
                </a:lnTo>
                <a:lnTo>
                  <a:pt x="14965" y="7057"/>
                </a:lnTo>
                <a:lnTo>
                  <a:pt x="14892" y="7033"/>
                </a:lnTo>
                <a:lnTo>
                  <a:pt x="14064" y="7033"/>
                </a:lnTo>
                <a:lnTo>
                  <a:pt x="13237" y="7057"/>
                </a:lnTo>
                <a:lnTo>
                  <a:pt x="12434" y="7082"/>
                </a:lnTo>
                <a:lnTo>
                  <a:pt x="11607" y="7082"/>
                </a:lnTo>
                <a:lnTo>
                  <a:pt x="9246" y="6984"/>
                </a:lnTo>
                <a:lnTo>
                  <a:pt x="9246" y="6765"/>
                </a:lnTo>
                <a:lnTo>
                  <a:pt x="9246" y="6571"/>
                </a:lnTo>
                <a:lnTo>
                  <a:pt x="9198" y="6352"/>
                </a:lnTo>
                <a:lnTo>
                  <a:pt x="9222" y="6327"/>
                </a:lnTo>
                <a:lnTo>
                  <a:pt x="10925" y="6303"/>
                </a:lnTo>
                <a:lnTo>
                  <a:pt x="12556" y="6303"/>
                </a:lnTo>
                <a:lnTo>
                  <a:pt x="14186" y="6376"/>
                </a:lnTo>
                <a:lnTo>
                  <a:pt x="14259" y="6376"/>
                </a:lnTo>
                <a:lnTo>
                  <a:pt x="14308" y="6352"/>
                </a:lnTo>
                <a:lnTo>
                  <a:pt x="14381" y="6279"/>
                </a:lnTo>
                <a:lnTo>
                  <a:pt x="14405" y="6206"/>
                </a:lnTo>
                <a:lnTo>
                  <a:pt x="14405" y="6108"/>
                </a:lnTo>
                <a:lnTo>
                  <a:pt x="14575" y="5962"/>
                </a:lnTo>
                <a:lnTo>
                  <a:pt x="14940" y="5670"/>
                </a:lnTo>
                <a:lnTo>
                  <a:pt x="15329" y="5427"/>
                </a:lnTo>
                <a:lnTo>
                  <a:pt x="15597" y="5232"/>
                </a:lnTo>
                <a:lnTo>
                  <a:pt x="15913" y="4965"/>
                </a:lnTo>
                <a:lnTo>
                  <a:pt x="16059" y="4819"/>
                </a:lnTo>
                <a:lnTo>
                  <a:pt x="16181" y="4673"/>
                </a:lnTo>
                <a:lnTo>
                  <a:pt x="16254" y="4502"/>
                </a:lnTo>
                <a:lnTo>
                  <a:pt x="16254" y="4429"/>
                </a:lnTo>
                <a:lnTo>
                  <a:pt x="16254" y="4356"/>
                </a:lnTo>
                <a:lnTo>
                  <a:pt x="16278" y="4283"/>
                </a:lnTo>
                <a:lnTo>
                  <a:pt x="16278" y="4210"/>
                </a:lnTo>
                <a:lnTo>
                  <a:pt x="16230" y="4064"/>
                </a:lnTo>
                <a:lnTo>
                  <a:pt x="16132" y="3894"/>
                </a:lnTo>
                <a:lnTo>
                  <a:pt x="16011" y="3724"/>
                </a:lnTo>
                <a:lnTo>
                  <a:pt x="15743" y="3432"/>
                </a:lnTo>
                <a:lnTo>
                  <a:pt x="15524" y="3213"/>
                </a:lnTo>
                <a:lnTo>
                  <a:pt x="15135" y="2848"/>
                </a:lnTo>
                <a:lnTo>
                  <a:pt x="14746" y="2532"/>
                </a:lnTo>
                <a:lnTo>
                  <a:pt x="14478" y="2288"/>
                </a:lnTo>
                <a:lnTo>
                  <a:pt x="14308" y="2215"/>
                </a:lnTo>
                <a:lnTo>
                  <a:pt x="14235" y="2167"/>
                </a:lnTo>
                <a:lnTo>
                  <a:pt x="14162" y="2167"/>
                </a:lnTo>
                <a:lnTo>
                  <a:pt x="14089" y="2118"/>
                </a:lnTo>
                <a:lnTo>
                  <a:pt x="14016" y="2118"/>
                </a:lnTo>
                <a:lnTo>
                  <a:pt x="13237" y="2142"/>
                </a:lnTo>
                <a:lnTo>
                  <a:pt x="12483" y="2167"/>
                </a:lnTo>
                <a:lnTo>
                  <a:pt x="11704" y="2215"/>
                </a:lnTo>
                <a:lnTo>
                  <a:pt x="10950" y="2240"/>
                </a:lnTo>
                <a:lnTo>
                  <a:pt x="10171" y="2240"/>
                </a:lnTo>
                <a:lnTo>
                  <a:pt x="9392" y="2215"/>
                </a:lnTo>
                <a:lnTo>
                  <a:pt x="9441" y="2069"/>
                </a:lnTo>
                <a:lnTo>
                  <a:pt x="9465" y="1899"/>
                </a:lnTo>
                <a:lnTo>
                  <a:pt x="9465" y="1558"/>
                </a:lnTo>
                <a:lnTo>
                  <a:pt x="9417" y="1218"/>
                </a:lnTo>
                <a:lnTo>
                  <a:pt x="9368" y="950"/>
                </a:lnTo>
                <a:lnTo>
                  <a:pt x="9295" y="755"/>
                </a:lnTo>
                <a:lnTo>
                  <a:pt x="9222" y="561"/>
                </a:lnTo>
                <a:lnTo>
                  <a:pt x="9125" y="415"/>
                </a:lnTo>
                <a:lnTo>
                  <a:pt x="8979" y="293"/>
                </a:lnTo>
                <a:lnTo>
                  <a:pt x="8833" y="196"/>
                </a:lnTo>
                <a:lnTo>
                  <a:pt x="8662" y="98"/>
                </a:lnTo>
                <a:lnTo>
                  <a:pt x="8492" y="50"/>
                </a:lnTo>
                <a:lnTo>
                  <a:pt x="829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5" name="Google Shape;875;p37"/>
          <p:cNvSpPr/>
          <p:nvPr/>
        </p:nvSpPr>
        <p:spPr>
          <a:xfrm>
            <a:off x="4367795" y="328325"/>
            <a:ext cx="414283" cy="362159"/>
          </a:xfrm>
          <a:custGeom>
            <a:avLst/>
            <a:gdLst/>
            <a:ahLst/>
            <a:cxnLst/>
            <a:rect l="l" t="t" r="r" b="b"/>
            <a:pathLst>
              <a:path w="18956" h="16571" extrusionOk="0">
                <a:moveTo>
                  <a:pt x="9222" y="2604"/>
                </a:moveTo>
                <a:lnTo>
                  <a:pt x="9149" y="2628"/>
                </a:lnTo>
                <a:lnTo>
                  <a:pt x="9028" y="2701"/>
                </a:lnTo>
                <a:lnTo>
                  <a:pt x="8809" y="2896"/>
                </a:lnTo>
                <a:lnTo>
                  <a:pt x="8517" y="3139"/>
                </a:lnTo>
                <a:lnTo>
                  <a:pt x="8249" y="3358"/>
                </a:lnTo>
                <a:lnTo>
                  <a:pt x="7957" y="3577"/>
                </a:lnTo>
                <a:lnTo>
                  <a:pt x="7665" y="3821"/>
                </a:lnTo>
                <a:lnTo>
                  <a:pt x="6619" y="4818"/>
                </a:lnTo>
                <a:lnTo>
                  <a:pt x="5573" y="5816"/>
                </a:lnTo>
                <a:lnTo>
                  <a:pt x="5256" y="6181"/>
                </a:lnTo>
                <a:lnTo>
                  <a:pt x="4964" y="6546"/>
                </a:lnTo>
                <a:lnTo>
                  <a:pt x="4380" y="7325"/>
                </a:lnTo>
                <a:lnTo>
                  <a:pt x="4210" y="7495"/>
                </a:lnTo>
                <a:lnTo>
                  <a:pt x="3942" y="7763"/>
                </a:lnTo>
                <a:lnTo>
                  <a:pt x="3821" y="7909"/>
                </a:lnTo>
                <a:lnTo>
                  <a:pt x="3723" y="8055"/>
                </a:lnTo>
                <a:lnTo>
                  <a:pt x="3675" y="8176"/>
                </a:lnTo>
                <a:lnTo>
                  <a:pt x="3675" y="8225"/>
                </a:lnTo>
                <a:lnTo>
                  <a:pt x="3699" y="8274"/>
                </a:lnTo>
                <a:lnTo>
                  <a:pt x="3796" y="8347"/>
                </a:lnTo>
                <a:lnTo>
                  <a:pt x="3918" y="8347"/>
                </a:lnTo>
                <a:lnTo>
                  <a:pt x="4040" y="8322"/>
                </a:lnTo>
                <a:lnTo>
                  <a:pt x="4186" y="8249"/>
                </a:lnTo>
                <a:lnTo>
                  <a:pt x="4332" y="8128"/>
                </a:lnTo>
                <a:lnTo>
                  <a:pt x="4478" y="8006"/>
                </a:lnTo>
                <a:lnTo>
                  <a:pt x="4794" y="7665"/>
                </a:lnTo>
                <a:lnTo>
                  <a:pt x="5086" y="7300"/>
                </a:lnTo>
                <a:lnTo>
                  <a:pt x="5354" y="6935"/>
                </a:lnTo>
                <a:lnTo>
                  <a:pt x="5694" y="6473"/>
                </a:lnTo>
                <a:lnTo>
                  <a:pt x="6108" y="6035"/>
                </a:lnTo>
                <a:lnTo>
                  <a:pt x="6521" y="5621"/>
                </a:lnTo>
                <a:lnTo>
                  <a:pt x="7422" y="4818"/>
                </a:lnTo>
                <a:lnTo>
                  <a:pt x="7860" y="4380"/>
                </a:lnTo>
                <a:lnTo>
                  <a:pt x="8322" y="3967"/>
                </a:lnTo>
                <a:lnTo>
                  <a:pt x="8663" y="3699"/>
                </a:lnTo>
                <a:lnTo>
                  <a:pt x="9003" y="3456"/>
                </a:lnTo>
                <a:lnTo>
                  <a:pt x="9174" y="3285"/>
                </a:lnTo>
                <a:lnTo>
                  <a:pt x="9295" y="3139"/>
                </a:lnTo>
                <a:lnTo>
                  <a:pt x="9320" y="3139"/>
                </a:lnTo>
                <a:lnTo>
                  <a:pt x="9466" y="3285"/>
                </a:lnTo>
                <a:lnTo>
                  <a:pt x="10366" y="4113"/>
                </a:lnTo>
                <a:lnTo>
                  <a:pt x="11169" y="4916"/>
                </a:lnTo>
                <a:lnTo>
                  <a:pt x="11558" y="5329"/>
                </a:lnTo>
                <a:lnTo>
                  <a:pt x="11923" y="5767"/>
                </a:lnTo>
                <a:lnTo>
                  <a:pt x="12264" y="6181"/>
                </a:lnTo>
                <a:lnTo>
                  <a:pt x="12605" y="6643"/>
                </a:lnTo>
                <a:lnTo>
                  <a:pt x="12945" y="7057"/>
                </a:lnTo>
                <a:lnTo>
                  <a:pt x="13116" y="7276"/>
                </a:lnTo>
                <a:lnTo>
                  <a:pt x="13310" y="7471"/>
                </a:lnTo>
                <a:lnTo>
                  <a:pt x="13675" y="7787"/>
                </a:lnTo>
                <a:lnTo>
                  <a:pt x="14040" y="8079"/>
                </a:lnTo>
                <a:lnTo>
                  <a:pt x="14308" y="8322"/>
                </a:lnTo>
                <a:lnTo>
                  <a:pt x="14429" y="8420"/>
                </a:lnTo>
                <a:lnTo>
                  <a:pt x="14502" y="8444"/>
                </a:lnTo>
                <a:lnTo>
                  <a:pt x="14600" y="8493"/>
                </a:lnTo>
                <a:lnTo>
                  <a:pt x="14697" y="8493"/>
                </a:lnTo>
                <a:lnTo>
                  <a:pt x="14770" y="8444"/>
                </a:lnTo>
                <a:lnTo>
                  <a:pt x="14843" y="8371"/>
                </a:lnTo>
                <a:lnTo>
                  <a:pt x="14867" y="8274"/>
                </a:lnTo>
                <a:lnTo>
                  <a:pt x="14867" y="8201"/>
                </a:lnTo>
                <a:lnTo>
                  <a:pt x="14843" y="8103"/>
                </a:lnTo>
                <a:lnTo>
                  <a:pt x="14746" y="7957"/>
                </a:lnTo>
                <a:lnTo>
                  <a:pt x="14648" y="7811"/>
                </a:lnTo>
                <a:lnTo>
                  <a:pt x="14502" y="7690"/>
                </a:lnTo>
                <a:lnTo>
                  <a:pt x="14186" y="7446"/>
                </a:lnTo>
                <a:lnTo>
                  <a:pt x="13894" y="7252"/>
                </a:lnTo>
                <a:lnTo>
                  <a:pt x="13675" y="7057"/>
                </a:lnTo>
                <a:lnTo>
                  <a:pt x="13481" y="6862"/>
                </a:lnTo>
                <a:lnTo>
                  <a:pt x="13116" y="6424"/>
                </a:lnTo>
                <a:lnTo>
                  <a:pt x="12434" y="5500"/>
                </a:lnTo>
                <a:lnTo>
                  <a:pt x="12045" y="5037"/>
                </a:lnTo>
                <a:lnTo>
                  <a:pt x="11607" y="4599"/>
                </a:lnTo>
                <a:lnTo>
                  <a:pt x="11169" y="4161"/>
                </a:lnTo>
                <a:lnTo>
                  <a:pt x="10731" y="3723"/>
                </a:lnTo>
                <a:lnTo>
                  <a:pt x="10293" y="3334"/>
                </a:lnTo>
                <a:lnTo>
                  <a:pt x="9806" y="2920"/>
                </a:lnTo>
                <a:lnTo>
                  <a:pt x="9660" y="2799"/>
                </a:lnTo>
                <a:lnTo>
                  <a:pt x="9514" y="2726"/>
                </a:lnTo>
                <a:lnTo>
                  <a:pt x="9417" y="2628"/>
                </a:lnTo>
                <a:lnTo>
                  <a:pt x="9368" y="2604"/>
                </a:lnTo>
                <a:close/>
                <a:moveTo>
                  <a:pt x="9271" y="8979"/>
                </a:moveTo>
                <a:lnTo>
                  <a:pt x="9247" y="9125"/>
                </a:lnTo>
                <a:lnTo>
                  <a:pt x="9271" y="9271"/>
                </a:lnTo>
                <a:lnTo>
                  <a:pt x="9295" y="9563"/>
                </a:lnTo>
                <a:lnTo>
                  <a:pt x="8517" y="9563"/>
                </a:lnTo>
                <a:lnTo>
                  <a:pt x="8298" y="9587"/>
                </a:lnTo>
                <a:lnTo>
                  <a:pt x="8176" y="9612"/>
                </a:lnTo>
                <a:lnTo>
                  <a:pt x="8054" y="9636"/>
                </a:lnTo>
                <a:lnTo>
                  <a:pt x="8054" y="9466"/>
                </a:lnTo>
                <a:lnTo>
                  <a:pt x="8054" y="9320"/>
                </a:lnTo>
                <a:lnTo>
                  <a:pt x="8006" y="9174"/>
                </a:lnTo>
                <a:lnTo>
                  <a:pt x="7957" y="9028"/>
                </a:lnTo>
                <a:lnTo>
                  <a:pt x="8614" y="9028"/>
                </a:lnTo>
                <a:lnTo>
                  <a:pt x="9271" y="8979"/>
                </a:lnTo>
                <a:close/>
                <a:moveTo>
                  <a:pt x="10317" y="8979"/>
                </a:moveTo>
                <a:lnTo>
                  <a:pt x="10682" y="9028"/>
                </a:lnTo>
                <a:lnTo>
                  <a:pt x="11047" y="9052"/>
                </a:lnTo>
                <a:lnTo>
                  <a:pt x="11047" y="9344"/>
                </a:lnTo>
                <a:lnTo>
                  <a:pt x="11047" y="9636"/>
                </a:lnTo>
                <a:lnTo>
                  <a:pt x="10731" y="9612"/>
                </a:lnTo>
                <a:lnTo>
                  <a:pt x="9685" y="9587"/>
                </a:lnTo>
                <a:lnTo>
                  <a:pt x="9636" y="9271"/>
                </a:lnTo>
                <a:lnTo>
                  <a:pt x="9612" y="9125"/>
                </a:lnTo>
                <a:lnTo>
                  <a:pt x="9563" y="8979"/>
                </a:lnTo>
                <a:close/>
                <a:moveTo>
                  <a:pt x="8054" y="10001"/>
                </a:moveTo>
                <a:lnTo>
                  <a:pt x="8176" y="10025"/>
                </a:lnTo>
                <a:lnTo>
                  <a:pt x="8930" y="10025"/>
                </a:lnTo>
                <a:lnTo>
                  <a:pt x="9320" y="10050"/>
                </a:lnTo>
                <a:lnTo>
                  <a:pt x="9295" y="10707"/>
                </a:lnTo>
                <a:lnTo>
                  <a:pt x="8638" y="10634"/>
                </a:lnTo>
                <a:lnTo>
                  <a:pt x="8298" y="10634"/>
                </a:lnTo>
                <a:lnTo>
                  <a:pt x="8006" y="10658"/>
                </a:lnTo>
                <a:lnTo>
                  <a:pt x="8030" y="10342"/>
                </a:lnTo>
                <a:lnTo>
                  <a:pt x="8054" y="10001"/>
                </a:lnTo>
                <a:close/>
                <a:moveTo>
                  <a:pt x="9709" y="10074"/>
                </a:moveTo>
                <a:lnTo>
                  <a:pt x="10366" y="10147"/>
                </a:lnTo>
                <a:lnTo>
                  <a:pt x="10901" y="10147"/>
                </a:lnTo>
                <a:lnTo>
                  <a:pt x="11047" y="10123"/>
                </a:lnTo>
                <a:lnTo>
                  <a:pt x="11047" y="10123"/>
                </a:lnTo>
                <a:lnTo>
                  <a:pt x="11023" y="10390"/>
                </a:lnTo>
                <a:lnTo>
                  <a:pt x="10974" y="10634"/>
                </a:lnTo>
                <a:lnTo>
                  <a:pt x="10755" y="10707"/>
                </a:lnTo>
                <a:lnTo>
                  <a:pt x="10536" y="10731"/>
                </a:lnTo>
                <a:lnTo>
                  <a:pt x="10123" y="10755"/>
                </a:lnTo>
                <a:lnTo>
                  <a:pt x="9685" y="10755"/>
                </a:lnTo>
                <a:lnTo>
                  <a:pt x="9685" y="10707"/>
                </a:lnTo>
                <a:lnTo>
                  <a:pt x="9709" y="10390"/>
                </a:lnTo>
                <a:lnTo>
                  <a:pt x="9709" y="10074"/>
                </a:lnTo>
                <a:close/>
                <a:moveTo>
                  <a:pt x="8955" y="8468"/>
                </a:moveTo>
                <a:lnTo>
                  <a:pt x="8541" y="8493"/>
                </a:lnTo>
                <a:lnTo>
                  <a:pt x="8346" y="8517"/>
                </a:lnTo>
                <a:lnTo>
                  <a:pt x="8152" y="8566"/>
                </a:lnTo>
                <a:lnTo>
                  <a:pt x="7957" y="8614"/>
                </a:lnTo>
                <a:lnTo>
                  <a:pt x="7762" y="8687"/>
                </a:lnTo>
                <a:lnTo>
                  <a:pt x="7738" y="8736"/>
                </a:lnTo>
                <a:lnTo>
                  <a:pt x="7714" y="8760"/>
                </a:lnTo>
                <a:lnTo>
                  <a:pt x="7689" y="8833"/>
                </a:lnTo>
                <a:lnTo>
                  <a:pt x="7641" y="8882"/>
                </a:lnTo>
                <a:lnTo>
                  <a:pt x="7592" y="8906"/>
                </a:lnTo>
                <a:lnTo>
                  <a:pt x="7568" y="8979"/>
                </a:lnTo>
                <a:lnTo>
                  <a:pt x="7568" y="9028"/>
                </a:lnTo>
                <a:lnTo>
                  <a:pt x="7616" y="9247"/>
                </a:lnTo>
                <a:lnTo>
                  <a:pt x="7616" y="9490"/>
                </a:lnTo>
                <a:lnTo>
                  <a:pt x="7592" y="9709"/>
                </a:lnTo>
                <a:lnTo>
                  <a:pt x="7568" y="9952"/>
                </a:lnTo>
                <a:lnTo>
                  <a:pt x="7495" y="10415"/>
                </a:lnTo>
                <a:lnTo>
                  <a:pt x="7495" y="10634"/>
                </a:lnTo>
                <a:lnTo>
                  <a:pt x="7519" y="10877"/>
                </a:lnTo>
                <a:lnTo>
                  <a:pt x="7519" y="10926"/>
                </a:lnTo>
                <a:lnTo>
                  <a:pt x="7568" y="10974"/>
                </a:lnTo>
                <a:lnTo>
                  <a:pt x="7641" y="11023"/>
                </a:lnTo>
                <a:lnTo>
                  <a:pt x="7762" y="11047"/>
                </a:lnTo>
                <a:lnTo>
                  <a:pt x="7860" y="10999"/>
                </a:lnTo>
                <a:lnTo>
                  <a:pt x="8079" y="11072"/>
                </a:lnTo>
                <a:lnTo>
                  <a:pt x="8298" y="11120"/>
                </a:lnTo>
                <a:lnTo>
                  <a:pt x="8784" y="11169"/>
                </a:lnTo>
                <a:lnTo>
                  <a:pt x="9733" y="11218"/>
                </a:lnTo>
                <a:lnTo>
                  <a:pt x="10123" y="11242"/>
                </a:lnTo>
                <a:lnTo>
                  <a:pt x="10561" y="11218"/>
                </a:lnTo>
                <a:lnTo>
                  <a:pt x="10780" y="11193"/>
                </a:lnTo>
                <a:lnTo>
                  <a:pt x="10999" y="11145"/>
                </a:lnTo>
                <a:lnTo>
                  <a:pt x="11169" y="11072"/>
                </a:lnTo>
                <a:lnTo>
                  <a:pt x="11339" y="10950"/>
                </a:lnTo>
                <a:lnTo>
                  <a:pt x="11388" y="10877"/>
                </a:lnTo>
                <a:lnTo>
                  <a:pt x="11388" y="10828"/>
                </a:lnTo>
                <a:lnTo>
                  <a:pt x="11412" y="10804"/>
                </a:lnTo>
                <a:lnTo>
                  <a:pt x="11461" y="10561"/>
                </a:lnTo>
                <a:lnTo>
                  <a:pt x="11510" y="10293"/>
                </a:lnTo>
                <a:lnTo>
                  <a:pt x="11510" y="10025"/>
                </a:lnTo>
                <a:lnTo>
                  <a:pt x="11510" y="9782"/>
                </a:lnTo>
                <a:lnTo>
                  <a:pt x="11510" y="9223"/>
                </a:lnTo>
                <a:lnTo>
                  <a:pt x="11485" y="8931"/>
                </a:lnTo>
                <a:lnTo>
                  <a:pt x="11437" y="8663"/>
                </a:lnTo>
                <a:lnTo>
                  <a:pt x="11412" y="8614"/>
                </a:lnTo>
                <a:lnTo>
                  <a:pt x="11364" y="8590"/>
                </a:lnTo>
                <a:lnTo>
                  <a:pt x="11315" y="8566"/>
                </a:lnTo>
                <a:lnTo>
                  <a:pt x="11218" y="8566"/>
                </a:lnTo>
                <a:lnTo>
                  <a:pt x="10755" y="8493"/>
                </a:lnTo>
                <a:lnTo>
                  <a:pt x="10293" y="8468"/>
                </a:lnTo>
                <a:close/>
                <a:moveTo>
                  <a:pt x="10244" y="12556"/>
                </a:moveTo>
                <a:lnTo>
                  <a:pt x="10390" y="12678"/>
                </a:lnTo>
                <a:lnTo>
                  <a:pt x="10536" y="12799"/>
                </a:lnTo>
                <a:lnTo>
                  <a:pt x="10634" y="12970"/>
                </a:lnTo>
                <a:lnTo>
                  <a:pt x="10415" y="13018"/>
                </a:lnTo>
                <a:lnTo>
                  <a:pt x="10342" y="12775"/>
                </a:lnTo>
                <a:lnTo>
                  <a:pt x="10244" y="12556"/>
                </a:lnTo>
                <a:close/>
                <a:moveTo>
                  <a:pt x="10828" y="13359"/>
                </a:moveTo>
                <a:lnTo>
                  <a:pt x="10901" y="13578"/>
                </a:lnTo>
                <a:lnTo>
                  <a:pt x="10707" y="13675"/>
                </a:lnTo>
                <a:lnTo>
                  <a:pt x="10536" y="13797"/>
                </a:lnTo>
                <a:lnTo>
                  <a:pt x="10536" y="13773"/>
                </a:lnTo>
                <a:lnTo>
                  <a:pt x="10488" y="13383"/>
                </a:lnTo>
                <a:lnTo>
                  <a:pt x="10512" y="13359"/>
                </a:lnTo>
                <a:close/>
                <a:moveTo>
                  <a:pt x="10974" y="13919"/>
                </a:moveTo>
                <a:lnTo>
                  <a:pt x="11023" y="14332"/>
                </a:lnTo>
                <a:lnTo>
                  <a:pt x="10853" y="14381"/>
                </a:lnTo>
                <a:lnTo>
                  <a:pt x="10707" y="14430"/>
                </a:lnTo>
                <a:lnTo>
                  <a:pt x="10536" y="14478"/>
                </a:lnTo>
                <a:lnTo>
                  <a:pt x="10536" y="14113"/>
                </a:lnTo>
                <a:lnTo>
                  <a:pt x="10658" y="14065"/>
                </a:lnTo>
                <a:lnTo>
                  <a:pt x="10780" y="13992"/>
                </a:lnTo>
                <a:lnTo>
                  <a:pt x="10974" y="13919"/>
                </a:lnTo>
                <a:close/>
                <a:moveTo>
                  <a:pt x="11047" y="14722"/>
                </a:moveTo>
                <a:lnTo>
                  <a:pt x="11047" y="14941"/>
                </a:lnTo>
                <a:lnTo>
                  <a:pt x="10755" y="15038"/>
                </a:lnTo>
                <a:lnTo>
                  <a:pt x="10609" y="15087"/>
                </a:lnTo>
                <a:lnTo>
                  <a:pt x="10463" y="15160"/>
                </a:lnTo>
                <a:lnTo>
                  <a:pt x="10512" y="14819"/>
                </a:lnTo>
                <a:lnTo>
                  <a:pt x="10804" y="14746"/>
                </a:lnTo>
                <a:lnTo>
                  <a:pt x="11047" y="14722"/>
                </a:lnTo>
                <a:close/>
                <a:moveTo>
                  <a:pt x="11047" y="15306"/>
                </a:moveTo>
                <a:lnTo>
                  <a:pt x="11023" y="15573"/>
                </a:lnTo>
                <a:lnTo>
                  <a:pt x="11023" y="15671"/>
                </a:lnTo>
                <a:lnTo>
                  <a:pt x="10999" y="15671"/>
                </a:lnTo>
                <a:lnTo>
                  <a:pt x="10804" y="15719"/>
                </a:lnTo>
                <a:lnTo>
                  <a:pt x="10585" y="15792"/>
                </a:lnTo>
                <a:lnTo>
                  <a:pt x="10488" y="15841"/>
                </a:lnTo>
                <a:lnTo>
                  <a:pt x="10390" y="15890"/>
                </a:lnTo>
                <a:lnTo>
                  <a:pt x="10390" y="15890"/>
                </a:lnTo>
                <a:lnTo>
                  <a:pt x="10439" y="15427"/>
                </a:lnTo>
                <a:lnTo>
                  <a:pt x="10585" y="15427"/>
                </a:lnTo>
                <a:lnTo>
                  <a:pt x="10731" y="15403"/>
                </a:lnTo>
                <a:lnTo>
                  <a:pt x="11047" y="15306"/>
                </a:lnTo>
                <a:close/>
                <a:moveTo>
                  <a:pt x="9441" y="536"/>
                </a:moveTo>
                <a:lnTo>
                  <a:pt x="9612" y="804"/>
                </a:lnTo>
                <a:lnTo>
                  <a:pt x="9831" y="1023"/>
                </a:lnTo>
                <a:lnTo>
                  <a:pt x="10050" y="1242"/>
                </a:lnTo>
                <a:lnTo>
                  <a:pt x="10293" y="1460"/>
                </a:lnTo>
                <a:lnTo>
                  <a:pt x="10780" y="1825"/>
                </a:lnTo>
                <a:lnTo>
                  <a:pt x="11266" y="2215"/>
                </a:lnTo>
                <a:lnTo>
                  <a:pt x="11899" y="2750"/>
                </a:lnTo>
                <a:lnTo>
                  <a:pt x="12507" y="3334"/>
                </a:lnTo>
                <a:lnTo>
                  <a:pt x="13091" y="3942"/>
                </a:lnTo>
                <a:lnTo>
                  <a:pt x="13651" y="4575"/>
                </a:lnTo>
                <a:lnTo>
                  <a:pt x="14746" y="5792"/>
                </a:lnTo>
                <a:lnTo>
                  <a:pt x="15305" y="6376"/>
                </a:lnTo>
                <a:lnTo>
                  <a:pt x="15622" y="6668"/>
                </a:lnTo>
                <a:lnTo>
                  <a:pt x="15914" y="6935"/>
                </a:lnTo>
                <a:lnTo>
                  <a:pt x="16206" y="7179"/>
                </a:lnTo>
                <a:lnTo>
                  <a:pt x="16522" y="7398"/>
                </a:lnTo>
                <a:lnTo>
                  <a:pt x="17155" y="7884"/>
                </a:lnTo>
                <a:lnTo>
                  <a:pt x="17471" y="8128"/>
                </a:lnTo>
                <a:lnTo>
                  <a:pt x="17763" y="8371"/>
                </a:lnTo>
                <a:lnTo>
                  <a:pt x="18031" y="8639"/>
                </a:lnTo>
                <a:lnTo>
                  <a:pt x="18274" y="8931"/>
                </a:lnTo>
                <a:lnTo>
                  <a:pt x="17885" y="8955"/>
                </a:lnTo>
                <a:lnTo>
                  <a:pt x="16741" y="8955"/>
                </a:lnTo>
                <a:lnTo>
                  <a:pt x="16425" y="8931"/>
                </a:lnTo>
                <a:lnTo>
                  <a:pt x="16060" y="8931"/>
                </a:lnTo>
                <a:lnTo>
                  <a:pt x="15889" y="8955"/>
                </a:lnTo>
                <a:lnTo>
                  <a:pt x="15719" y="8979"/>
                </a:lnTo>
                <a:lnTo>
                  <a:pt x="15597" y="9052"/>
                </a:lnTo>
                <a:lnTo>
                  <a:pt x="15524" y="9125"/>
                </a:lnTo>
                <a:lnTo>
                  <a:pt x="15500" y="9174"/>
                </a:lnTo>
                <a:lnTo>
                  <a:pt x="15500" y="9223"/>
                </a:lnTo>
                <a:lnTo>
                  <a:pt x="15573" y="9296"/>
                </a:lnTo>
                <a:lnTo>
                  <a:pt x="15549" y="9369"/>
                </a:lnTo>
                <a:lnTo>
                  <a:pt x="15549" y="10317"/>
                </a:lnTo>
                <a:lnTo>
                  <a:pt x="15549" y="11266"/>
                </a:lnTo>
                <a:lnTo>
                  <a:pt x="15524" y="12215"/>
                </a:lnTo>
                <a:lnTo>
                  <a:pt x="15476" y="13164"/>
                </a:lnTo>
                <a:lnTo>
                  <a:pt x="15451" y="14065"/>
                </a:lnTo>
                <a:lnTo>
                  <a:pt x="15427" y="14989"/>
                </a:lnTo>
                <a:lnTo>
                  <a:pt x="15427" y="15427"/>
                </a:lnTo>
                <a:lnTo>
                  <a:pt x="15451" y="15646"/>
                </a:lnTo>
                <a:lnTo>
                  <a:pt x="15500" y="15890"/>
                </a:lnTo>
                <a:lnTo>
                  <a:pt x="15208" y="15938"/>
                </a:lnTo>
                <a:lnTo>
                  <a:pt x="14965" y="15987"/>
                </a:lnTo>
                <a:lnTo>
                  <a:pt x="14210" y="16060"/>
                </a:lnTo>
                <a:lnTo>
                  <a:pt x="12069" y="16060"/>
                </a:lnTo>
                <a:lnTo>
                  <a:pt x="11826" y="16036"/>
                </a:lnTo>
                <a:lnTo>
                  <a:pt x="11680" y="16011"/>
                </a:lnTo>
                <a:lnTo>
                  <a:pt x="11510" y="16011"/>
                </a:lnTo>
                <a:lnTo>
                  <a:pt x="11534" y="15744"/>
                </a:lnTo>
                <a:lnTo>
                  <a:pt x="11558" y="15500"/>
                </a:lnTo>
                <a:lnTo>
                  <a:pt x="11558" y="15135"/>
                </a:lnTo>
                <a:lnTo>
                  <a:pt x="11558" y="14795"/>
                </a:lnTo>
                <a:lnTo>
                  <a:pt x="11534" y="14454"/>
                </a:lnTo>
                <a:lnTo>
                  <a:pt x="11510" y="14113"/>
                </a:lnTo>
                <a:lnTo>
                  <a:pt x="11461" y="13821"/>
                </a:lnTo>
                <a:lnTo>
                  <a:pt x="11388" y="13505"/>
                </a:lnTo>
                <a:lnTo>
                  <a:pt x="11291" y="13213"/>
                </a:lnTo>
                <a:lnTo>
                  <a:pt x="11169" y="12921"/>
                </a:lnTo>
                <a:lnTo>
                  <a:pt x="11023" y="12629"/>
                </a:lnTo>
                <a:lnTo>
                  <a:pt x="10828" y="12410"/>
                </a:lnTo>
                <a:lnTo>
                  <a:pt x="10731" y="12288"/>
                </a:lnTo>
                <a:lnTo>
                  <a:pt x="10609" y="12191"/>
                </a:lnTo>
                <a:lnTo>
                  <a:pt x="10463" y="12118"/>
                </a:lnTo>
                <a:lnTo>
                  <a:pt x="10342" y="12045"/>
                </a:lnTo>
                <a:lnTo>
                  <a:pt x="10147" y="11972"/>
                </a:lnTo>
                <a:lnTo>
                  <a:pt x="9977" y="11948"/>
                </a:lnTo>
                <a:lnTo>
                  <a:pt x="9782" y="11923"/>
                </a:lnTo>
                <a:lnTo>
                  <a:pt x="9587" y="11923"/>
                </a:lnTo>
                <a:lnTo>
                  <a:pt x="9417" y="11948"/>
                </a:lnTo>
                <a:lnTo>
                  <a:pt x="9222" y="11996"/>
                </a:lnTo>
                <a:lnTo>
                  <a:pt x="9052" y="12045"/>
                </a:lnTo>
                <a:lnTo>
                  <a:pt x="8857" y="12118"/>
                </a:lnTo>
                <a:lnTo>
                  <a:pt x="8687" y="12215"/>
                </a:lnTo>
                <a:lnTo>
                  <a:pt x="8541" y="12313"/>
                </a:lnTo>
                <a:lnTo>
                  <a:pt x="8371" y="12434"/>
                </a:lnTo>
                <a:lnTo>
                  <a:pt x="8249" y="12580"/>
                </a:lnTo>
                <a:lnTo>
                  <a:pt x="8103" y="12702"/>
                </a:lnTo>
                <a:lnTo>
                  <a:pt x="7981" y="12848"/>
                </a:lnTo>
                <a:lnTo>
                  <a:pt x="7884" y="13018"/>
                </a:lnTo>
                <a:lnTo>
                  <a:pt x="7811" y="13164"/>
                </a:lnTo>
                <a:lnTo>
                  <a:pt x="7714" y="13383"/>
                </a:lnTo>
                <a:lnTo>
                  <a:pt x="7665" y="13578"/>
                </a:lnTo>
                <a:lnTo>
                  <a:pt x="7568" y="14016"/>
                </a:lnTo>
                <a:lnTo>
                  <a:pt x="7495" y="14454"/>
                </a:lnTo>
                <a:lnTo>
                  <a:pt x="7446" y="14892"/>
                </a:lnTo>
                <a:lnTo>
                  <a:pt x="7397" y="15281"/>
                </a:lnTo>
                <a:lnTo>
                  <a:pt x="7373" y="15525"/>
                </a:lnTo>
                <a:lnTo>
                  <a:pt x="7373" y="15768"/>
                </a:lnTo>
                <a:lnTo>
                  <a:pt x="6181" y="15768"/>
                </a:lnTo>
                <a:lnTo>
                  <a:pt x="5013" y="15817"/>
                </a:lnTo>
                <a:lnTo>
                  <a:pt x="4234" y="15817"/>
                </a:lnTo>
                <a:lnTo>
                  <a:pt x="3796" y="15841"/>
                </a:lnTo>
                <a:lnTo>
                  <a:pt x="3602" y="15865"/>
                </a:lnTo>
                <a:lnTo>
                  <a:pt x="3407" y="15914"/>
                </a:lnTo>
                <a:lnTo>
                  <a:pt x="3431" y="15598"/>
                </a:lnTo>
                <a:lnTo>
                  <a:pt x="3456" y="15281"/>
                </a:lnTo>
                <a:lnTo>
                  <a:pt x="3431" y="14965"/>
                </a:lnTo>
                <a:lnTo>
                  <a:pt x="3456" y="14673"/>
                </a:lnTo>
                <a:lnTo>
                  <a:pt x="3504" y="13651"/>
                </a:lnTo>
                <a:lnTo>
                  <a:pt x="3553" y="12605"/>
                </a:lnTo>
                <a:lnTo>
                  <a:pt x="3529" y="12191"/>
                </a:lnTo>
                <a:lnTo>
                  <a:pt x="3504" y="11777"/>
                </a:lnTo>
                <a:lnTo>
                  <a:pt x="3383" y="10950"/>
                </a:lnTo>
                <a:lnTo>
                  <a:pt x="3334" y="10512"/>
                </a:lnTo>
                <a:lnTo>
                  <a:pt x="3285" y="10098"/>
                </a:lnTo>
                <a:lnTo>
                  <a:pt x="3261" y="9685"/>
                </a:lnTo>
                <a:lnTo>
                  <a:pt x="3261" y="9271"/>
                </a:lnTo>
                <a:lnTo>
                  <a:pt x="3261" y="9247"/>
                </a:lnTo>
                <a:lnTo>
                  <a:pt x="3334" y="9198"/>
                </a:lnTo>
                <a:lnTo>
                  <a:pt x="3383" y="9125"/>
                </a:lnTo>
                <a:lnTo>
                  <a:pt x="3407" y="9028"/>
                </a:lnTo>
                <a:lnTo>
                  <a:pt x="3383" y="8931"/>
                </a:lnTo>
                <a:lnTo>
                  <a:pt x="3334" y="8833"/>
                </a:lnTo>
                <a:lnTo>
                  <a:pt x="3261" y="8760"/>
                </a:lnTo>
                <a:lnTo>
                  <a:pt x="3164" y="8736"/>
                </a:lnTo>
                <a:lnTo>
                  <a:pt x="3042" y="8736"/>
                </a:lnTo>
                <a:lnTo>
                  <a:pt x="2774" y="8760"/>
                </a:lnTo>
                <a:lnTo>
                  <a:pt x="2507" y="8785"/>
                </a:lnTo>
                <a:lnTo>
                  <a:pt x="1947" y="8809"/>
                </a:lnTo>
                <a:lnTo>
                  <a:pt x="1412" y="8785"/>
                </a:lnTo>
                <a:lnTo>
                  <a:pt x="876" y="8785"/>
                </a:lnTo>
                <a:lnTo>
                  <a:pt x="1850" y="7982"/>
                </a:lnTo>
                <a:lnTo>
                  <a:pt x="2336" y="7544"/>
                </a:lnTo>
                <a:lnTo>
                  <a:pt x="2799" y="7106"/>
                </a:lnTo>
                <a:lnTo>
                  <a:pt x="4040" y="5792"/>
                </a:lnTo>
                <a:lnTo>
                  <a:pt x="4648" y="5135"/>
                </a:lnTo>
                <a:lnTo>
                  <a:pt x="5256" y="4502"/>
                </a:lnTo>
                <a:lnTo>
                  <a:pt x="6546" y="3237"/>
                </a:lnTo>
                <a:lnTo>
                  <a:pt x="7835" y="1971"/>
                </a:lnTo>
                <a:lnTo>
                  <a:pt x="8371" y="1485"/>
                </a:lnTo>
                <a:lnTo>
                  <a:pt x="8906" y="998"/>
                </a:lnTo>
                <a:lnTo>
                  <a:pt x="9247" y="706"/>
                </a:lnTo>
                <a:lnTo>
                  <a:pt x="9368" y="609"/>
                </a:lnTo>
                <a:lnTo>
                  <a:pt x="9417" y="560"/>
                </a:lnTo>
                <a:lnTo>
                  <a:pt x="9441" y="560"/>
                </a:lnTo>
                <a:lnTo>
                  <a:pt x="9441" y="536"/>
                </a:lnTo>
                <a:close/>
                <a:moveTo>
                  <a:pt x="9198" y="1"/>
                </a:moveTo>
                <a:lnTo>
                  <a:pt x="9125" y="25"/>
                </a:lnTo>
                <a:lnTo>
                  <a:pt x="8979" y="122"/>
                </a:lnTo>
                <a:lnTo>
                  <a:pt x="8736" y="341"/>
                </a:lnTo>
                <a:lnTo>
                  <a:pt x="7884" y="1120"/>
                </a:lnTo>
                <a:lnTo>
                  <a:pt x="7227" y="1752"/>
                </a:lnTo>
                <a:lnTo>
                  <a:pt x="6546" y="2385"/>
                </a:lnTo>
                <a:lnTo>
                  <a:pt x="5232" y="3675"/>
                </a:lnTo>
                <a:lnTo>
                  <a:pt x="4551" y="4356"/>
                </a:lnTo>
                <a:lnTo>
                  <a:pt x="3918" y="5037"/>
                </a:lnTo>
                <a:lnTo>
                  <a:pt x="2628" y="6424"/>
                </a:lnTo>
                <a:lnTo>
                  <a:pt x="2020" y="7033"/>
                </a:lnTo>
                <a:lnTo>
                  <a:pt x="1704" y="7325"/>
                </a:lnTo>
                <a:lnTo>
                  <a:pt x="1387" y="7617"/>
                </a:lnTo>
                <a:lnTo>
                  <a:pt x="706" y="8176"/>
                </a:lnTo>
                <a:lnTo>
                  <a:pt x="365" y="8493"/>
                </a:lnTo>
                <a:lnTo>
                  <a:pt x="73" y="8833"/>
                </a:lnTo>
                <a:lnTo>
                  <a:pt x="25" y="8931"/>
                </a:lnTo>
                <a:lnTo>
                  <a:pt x="0" y="9028"/>
                </a:lnTo>
                <a:lnTo>
                  <a:pt x="25" y="9101"/>
                </a:lnTo>
                <a:lnTo>
                  <a:pt x="73" y="9174"/>
                </a:lnTo>
                <a:lnTo>
                  <a:pt x="146" y="9223"/>
                </a:lnTo>
                <a:lnTo>
                  <a:pt x="244" y="9247"/>
                </a:lnTo>
                <a:lnTo>
                  <a:pt x="317" y="9223"/>
                </a:lnTo>
                <a:lnTo>
                  <a:pt x="414" y="9174"/>
                </a:lnTo>
                <a:lnTo>
                  <a:pt x="560" y="9247"/>
                </a:lnTo>
                <a:lnTo>
                  <a:pt x="706" y="9296"/>
                </a:lnTo>
                <a:lnTo>
                  <a:pt x="876" y="9320"/>
                </a:lnTo>
                <a:lnTo>
                  <a:pt x="1047" y="9344"/>
                </a:lnTo>
                <a:lnTo>
                  <a:pt x="2555" y="9344"/>
                </a:lnTo>
                <a:lnTo>
                  <a:pt x="2847" y="9320"/>
                </a:lnTo>
                <a:lnTo>
                  <a:pt x="2823" y="9490"/>
                </a:lnTo>
                <a:lnTo>
                  <a:pt x="2799" y="9636"/>
                </a:lnTo>
                <a:lnTo>
                  <a:pt x="2774" y="9952"/>
                </a:lnTo>
                <a:lnTo>
                  <a:pt x="2774" y="10269"/>
                </a:lnTo>
                <a:lnTo>
                  <a:pt x="2823" y="10585"/>
                </a:lnTo>
                <a:lnTo>
                  <a:pt x="2969" y="11510"/>
                </a:lnTo>
                <a:lnTo>
                  <a:pt x="2993" y="11972"/>
                </a:lnTo>
                <a:lnTo>
                  <a:pt x="3018" y="12434"/>
                </a:lnTo>
                <a:lnTo>
                  <a:pt x="3018" y="12970"/>
                </a:lnTo>
                <a:lnTo>
                  <a:pt x="2993" y="13481"/>
                </a:lnTo>
                <a:lnTo>
                  <a:pt x="2920" y="14503"/>
                </a:lnTo>
                <a:lnTo>
                  <a:pt x="2872" y="14892"/>
                </a:lnTo>
                <a:lnTo>
                  <a:pt x="2823" y="15330"/>
                </a:lnTo>
                <a:lnTo>
                  <a:pt x="2823" y="15549"/>
                </a:lnTo>
                <a:lnTo>
                  <a:pt x="2823" y="15768"/>
                </a:lnTo>
                <a:lnTo>
                  <a:pt x="2847" y="15963"/>
                </a:lnTo>
                <a:lnTo>
                  <a:pt x="2920" y="16133"/>
                </a:lnTo>
                <a:lnTo>
                  <a:pt x="2896" y="16157"/>
                </a:lnTo>
                <a:lnTo>
                  <a:pt x="2872" y="16230"/>
                </a:lnTo>
                <a:lnTo>
                  <a:pt x="2872" y="16303"/>
                </a:lnTo>
                <a:lnTo>
                  <a:pt x="2920" y="16352"/>
                </a:lnTo>
                <a:lnTo>
                  <a:pt x="2969" y="16401"/>
                </a:lnTo>
                <a:lnTo>
                  <a:pt x="3091" y="16449"/>
                </a:lnTo>
                <a:lnTo>
                  <a:pt x="3212" y="16474"/>
                </a:lnTo>
                <a:lnTo>
                  <a:pt x="3480" y="16474"/>
                </a:lnTo>
                <a:lnTo>
                  <a:pt x="3991" y="16425"/>
                </a:lnTo>
                <a:lnTo>
                  <a:pt x="4599" y="16401"/>
                </a:lnTo>
                <a:lnTo>
                  <a:pt x="5183" y="16401"/>
                </a:lnTo>
                <a:lnTo>
                  <a:pt x="6375" y="16425"/>
                </a:lnTo>
                <a:lnTo>
                  <a:pt x="6984" y="16401"/>
                </a:lnTo>
                <a:lnTo>
                  <a:pt x="7276" y="16376"/>
                </a:lnTo>
                <a:lnTo>
                  <a:pt x="7568" y="16328"/>
                </a:lnTo>
                <a:lnTo>
                  <a:pt x="7641" y="16303"/>
                </a:lnTo>
                <a:lnTo>
                  <a:pt x="7714" y="16255"/>
                </a:lnTo>
                <a:lnTo>
                  <a:pt x="7738" y="16206"/>
                </a:lnTo>
                <a:lnTo>
                  <a:pt x="7762" y="16157"/>
                </a:lnTo>
                <a:lnTo>
                  <a:pt x="7835" y="16084"/>
                </a:lnTo>
                <a:lnTo>
                  <a:pt x="7860" y="16011"/>
                </a:lnTo>
                <a:lnTo>
                  <a:pt x="7860" y="15354"/>
                </a:lnTo>
                <a:lnTo>
                  <a:pt x="7884" y="14989"/>
                </a:lnTo>
                <a:lnTo>
                  <a:pt x="7908" y="14649"/>
                </a:lnTo>
                <a:lnTo>
                  <a:pt x="7981" y="14284"/>
                </a:lnTo>
                <a:lnTo>
                  <a:pt x="8054" y="13943"/>
                </a:lnTo>
                <a:lnTo>
                  <a:pt x="8152" y="13627"/>
                </a:lnTo>
                <a:lnTo>
                  <a:pt x="8273" y="13310"/>
                </a:lnTo>
                <a:lnTo>
                  <a:pt x="8371" y="13164"/>
                </a:lnTo>
                <a:lnTo>
                  <a:pt x="8492" y="12994"/>
                </a:lnTo>
                <a:lnTo>
                  <a:pt x="8638" y="12848"/>
                </a:lnTo>
                <a:lnTo>
                  <a:pt x="8784" y="12726"/>
                </a:lnTo>
                <a:lnTo>
                  <a:pt x="8979" y="12629"/>
                </a:lnTo>
                <a:lnTo>
                  <a:pt x="9149" y="12532"/>
                </a:lnTo>
                <a:lnTo>
                  <a:pt x="9344" y="12483"/>
                </a:lnTo>
                <a:lnTo>
                  <a:pt x="9539" y="12434"/>
                </a:lnTo>
                <a:lnTo>
                  <a:pt x="9660" y="12580"/>
                </a:lnTo>
                <a:lnTo>
                  <a:pt x="9758" y="12726"/>
                </a:lnTo>
                <a:lnTo>
                  <a:pt x="9855" y="12872"/>
                </a:lnTo>
                <a:lnTo>
                  <a:pt x="9952" y="13043"/>
                </a:lnTo>
                <a:lnTo>
                  <a:pt x="10025" y="13335"/>
                </a:lnTo>
                <a:lnTo>
                  <a:pt x="10050" y="13627"/>
                </a:lnTo>
                <a:lnTo>
                  <a:pt x="10050" y="13919"/>
                </a:lnTo>
                <a:lnTo>
                  <a:pt x="10050" y="14211"/>
                </a:lnTo>
                <a:lnTo>
                  <a:pt x="10025" y="14697"/>
                </a:lnTo>
                <a:lnTo>
                  <a:pt x="9977" y="15208"/>
                </a:lnTo>
                <a:lnTo>
                  <a:pt x="9928" y="15695"/>
                </a:lnTo>
                <a:lnTo>
                  <a:pt x="9879" y="16206"/>
                </a:lnTo>
                <a:lnTo>
                  <a:pt x="9904" y="16303"/>
                </a:lnTo>
                <a:lnTo>
                  <a:pt x="9952" y="16376"/>
                </a:lnTo>
                <a:lnTo>
                  <a:pt x="10025" y="16425"/>
                </a:lnTo>
                <a:lnTo>
                  <a:pt x="10123" y="16449"/>
                </a:lnTo>
                <a:lnTo>
                  <a:pt x="10488" y="16498"/>
                </a:lnTo>
                <a:lnTo>
                  <a:pt x="10853" y="16522"/>
                </a:lnTo>
                <a:lnTo>
                  <a:pt x="11218" y="16522"/>
                </a:lnTo>
                <a:lnTo>
                  <a:pt x="11583" y="16498"/>
                </a:lnTo>
                <a:lnTo>
                  <a:pt x="11753" y="16522"/>
                </a:lnTo>
                <a:lnTo>
                  <a:pt x="11948" y="16547"/>
                </a:lnTo>
                <a:lnTo>
                  <a:pt x="12313" y="16547"/>
                </a:lnTo>
                <a:lnTo>
                  <a:pt x="13091" y="16571"/>
                </a:lnTo>
                <a:lnTo>
                  <a:pt x="14892" y="16571"/>
                </a:lnTo>
                <a:lnTo>
                  <a:pt x="15208" y="16547"/>
                </a:lnTo>
                <a:lnTo>
                  <a:pt x="15476" y="16474"/>
                </a:lnTo>
                <a:lnTo>
                  <a:pt x="15597" y="16425"/>
                </a:lnTo>
                <a:lnTo>
                  <a:pt x="15719" y="16376"/>
                </a:lnTo>
                <a:lnTo>
                  <a:pt x="15792" y="16303"/>
                </a:lnTo>
                <a:lnTo>
                  <a:pt x="15865" y="16230"/>
                </a:lnTo>
                <a:lnTo>
                  <a:pt x="15962" y="16206"/>
                </a:lnTo>
                <a:lnTo>
                  <a:pt x="16035" y="16157"/>
                </a:lnTo>
                <a:lnTo>
                  <a:pt x="16084" y="16060"/>
                </a:lnTo>
                <a:lnTo>
                  <a:pt x="16108" y="15963"/>
                </a:lnTo>
                <a:lnTo>
                  <a:pt x="16108" y="15841"/>
                </a:lnTo>
                <a:lnTo>
                  <a:pt x="16084" y="15719"/>
                </a:lnTo>
                <a:lnTo>
                  <a:pt x="16035" y="15476"/>
                </a:lnTo>
                <a:lnTo>
                  <a:pt x="16011" y="15111"/>
                </a:lnTo>
                <a:lnTo>
                  <a:pt x="16011" y="14746"/>
                </a:lnTo>
                <a:lnTo>
                  <a:pt x="16035" y="13846"/>
                </a:lnTo>
                <a:lnTo>
                  <a:pt x="16084" y="12945"/>
                </a:lnTo>
                <a:lnTo>
                  <a:pt x="16108" y="12069"/>
                </a:lnTo>
                <a:lnTo>
                  <a:pt x="16133" y="11193"/>
                </a:lnTo>
                <a:lnTo>
                  <a:pt x="16133" y="10755"/>
                </a:lnTo>
                <a:lnTo>
                  <a:pt x="16108" y="10317"/>
                </a:lnTo>
                <a:lnTo>
                  <a:pt x="16084" y="9879"/>
                </a:lnTo>
                <a:lnTo>
                  <a:pt x="16035" y="9466"/>
                </a:lnTo>
                <a:lnTo>
                  <a:pt x="16741" y="9466"/>
                </a:lnTo>
                <a:lnTo>
                  <a:pt x="17252" y="9490"/>
                </a:lnTo>
                <a:lnTo>
                  <a:pt x="17763" y="9490"/>
                </a:lnTo>
                <a:lnTo>
                  <a:pt x="18250" y="9466"/>
                </a:lnTo>
                <a:lnTo>
                  <a:pt x="18761" y="9417"/>
                </a:lnTo>
                <a:lnTo>
                  <a:pt x="18834" y="9393"/>
                </a:lnTo>
                <a:lnTo>
                  <a:pt x="18907" y="9344"/>
                </a:lnTo>
                <a:lnTo>
                  <a:pt x="18931" y="9296"/>
                </a:lnTo>
                <a:lnTo>
                  <a:pt x="18955" y="9223"/>
                </a:lnTo>
                <a:lnTo>
                  <a:pt x="18955" y="9150"/>
                </a:lnTo>
                <a:lnTo>
                  <a:pt x="18931" y="9077"/>
                </a:lnTo>
                <a:lnTo>
                  <a:pt x="18907" y="9028"/>
                </a:lnTo>
                <a:lnTo>
                  <a:pt x="18858" y="8955"/>
                </a:lnTo>
                <a:lnTo>
                  <a:pt x="18882" y="8858"/>
                </a:lnTo>
                <a:lnTo>
                  <a:pt x="18834" y="8760"/>
                </a:lnTo>
                <a:lnTo>
                  <a:pt x="18761" y="8639"/>
                </a:lnTo>
                <a:lnTo>
                  <a:pt x="18688" y="8517"/>
                </a:lnTo>
                <a:lnTo>
                  <a:pt x="18469" y="8298"/>
                </a:lnTo>
                <a:lnTo>
                  <a:pt x="18031" y="7909"/>
                </a:lnTo>
                <a:lnTo>
                  <a:pt x="17374" y="7373"/>
                </a:lnTo>
                <a:lnTo>
                  <a:pt x="16717" y="6862"/>
                </a:lnTo>
                <a:lnTo>
                  <a:pt x="16084" y="6327"/>
                </a:lnTo>
                <a:lnTo>
                  <a:pt x="15476" y="5767"/>
                </a:lnTo>
                <a:lnTo>
                  <a:pt x="14916" y="5159"/>
                </a:lnTo>
                <a:lnTo>
                  <a:pt x="14356" y="4551"/>
                </a:lnTo>
                <a:lnTo>
                  <a:pt x="13797" y="3918"/>
                </a:lnTo>
                <a:lnTo>
                  <a:pt x="13237" y="3334"/>
                </a:lnTo>
                <a:lnTo>
                  <a:pt x="12653" y="2726"/>
                </a:lnTo>
                <a:lnTo>
                  <a:pt x="12045" y="2166"/>
                </a:lnTo>
                <a:lnTo>
                  <a:pt x="11753" y="1923"/>
                </a:lnTo>
                <a:lnTo>
                  <a:pt x="11437" y="1679"/>
                </a:lnTo>
                <a:lnTo>
                  <a:pt x="10804" y="1193"/>
                </a:lnTo>
                <a:lnTo>
                  <a:pt x="10488" y="950"/>
                </a:lnTo>
                <a:lnTo>
                  <a:pt x="10196" y="682"/>
                </a:lnTo>
                <a:lnTo>
                  <a:pt x="9904" y="414"/>
                </a:lnTo>
                <a:lnTo>
                  <a:pt x="9660" y="98"/>
                </a:lnTo>
                <a:lnTo>
                  <a:pt x="9612" y="25"/>
                </a:lnTo>
                <a:lnTo>
                  <a:pt x="9539" y="1"/>
                </a:lnTo>
                <a:lnTo>
                  <a:pt x="9466" y="1"/>
                </a:lnTo>
                <a:lnTo>
                  <a:pt x="9393" y="25"/>
                </a:lnTo>
                <a:lnTo>
                  <a:pt x="934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6" name="Google Shape;876;p37"/>
          <p:cNvSpPr/>
          <p:nvPr/>
        </p:nvSpPr>
        <p:spPr>
          <a:xfrm>
            <a:off x="4977729" y="334707"/>
            <a:ext cx="366421" cy="349396"/>
          </a:xfrm>
          <a:custGeom>
            <a:avLst/>
            <a:gdLst/>
            <a:ahLst/>
            <a:cxnLst/>
            <a:rect l="l" t="t" r="r" b="b"/>
            <a:pathLst>
              <a:path w="16766" h="15987" extrusionOk="0">
                <a:moveTo>
                  <a:pt x="14284" y="487"/>
                </a:moveTo>
                <a:lnTo>
                  <a:pt x="14405" y="536"/>
                </a:lnTo>
                <a:lnTo>
                  <a:pt x="14478" y="585"/>
                </a:lnTo>
                <a:lnTo>
                  <a:pt x="14527" y="658"/>
                </a:lnTo>
                <a:lnTo>
                  <a:pt x="14527" y="755"/>
                </a:lnTo>
                <a:lnTo>
                  <a:pt x="14527" y="852"/>
                </a:lnTo>
                <a:lnTo>
                  <a:pt x="14551" y="925"/>
                </a:lnTo>
                <a:lnTo>
                  <a:pt x="13578" y="925"/>
                </a:lnTo>
                <a:lnTo>
                  <a:pt x="13627" y="804"/>
                </a:lnTo>
                <a:lnTo>
                  <a:pt x="13700" y="706"/>
                </a:lnTo>
                <a:lnTo>
                  <a:pt x="13797" y="609"/>
                </a:lnTo>
                <a:lnTo>
                  <a:pt x="13894" y="536"/>
                </a:lnTo>
                <a:lnTo>
                  <a:pt x="13967" y="512"/>
                </a:lnTo>
                <a:lnTo>
                  <a:pt x="14065" y="487"/>
                </a:lnTo>
                <a:close/>
                <a:moveTo>
                  <a:pt x="4064" y="633"/>
                </a:moveTo>
                <a:lnTo>
                  <a:pt x="4137" y="682"/>
                </a:lnTo>
                <a:lnTo>
                  <a:pt x="4210" y="755"/>
                </a:lnTo>
                <a:lnTo>
                  <a:pt x="4259" y="852"/>
                </a:lnTo>
                <a:lnTo>
                  <a:pt x="4283" y="950"/>
                </a:lnTo>
                <a:lnTo>
                  <a:pt x="3529" y="974"/>
                </a:lnTo>
                <a:lnTo>
                  <a:pt x="3602" y="804"/>
                </a:lnTo>
                <a:lnTo>
                  <a:pt x="3650" y="755"/>
                </a:lnTo>
                <a:lnTo>
                  <a:pt x="3675" y="706"/>
                </a:lnTo>
                <a:lnTo>
                  <a:pt x="3796" y="633"/>
                </a:lnTo>
                <a:close/>
                <a:moveTo>
                  <a:pt x="13724" y="2020"/>
                </a:moveTo>
                <a:lnTo>
                  <a:pt x="13797" y="2044"/>
                </a:lnTo>
                <a:lnTo>
                  <a:pt x="13870" y="2093"/>
                </a:lnTo>
                <a:lnTo>
                  <a:pt x="13943" y="2142"/>
                </a:lnTo>
                <a:lnTo>
                  <a:pt x="13992" y="2215"/>
                </a:lnTo>
                <a:lnTo>
                  <a:pt x="14040" y="2288"/>
                </a:lnTo>
                <a:lnTo>
                  <a:pt x="14089" y="2385"/>
                </a:lnTo>
                <a:lnTo>
                  <a:pt x="14113" y="2531"/>
                </a:lnTo>
                <a:lnTo>
                  <a:pt x="13992" y="2555"/>
                </a:lnTo>
                <a:lnTo>
                  <a:pt x="13870" y="2555"/>
                </a:lnTo>
                <a:lnTo>
                  <a:pt x="13773" y="2531"/>
                </a:lnTo>
                <a:lnTo>
                  <a:pt x="13724" y="2482"/>
                </a:lnTo>
                <a:lnTo>
                  <a:pt x="13675" y="2409"/>
                </a:lnTo>
                <a:lnTo>
                  <a:pt x="13602" y="2215"/>
                </a:lnTo>
                <a:lnTo>
                  <a:pt x="13554" y="2020"/>
                </a:lnTo>
                <a:close/>
                <a:moveTo>
                  <a:pt x="3407" y="1874"/>
                </a:moveTo>
                <a:lnTo>
                  <a:pt x="3529" y="1923"/>
                </a:lnTo>
                <a:lnTo>
                  <a:pt x="3602" y="1971"/>
                </a:lnTo>
                <a:lnTo>
                  <a:pt x="3675" y="2044"/>
                </a:lnTo>
                <a:lnTo>
                  <a:pt x="3723" y="2142"/>
                </a:lnTo>
                <a:lnTo>
                  <a:pt x="3772" y="2215"/>
                </a:lnTo>
                <a:lnTo>
                  <a:pt x="3821" y="2434"/>
                </a:lnTo>
                <a:lnTo>
                  <a:pt x="3821" y="2531"/>
                </a:lnTo>
                <a:lnTo>
                  <a:pt x="3796" y="2628"/>
                </a:lnTo>
                <a:lnTo>
                  <a:pt x="3699" y="2628"/>
                </a:lnTo>
                <a:lnTo>
                  <a:pt x="3602" y="2555"/>
                </a:lnTo>
                <a:lnTo>
                  <a:pt x="3529" y="2482"/>
                </a:lnTo>
                <a:lnTo>
                  <a:pt x="3480" y="2385"/>
                </a:lnTo>
                <a:lnTo>
                  <a:pt x="3456" y="2263"/>
                </a:lnTo>
                <a:lnTo>
                  <a:pt x="3431" y="2142"/>
                </a:lnTo>
                <a:lnTo>
                  <a:pt x="3407" y="1874"/>
                </a:lnTo>
                <a:close/>
                <a:moveTo>
                  <a:pt x="2920" y="1923"/>
                </a:moveTo>
                <a:lnTo>
                  <a:pt x="2969" y="2263"/>
                </a:lnTo>
                <a:lnTo>
                  <a:pt x="2993" y="2434"/>
                </a:lnTo>
                <a:lnTo>
                  <a:pt x="3042" y="2580"/>
                </a:lnTo>
                <a:lnTo>
                  <a:pt x="3115" y="2726"/>
                </a:lnTo>
                <a:lnTo>
                  <a:pt x="3188" y="2847"/>
                </a:lnTo>
                <a:lnTo>
                  <a:pt x="3310" y="2945"/>
                </a:lnTo>
                <a:lnTo>
                  <a:pt x="3407" y="3042"/>
                </a:lnTo>
                <a:lnTo>
                  <a:pt x="3164" y="3042"/>
                </a:lnTo>
                <a:lnTo>
                  <a:pt x="3042" y="3018"/>
                </a:lnTo>
                <a:lnTo>
                  <a:pt x="2920" y="2945"/>
                </a:lnTo>
                <a:lnTo>
                  <a:pt x="2823" y="2872"/>
                </a:lnTo>
                <a:lnTo>
                  <a:pt x="2750" y="2774"/>
                </a:lnTo>
                <a:lnTo>
                  <a:pt x="2701" y="2653"/>
                </a:lnTo>
                <a:lnTo>
                  <a:pt x="2677" y="2531"/>
                </a:lnTo>
                <a:lnTo>
                  <a:pt x="2677" y="2385"/>
                </a:lnTo>
                <a:lnTo>
                  <a:pt x="2726" y="2239"/>
                </a:lnTo>
                <a:lnTo>
                  <a:pt x="2774" y="2117"/>
                </a:lnTo>
                <a:lnTo>
                  <a:pt x="2872" y="1996"/>
                </a:lnTo>
                <a:lnTo>
                  <a:pt x="2920" y="1923"/>
                </a:lnTo>
                <a:close/>
                <a:moveTo>
                  <a:pt x="13067" y="2069"/>
                </a:moveTo>
                <a:lnTo>
                  <a:pt x="13140" y="2385"/>
                </a:lnTo>
                <a:lnTo>
                  <a:pt x="13262" y="2653"/>
                </a:lnTo>
                <a:lnTo>
                  <a:pt x="13310" y="2750"/>
                </a:lnTo>
                <a:lnTo>
                  <a:pt x="13383" y="2823"/>
                </a:lnTo>
                <a:lnTo>
                  <a:pt x="13529" y="2969"/>
                </a:lnTo>
                <a:lnTo>
                  <a:pt x="13724" y="3042"/>
                </a:lnTo>
                <a:lnTo>
                  <a:pt x="13919" y="3091"/>
                </a:lnTo>
                <a:lnTo>
                  <a:pt x="13870" y="3139"/>
                </a:lnTo>
                <a:lnTo>
                  <a:pt x="13724" y="3188"/>
                </a:lnTo>
                <a:lnTo>
                  <a:pt x="13578" y="3212"/>
                </a:lnTo>
                <a:lnTo>
                  <a:pt x="13456" y="3188"/>
                </a:lnTo>
                <a:lnTo>
                  <a:pt x="13310" y="3139"/>
                </a:lnTo>
                <a:lnTo>
                  <a:pt x="13213" y="3066"/>
                </a:lnTo>
                <a:lnTo>
                  <a:pt x="13116" y="2945"/>
                </a:lnTo>
                <a:lnTo>
                  <a:pt x="13018" y="2847"/>
                </a:lnTo>
                <a:lnTo>
                  <a:pt x="12970" y="2701"/>
                </a:lnTo>
                <a:lnTo>
                  <a:pt x="12945" y="2531"/>
                </a:lnTo>
                <a:lnTo>
                  <a:pt x="12945" y="2361"/>
                </a:lnTo>
                <a:lnTo>
                  <a:pt x="12994" y="2215"/>
                </a:lnTo>
                <a:lnTo>
                  <a:pt x="13067" y="2069"/>
                </a:lnTo>
                <a:close/>
                <a:moveTo>
                  <a:pt x="5548" y="1339"/>
                </a:moveTo>
                <a:lnTo>
                  <a:pt x="7641" y="1387"/>
                </a:lnTo>
                <a:lnTo>
                  <a:pt x="13018" y="1387"/>
                </a:lnTo>
                <a:lnTo>
                  <a:pt x="13018" y="1533"/>
                </a:lnTo>
                <a:lnTo>
                  <a:pt x="12872" y="1631"/>
                </a:lnTo>
                <a:lnTo>
                  <a:pt x="12775" y="1752"/>
                </a:lnTo>
                <a:lnTo>
                  <a:pt x="12702" y="1923"/>
                </a:lnTo>
                <a:lnTo>
                  <a:pt x="12629" y="2069"/>
                </a:lnTo>
                <a:lnTo>
                  <a:pt x="12580" y="2239"/>
                </a:lnTo>
                <a:lnTo>
                  <a:pt x="12556" y="2434"/>
                </a:lnTo>
                <a:lnTo>
                  <a:pt x="12556" y="2604"/>
                </a:lnTo>
                <a:lnTo>
                  <a:pt x="12580" y="2750"/>
                </a:lnTo>
                <a:lnTo>
                  <a:pt x="12629" y="2993"/>
                </a:lnTo>
                <a:lnTo>
                  <a:pt x="12751" y="3188"/>
                </a:lnTo>
                <a:lnTo>
                  <a:pt x="12897" y="3334"/>
                </a:lnTo>
                <a:lnTo>
                  <a:pt x="13067" y="3480"/>
                </a:lnTo>
                <a:lnTo>
                  <a:pt x="13262" y="3553"/>
                </a:lnTo>
                <a:lnTo>
                  <a:pt x="13481" y="3602"/>
                </a:lnTo>
                <a:lnTo>
                  <a:pt x="13724" y="3602"/>
                </a:lnTo>
                <a:lnTo>
                  <a:pt x="13943" y="3553"/>
                </a:lnTo>
                <a:lnTo>
                  <a:pt x="14113" y="3480"/>
                </a:lnTo>
                <a:lnTo>
                  <a:pt x="14259" y="3358"/>
                </a:lnTo>
                <a:lnTo>
                  <a:pt x="14381" y="3212"/>
                </a:lnTo>
                <a:lnTo>
                  <a:pt x="14454" y="3042"/>
                </a:lnTo>
                <a:lnTo>
                  <a:pt x="14503" y="2872"/>
                </a:lnTo>
                <a:lnTo>
                  <a:pt x="14527" y="2701"/>
                </a:lnTo>
                <a:lnTo>
                  <a:pt x="14551" y="2507"/>
                </a:lnTo>
                <a:lnTo>
                  <a:pt x="14527" y="2312"/>
                </a:lnTo>
                <a:lnTo>
                  <a:pt x="14454" y="2142"/>
                </a:lnTo>
                <a:lnTo>
                  <a:pt x="14381" y="1996"/>
                </a:lnTo>
                <a:lnTo>
                  <a:pt x="14284" y="1874"/>
                </a:lnTo>
                <a:lnTo>
                  <a:pt x="14186" y="1777"/>
                </a:lnTo>
                <a:lnTo>
                  <a:pt x="14040" y="1704"/>
                </a:lnTo>
                <a:lnTo>
                  <a:pt x="13894" y="1631"/>
                </a:lnTo>
                <a:lnTo>
                  <a:pt x="13748" y="1606"/>
                </a:lnTo>
                <a:lnTo>
                  <a:pt x="13602" y="1582"/>
                </a:lnTo>
                <a:lnTo>
                  <a:pt x="13554" y="1533"/>
                </a:lnTo>
                <a:lnTo>
                  <a:pt x="13505" y="1485"/>
                </a:lnTo>
                <a:lnTo>
                  <a:pt x="13505" y="1387"/>
                </a:lnTo>
                <a:lnTo>
                  <a:pt x="16255" y="1387"/>
                </a:lnTo>
                <a:lnTo>
                  <a:pt x="16230" y="1996"/>
                </a:lnTo>
                <a:lnTo>
                  <a:pt x="16230" y="2604"/>
                </a:lnTo>
                <a:lnTo>
                  <a:pt x="16279" y="3821"/>
                </a:lnTo>
                <a:lnTo>
                  <a:pt x="15890" y="3748"/>
                </a:lnTo>
                <a:lnTo>
                  <a:pt x="15476" y="3723"/>
                </a:lnTo>
                <a:lnTo>
                  <a:pt x="15038" y="3699"/>
                </a:lnTo>
                <a:lnTo>
                  <a:pt x="14624" y="3723"/>
                </a:lnTo>
                <a:lnTo>
                  <a:pt x="13797" y="3796"/>
                </a:lnTo>
                <a:lnTo>
                  <a:pt x="12970" y="3796"/>
                </a:lnTo>
                <a:lnTo>
                  <a:pt x="12386" y="3772"/>
                </a:lnTo>
                <a:lnTo>
                  <a:pt x="11802" y="3772"/>
                </a:lnTo>
                <a:lnTo>
                  <a:pt x="10634" y="3796"/>
                </a:lnTo>
                <a:lnTo>
                  <a:pt x="9466" y="3821"/>
                </a:lnTo>
                <a:lnTo>
                  <a:pt x="8322" y="3845"/>
                </a:lnTo>
                <a:lnTo>
                  <a:pt x="7130" y="3821"/>
                </a:lnTo>
                <a:lnTo>
                  <a:pt x="5962" y="3772"/>
                </a:lnTo>
                <a:lnTo>
                  <a:pt x="4794" y="3723"/>
                </a:lnTo>
                <a:lnTo>
                  <a:pt x="3139" y="3723"/>
                </a:lnTo>
                <a:lnTo>
                  <a:pt x="2653" y="3772"/>
                </a:lnTo>
                <a:lnTo>
                  <a:pt x="2166" y="3796"/>
                </a:lnTo>
                <a:lnTo>
                  <a:pt x="1679" y="3796"/>
                </a:lnTo>
                <a:lnTo>
                  <a:pt x="1096" y="3772"/>
                </a:lnTo>
                <a:lnTo>
                  <a:pt x="804" y="3772"/>
                </a:lnTo>
                <a:lnTo>
                  <a:pt x="512" y="3821"/>
                </a:lnTo>
                <a:lnTo>
                  <a:pt x="585" y="3115"/>
                </a:lnTo>
                <a:lnTo>
                  <a:pt x="658" y="2409"/>
                </a:lnTo>
                <a:lnTo>
                  <a:pt x="682" y="2166"/>
                </a:lnTo>
                <a:lnTo>
                  <a:pt x="682" y="1874"/>
                </a:lnTo>
                <a:lnTo>
                  <a:pt x="658" y="1606"/>
                </a:lnTo>
                <a:lnTo>
                  <a:pt x="585" y="1339"/>
                </a:lnTo>
                <a:lnTo>
                  <a:pt x="585" y="1339"/>
                </a:lnTo>
                <a:lnTo>
                  <a:pt x="877" y="1363"/>
                </a:lnTo>
                <a:lnTo>
                  <a:pt x="1169" y="1387"/>
                </a:lnTo>
                <a:lnTo>
                  <a:pt x="2069" y="1387"/>
                </a:lnTo>
                <a:lnTo>
                  <a:pt x="2969" y="1363"/>
                </a:lnTo>
                <a:lnTo>
                  <a:pt x="2945" y="1412"/>
                </a:lnTo>
                <a:lnTo>
                  <a:pt x="2774" y="1509"/>
                </a:lnTo>
                <a:lnTo>
                  <a:pt x="2604" y="1631"/>
                </a:lnTo>
                <a:lnTo>
                  <a:pt x="2458" y="1801"/>
                </a:lnTo>
                <a:lnTo>
                  <a:pt x="2336" y="1971"/>
                </a:lnTo>
                <a:lnTo>
                  <a:pt x="2288" y="2117"/>
                </a:lnTo>
                <a:lnTo>
                  <a:pt x="2239" y="2263"/>
                </a:lnTo>
                <a:lnTo>
                  <a:pt x="2239" y="2434"/>
                </a:lnTo>
                <a:lnTo>
                  <a:pt x="2215" y="2580"/>
                </a:lnTo>
                <a:lnTo>
                  <a:pt x="2239" y="2750"/>
                </a:lnTo>
                <a:lnTo>
                  <a:pt x="2288" y="2896"/>
                </a:lnTo>
                <a:lnTo>
                  <a:pt x="2361" y="3042"/>
                </a:lnTo>
                <a:lnTo>
                  <a:pt x="2458" y="3164"/>
                </a:lnTo>
                <a:lnTo>
                  <a:pt x="2604" y="3310"/>
                </a:lnTo>
                <a:lnTo>
                  <a:pt x="2750" y="3383"/>
                </a:lnTo>
                <a:lnTo>
                  <a:pt x="2920" y="3456"/>
                </a:lnTo>
                <a:lnTo>
                  <a:pt x="3091" y="3480"/>
                </a:lnTo>
                <a:lnTo>
                  <a:pt x="3285" y="3480"/>
                </a:lnTo>
                <a:lnTo>
                  <a:pt x="3480" y="3456"/>
                </a:lnTo>
                <a:lnTo>
                  <a:pt x="3650" y="3407"/>
                </a:lnTo>
                <a:lnTo>
                  <a:pt x="3821" y="3334"/>
                </a:lnTo>
                <a:lnTo>
                  <a:pt x="3967" y="3237"/>
                </a:lnTo>
                <a:lnTo>
                  <a:pt x="4088" y="3139"/>
                </a:lnTo>
                <a:lnTo>
                  <a:pt x="4161" y="2993"/>
                </a:lnTo>
                <a:lnTo>
                  <a:pt x="4234" y="2847"/>
                </a:lnTo>
                <a:lnTo>
                  <a:pt x="4259" y="2701"/>
                </a:lnTo>
                <a:lnTo>
                  <a:pt x="4283" y="2531"/>
                </a:lnTo>
                <a:lnTo>
                  <a:pt x="4259" y="2385"/>
                </a:lnTo>
                <a:lnTo>
                  <a:pt x="4234" y="2215"/>
                </a:lnTo>
                <a:lnTo>
                  <a:pt x="4186" y="2093"/>
                </a:lnTo>
                <a:lnTo>
                  <a:pt x="4137" y="1947"/>
                </a:lnTo>
                <a:lnTo>
                  <a:pt x="4064" y="1825"/>
                </a:lnTo>
                <a:lnTo>
                  <a:pt x="3967" y="1704"/>
                </a:lnTo>
                <a:lnTo>
                  <a:pt x="3869" y="1582"/>
                </a:lnTo>
                <a:lnTo>
                  <a:pt x="3748" y="1509"/>
                </a:lnTo>
                <a:lnTo>
                  <a:pt x="3626" y="1436"/>
                </a:lnTo>
                <a:lnTo>
                  <a:pt x="3480" y="1412"/>
                </a:lnTo>
                <a:lnTo>
                  <a:pt x="3431" y="1412"/>
                </a:lnTo>
                <a:lnTo>
                  <a:pt x="3456" y="1363"/>
                </a:lnTo>
                <a:lnTo>
                  <a:pt x="4502" y="1339"/>
                </a:lnTo>
                <a:close/>
                <a:moveTo>
                  <a:pt x="11802" y="6011"/>
                </a:moveTo>
                <a:lnTo>
                  <a:pt x="11753" y="6132"/>
                </a:lnTo>
                <a:lnTo>
                  <a:pt x="11704" y="6254"/>
                </a:lnTo>
                <a:lnTo>
                  <a:pt x="11680" y="6522"/>
                </a:lnTo>
                <a:lnTo>
                  <a:pt x="11656" y="6789"/>
                </a:lnTo>
                <a:lnTo>
                  <a:pt x="11656" y="7057"/>
                </a:lnTo>
                <a:lnTo>
                  <a:pt x="11656" y="7446"/>
                </a:lnTo>
                <a:lnTo>
                  <a:pt x="11704" y="7860"/>
                </a:lnTo>
                <a:lnTo>
                  <a:pt x="9855" y="7860"/>
                </a:lnTo>
                <a:lnTo>
                  <a:pt x="9855" y="7836"/>
                </a:lnTo>
                <a:lnTo>
                  <a:pt x="9831" y="7325"/>
                </a:lnTo>
                <a:lnTo>
                  <a:pt x="9758" y="6814"/>
                </a:lnTo>
                <a:lnTo>
                  <a:pt x="9733" y="6619"/>
                </a:lnTo>
                <a:lnTo>
                  <a:pt x="9733" y="6449"/>
                </a:lnTo>
                <a:lnTo>
                  <a:pt x="9709" y="6084"/>
                </a:lnTo>
                <a:lnTo>
                  <a:pt x="10755" y="6059"/>
                </a:lnTo>
                <a:lnTo>
                  <a:pt x="11802" y="6011"/>
                </a:lnTo>
                <a:close/>
                <a:moveTo>
                  <a:pt x="13870" y="5962"/>
                </a:moveTo>
                <a:lnTo>
                  <a:pt x="14089" y="6011"/>
                </a:lnTo>
                <a:lnTo>
                  <a:pt x="14162" y="6059"/>
                </a:lnTo>
                <a:lnTo>
                  <a:pt x="14235" y="6108"/>
                </a:lnTo>
                <a:lnTo>
                  <a:pt x="14284" y="6157"/>
                </a:lnTo>
                <a:lnTo>
                  <a:pt x="14259" y="6473"/>
                </a:lnTo>
                <a:lnTo>
                  <a:pt x="14284" y="6765"/>
                </a:lnTo>
                <a:lnTo>
                  <a:pt x="14284" y="7081"/>
                </a:lnTo>
                <a:lnTo>
                  <a:pt x="14284" y="7398"/>
                </a:lnTo>
                <a:lnTo>
                  <a:pt x="14235" y="7884"/>
                </a:lnTo>
                <a:lnTo>
                  <a:pt x="12142" y="7860"/>
                </a:lnTo>
                <a:lnTo>
                  <a:pt x="12118" y="7568"/>
                </a:lnTo>
                <a:lnTo>
                  <a:pt x="12094" y="7179"/>
                </a:lnTo>
                <a:lnTo>
                  <a:pt x="12094" y="6789"/>
                </a:lnTo>
                <a:lnTo>
                  <a:pt x="12094" y="6376"/>
                </a:lnTo>
                <a:lnTo>
                  <a:pt x="12069" y="6181"/>
                </a:lnTo>
                <a:lnTo>
                  <a:pt x="12045" y="6011"/>
                </a:lnTo>
                <a:lnTo>
                  <a:pt x="12288" y="5986"/>
                </a:lnTo>
                <a:lnTo>
                  <a:pt x="12872" y="5962"/>
                </a:lnTo>
                <a:close/>
                <a:moveTo>
                  <a:pt x="7276" y="6011"/>
                </a:moveTo>
                <a:lnTo>
                  <a:pt x="9417" y="6059"/>
                </a:lnTo>
                <a:lnTo>
                  <a:pt x="9369" y="6181"/>
                </a:lnTo>
                <a:lnTo>
                  <a:pt x="9344" y="6351"/>
                </a:lnTo>
                <a:lnTo>
                  <a:pt x="9320" y="6497"/>
                </a:lnTo>
                <a:lnTo>
                  <a:pt x="9344" y="6668"/>
                </a:lnTo>
                <a:lnTo>
                  <a:pt x="9369" y="7008"/>
                </a:lnTo>
                <a:lnTo>
                  <a:pt x="9417" y="7276"/>
                </a:lnTo>
                <a:lnTo>
                  <a:pt x="9442" y="7884"/>
                </a:lnTo>
                <a:lnTo>
                  <a:pt x="8176" y="7909"/>
                </a:lnTo>
                <a:lnTo>
                  <a:pt x="7495" y="7957"/>
                </a:lnTo>
                <a:lnTo>
                  <a:pt x="7495" y="7446"/>
                </a:lnTo>
                <a:lnTo>
                  <a:pt x="7471" y="6960"/>
                </a:lnTo>
                <a:lnTo>
                  <a:pt x="7398" y="6473"/>
                </a:lnTo>
                <a:lnTo>
                  <a:pt x="7325" y="6254"/>
                </a:lnTo>
                <a:lnTo>
                  <a:pt x="7276" y="6011"/>
                </a:lnTo>
                <a:close/>
                <a:moveTo>
                  <a:pt x="6911" y="6011"/>
                </a:moveTo>
                <a:lnTo>
                  <a:pt x="6887" y="6205"/>
                </a:lnTo>
                <a:lnTo>
                  <a:pt x="6887" y="6424"/>
                </a:lnTo>
                <a:lnTo>
                  <a:pt x="6960" y="6838"/>
                </a:lnTo>
                <a:lnTo>
                  <a:pt x="6984" y="7130"/>
                </a:lnTo>
                <a:lnTo>
                  <a:pt x="7008" y="7398"/>
                </a:lnTo>
                <a:lnTo>
                  <a:pt x="7008" y="7982"/>
                </a:lnTo>
                <a:lnTo>
                  <a:pt x="6157" y="8030"/>
                </a:lnTo>
                <a:lnTo>
                  <a:pt x="5281" y="8079"/>
                </a:lnTo>
                <a:lnTo>
                  <a:pt x="5062" y="8079"/>
                </a:lnTo>
                <a:lnTo>
                  <a:pt x="5037" y="7203"/>
                </a:lnTo>
                <a:lnTo>
                  <a:pt x="5037" y="6303"/>
                </a:lnTo>
                <a:lnTo>
                  <a:pt x="5037" y="6205"/>
                </a:lnTo>
                <a:lnTo>
                  <a:pt x="5013" y="6035"/>
                </a:lnTo>
                <a:lnTo>
                  <a:pt x="5743" y="6011"/>
                </a:lnTo>
                <a:close/>
                <a:moveTo>
                  <a:pt x="2774" y="6011"/>
                </a:moveTo>
                <a:lnTo>
                  <a:pt x="3091" y="6035"/>
                </a:lnTo>
                <a:lnTo>
                  <a:pt x="3407" y="6059"/>
                </a:lnTo>
                <a:lnTo>
                  <a:pt x="3699" y="6059"/>
                </a:lnTo>
                <a:lnTo>
                  <a:pt x="4648" y="6035"/>
                </a:lnTo>
                <a:lnTo>
                  <a:pt x="4599" y="6303"/>
                </a:lnTo>
                <a:lnTo>
                  <a:pt x="4599" y="6522"/>
                </a:lnTo>
                <a:lnTo>
                  <a:pt x="4575" y="6911"/>
                </a:lnTo>
                <a:lnTo>
                  <a:pt x="4575" y="7300"/>
                </a:lnTo>
                <a:lnTo>
                  <a:pt x="4599" y="8103"/>
                </a:lnTo>
                <a:lnTo>
                  <a:pt x="3869" y="8079"/>
                </a:lnTo>
                <a:lnTo>
                  <a:pt x="3529" y="8055"/>
                </a:lnTo>
                <a:lnTo>
                  <a:pt x="3188" y="8006"/>
                </a:lnTo>
                <a:lnTo>
                  <a:pt x="2701" y="8006"/>
                </a:lnTo>
                <a:lnTo>
                  <a:pt x="2531" y="8030"/>
                </a:lnTo>
                <a:lnTo>
                  <a:pt x="2482" y="7519"/>
                </a:lnTo>
                <a:lnTo>
                  <a:pt x="2434" y="7008"/>
                </a:lnTo>
                <a:lnTo>
                  <a:pt x="2409" y="6741"/>
                </a:lnTo>
                <a:lnTo>
                  <a:pt x="2409" y="6497"/>
                </a:lnTo>
                <a:lnTo>
                  <a:pt x="2434" y="6254"/>
                </a:lnTo>
                <a:lnTo>
                  <a:pt x="2482" y="6011"/>
                </a:lnTo>
                <a:close/>
                <a:moveTo>
                  <a:pt x="10220" y="8639"/>
                </a:moveTo>
                <a:lnTo>
                  <a:pt x="10147" y="8663"/>
                </a:lnTo>
                <a:lnTo>
                  <a:pt x="10098" y="8736"/>
                </a:lnTo>
                <a:lnTo>
                  <a:pt x="10098" y="8809"/>
                </a:lnTo>
                <a:lnTo>
                  <a:pt x="10123" y="8882"/>
                </a:lnTo>
                <a:lnTo>
                  <a:pt x="10196" y="9052"/>
                </a:lnTo>
                <a:lnTo>
                  <a:pt x="10317" y="9198"/>
                </a:lnTo>
                <a:lnTo>
                  <a:pt x="10439" y="9320"/>
                </a:lnTo>
                <a:lnTo>
                  <a:pt x="10366" y="9393"/>
                </a:lnTo>
                <a:lnTo>
                  <a:pt x="10317" y="9490"/>
                </a:lnTo>
                <a:lnTo>
                  <a:pt x="10269" y="9563"/>
                </a:lnTo>
                <a:lnTo>
                  <a:pt x="10269" y="9660"/>
                </a:lnTo>
                <a:lnTo>
                  <a:pt x="10293" y="9733"/>
                </a:lnTo>
                <a:lnTo>
                  <a:pt x="10317" y="9758"/>
                </a:lnTo>
                <a:lnTo>
                  <a:pt x="10342" y="9758"/>
                </a:lnTo>
                <a:lnTo>
                  <a:pt x="10439" y="9733"/>
                </a:lnTo>
                <a:lnTo>
                  <a:pt x="10536" y="9709"/>
                </a:lnTo>
                <a:lnTo>
                  <a:pt x="10707" y="9587"/>
                </a:lnTo>
                <a:lnTo>
                  <a:pt x="10780" y="9660"/>
                </a:lnTo>
                <a:lnTo>
                  <a:pt x="10877" y="9733"/>
                </a:lnTo>
                <a:lnTo>
                  <a:pt x="10999" y="9782"/>
                </a:lnTo>
                <a:lnTo>
                  <a:pt x="11096" y="9806"/>
                </a:lnTo>
                <a:lnTo>
                  <a:pt x="11145" y="9782"/>
                </a:lnTo>
                <a:lnTo>
                  <a:pt x="11193" y="9782"/>
                </a:lnTo>
                <a:lnTo>
                  <a:pt x="11266" y="9685"/>
                </a:lnTo>
                <a:lnTo>
                  <a:pt x="11291" y="9636"/>
                </a:lnTo>
                <a:lnTo>
                  <a:pt x="11315" y="9587"/>
                </a:lnTo>
                <a:lnTo>
                  <a:pt x="11291" y="9539"/>
                </a:lnTo>
                <a:lnTo>
                  <a:pt x="11266" y="9490"/>
                </a:lnTo>
                <a:lnTo>
                  <a:pt x="11218" y="9417"/>
                </a:lnTo>
                <a:lnTo>
                  <a:pt x="11169" y="9393"/>
                </a:lnTo>
                <a:lnTo>
                  <a:pt x="11047" y="9295"/>
                </a:lnTo>
                <a:lnTo>
                  <a:pt x="11266" y="9150"/>
                </a:lnTo>
                <a:lnTo>
                  <a:pt x="11485" y="9028"/>
                </a:lnTo>
                <a:lnTo>
                  <a:pt x="11558" y="8979"/>
                </a:lnTo>
                <a:lnTo>
                  <a:pt x="11607" y="8906"/>
                </a:lnTo>
                <a:lnTo>
                  <a:pt x="11631" y="8833"/>
                </a:lnTo>
                <a:lnTo>
                  <a:pt x="11607" y="8760"/>
                </a:lnTo>
                <a:lnTo>
                  <a:pt x="11558" y="8712"/>
                </a:lnTo>
                <a:lnTo>
                  <a:pt x="11510" y="8663"/>
                </a:lnTo>
                <a:lnTo>
                  <a:pt x="11437" y="8639"/>
                </a:lnTo>
                <a:lnTo>
                  <a:pt x="11339" y="8663"/>
                </a:lnTo>
                <a:lnTo>
                  <a:pt x="11193" y="8736"/>
                </a:lnTo>
                <a:lnTo>
                  <a:pt x="11047" y="8833"/>
                </a:lnTo>
                <a:lnTo>
                  <a:pt x="10780" y="9028"/>
                </a:lnTo>
                <a:lnTo>
                  <a:pt x="10512" y="8785"/>
                </a:lnTo>
                <a:lnTo>
                  <a:pt x="10366" y="8687"/>
                </a:lnTo>
                <a:lnTo>
                  <a:pt x="10293" y="8639"/>
                </a:lnTo>
                <a:close/>
                <a:moveTo>
                  <a:pt x="12191" y="8322"/>
                </a:moveTo>
                <a:lnTo>
                  <a:pt x="14211" y="8347"/>
                </a:lnTo>
                <a:lnTo>
                  <a:pt x="14186" y="9028"/>
                </a:lnTo>
                <a:lnTo>
                  <a:pt x="14186" y="9368"/>
                </a:lnTo>
                <a:lnTo>
                  <a:pt x="14211" y="9709"/>
                </a:lnTo>
                <a:lnTo>
                  <a:pt x="14235" y="10171"/>
                </a:lnTo>
                <a:lnTo>
                  <a:pt x="13992" y="10147"/>
                </a:lnTo>
                <a:lnTo>
                  <a:pt x="13724" y="10147"/>
                </a:lnTo>
                <a:lnTo>
                  <a:pt x="13213" y="10171"/>
                </a:lnTo>
                <a:lnTo>
                  <a:pt x="12191" y="10196"/>
                </a:lnTo>
                <a:lnTo>
                  <a:pt x="12191" y="10196"/>
                </a:lnTo>
                <a:lnTo>
                  <a:pt x="12240" y="9247"/>
                </a:lnTo>
                <a:lnTo>
                  <a:pt x="12215" y="8785"/>
                </a:lnTo>
                <a:lnTo>
                  <a:pt x="12191" y="8322"/>
                </a:lnTo>
                <a:close/>
                <a:moveTo>
                  <a:pt x="7008" y="8420"/>
                </a:moveTo>
                <a:lnTo>
                  <a:pt x="7033" y="9320"/>
                </a:lnTo>
                <a:lnTo>
                  <a:pt x="7033" y="9782"/>
                </a:lnTo>
                <a:lnTo>
                  <a:pt x="7033" y="10220"/>
                </a:lnTo>
                <a:lnTo>
                  <a:pt x="5110" y="10220"/>
                </a:lnTo>
                <a:lnTo>
                  <a:pt x="5110" y="9368"/>
                </a:lnTo>
                <a:lnTo>
                  <a:pt x="5086" y="8541"/>
                </a:lnTo>
                <a:lnTo>
                  <a:pt x="6059" y="8493"/>
                </a:lnTo>
                <a:lnTo>
                  <a:pt x="7008" y="8420"/>
                </a:lnTo>
                <a:close/>
                <a:moveTo>
                  <a:pt x="9490" y="8322"/>
                </a:moveTo>
                <a:lnTo>
                  <a:pt x="9539" y="9052"/>
                </a:lnTo>
                <a:lnTo>
                  <a:pt x="9539" y="9417"/>
                </a:lnTo>
                <a:lnTo>
                  <a:pt x="9514" y="9782"/>
                </a:lnTo>
                <a:lnTo>
                  <a:pt x="9466" y="10220"/>
                </a:lnTo>
                <a:lnTo>
                  <a:pt x="7519" y="10220"/>
                </a:lnTo>
                <a:lnTo>
                  <a:pt x="7544" y="9782"/>
                </a:lnTo>
                <a:lnTo>
                  <a:pt x="7519" y="9320"/>
                </a:lnTo>
                <a:lnTo>
                  <a:pt x="7495" y="8420"/>
                </a:lnTo>
                <a:lnTo>
                  <a:pt x="7495" y="8395"/>
                </a:lnTo>
                <a:lnTo>
                  <a:pt x="7982" y="8371"/>
                </a:lnTo>
                <a:lnTo>
                  <a:pt x="9490" y="8322"/>
                </a:lnTo>
                <a:close/>
                <a:moveTo>
                  <a:pt x="11753" y="8322"/>
                </a:moveTo>
                <a:lnTo>
                  <a:pt x="11802" y="8906"/>
                </a:lnTo>
                <a:lnTo>
                  <a:pt x="11802" y="9563"/>
                </a:lnTo>
                <a:lnTo>
                  <a:pt x="11753" y="10196"/>
                </a:lnTo>
                <a:lnTo>
                  <a:pt x="11680" y="10196"/>
                </a:lnTo>
                <a:lnTo>
                  <a:pt x="9879" y="10220"/>
                </a:lnTo>
                <a:lnTo>
                  <a:pt x="9928" y="9879"/>
                </a:lnTo>
                <a:lnTo>
                  <a:pt x="9952" y="9490"/>
                </a:lnTo>
                <a:lnTo>
                  <a:pt x="9952" y="9101"/>
                </a:lnTo>
                <a:lnTo>
                  <a:pt x="9928" y="8712"/>
                </a:lnTo>
                <a:lnTo>
                  <a:pt x="9904" y="8322"/>
                </a:lnTo>
                <a:close/>
                <a:moveTo>
                  <a:pt x="2555" y="8298"/>
                </a:moveTo>
                <a:lnTo>
                  <a:pt x="2750" y="8371"/>
                </a:lnTo>
                <a:lnTo>
                  <a:pt x="2945" y="8420"/>
                </a:lnTo>
                <a:lnTo>
                  <a:pt x="3334" y="8468"/>
                </a:lnTo>
                <a:lnTo>
                  <a:pt x="3650" y="8517"/>
                </a:lnTo>
                <a:lnTo>
                  <a:pt x="3991" y="8517"/>
                </a:lnTo>
                <a:lnTo>
                  <a:pt x="4624" y="8541"/>
                </a:lnTo>
                <a:lnTo>
                  <a:pt x="4648" y="9368"/>
                </a:lnTo>
                <a:lnTo>
                  <a:pt x="4648" y="10220"/>
                </a:lnTo>
                <a:lnTo>
                  <a:pt x="3285" y="10220"/>
                </a:lnTo>
                <a:lnTo>
                  <a:pt x="2920" y="10244"/>
                </a:lnTo>
                <a:lnTo>
                  <a:pt x="2555" y="10293"/>
                </a:lnTo>
                <a:lnTo>
                  <a:pt x="2580" y="9393"/>
                </a:lnTo>
                <a:lnTo>
                  <a:pt x="2580" y="8931"/>
                </a:lnTo>
                <a:lnTo>
                  <a:pt x="2580" y="8468"/>
                </a:lnTo>
                <a:lnTo>
                  <a:pt x="2555" y="8298"/>
                </a:lnTo>
                <a:close/>
                <a:moveTo>
                  <a:pt x="14259" y="10658"/>
                </a:moveTo>
                <a:lnTo>
                  <a:pt x="14259" y="11023"/>
                </a:lnTo>
                <a:lnTo>
                  <a:pt x="14235" y="11364"/>
                </a:lnTo>
                <a:lnTo>
                  <a:pt x="14186" y="11972"/>
                </a:lnTo>
                <a:lnTo>
                  <a:pt x="14162" y="12288"/>
                </a:lnTo>
                <a:lnTo>
                  <a:pt x="14162" y="12434"/>
                </a:lnTo>
                <a:lnTo>
                  <a:pt x="14186" y="12579"/>
                </a:lnTo>
                <a:lnTo>
                  <a:pt x="14186" y="12579"/>
                </a:lnTo>
                <a:lnTo>
                  <a:pt x="13773" y="12556"/>
                </a:lnTo>
                <a:lnTo>
                  <a:pt x="13018" y="12532"/>
                </a:lnTo>
                <a:lnTo>
                  <a:pt x="12142" y="12556"/>
                </a:lnTo>
                <a:lnTo>
                  <a:pt x="12167" y="12167"/>
                </a:lnTo>
                <a:lnTo>
                  <a:pt x="12167" y="11777"/>
                </a:lnTo>
                <a:lnTo>
                  <a:pt x="12142" y="11412"/>
                </a:lnTo>
                <a:lnTo>
                  <a:pt x="12142" y="11023"/>
                </a:lnTo>
                <a:lnTo>
                  <a:pt x="12167" y="10731"/>
                </a:lnTo>
                <a:lnTo>
                  <a:pt x="13213" y="10707"/>
                </a:lnTo>
                <a:lnTo>
                  <a:pt x="14259" y="10658"/>
                </a:lnTo>
                <a:close/>
                <a:moveTo>
                  <a:pt x="11729" y="10731"/>
                </a:moveTo>
                <a:lnTo>
                  <a:pt x="11704" y="10828"/>
                </a:lnTo>
                <a:lnTo>
                  <a:pt x="11704" y="11266"/>
                </a:lnTo>
                <a:lnTo>
                  <a:pt x="11704" y="11704"/>
                </a:lnTo>
                <a:lnTo>
                  <a:pt x="11704" y="12142"/>
                </a:lnTo>
                <a:lnTo>
                  <a:pt x="11680" y="12580"/>
                </a:lnTo>
                <a:lnTo>
                  <a:pt x="11510" y="12580"/>
                </a:lnTo>
                <a:lnTo>
                  <a:pt x="9733" y="12653"/>
                </a:lnTo>
                <a:lnTo>
                  <a:pt x="9758" y="12556"/>
                </a:lnTo>
                <a:lnTo>
                  <a:pt x="9733" y="12459"/>
                </a:lnTo>
                <a:lnTo>
                  <a:pt x="9709" y="12240"/>
                </a:lnTo>
                <a:lnTo>
                  <a:pt x="9709" y="11850"/>
                </a:lnTo>
                <a:lnTo>
                  <a:pt x="9733" y="11461"/>
                </a:lnTo>
                <a:lnTo>
                  <a:pt x="9806" y="10755"/>
                </a:lnTo>
                <a:lnTo>
                  <a:pt x="11729" y="10731"/>
                </a:lnTo>
                <a:close/>
                <a:moveTo>
                  <a:pt x="2555" y="10609"/>
                </a:moveTo>
                <a:lnTo>
                  <a:pt x="2872" y="10658"/>
                </a:lnTo>
                <a:lnTo>
                  <a:pt x="3188" y="10707"/>
                </a:lnTo>
                <a:lnTo>
                  <a:pt x="3845" y="10707"/>
                </a:lnTo>
                <a:lnTo>
                  <a:pt x="4624" y="10731"/>
                </a:lnTo>
                <a:lnTo>
                  <a:pt x="4599" y="11680"/>
                </a:lnTo>
                <a:lnTo>
                  <a:pt x="4575" y="12653"/>
                </a:lnTo>
                <a:lnTo>
                  <a:pt x="4064" y="12629"/>
                </a:lnTo>
                <a:lnTo>
                  <a:pt x="3553" y="12629"/>
                </a:lnTo>
                <a:lnTo>
                  <a:pt x="3042" y="12653"/>
                </a:lnTo>
                <a:lnTo>
                  <a:pt x="2555" y="12702"/>
                </a:lnTo>
                <a:lnTo>
                  <a:pt x="2555" y="11680"/>
                </a:lnTo>
                <a:lnTo>
                  <a:pt x="2531" y="10634"/>
                </a:lnTo>
                <a:lnTo>
                  <a:pt x="2555" y="10609"/>
                </a:lnTo>
                <a:close/>
                <a:moveTo>
                  <a:pt x="5378" y="10731"/>
                </a:moveTo>
                <a:lnTo>
                  <a:pt x="6984" y="10755"/>
                </a:lnTo>
                <a:lnTo>
                  <a:pt x="6887" y="12045"/>
                </a:lnTo>
                <a:lnTo>
                  <a:pt x="6862" y="12386"/>
                </a:lnTo>
                <a:lnTo>
                  <a:pt x="6887" y="12556"/>
                </a:lnTo>
                <a:lnTo>
                  <a:pt x="6911" y="12653"/>
                </a:lnTo>
                <a:lnTo>
                  <a:pt x="6960" y="12702"/>
                </a:lnTo>
                <a:lnTo>
                  <a:pt x="6035" y="12702"/>
                </a:lnTo>
                <a:lnTo>
                  <a:pt x="5110" y="12678"/>
                </a:lnTo>
                <a:lnTo>
                  <a:pt x="5062" y="12678"/>
                </a:lnTo>
                <a:lnTo>
                  <a:pt x="5062" y="12653"/>
                </a:lnTo>
                <a:lnTo>
                  <a:pt x="5062" y="11704"/>
                </a:lnTo>
                <a:lnTo>
                  <a:pt x="5110" y="10731"/>
                </a:lnTo>
                <a:close/>
                <a:moveTo>
                  <a:pt x="9393" y="10755"/>
                </a:moveTo>
                <a:lnTo>
                  <a:pt x="9296" y="11583"/>
                </a:lnTo>
                <a:lnTo>
                  <a:pt x="9271" y="11826"/>
                </a:lnTo>
                <a:lnTo>
                  <a:pt x="9247" y="12118"/>
                </a:lnTo>
                <a:lnTo>
                  <a:pt x="9271" y="12288"/>
                </a:lnTo>
                <a:lnTo>
                  <a:pt x="9271" y="12434"/>
                </a:lnTo>
                <a:lnTo>
                  <a:pt x="9320" y="12556"/>
                </a:lnTo>
                <a:lnTo>
                  <a:pt x="9369" y="12678"/>
                </a:lnTo>
                <a:lnTo>
                  <a:pt x="8225" y="12702"/>
                </a:lnTo>
                <a:lnTo>
                  <a:pt x="7325" y="12702"/>
                </a:lnTo>
                <a:lnTo>
                  <a:pt x="7349" y="12678"/>
                </a:lnTo>
                <a:lnTo>
                  <a:pt x="7373" y="12264"/>
                </a:lnTo>
                <a:lnTo>
                  <a:pt x="7398" y="11777"/>
                </a:lnTo>
                <a:lnTo>
                  <a:pt x="7471" y="10755"/>
                </a:lnTo>
                <a:close/>
                <a:moveTo>
                  <a:pt x="13578" y="5451"/>
                </a:moveTo>
                <a:lnTo>
                  <a:pt x="13335" y="5475"/>
                </a:lnTo>
                <a:lnTo>
                  <a:pt x="12945" y="5500"/>
                </a:lnTo>
                <a:lnTo>
                  <a:pt x="11607" y="5573"/>
                </a:lnTo>
                <a:lnTo>
                  <a:pt x="10950" y="5621"/>
                </a:lnTo>
                <a:lnTo>
                  <a:pt x="10293" y="5646"/>
                </a:lnTo>
                <a:lnTo>
                  <a:pt x="9150" y="5621"/>
                </a:lnTo>
                <a:lnTo>
                  <a:pt x="8006" y="5621"/>
                </a:lnTo>
                <a:lnTo>
                  <a:pt x="6887" y="5597"/>
                </a:lnTo>
                <a:lnTo>
                  <a:pt x="5743" y="5597"/>
                </a:lnTo>
                <a:lnTo>
                  <a:pt x="4624" y="5621"/>
                </a:lnTo>
                <a:lnTo>
                  <a:pt x="3504" y="5646"/>
                </a:lnTo>
                <a:lnTo>
                  <a:pt x="3188" y="5646"/>
                </a:lnTo>
                <a:lnTo>
                  <a:pt x="2872" y="5621"/>
                </a:lnTo>
                <a:lnTo>
                  <a:pt x="2531" y="5621"/>
                </a:lnTo>
                <a:lnTo>
                  <a:pt x="2385" y="5670"/>
                </a:lnTo>
                <a:lnTo>
                  <a:pt x="2239" y="5719"/>
                </a:lnTo>
                <a:lnTo>
                  <a:pt x="2190" y="5792"/>
                </a:lnTo>
                <a:lnTo>
                  <a:pt x="2166" y="5865"/>
                </a:lnTo>
                <a:lnTo>
                  <a:pt x="2190" y="5938"/>
                </a:lnTo>
                <a:lnTo>
                  <a:pt x="2239" y="5986"/>
                </a:lnTo>
                <a:lnTo>
                  <a:pt x="2166" y="6108"/>
                </a:lnTo>
                <a:lnTo>
                  <a:pt x="2117" y="6254"/>
                </a:lnTo>
                <a:lnTo>
                  <a:pt x="2093" y="6522"/>
                </a:lnTo>
                <a:lnTo>
                  <a:pt x="2069" y="6935"/>
                </a:lnTo>
                <a:lnTo>
                  <a:pt x="2069" y="7325"/>
                </a:lnTo>
                <a:lnTo>
                  <a:pt x="2117" y="8128"/>
                </a:lnTo>
                <a:lnTo>
                  <a:pt x="2166" y="8736"/>
                </a:lnTo>
                <a:lnTo>
                  <a:pt x="2166" y="9344"/>
                </a:lnTo>
                <a:lnTo>
                  <a:pt x="2142" y="10561"/>
                </a:lnTo>
                <a:lnTo>
                  <a:pt x="2117" y="11753"/>
                </a:lnTo>
                <a:lnTo>
                  <a:pt x="2093" y="12361"/>
                </a:lnTo>
                <a:lnTo>
                  <a:pt x="2117" y="12970"/>
                </a:lnTo>
                <a:lnTo>
                  <a:pt x="2117" y="13043"/>
                </a:lnTo>
                <a:lnTo>
                  <a:pt x="2166" y="13116"/>
                </a:lnTo>
                <a:lnTo>
                  <a:pt x="2215" y="13164"/>
                </a:lnTo>
                <a:lnTo>
                  <a:pt x="2288" y="13189"/>
                </a:lnTo>
                <a:lnTo>
                  <a:pt x="2361" y="13189"/>
                </a:lnTo>
                <a:lnTo>
                  <a:pt x="2434" y="13164"/>
                </a:lnTo>
                <a:lnTo>
                  <a:pt x="2482" y="13116"/>
                </a:lnTo>
                <a:lnTo>
                  <a:pt x="2531" y="13067"/>
                </a:lnTo>
                <a:lnTo>
                  <a:pt x="3821" y="13067"/>
                </a:lnTo>
                <a:lnTo>
                  <a:pt x="4453" y="13091"/>
                </a:lnTo>
                <a:lnTo>
                  <a:pt x="5110" y="13091"/>
                </a:lnTo>
                <a:lnTo>
                  <a:pt x="6668" y="13140"/>
                </a:lnTo>
                <a:lnTo>
                  <a:pt x="8225" y="13140"/>
                </a:lnTo>
                <a:lnTo>
                  <a:pt x="9758" y="13116"/>
                </a:lnTo>
                <a:lnTo>
                  <a:pt x="11315" y="13067"/>
                </a:lnTo>
                <a:lnTo>
                  <a:pt x="12118" y="13043"/>
                </a:lnTo>
                <a:lnTo>
                  <a:pt x="12921" y="13091"/>
                </a:lnTo>
                <a:lnTo>
                  <a:pt x="14600" y="13091"/>
                </a:lnTo>
                <a:lnTo>
                  <a:pt x="14649" y="13043"/>
                </a:lnTo>
                <a:lnTo>
                  <a:pt x="14722" y="13018"/>
                </a:lnTo>
                <a:lnTo>
                  <a:pt x="14746" y="12970"/>
                </a:lnTo>
                <a:lnTo>
                  <a:pt x="14795" y="12897"/>
                </a:lnTo>
                <a:lnTo>
                  <a:pt x="14795" y="12824"/>
                </a:lnTo>
                <a:lnTo>
                  <a:pt x="14795" y="12775"/>
                </a:lnTo>
                <a:lnTo>
                  <a:pt x="14746" y="12702"/>
                </a:lnTo>
                <a:lnTo>
                  <a:pt x="14746" y="12678"/>
                </a:lnTo>
                <a:lnTo>
                  <a:pt x="14673" y="12605"/>
                </a:lnTo>
                <a:lnTo>
                  <a:pt x="14697" y="12507"/>
                </a:lnTo>
                <a:lnTo>
                  <a:pt x="14770" y="11753"/>
                </a:lnTo>
                <a:lnTo>
                  <a:pt x="14795" y="11023"/>
                </a:lnTo>
                <a:lnTo>
                  <a:pt x="14770" y="10269"/>
                </a:lnTo>
                <a:lnTo>
                  <a:pt x="14722" y="9514"/>
                </a:lnTo>
                <a:lnTo>
                  <a:pt x="14697" y="8979"/>
                </a:lnTo>
                <a:lnTo>
                  <a:pt x="14722" y="8468"/>
                </a:lnTo>
                <a:lnTo>
                  <a:pt x="14770" y="7398"/>
                </a:lnTo>
                <a:lnTo>
                  <a:pt x="14795" y="7033"/>
                </a:lnTo>
                <a:lnTo>
                  <a:pt x="14770" y="6668"/>
                </a:lnTo>
                <a:lnTo>
                  <a:pt x="14722" y="6327"/>
                </a:lnTo>
                <a:lnTo>
                  <a:pt x="14624" y="5986"/>
                </a:lnTo>
                <a:lnTo>
                  <a:pt x="14624" y="5889"/>
                </a:lnTo>
                <a:lnTo>
                  <a:pt x="14600" y="5816"/>
                </a:lnTo>
                <a:lnTo>
                  <a:pt x="14551" y="5719"/>
                </a:lnTo>
                <a:lnTo>
                  <a:pt x="14478" y="5670"/>
                </a:lnTo>
                <a:lnTo>
                  <a:pt x="14381" y="5597"/>
                </a:lnTo>
                <a:lnTo>
                  <a:pt x="14284" y="5548"/>
                </a:lnTo>
                <a:lnTo>
                  <a:pt x="14065" y="5500"/>
                </a:lnTo>
                <a:lnTo>
                  <a:pt x="13846" y="5475"/>
                </a:lnTo>
                <a:lnTo>
                  <a:pt x="13578" y="5451"/>
                </a:lnTo>
                <a:close/>
                <a:moveTo>
                  <a:pt x="3796" y="4137"/>
                </a:moveTo>
                <a:lnTo>
                  <a:pt x="4916" y="4161"/>
                </a:lnTo>
                <a:lnTo>
                  <a:pt x="6059" y="4186"/>
                </a:lnTo>
                <a:lnTo>
                  <a:pt x="7179" y="4234"/>
                </a:lnTo>
                <a:lnTo>
                  <a:pt x="8322" y="4283"/>
                </a:lnTo>
                <a:lnTo>
                  <a:pt x="9393" y="4259"/>
                </a:lnTo>
                <a:lnTo>
                  <a:pt x="10463" y="4234"/>
                </a:lnTo>
                <a:lnTo>
                  <a:pt x="11534" y="4210"/>
                </a:lnTo>
                <a:lnTo>
                  <a:pt x="12605" y="4234"/>
                </a:lnTo>
                <a:lnTo>
                  <a:pt x="13529" y="4259"/>
                </a:lnTo>
                <a:lnTo>
                  <a:pt x="13992" y="4234"/>
                </a:lnTo>
                <a:lnTo>
                  <a:pt x="14478" y="4210"/>
                </a:lnTo>
                <a:lnTo>
                  <a:pt x="14916" y="4186"/>
                </a:lnTo>
                <a:lnTo>
                  <a:pt x="15379" y="4186"/>
                </a:lnTo>
                <a:lnTo>
                  <a:pt x="15817" y="4210"/>
                </a:lnTo>
                <a:lnTo>
                  <a:pt x="16060" y="4234"/>
                </a:lnTo>
                <a:lnTo>
                  <a:pt x="16279" y="4283"/>
                </a:lnTo>
                <a:lnTo>
                  <a:pt x="16303" y="4283"/>
                </a:lnTo>
                <a:lnTo>
                  <a:pt x="16303" y="4697"/>
                </a:lnTo>
                <a:lnTo>
                  <a:pt x="16279" y="5086"/>
                </a:lnTo>
                <a:lnTo>
                  <a:pt x="16230" y="6084"/>
                </a:lnTo>
                <a:lnTo>
                  <a:pt x="16206" y="7081"/>
                </a:lnTo>
                <a:lnTo>
                  <a:pt x="16182" y="9077"/>
                </a:lnTo>
                <a:lnTo>
                  <a:pt x="16157" y="10050"/>
                </a:lnTo>
                <a:lnTo>
                  <a:pt x="16133" y="10999"/>
                </a:lnTo>
                <a:lnTo>
                  <a:pt x="16157" y="11534"/>
                </a:lnTo>
                <a:lnTo>
                  <a:pt x="16206" y="12045"/>
                </a:lnTo>
                <a:lnTo>
                  <a:pt x="16279" y="12556"/>
                </a:lnTo>
                <a:lnTo>
                  <a:pt x="16328" y="13067"/>
                </a:lnTo>
                <a:lnTo>
                  <a:pt x="16328" y="13627"/>
                </a:lnTo>
                <a:lnTo>
                  <a:pt x="16303" y="14186"/>
                </a:lnTo>
                <a:lnTo>
                  <a:pt x="15281" y="14284"/>
                </a:lnTo>
                <a:lnTo>
                  <a:pt x="14259" y="14332"/>
                </a:lnTo>
                <a:lnTo>
                  <a:pt x="13213" y="14357"/>
                </a:lnTo>
                <a:lnTo>
                  <a:pt x="12191" y="14381"/>
                </a:lnTo>
                <a:lnTo>
                  <a:pt x="11096" y="14405"/>
                </a:lnTo>
                <a:lnTo>
                  <a:pt x="10025" y="14430"/>
                </a:lnTo>
                <a:lnTo>
                  <a:pt x="7860" y="14527"/>
                </a:lnTo>
                <a:lnTo>
                  <a:pt x="6789" y="14551"/>
                </a:lnTo>
                <a:lnTo>
                  <a:pt x="5719" y="14551"/>
                </a:lnTo>
                <a:lnTo>
                  <a:pt x="3602" y="14478"/>
                </a:lnTo>
                <a:lnTo>
                  <a:pt x="2604" y="14478"/>
                </a:lnTo>
                <a:lnTo>
                  <a:pt x="1606" y="14503"/>
                </a:lnTo>
                <a:lnTo>
                  <a:pt x="1047" y="14478"/>
                </a:lnTo>
                <a:lnTo>
                  <a:pt x="779" y="14478"/>
                </a:lnTo>
                <a:lnTo>
                  <a:pt x="633" y="14503"/>
                </a:lnTo>
                <a:lnTo>
                  <a:pt x="512" y="14527"/>
                </a:lnTo>
                <a:lnTo>
                  <a:pt x="463" y="13700"/>
                </a:lnTo>
                <a:lnTo>
                  <a:pt x="439" y="12848"/>
                </a:lnTo>
                <a:lnTo>
                  <a:pt x="439" y="11169"/>
                </a:lnTo>
                <a:lnTo>
                  <a:pt x="463" y="9466"/>
                </a:lnTo>
                <a:lnTo>
                  <a:pt x="487" y="7787"/>
                </a:lnTo>
                <a:lnTo>
                  <a:pt x="487" y="6887"/>
                </a:lnTo>
                <a:lnTo>
                  <a:pt x="463" y="5986"/>
                </a:lnTo>
                <a:lnTo>
                  <a:pt x="439" y="5086"/>
                </a:lnTo>
                <a:lnTo>
                  <a:pt x="463" y="4648"/>
                </a:lnTo>
                <a:lnTo>
                  <a:pt x="463" y="4186"/>
                </a:lnTo>
                <a:lnTo>
                  <a:pt x="804" y="4161"/>
                </a:lnTo>
                <a:lnTo>
                  <a:pt x="1144" y="4186"/>
                </a:lnTo>
                <a:lnTo>
                  <a:pt x="1801" y="4210"/>
                </a:lnTo>
                <a:lnTo>
                  <a:pt x="2288" y="4210"/>
                </a:lnTo>
                <a:lnTo>
                  <a:pt x="2799" y="4186"/>
                </a:lnTo>
                <a:lnTo>
                  <a:pt x="3285" y="4161"/>
                </a:lnTo>
                <a:lnTo>
                  <a:pt x="3796" y="4137"/>
                </a:lnTo>
                <a:close/>
                <a:moveTo>
                  <a:pt x="15671" y="14770"/>
                </a:moveTo>
                <a:lnTo>
                  <a:pt x="15500" y="14965"/>
                </a:lnTo>
                <a:lnTo>
                  <a:pt x="15403" y="15062"/>
                </a:lnTo>
                <a:lnTo>
                  <a:pt x="15354" y="15184"/>
                </a:lnTo>
                <a:lnTo>
                  <a:pt x="15087" y="15184"/>
                </a:lnTo>
                <a:lnTo>
                  <a:pt x="15184" y="14989"/>
                </a:lnTo>
                <a:lnTo>
                  <a:pt x="15208" y="14892"/>
                </a:lnTo>
                <a:lnTo>
                  <a:pt x="15233" y="14770"/>
                </a:lnTo>
                <a:close/>
                <a:moveTo>
                  <a:pt x="15038" y="14795"/>
                </a:moveTo>
                <a:lnTo>
                  <a:pt x="14965" y="14868"/>
                </a:lnTo>
                <a:lnTo>
                  <a:pt x="14868" y="15014"/>
                </a:lnTo>
                <a:lnTo>
                  <a:pt x="14770" y="15184"/>
                </a:lnTo>
                <a:lnTo>
                  <a:pt x="14405" y="15208"/>
                </a:lnTo>
                <a:lnTo>
                  <a:pt x="14527" y="15014"/>
                </a:lnTo>
                <a:lnTo>
                  <a:pt x="14649" y="14795"/>
                </a:lnTo>
                <a:close/>
                <a:moveTo>
                  <a:pt x="10877" y="14843"/>
                </a:moveTo>
                <a:lnTo>
                  <a:pt x="10755" y="15014"/>
                </a:lnTo>
                <a:lnTo>
                  <a:pt x="10634" y="15233"/>
                </a:lnTo>
                <a:lnTo>
                  <a:pt x="10220" y="15233"/>
                </a:lnTo>
                <a:lnTo>
                  <a:pt x="10293" y="15038"/>
                </a:lnTo>
                <a:lnTo>
                  <a:pt x="10342" y="14868"/>
                </a:lnTo>
                <a:lnTo>
                  <a:pt x="10877" y="14843"/>
                </a:lnTo>
                <a:close/>
                <a:moveTo>
                  <a:pt x="11753" y="14819"/>
                </a:moveTo>
                <a:lnTo>
                  <a:pt x="11729" y="14868"/>
                </a:lnTo>
                <a:lnTo>
                  <a:pt x="11607" y="15038"/>
                </a:lnTo>
                <a:lnTo>
                  <a:pt x="11485" y="15233"/>
                </a:lnTo>
                <a:lnTo>
                  <a:pt x="11072" y="15233"/>
                </a:lnTo>
                <a:lnTo>
                  <a:pt x="11169" y="15038"/>
                </a:lnTo>
                <a:lnTo>
                  <a:pt x="11291" y="14843"/>
                </a:lnTo>
                <a:lnTo>
                  <a:pt x="11753" y="14819"/>
                </a:lnTo>
                <a:close/>
                <a:moveTo>
                  <a:pt x="12532" y="14819"/>
                </a:moveTo>
                <a:lnTo>
                  <a:pt x="12507" y="14868"/>
                </a:lnTo>
                <a:lnTo>
                  <a:pt x="12313" y="15233"/>
                </a:lnTo>
                <a:lnTo>
                  <a:pt x="11899" y="15233"/>
                </a:lnTo>
                <a:lnTo>
                  <a:pt x="12021" y="15014"/>
                </a:lnTo>
                <a:lnTo>
                  <a:pt x="12069" y="14916"/>
                </a:lnTo>
                <a:lnTo>
                  <a:pt x="12094" y="14819"/>
                </a:lnTo>
                <a:close/>
                <a:moveTo>
                  <a:pt x="13529" y="14819"/>
                </a:moveTo>
                <a:lnTo>
                  <a:pt x="13481" y="14868"/>
                </a:lnTo>
                <a:lnTo>
                  <a:pt x="13237" y="15233"/>
                </a:lnTo>
                <a:lnTo>
                  <a:pt x="12678" y="15233"/>
                </a:lnTo>
                <a:lnTo>
                  <a:pt x="12775" y="15014"/>
                </a:lnTo>
                <a:lnTo>
                  <a:pt x="12897" y="14819"/>
                </a:lnTo>
                <a:close/>
                <a:moveTo>
                  <a:pt x="14357" y="14795"/>
                </a:moveTo>
                <a:lnTo>
                  <a:pt x="14186" y="15014"/>
                </a:lnTo>
                <a:lnTo>
                  <a:pt x="14016" y="15208"/>
                </a:lnTo>
                <a:lnTo>
                  <a:pt x="13627" y="15233"/>
                </a:lnTo>
                <a:lnTo>
                  <a:pt x="13724" y="15062"/>
                </a:lnTo>
                <a:lnTo>
                  <a:pt x="13846" y="14868"/>
                </a:lnTo>
                <a:lnTo>
                  <a:pt x="13870" y="14819"/>
                </a:lnTo>
                <a:lnTo>
                  <a:pt x="14357" y="14795"/>
                </a:lnTo>
                <a:close/>
                <a:moveTo>
                  <a:pt x="10025" y="14868"/>
                </a:moveTo>
                <a:lnTo>
                  <a:pt x="9952" y="14989"/>
                </a:lnTo>
                <a:lnTo>
                  <a:pt x="9831" y="15233"/>
                </a:lnTo>
                <a:lnTo>
                  <a:pt x="9320" y="15257"/>
                </a:lnTo>
                <a:lnTo>
                  <a:pt x="9417" y="15087"/>
                </a:lnTo>
                <a:lnTo>
                  <a:pt x="9514" y="14892"/>
                </a:lnTo>
                <a:lnTo>
                  <a:pt x="10025" y="14868"/>
                </a:lnTo>
                <a:close/>
                <a:moveTo>
                  <a:pt x="9101" y="14916"/>
                </a:moveTo>
                <a:lnTo>
                  <a:pt x="9052" y="14989"/>
                </a:lnTo>
                <a:lnTo>
                  <a:pt x="8955" y="15111"/>
                </a:lnTo>
                <a:lnTo>
                  <a:pt x="8858" y="15281"/>
                </a:lnTo>
                <a:lnTo>
                  <a:pt x="8663" y="15281"/>
                </a:lnTo>
                <a:lnTo>
                  <a:pt x="8663" y="15257"/>
                </a:lnTo>
                <a:lnTo>
                  <a:pt x="8809" y="14916"/>
                </a:lnTo>
                <a:close/>
                <a:moveTo>
                  <a:pt x="8468" y="14941"/>
                </a:moveTo>
                <a:lnTo>
                  <a:pt x="8395" y="15038"/>
                </a:lnTo>
                <a:lnTo>
                  <a:pt x="8225" y="15281"/>
                </a:lnTo>
                <a:lnTo>
                  <a:pt x="7738" y="15306"/>
                </a:lnTo>
                <a:lnTo>
                  <a:pt x="7763" y="15281"/>
                </a:lnTo>
                <a:lnTo>
                  <a:pt x="7836" y="15135"/>
                </a:lnTo>
                <a:lnTo>
                  <a:pt x="7909" y="14965"/>
                </a:lnTo>
                <a:lnTo>
                  <a:pt x="8468" y="14941"/>
                </a:lnTo>
                <a:close/>
                <a:moveTo>
                  <a:pt x="16303" y="14746"/>
                </a:moveTo>
                <a:lnTo>
                  <a:pt x="16303" y="15014"/>
                </a:lnTo>
                <a:lnTo>
                  <a:pt x="16303" y="15306"/>
                </a:lnTo>
                <a:lnTo>
                  <a:pt x="16182" y="15257"/>
                </a:lnTo>
                <a:lnTo>
                  <a:pt x="16084" y="15233"/>
                </a:lnTo>
                <a:lnTo>
                  <a:pt x="15841" y="15208"/>
                </a:lnTo>
                <a:lnTo>
                  <a:pt x="15987" y="14989"/>
                </a:lnTo>
                <a:lnTo>
                  <a:pt x="16157" y="14746"/>
                </a:lnTo>
                <a:close/>
                <a:moveTo>
                  <a:pt x="7617" y="14965"/>
                </a:moveTo>
                <a:lnTo>
                  <a:pt x="7471" y="15160"/>
                </a:lnTo>
                <a:lnTo>
                  <a:pt x="7349" y="15330"/>
                </a:lnTo>
                <a:lnTo>
                  <a:pt x="6911" y="15330"/>
                </a:lnTo>
                <a:lnTo>
                  <a:pt x="6984" y="15160"/>
                </a:lnTo>
                <a:lnTo>
                  <a:pt x="7057" y="14965"/>
                </a:lnTo>
                <a:close/>
                <a:moveTo>
                  <a:pt x="6716" y="14965"/>
                </a:moveTo>
                <a:lnTo>
                  <a:pt x="6570" y="15160"/>
                </a:lnTo>
                <a:lnTo>
                  <a:pt x="6449" y="15354"/>
                </a:lnTo>
                <a:lnTo>
                  <a:pt x="5889" y="15379"/>
                </a:lnTo>
                <a:lnTo>
                  <a:pt x="5889" y="15379"/>
                </a:lnTo>
                <a:lnTo>
                  <a:pt x="6011" y="15257"/>
                </a:lnTo>
                <a:lnTo>
                  <a:pt x="6132" y="15135"/>
                </a:lnTo>
                <a:lnTo>
                  <a:pt x="6254" y="15038"/>
                </a:lnTo>
                <a:lnTo>
                  <a:pt x="6376" y="14965"/>
                </a:lnTo>
                <a:close/>
                <a:moveTo>
                  <a:pt x="5256" y="14941"/>
                </a:moveTo>
                <a:lnTo>
                  <a:pt x="5865" y="14965"/>
                </a:lnTo>
                <a:lnTo>
                  <a:pt x="5792" y="15038"/>
                </a:lnTo>
                <a:lnTo>
                  <a:pt x="5646" y="15184"/>
                </a:lnTo>
                <a:lnTo>
                  <a:pt x="5500" y="15379"/>
                </a:lnTo>
                <a:lnTo>
                  <a:pt x="4672" y="15379"/>
                </a:lnTo>
                <a:lnTo>
                  <a:pt x="4867" y="15233"/>
                </a:lnTo>
                <a:lnTo>
                  <a:pt x="5062" y="15135"/>
                </a:lnTo>
                <a:lnTo>
                  <a:pt x="5183" y="15038"/>
                </a:lnTo>
                <a:lnTo>
                  <a:pt x="5232" y="14989"/>
                </a:lnTo>
                <a:lnTo>
                  <a:pt x="5256" y="14941"/>
                </a:lnTo>
                <a:close/>
                <a:moveTo>
                  <a:pt x="4113" y="14916"/>
                </a:moveTo>
                <a:lnTo>
                  <a:pt x="4745" y="14941"/>
                </a:lnTo>
                <a:lnTo>
                  <a:pt x="4624" y="15038"/>
                </a:lnTo>
                <a:lnTo>
                  <a:pt x="4453" y="15184"/>
                </a:lnTo>
                <a:lnTo>
                  <a:pt x="4307" y="15354"/>
                </a:lnTo>
                <a:lnTo>
                  <a:pt x="4283" y="15403"/>
                </a:lnTo>
                <a:lnTo>
                  <a:pt x="3626" y="15403"/>
                </a:lnTo>
                <a:lnTo>
                  <a:pt x="3650" y="15354"/>
                </a:lnTo>
                <a:lnTo>
                  <a:pt x="3894" y="15087"/>
                </a:lnTo>
                <a:lnTo>
                  <a:pt x="4113" y="14916"/>
                </a:lnTo>
                <a:close/>
                <a:moveTo>
                  <a:pt x="1874" y="14892"/>
                </a:moveTo>
                <a:lnTo>
                  <a:pt x="1801" y="14965"/>
                </a:lnTo>
                <a:lnTo>
                  <a:pt x="1631" y="15184"/>
                </a:lnTo>
                <a:lnTo>
                  <a:pt x="1558" y="15281"/>
                </a:lnTo>
                <a:lnTo>
                  <a:pt x="1509" y="15427"/>
                </a:lnTo>
                <a:lnTo>
                  <a:pt x="1217" y="15427"/>
                </a:lnTo>
                <a:lnTo>
                  <a:pt x="1266" y="15354"/>
                </a:lnTo>
                <a:lnTo>
                  <a:pt x="1436" y="15208"/>
                </a:lnTo>
                <a:lnTo>
                  <a:pt x="1509" y="15160"/>
                </a:lnTo>
                <a:lnTo>
                  <a:pt x="1558" y="15135"/>
                </a:lnTo>
                <a:lnTo>
                  <a:pt x="1606" y="15087"/>
                </a:lnTo>
                <a:lnTo>
                  <a:pt x="1631" y="15038"/>
                </a:lnTo>
                <a:lnTo>
                  <a:pt x="1631" y="14965"/>
                </a:lnTo>
                <a:lnTo>
                  <a:pt x="1631" y="14892"/>
                </a:lnTo>
                <a:close/>
                <a:moveTo>
                  <a:pt x="2750" y="14892"/>
                </a:moveTo>
                <a:lnTo>
                  <a:pt x="2726" y="14916"/>
                </a:lnTo>
                <a:lnTo>
                  <a:pt x="2628" y="15087"/>
                </a:lnTo>
                <a:lnTo>
                  <a:pt x="2555" y="15233"/>
                </a:lnTo>
                <a:lnTo>
                  <a:pt x="2531" y="15330"/>
                </a:lnTo>
                <a:lnTo>
                  <a:pt x="2531" y="15427"/>
                </a:lnTo>
                <a:lnTo>
                  <a:pt x="1898" y="15427"/>
                </a:lnTo>
                <a:lnTo>
                  <a:pt x="2093" y="15233"/>
                </a:lnTo>
                <a:lnTo>
                  <a:pt x="2190" y="15135"/>
                </a:lnTo>
                <a:lnTo>
                  <a:pt x="2312" y="15038"/>
                </a:lnTo>
                <a:lnTo>
                  <a:pt x="2409" y="14989"/>
                </a:lnTo>
                <a:lnTo>
                  <a:pt x="2482" y="14892"/>
                </a:lnTo>
                <a:close/>
                <a:moveTo>
                  <a:pt x="3553" y="14892"/>
                </a:moveTo>
                <a:lnTo>
                  <a:pt x="3431" y="15062"/>
                </a:lnTo>
                <a:lnTo>
                  <a:pt x="3310" y="15208"/>
                </a:lnTo>
                <a:lnTo>
                  <a:pt x="3261" y="15306"/>
                </a:lnTo>
                <a:lnTo>
                  <a:pt x="3188" y="15403"/>
                </a:lnTo>
                <a:lnTo>
                  <a:pt x="2920" y="15427"/>
                </a:lnTo>
                <a:lnTo>
                  <a:pt x="2823" y="15427"/>
                </a:lnTo>
                <a:lnTo>
                  <a:pt x="2969" y="15233"/>
                </a:lnTo>
                <a:lnTo>
                  <a:pt x="3066" y="15111"/>
                </a:lnTo>
                <a:lnTo>
                  <a:pt x="3164" y="14989"/>
                </a:lnTo>
                <a:lnTo>
                  <a:pt x="3285" y="14892"/>
                </a:lnTo>
                <a:close/>
                <a:moveTo>
                  <a:pt x="877" y="14868"/>
                </a:moveTo>
                <a:lnTo>
                  <a:pt x="1193" y="14892"/>
                </a:lnTo>
                <a:lnTo>
                  <a:pt x="1023" y="15038"/>
                </a:lnTo>
                <a:lnTo>
                  <a:pt x="877" y="15233"/>
                </a:lnTo>
                <a:lnTo>
                  <a:pt x="804" y="15330"/>
                </a:lnTo>
                <a:lnTo>
                  <a:pt x="755" y="15452"/>
                </a:lnTo>
                <a:lnTo>
                  <a:pt x="585" y="15452"/>
                </a:lnTo>
                <a:lnTo>
                  <a:pt x="536" y="14868"/>
                </a:lnTo>
                <a:close/>
                <a:moveTo>
                  <a:pt x="13894" y="1"/>
                </a:moveTo>
                <a:lnTo>
                  <a:pt x="13724" y="49"/>
                </a:lnTo>
                <a:lnTo>
                  <a:pt x="13578" y="122"/>
                </a:lnTo>
                <a:lnTo>
                  <a:pt x="13456" y="220"/>
                </a:lnTo>
                <a:lnTo>
                  <a:pt x="13335" y="341"/>
                </a:lnTo>
                <a:lnTo>
                  <a:pt x="13262" y="463"/>
                </a:lnTo>
                <a:lnTo>
                  <a:pt x="13189" y="609"/>
                </a:lnTo>
                <a:lnTo>
                  <a:pt x="13116" y="779"/>
                </a:lnTo>
                <a:lnTo>
                  <a:pt x="13067" y="925"/>
                </a:lnTo>
                <a:lnTo>
                  <a:pt x="11996" y="925"/>
                </a:lnTo>
                <a:lnTo>
                  <a:pt x="10901" y="950"/>
                </a:lnTo>
                <a:lnTo>
                  <a:pt x="9831" y="974"/>
                </a:lnTo>
                <a:lnTo>
                  <a:pt x="8736" y="974"/>
                </a:lnTo>
                <a:lnTo>
                  <a:pt x="7641" y="998"/>
                </a:lnTo>
                <a:lnTo>
                  <a:pt x="6108" y="974"/>
                </a:lnTo>
                <a:lnTo>
                  <a:pt x="4599" y="950"/>
                </a:lnTo>
                <a:lnTo>
                  <a:pt x="4648" y="852"/>
                </a:lnTo>
                <a:lnTo>
                  <a:pt x="4624" y="731"/>
                </a:lnTo>
                <a:lnTo>
                  <a:pt x="4599" y="609"/>
                </a:lnTo>
                <a:lnTo>
                  <a:pt x="4526" y="487"/>
                </a:lnTo>
                <a:lnTo>
                  <a:pt x="4429" y="366"/>
                </a:lnTo>
                <a:lnTo>
                  <a:pt x="4332" y="293"/>
                </a:lnTo>
                <a:lnTo>
                  <a:pt x="4210" y="220"/>
                </a:lnTo>
                <a:lnTo>
                  <a:pt x="4088" y="171"/>
                </a:lnTo>
                <a:lnTo>
                  <a:pt x="3894" y="147"/>
                </a:lnTo>
                <a:lnTo>
                  <a:pt x="3723" y="147"/>
                </a:lnTo>
                <a:lnTo>
                  <a:pt x="3553" y="220"/>
                </a:lnTo>
                <a:lnTo>
                  <a:pt x="3407" y="317"/>
                </a:lnTo>
                <a:lnTo>
                  <a:pt x="3285" y="439"/>
                </a:lnTo>
                <a:lnTo>
                  <a:pt x="3188" y="585"/>
                </a:lnTo>
                <a:lnTo>
                  <a:pt x="3115" y="755"/>
                </a:lnTo>
                <a:lnTo>
                  <a:pt x="3042" y="925"/>
                </a:lnTo>
                <a:lnTo>
                  <a:pt x="3042" y="998"/>
                </a:lnTo>
                <a:lnTo>
                  <a:pt x="1242" y="1047"/>
                </a:lnTo>
                <a:lnTo>
                  <a:pt x="828" y="1023"/>
                </a:lnTo>
                <a:lnTo>
                  <a:pt x="633" y="1023"/>
                </a:lnTo>
                <a:lnTo>
                  <a:pt x="439" y="1047"/>
                </a:lnTo>
                <a:lnTo>
                  <a:pt x="390" y="1023"/>
                </a:lnTo>
                <a:lnTo>
                  <a:pt x="317" y="1023"/>
                </a:lnTo>
                <a:lnTo>
                  <a:pt x="268" y="1071"/>
                </a:lnTo>
                <a:lnTo>
                  <a:pt x="244" y="1144"/>
                </a:lnTo>
                <a:lnTo>
                  <a:pt x="268" y="1850"/>
                </a:lnTo>
                <a:lnTo>
                  <a:pt x="268" y="2215"/>
                </a:lnTo>
                <a:lnTo>
                  <a:pt x="268" y="2555"/>
                </a:lnTo>
                <a:lnTo>
                  <a:pt x="171" y="3358"/>
                </a:lnTo>
                <a:lnTo>
                  <a:pt x="74" y="4137"/>
                </a:lnTo>
                <a:lnTo>
                  <a:pt x="49" y="4624"/>
                </a:lnTo>
                <a:lnTo>
                  <a:pt x="25" y="5086"/>
                </a:lnTo>
                <a:lnTo>
                  <a:pt x="25" y="6059"/>
                </a:lnTo>
                <a:lnTo>
                  <a:pt x="49" y="7008"/>
                </a:lnTo>
                <a:lnTo>
                  <a:pt x="74" y="7982"/>
                </a:lnTo>
                <a:lnTo>
                  <a:pt x="25" y="9879"/>
                </a:lnTo>
                <a:lnTo>
                  <a:pt x="1" y="11802"/>
                </a:lnTo>
                <a:lnTo>
                  <a:pt x="1" y="12751"/>
                </a:lnTo>
                <a:lnTo>
                  <a:pt x="1" y="13700"/>
                </a:lnTo>
                <a:lnTo>
                  <a:pt x="49" y="14673"/>
                </a:lnTo>
                <a:lnTo>
                  <a:pt x="122" y="15622"/>
                </a:lnTo>
                <a:lnTo>
                  <a:pt x="122" y="15671"/>
                </a:lnTo>
                <a:lnTo>
                  <a:pt x="147" y="15719"/>
                </a:lnTo>
                <a:lnTo>
                  <a:pt x="171" y="15792"/>
                </a:lnTo>
                <a:lnTo>
                  <a:pt x="195" y="15841"/>
                </a:lnTo>
                <a:lnTo>
                  <a:pt x="244" y="15865"/>
                </a:lnTo>
                <a:lnTo>
                  <a:pt x="293" y="15890"/>
                </a:lnTo>
                <a:lnTo>
                  <a:pt x="560" y="15938"/>
                </a:lnTo>
                <a:lnTo>
                  <a:pt x="828" y="15963"/>
                </a:lnTo>
                <a:lnTo>
                  <a:pt x="1339" y="15987"/>
                </a:lnTo>
                <a:lnTo>
                  <a:pt x="1850" y="15987"/>
                </a:lnTo>
                <a:lnTo>
                  <a:pt x="2385" y="15963"/>
                </a:lnTo>
                <a:lnTo>
                  <a:pt x="3577" y="15938"/>
                </a:lnTo>
                <a:lnTo>
                  <a:pt x="4770" y="15938"/>
                </a:lnTo>
                <a:lnTo>
                  <a:pt x="5938" y="15914"/>
                </a:lnTo>
                <a:lnTo>
                  <a:pt x="7130" y="15890"/>
                </a:lnTo>
                <a:lnTo>
                  <a:pt x="9466" y="15817"/>
                </a:lnTo>
                <a:lnTo>
                  <a:pt x="10536" y="15792"/>
                </a:lnTo>
                <a:lnTo>
                  <a:pt x="11607" y="15792"/>
                </a:lnTo>
                <a:lnTo>
                  <a:pt x="12678" y="15817"/>
                </a:lnTo>
                <a:lnTo>
                  <a:pt x="13748" y="15792"/>
                </a:lnTo>
                <a:lnTo>
                  <a:pt x="15038" y="15744"/>
                </a:lnTo>
                <a:lnTo>
                  <a:pt x="15646" y="15744"/>
                </a:lnTo>
                <a:lnTo>
                  <a:pt x="15914" y="15768"/>
                </a:lnTo>
                <a:lnTo>
                  <a:pt x="16011" y="15792"/>
                </a:lnTo>
                <a:lnTo>
                  <a:pt x="16060" y="15792"/>
                </a:lnTo>
                <a:lnTo>
                  <a:pt x="16084" y="15817"/>
                </a:lnTo>
                <a:lnTo>
                  <a:pt x="16157" y="15841"/>
                </a:lnTo>
                <a:lnTo>
                  <a:pt x="16279" y="15841"/>
                </a:lnTo>
                <a:lnTo>
                  <a:pt x="16328" y="15865"/>
                </a:lnTo>
                <a:lnTo>
                  <a:pt x="16401" y="15890"/>
                </a:lnTo>
                <a:lnTo>
                  <a:pt x="16474" y="15865"/>
                </a:lnTo>
                <a:lnTo>
                  <a:pt x="16547" y="15817"/>
                </a:lnTo>
                <a:lnTo>
                  <a:pt x="16595" y="15744"/>
                </a:lnTo>
                <a:lnTo>
                  <a:pt x="16620" y="15671"/>
                </a:lnTo>
                <a:lnTo>
                  <a:pt x="16668" y="15476"/>
                </a:lnTo>
                <a:lnTo>
                  <a:pt x="16693" y="15111"/>
                </a:lnTo>
                <a:lnTo>
                  <a:pt x="16717" y="14454"/>
                </a:lnTo>
                <a:lnTo>
                  <a:pt x="16741" y="13773"/>
                </a:lnTo>
                <a:lnTo>
                  <a:pt x="16717" y="13262"/>
                </a:lnTo>
                <a:lnTo>
                  <a:pt x="16693" y="12775"/>
                </a:lnTo>
                <a:lnTo>
                  <a:pt x="16571" y="11777"/>
                </a:lnTo>
                <a:lnTo>
                  <a:pt x="16547" y="11193"/>
                </a:lnTo>
                <a:lnTo>
                  <a:pt x="16547" y="10634"/>
                </a:lnTo>
                <a:lnTo>
                  <a:pt x="16595" y="9466"/>
                </a:lnTo>
                <a:lnTo>
                  <a:pt x="16644" y="8420"/>
                </a:lnTo>
                <a:lnTo>
                  <a:pt x="16668" y="7373"/>
                </a:lnTo>
                <a:lnTo>
                  <a:pt x="16693" y="6327"/>
                </a:lnTo>
                <a:lnTo>
                  <a:pt x="16717" y="5281"/>
                </a:lnTo>
                <a:lnTo>
                  <a:pt x="16766" y="4283"/>
                </a:lnTo>
                <a:lnTo>
                  <a:pt x="16741" y="3285"/>
                </a:lnTo>
                <a:lnTo>
                  <a:pt x="16693" y="2312"/>
                </a:lnTo>
                <a:lnTo>
                  <a:pt x="16595" y="1314"/>
                </a:lnTo>
                <a:lnTo>
                  <a:pt x="16644" y="1266"/>
                </a:lnTo>
                <a:lnTo>
                  <a:pt x="16668" y="1193"/>
                </a:lnTo>
                <a:lnTo>
                  <a:pt x="16668" y="1120"/>
                </a:lnTo>
                <a:lnTo>
                  <a:pt x="16668" y="1047"/>
                </a:lnTo>
                <a:lnTo>
                  <a:pt x="16620" y="998"/>
                </a:lnTo>
                <a:lnTo>
                  <a:pt x="16571" y="950"/>
                </a:lnTo>
                <a:lnTo>
                  <a:pt x="16522" y="901"/>
                </a:lnTo>
                <a:lnTo>
                  <a:pt x="16425" y="901"/>
                </a:lnTo>
                <a:lnTo>
                  <a:pt x="14916" y="925"/>
                </a:lnTo>
                <a:lnTo>
                  <a:pt x="14965" y="877"/>
                </a:lnTo>
                <a:lnTo>
                  <a:pt x="14989" y="755"/>
                </a:lnTo>
                <a:lnTo>
                  <a:pt x="14989" y="658"/>
                </a:lnTo>
                <a:lnTo>
                  <a:pt x="14989" y="560"/>
                </a:lnTo>
                <a:lnTo>
                  <a:pt x="14941" y="463"/>
                </a:lnTo>
                <a:lnTo>
                  <a:pt x="14892" y="366"/>
                </a:lnTo>
                <a:lnTo>
                  <a:pt x="14843" y="293"/>
                </a:lnTo>
                <a:lnTo>
                  <a:pt x="14673" y="171"/>
                </a:lnTo>
                <a:lnTo>
                  <a:pt x="14503" y="74"/>
                </a:lnTo>
                <a:lnTo>
                  <a:pt x="14284" y="25"/>
                </a:lnTo>
                <a:lnTo>
                  <a:pt x="14089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7" name="Google Shape;877;p37"/>
          <p:cNvSpPr/>
          <p:nvPr/>
        </p:nvSpPr>
        <p:spPr>
          <a:xfrm>
            <a:off x="5571185" y="326205"/>
            <a:ext cx="355778" cy="363230"/>
          </a:xfrm>
          <a:custGeom>
            <a:avLst/>
            <a:gdLst/>
            <a:ahLst/>
            <a:cxnLst/>
            <a:rect l="l" t="t" r="r" b="b"/>
            <a:pathLst>
              <a:path w="16279" h="16620" extrusionOk="0">
                <a:moveTo>
                  <a:pt x="8882" y="438"/>
                </a:moveTo>
                <a:lnTo>
                  <a:pt x="9368" y="536"/>
                </a:lnTo>
                <a:lnTo>
                  <a:pt x="9295" y="657"/>
                </a:lnTo>
                <a:lnTo>
                  <a:pt x="9222" y="803"/>
                </a:lnTo>
                <a:lnTo>
                  <a:pt x="9174" y="974"/>
                </a:lnTo>
                <a:lnTo>
                  <a:pt x="9149" y="1120"/>
                </a:lnTo>
                <a:lnTo>
                  <a:pt x="8882" y="1095"/>
                </a:lnTo>
                <a:lnTo>
                  <a:pt x="8906" y="803"/>
                </a:lnTo>
                <a:lnTo>
                  <a:pt x="8906" y="633"/>
                </a:lnTo>
                <a:lnTo>
                  <a:pt x="8882" y="438"/>
                </a:lnTo>
                <a:close/>
                <a:moveTo>
                  <a:pt x="8590" y="414"/>
                </a:moveTo>
                <a:lnTo>
                  <a:pt x="8541" y="803"/>
                </a:lnTo>
                <a:lnTo>
                  <a:pt x="8517" y="1095"/>
                </a:lnTo>
                <a:lnTo>
                  <a:pt x="8322" y="1120"/>
                </a:lnTo>
                <a:lnTo>
                  <a:pt x="8127" y="1193"/>
                </a:lnTo>
                <a:lnTo>
                  <a:pt x="8127" y="925"/>
                </a:lnTo>
                <a:lnTo>
                  <a:pt x="8127" y="682"/>
                </a:lnTo>
                <a:lnTo>
                  <a:pt x="8152" y="560"/>
                </a:lnTo>
                <a:lnTo>
                  <a:pt x="8152" y="414"/>
                </a:lnTo>
                <a:close/>
                <a:moveTo>
                  <a:pt x="9636" y="609"/>
                </a:moveTo>
                <a:lnTo>
                  <a:pt x="10147" y="755"/>
                </a:lnTo>
                <a:lnTo>
                  <a:pt x="10074" y="876"/>
                </a:lnTo>
                <a:lnTo>
                  <a:pt x="9977" y="1047"/>
                </a:lnTo>
                <a:lnTo>
                  <a:pt x="9879" y="1241"/>
                </a:lnTo>
                <a:lnTo>
                  <a:pt x="9490" y="1168"/>
                </a:lnTo>
                <a:lnTo>
                  <a:pt x="9636" y="609"/>
                </a:lnTo>
                <a:close/>
                <a:moveTo>
                  <a:pt x="7592" y="487"/>
                </a:moveTo>
                <a:lnTo>
                  <a:pt x="7714" y="511"/>
                </a:lnTo>
                <a:lnTo>
                  <a:pt x="7860" y="560"/>
                </a:lnTo>
                <a:lnTo>
                  <a:pt x="7884" y="560"/>
                </a:lnTo>
                <a:lnTo>
                  <a:pt x="7860" y="706"/>
                </a:lnTo>
                <a:lnTo>
                  <a:pt x="7811" y="974"/>
                </a:lnTo>
                <a:lnTo>
                  <a:pt x="7811" y="1120"/>
                </a:lnTo>
                <a:lnTo>
                  <a:pt x="7860" y="1266"/>
                </a:lnTo>
                <a:lnTo>
                  <a:pt x="7884" y="1290"/>
                </a:lnTo>
                <a:lnTo>
                  <a:pt x="7543" y="1290"/>
                </a:lnTo>
                <a:lnTo>
                  <a:pt x="7519" y="1193"/>
                </a:lnTo>
                <a:lnTo>
                  <a:pt x="7519" y="1120"/>
                </a:lnTo>
                <a:lnTo>
                  <a:pt x="7470" y="925"/>
                </a:lnTo>
                <a:lnTo>
                  <a:pt x="7446" y="706"/>
                </a:lnTo>
                <a:lnTo>
                  <a:pt x="7446" y="487"/>
                </a:lnTo>
                <a:close/>
                <a:moveTo>
                  <a:pt x="7251" y="511"/>
                </a:moveTo>
                <a:lnTo>
                  <a:pt x="7203" y="657"/>
                </a:lnTo>
                <a:lnTo>
                  <a:pt x="7203" y="828"/>
                </a:lnTo>
                <a:lnTo>
                  <a:pt x="7227" y="1071"/>
                </a:lnTo>
                <a:lnTo>
                  <a:pt x="7227" y="1193"/>
                </a:lnTo>
                <a:lnTo>
                  <a:pt x="7276" y="1314"/>
                </a:lnTo>
                <a:lnTo>
                  <a:pt x="7057" y="1339"/>
                </a:lnTo>
                <a:lnTo>
                  <a:pt x="6886" y="1363"/>
                </a:lnTo>
                <a:lnTo>
                  <a:pt x="6862" y="1314"/>
                </a:lnTo>
                <a:lnTo>
                  <a:pt x="6740" y="1071"/>
                </a:lnTo>
                <a:lnTo>
                  <a:pt x="6643" y="828"/>
                </a:lnTo>
                <a:lnTo>
                  <a:pt x="6570" y="657"/>
                </a:lnTo>
                <a:lnTo>
                  <a:pt x="6740" y="609"/>
                </a:lnTo>
                <a:lnTo>
                  <a:pt x="6959" y="560"/>
                </a:lnTo>
                <a:lnTo>
                  <a:pt x="7251" y="511"/>
                </a:lnTo>
                <a:close/>
                <a:moveTo>
                  <a:pt x="10536" y="901"/>
                </a:moveTo>
                <a:lnTo>
                  <a:pt x="10634" y="925"/>
                </a:lnTo>
                <a:lnTo>
                  <a:pt x="10877" y="1022"/>
                </a:lnTo>
                <a:lnTo>
                  <a:pt x="10755" y="1217"/>
                </a:lnTo>
                <a:lnTo>
                  <a:pt x="10585" y="1387"/>
                </a:lnTo>
                <a:lnTo>
                  <a:pt x="10269" y="1314"/>
                </a:lnTo>
                <a:lnTo>
                  <a:pt x="10415" y="1120"/>
                </a:lnTo>
                <a:lnTo>
                  <a:pt x="10536" y="901"/>
                </a:lnTo>
                <a:close/>
                <a:moveTo>
                  <a:pt x="6351" y="706"/>
                </a:moveTo>
                <a:lnTo>
                  <a:pt x="6375" y="974"/>
                </a:lnTo>
                <a:lnTo>
                  <a:pt x="6448" y="1193"/>
                </a:lnTo>
                <a:lnTo>
                  <a:pt x="6546" y="1412"/>
                </a:lnTo>
                <a:lnTo>
                  <a:pt x="5962" y="1557"/>
                </a:lnTo>
                <a:lnTo>
                  <a:pt x="5962" y="1533"/>
                </a:lnTo>
                <a:lnTo>
                  <a:pt x="5889" y="1314"/>
                </a:lnTo>
                <a:lnTo>
                  <a:pt x="5840" y="1095"/>
                </a:lnTo>
                <a:lnTo>
                  <a:pt x="5792" y="876"/>
                </a:lnTo>
                <a:lnTo>
                  <a:pt x="6351" y="706"/>
                </a:lnTo>
                <a:close/>
                <a:moveTo>
                  <a:pt x="11266" y="1168"/>
                </a:moveTo>
                <a:lnTo>
                  <a:pt x="11631" y="1339"/>
                </a:lnTo>
                <a:lnTo>
                  <a:pt x="11510" y="1485"/>
                </a:lnTo>
                <a:lnTo>
                  <a:pt x="11437" y="1582"/>
                </a:lnTo>
                <a:lnTo>
                  <a:pt x="11388" y="1679"/>
                </a:lnTo>
                <a:lnTo>
                  <a:pt x="10974" y="1509"/>
                </a:lnTo>
                <a:lnTo>
                  <a:pt x="11120" y="1363"/>
                </a:lnTo>
                <a:lnTo>
                  <a:pt x="11266" y="1168"/>
                </a:lnTo>
                <a:close/>
                <a:moveTo>
                  <a:pt x="5548" y="974"/>
                </a:moveTo>
                <a:lnTo>
                  <a:pt x="5597" y="1168"/>
                </a:lnTo>
                <a:lnTo>
                  <a:pt x="5621" y="1387"/>
                </a:lnTo>
                <a:lnTo>
                  <a:pt x="5670" y="1509"/>
                </a:lnTo>
                <a:lnTo>
                  <a:pt x="5719" y="1630"/>
                </a:lnTo>
                <a:lnTo>
                  <a:pt x="5743" y="1630"/>
                </a:lnTo>
                <a:lnTo>
                  <a:pt x="5694" y="1655"/>
                </a:lnTo>
                <a:lnTo>
                  <a:pt x="5354" y="1776"/>
                </a:lnTo>
                <a:lnTo>
                  <a:pt x="5013" y="1922"/>
                </a:lnTo>
                <a:lnTo>
                  <a:pt x="4964" y="1874"/>
                </a:lnTo>
                <a:lnTo>
                  <a:pt x="4818" y="1606"/>
                </a:lnTo>
                <a:lnTo>
                  <a:pt x="4745" y="1509"/>
                </a:lnTo>
                <a:lnTo>
                  <a:pt x="4672" y="1387"/>
                </a:lnTo>
                <a:lnTo>
                  <a:pt x="4964" y="1217"/>
                </a:lnTo>
                <a:lnTo>
                  <a:pt x="4989" y="1363"/>
                </a:lnTo>
                <a:lnTo>
                  <a:pt x="5037" y="1509"/>
                </a:lnTo>
                <a:lnTo>
                  <a:pt x="5135" y="1752"/>
                </a:lnTo>
                <a:lnTo>
                  <a:pt x="5159" y="1801"/>
                </a:lnTo>
                <a:lnTo>
                  <a:pt x="5281" y="1801"/>
                </a:lnTo>
                <a:lnTo>
                  <a:pt x="5305" y="1776"/>
                </a:lnTo>
                <a:lnTo>
                  <a:pt x="5329" y="1728"/>
                </a:lnTo>
                <a:lnTo>
                  <a:pt x="5329" y="1679"/>
                </a:lnTo>
                <a:lnTo>
                  <a:pt x="5329" y="1655"/>
                </a:lnTo>
                <a:lnTo>
                  <a:pt x="5281" y="1533"/>
                </a:lnTo>
                <a:lnTo>
                  <a:pt x="5232" y="1387"/>
                </a:lnTo>
                <a:lnTo>
                  <a:pt x="5183" y="1266"/>
                </a:lnTo>
                <a:lnTo>
                  <a:pt x="5135" y="1144"/>
                </a:lnTo>
                <a:lnTo>
                  <a:pt x="5548" y="974"/>
                </a:lnTo>
                <a:close/>
                <a:moveTo>
                  <a:pt x="11899" y="1485"/>
                </a:moveTo>
                <a:lnTo>
                  <a:pt x="12313" y="1703"/>
                </a:lnTo>
                <a:lnTo>
                  <a:pt x="12191" y="1801"/>
                </a:lnTo>
                <a:lnTo>
                  <a:pt x="12094" y="1898"/>
                </a:lnTo>
                <a:lnTo>
                  <a:pt x="12021" y="1995"/>
                </a:lnTo>
                <a:lnTo>
                  <a:pt x="11583" y="1776"/>
                </a:lnTo>
                <a:lnTo>
                  <a:pt x="11680" y="1679"/>
                </a:lnTo>
                <a:lnTo>
                  <a:pt x="11826" y="1533"/>
                </a:lnTo>
                <a:lnTo>
                  <a:pt x="11899" y="1485"/>
                </a:lnTo>
                <a:close/>
                <a:moveTo>
                  <a:pt x="4453" y="1509"/>
                </a:moveTo>
                <a:lnTo>
                  <a:pt x="4526" y="1679"/>
                </a:lnTo>
                <a:lnTo>
                  <a:pt x="4599" y="1849"/>
                </a:lnTo>
                <a:lnTo>
                  <a:pt x="4648" y="1947"/>
                </a:lnTo>
                <a:lnTo>
                  <a:pt x="4721" y="2068"/>
                </a:lnTo>
                <a:lnTo>
                  <a:pt x="4453" y="2214"/>
                </a:lnTo>
                <a:lnTo>
                  <a:pt x="4356" y="2068"/>
                </a:lnTo>
                <a:lnTo>
                  <a:pt x="4259" y="1947"/>
                </a:lnTo>
                <a:lnTo>
                  <a:pt x="4186" y="1825"/>
                </a:lnTo>
                <a:lnTo>
                  <a:pt x="4088" y="1728"/>
                </a:lnTo>
                <a:lnTo>
                  <a:pt x="4453" y="1509"/>
                </a:lnTo>
                <a:close/>
                <a:moveTo>
                  <a:pt x="12580" y="1874"/>
                </a:moveTo>
                <a:lnTo>
                  <a:pt x="12945" y="2117"/>
                </a:lnTo>
                <a:lnTo>
                  <a:pt x="12775" y="2239"/>
                </a:lnTo>
                <a:lnTo>
                  <a:pt x="12702" y="2312"/>
                </a:lnTo>
                <a:lnTo>
                  <a:pt x="12653" y="2385"/>
                </a:lnTo>
                <a:lnTo>
                  <a:pt x="12240" y="2117"/>
                </a:lnTo>
                <a:lnTo>
                  <a:pt x="12337" y="2044"/>
                </a:lnTo>
                <a:lnTo>
                  <a:pt x="12459" y="1971"/>
                </a:lnTo>
                <a:lnTo>
                  <a:pt x="12580" y="1874"/>
                </a:lnTo>
                <a:close/>
                <a:moveTo>
                  <a:pt x="3894" y="1849"/>
                </a:moveTo>
                <a:lnTo>
                  <a:pt x="3942" y="1971"/>
                </a:lnTo>
                <a:lnTo>
                  <a:pt x="4015" y="2093"/>
                </a:lnTo>
                <a:lnTo>
                  <a:pt x="4088" y="2239"/>
                </a:lnTo>
                <a:lnTo>
                  <a:pt x="4186" y="2385"/>
                </a:lnTo>
                <a:lnTo>
                  <a:pt x="3869" y="2579"/>
                </a:lnTo>
                <a:lnTo>
                  <a:pt x="3748" y="2458"/>
                </a:lnTo>
                <a:lnTo>
                  <a:pt x="3626" y="2312"/>
                </a:lnTo>
                <a:lnTo>
                  <a:pt x="3553" y="2239"/>
                </a:lnTo>
                <a:lnTo>
                  <a:pt x="3480" y="2190"/>
                </a:lnTo>
                <a:lnTo>
                  <a:pt x="3407" y="2190"/>
                </a:lnTo>
                <a:lnTo>
                  <a:pt x="3894" y="1849"/>
                </a:lnTo>
                <a:close/>
                <a:moveTo>
                  <a:pt x="3334" y="2239"/>
                </a:moveTo>
                <a:lnTo>
                  <a:pt x="3310" y="2287"/>
                </a:lnTo>
                <a:lnTo>
                  <a:pt x="3310" y="2385"/>
                </a:lnTo>
                <a:lnTo>
                  <a:pt x="3358" y="2482"/>
                </a:lnTo>
                <a:lnTo>
                  <a:pt x="3480" y="2652"/>
                </a:lnTo>
                <a:lnTo>
                  <a:pt x="3577" y="2798"/>
                </a:lnTo>
                <a:lnTo>
                  <a:pt x="3383" y="2944"/>
                </a:lnTo>
                <a:lnTo>
                  <a:pt x="3139" y="2725"/>
                </a:lnTo>
                <a:lnTo>
                  <a:pt x="3018" y="2652"/>
                </a:lnTo>
                <a:lnTo>
                  <a:pt x="2896" y="2579"/>
                </a:lnTo>
                <a:lnTo>
                  <a:pt x="3334" y="2239"/>
                </a:lnTo>
                <a:close/>
                <a:moveTo>
                  <a:pt x="13213" y="2312"/>
                </a:moveTo>
                <a:lnTo>
                  <a:pt x="13602" y="2628"/>
                </a:lnTo>
                <a:lnTo>
                  <a:pt x="13505" y="2725"/>
                </a:lnTo>
                <a:lnTo>
                  <a:pt x="13408" y="2847"/>
                </a:lnTo>
                <a:lnTo>
                  <a:pt x="13310" y="2993"/>
                </a:lnTo>
                <a:lnTo>
                  <a:pt x="13091" y="2774"/>
                </a:lnTo>
                <a:lnTo>
                  <a:pt x="12872" y="2555"/>
                </a:lnTo>
                <a:lnTo>
                  <a:pt x="13164" y="2360"/>
                </a:lnTo>
                <a:lnTo>
                  <a:pt x="13189" y="2336"/>
                </a:lnTo>
                <a:lnTo>
                  <a:pt x="13213" y="2312"/>
                </a:lnTo>
                <a:close/>
                <a:moveTo>
                  <a:pt x="2799" y="2652"/>
                </a:moveTo>
                <a:lnTo>
                  <a:pt x="2896" y="2798"/>
                </a:lnTo>
                <a:lnTo>
                  <a:pt x="2993" y="2944"/>
                </a:lnTo>
                <a:lnTo>
                  <a:pt x="3066" y="3042"/>
                </a:lnTo>
                <a:lnTo>
                  <a:pt x="3164" y="3115"/>
                </a:lnTo>
                <a:lnTo>
                  <a:pt x="2969" y="3309"/>
                </a:lnTo>
                <a:lnTo>
                  <a:pt x="2920" y="3285"/>
                </a:lnTo>
                <a:lnTo>
                  <a:pt x="2726" y="3188"/>
                </a:lnTo>
                <a:lnTo>
                  <a:pt x="2555" y="3090"/>
                </a:lnTo>
                <a:lnTo>
                  <a:pt x="2409" y="3017"/>
                </a:lnTo>
                <a:lnTo>
                  <a:pt x="2799" y="2652"/>
                </a:lnTo>
                <a:close/>
                <a:moveTo>
                  <a:pt x="13773" y="2774"/>
                </a:moveTo>
                <a:lnTo>
                  <a:pt x="14089" y="3115"/>
                </a:lnTo>
                <a:lnTo>
                  <a:pt x="13846" y="3236"/>
                </a:lnTo>
                <a:lnTo>
                  <a:pt x="13724" y="3334"/>
                </a:lnTo>
                <a:lnTo>
                  <a:pt x="13651" y="3407"/>
                </a:lnTo>
                <a:lnTo>
                  <a:pt x="13456" y="3163"/>
                </a:lnTo>
                <a:lnTo>
                  <a:pt x="13432" y="3139"/>
                </a:lnTo>
                <a:lnTo>
                  <a:pt x="13505" y="3090"/>
                </a:lnTo>
                <a:lnTo>
                  <a:pt x="13554" y="3017"/>
                </a:lnTo>
                <a:lnTo>
                  <a:pt x="13675" y="2896"/>
                </a:lnTo>
                <a:lnTo>
                  <a:pt x="13773" y="2774"/>
                </a:lnTo>
                <a:close/>
                <a:moveTo>
                  <a:pt x="2263" y="3188"/>
                </a:moveTo>
                <a:lnTo>
                  <a:pt x="2312" y="3285"/>
                </a:lnTo>
                <a:lnTo>
                  <a:pt x="2409" y="3358"/>
                </a:lnTo>
                <a:lnTo>
                  <a:pt x="2555" y="3480"/>
                </a:lnTo>
                <a:lnTo>
                  <a:pt x="2726" y="3577"/>
                </a:lnTo>
                <a:lnTo>
                  <a:pt x="2531" y="3796"/>
                </a:lnTo>
                <a:lnTo>
                  <a:pt x="2117" y="3553"/>
                </a:lnTo>
                <a:lnTo>
                  <a:pt x="1971" y="3504"/>
                </a:lnTo>
                <a:lnTo>
                  <a:pt x="2263" y="3188"/>
                </a:lnTo>
                <a:close/>
                <a:moveTo>
                  <a:pt x="14284" y="3334"/>
                </a:moveTo>
                <a:lnTo>
                  <a:pt x="14478" y="3577"/>
                </a:lnTo>
                <a:lnTo>
                  <a:pt x="14624" y="3820"/>
                </a:lnTo>
                <a:lnTo>
                  <a:pt x="14478" y="3869"/>
                </a:lnTo>
                <a:lnTo>
                  <a:pt x="14356" y="3918"/>
                </a:lnTo>
                <a:lnTo>
                  <a:pt x="14235" y="3966"/>
                </a:lnTo>
                <a:lnTo>
                  <a:pt x="14113" y="4039"/>
                </a:lnTo>
                <a:lnTo>
                  <a:pt x="13773" y="3577"/>
                </a:lnTo>
                <a:lnTo>
                  <a:pt x="13894" y="3528"/>
                </a:lnTo>
                <a:lnTo>
                  <a:pt x="13992" y="3480"/>
                </a:lnTo>
                <a:lnTo>
                  <a:pt x="14186" y="3382"/>
                </a:lnTo>
                <a:lnTo>
                  <a:pt x="14284" y="3334"/>
                </a:lnTo>
                <a:close/>
                <a:moveTo>
                  <a:pt x="1825" y="3699"/>
                </a:moveTo>
                <a:lnTo>
                  <a:pt x="2020" y="3845"/>
                </a:lnTo>
                <a:lnTo>
                  <a:pt x="2312" y="4064"/>
                </a:lnTo>
                <a:lnTo>
                  <a:pt x="2069" y="4453"/>
                </a:lnTo>
                <a:lnTo>
                  <a:pt x="1850" y="4307"/>
                </a:lnTo>
                <a:lnTo>
                  <a:pt x="1533" y="4112"/>
                </a:lnTo>
                <a:lnTo>
                  <a:pt x="1825" y="3699"/>
                </a:lnTo>
                <a:close/>
                <a:moveTo>
                  <a:pt x="14794" y="4112"/>
                </a:moveTo>
                <a:lnTo>
                  <a:pt x="14965" y="4453"/>
                </a:lnTo>
                <a:lnTo>
                  <a:pt x="14794" y="4526"/>
                </a:lnTo>
                <a:lnTo>
                  <a:pt x="14648" y="4599"/>
                </a:lnTo>
                <a:lnTo>
                  <a:pt x="14478" y="4696"/>
                </a:lnTo>
                <a:lnTo>
                  <a:pt x="14308" y="4356"/>
                </a:lnTo>
                <a:lnTo>
                  <a:pt x="14551" y="4258"/>
                </a:lnTo>
                <a:lnTo>
                  <a:pt x="14673" y="4210"/>
                </a:lnTo>
                <a:lnTo>
                  <a:pt x="14794" y="4112"/>
                </a:lnTo>
                <a:close/>
                <a:moveTo>
                  <a:pt x="1412" y="4331"/>
                </a:moveTo>
                <a:lnTo>
                  <a:pt x="1485" y="4429"/>
                </a:lnTo>
                <a:lnTo>
                  <a:pt x="1606" y="4526"/>
                </a:lnTo>
                <a:lnTo>
                  <a:pt x="1752" y="4648"/>
                </a:lnTo>
                <a:lnTo>
                  <a:pt x="1898" y="4745"/>
                </a:lnTo>
                <a:lnTo>
                  <a:pt x="1825" y="4867"/>
                </a:lnTo>
                <a:lnTo>
                  <a:pt x="1533" y="4745"/>
                </a:lnTo>
                <a:lnTo>
                  <a:pt x="1387" y="4696"/>
                </a:lnTo>
                <a:lnTo>
                  <a:pt x="1241" y="4696"/>
                </a:lnTo>
                <a:lnTo>
                  <a:pt x="1412" y="4331"/>
                </a:lnTo>
                <a:close/>
                <a:moveTo>
                  <a:pt x="15062" y="4745"/>
                </a:moveTo>
                <a:lnTo>
                  <a:pt x="15208" y="5183"/>
                </a:lnTo>
                <a:lnTo>
                  <a:pt x="15135" y="5183"/>
                </a:lnTo>
                <a:lnTo>
                  <a:pt x="15038" y="5207"/>
                </a:lnTo>
                <a:lnTo>
                  <a:pt x="14843" y="5256"/>
                </a:lnTo>
                <a:lnTo>
                  <a:pt x="14746" y="5305"/>
                </a:lnTo>
                <a:lnTo>
                  <a:pt x="14600" y="4891"/>
                </a:lnTo>
                <a:lnTo>
                  <a:pt x="14770" y="4842"/>
                </a:lnTo>
                <a:lnTo>
                  <a:pt x="14916" y="4794"/>
                </a:lnTo>
                <a:lnTo>
                  <a:pt x="15062" y="4745"/>
                </a:lnTo>
                <a:close/>
                <a:moveTo>
                  <a:pt x="1168" y="4794"/>
                </a:moveTo>
                <a:lnTo>
                  <a:pt x="1412" y="5013"/>
                </a:lnTo>
                <a:lnTo>
                  <a:pt x="1558" y="5086"/>
                </a:lnTo>
                <a:lnTo>
                  <a:pt x="1704" y="5159"/>
                </a:lnTo>
                <a:lnTo>
                  <a:pt x="1558" y="5524"/>
                </a:lnTo>
                <a:lnTo>
                  <a:pt x="1509" y="5475"/>
                </a:lnTo>
                <a:lnTo>
                  <a:pt x="1314" y="5402"/>
                </a:lnTo>
                <a:lnTo>
                  <a:pt x="1144" y="5353"/>
                </a:lnTo>
                <a:lnTo>
                  <a:pt x="974" y="5329"/>
                </a:lnTo>
                <a:lnTo>
                  <a:pt x="1168" y="4794"/>
                </a:lnTo>
                <a:close/>
                <a:moveTo>
                  <a:pt x="15305" y="5499"/>
                </a:moveTo>
                <a:lnTo>
                  <a:pt x="15403" y="5986"/>
                </a:lnTo>
                <a:lnTo>
                  <a:pt x="15184" y="6035"/>
                </a:lnTo>
                <a:lnTo>
                  <a:pt x="14965" y="6083"/>
                </a:lnTo>
                <a:lnTo>
                  <a:pt x="14916" y="5791"/>
                </a:lnTo>
                <a:lnTo>
                  <a:pt x="14867" y="5621"/>
                </a:lnTo>
                <a:lnTo>
                  <a:pt x="14940" y="5597"/>
                </a:lnTo>
                <a:lnTo>
                  <a:pt x="15111" y="5548"/>
                </a:lnTo>
                <a:lnTo>
                  <a:pt x="15305" y="5499"/>
                </a:lnTo>
                <a:close/>
                <a:moveTo>
                  <a:pt x="876" y="5572"/>
                </a:moveTo>
                <a:lnTo>
                  <a:pt x="1022" y="5645"/>
                </a:lnTo>
                <a:lnTo>
                  <a:pt x="1193" y="5718"/>
                </a:lnTo>
                <a:lnTo>
                  <a:pt x="1387" y="5767"/>
                </a:lnTo>
                <a:lnTo>
                  <a:pt x="1436" y="5791"/>
                </a:lnTo>
                <a:lnTo>
                  <a:pt x="1485" y="5767"/>
                </a:lnTo>
                <a:lnTo>
                  <a:pt x="1387" y="6229"/>
                </a:lnTo>
                <a:lnTo>
                  <a:pt x="1314" y="6156"/>
                </a:lnTo>
                <a:lnTo>
                  <a:pt x="1217" y="6108"/>
                </a:lnTo>
                <a:lnTo>
                  <a:pt x="1022" y="6059"/>
                </a:lnTo>
                <a:lnTo>
                  <a:pt x="876" y="6035"/>
                </a:lnTo>
                <a:lnTo>
                  <a:pt x="730" y="6059"/>
                </a:lnTo>
                <a:lnTo>
                  <a:pt x="876" y="5572"/>
                </a:lnTo>
                <a:close/>
                <a:moveTo>
                  <a:pt x="15476" y="6327"/>
                </a:moveTo>
                <a:lnTo>
                  <a:pt x="15549" y="6643"/>
                </a:lnTo>
                <a:lnTo>
                  <a:pt x="15354" y="6643"/>
                </a:lnTo>
                <a:lnTo>
                  <a:pt x="15086" y="6692"/>
                </a:lnTo>
                <a:lnTo>
                  <a:pt x="15038" y="6375"/>
                </a:lnTo>
                <a:lnTo>
                  <a:pt x="15086" y="6375"/>
                </a:lnTo>
                <a:lnTo>
                  <a:pt x="15476" y="6327"/>
                </a:lnTo>
                <a:close/>
                <a:moveTo>
                  <a:pt x="682" y="6278"/>
                </a:moveTo>
                <a:lnTo>
                  <a:pt x="779" y="6351"/>
                </a:lnTo>
                <a:lnTo>
                  <a:pt x="901" y="6375"/>
                </a:lnTo>
                <a:lnTo>
                  <a:pt x="1071" y="6448"/>
                </a:lnTo>
                <a:lnTo>
                  <a:pt x="1168" y="6497"/>
                </a:lnTo>
                <a:lnTo>
                  <a:pt x="1290" y="6497"/>
                </a:lnTo>
                <a:lnTo>
                  <a:pt x="1339" y="6473"/>
                </a:lnTo>
                <a:lnTo>
                  <a:pt x="1290" y="6716"/>
                </a:lnTo>
                <a:lnTo>
                  <a:pt x="1217" y="6667"/>
                </a:lnTo>
                <a:lnTo>
                  <a:pt x="925" y="6619"/>
                </a:lnTo>
                <a:lnTo>
                  <a:pt x="755" y="6594"/>
                </a:lnTo>
                <a:lnTo>
                  <a:pt x="609" y="6619"/>
                </a:lnTo>
                <a:lnTo>
                  <a:pt x="609" y="6619"/>
                </a:lnTo>
                <a:lnTo>
                  <a:pt x="682" y="6278"/>
                </a:lnTo>
                <a:close/>
                <a:moveTo>
                  <a:pt x="15622" y="6959"/>
                </a:moveTo>
                <a:lnTo>
                  <a:pt x="15670" y="7178"/>
                </a:lnTo>
                <a:lnTo>
                  <a:pt x="15695" y="7349"/>
                </a:lnTo>
                <a:lnTo>
                  <a:pt x="15184" y="7349"/>
                </a:lnTo>
                <a:lnTo>
                  <a:pt x="15135" y="6959"/>
                </a:lnTo>
                <a:close/>
                <a:moveTo>
                  <a:pt x="560" y="6813"/>
                </a:moveTo>
                <a:lnTo>
                  <a:pt x="706" y="6886"/>
                </a:lnTo>
                <a:lnTo>
                  <a:pt x="828" y="6935"/>
                </a:lnTo>
                <a:lnTo>
                  <a:pt x="1120" y="7032"/>
                </a:lnTo>
                <a:lnTo>
                  <a:pt x="1193" y="7032"/>
                </a:lnTo>
                <a:lnTo>
                  <a:pt x="1266" y="7008"/>
                </a:lnTo>
                <a:lnTo>
                  <a:pt x="1193" y="7495"/>
                </a:lnTo>
                <a:lnTo>
                  <a:pt x="1095" y="7446"/>
                </a:lnTo>
                <a:lnTo>
                  <a:pt x="998" y="7422"/>
                </a:lnTo>
                <a:lnTo>
                  <a:pt x="657" y="7349"/>
                </a:lnTo>
                <a:lnTo>
                  <a:pt x="511" y="7300"/>
                </a:lnTo>
                <a:lnTo>
                  <a:pt x="560" y="6813"/>
                </a:lnTo>
                <a:close/>
                <a:moveTo>
                  <a:pt x="15208" y="7665"/>
                </a:moveTo>
                <a:lnTo>
                  <a:pt x="15403" y="7689"/>
                </a:lnTo>
                <a:lnTo>
                  <a:pt x="15695" y="7714"/>
                </a:lnTo>
                <a:lnTo>
                  <a:pt x="15695" y="7981"/>
                </a:lnTo>
                <a:lnTo>
                  <a:pt x="15573" y="7957"/>
                </a:lnTo>
                <a:lnTo>
                  <a:pt x="15451" y="7957"/>
                </a:lnTo>
                <a:lnTo>
                  <a:pt x="15330" y="7981"/>
                </a:lnTo>
                <a:lnTo>
                  <a:pt x="15232" y="8030"/>
                </a:lnTo>
                <a:lnTo>
                  <a:pt x="15208" y="7665"/>
                </a:lnTo>
                <a:close/>
                <a:moveTo>
                  <a:pt x="463" y="7641"/>
                </a:moveTo>
                <a:lnTo>
                  <a:pt x="633" y="7714"/>
                </a:lnTo>
                <a:lnTo>
                  <a:pt x="828" y="7762"/>
                </a:lnTo>
                <a:lnTo>
                  <a:pt x="998" y="7787"/>
                </a:lnTo>
                <a:lnTo>
                  <a:pt x="1071" y="7787"/>
                </a:lnTo>
                <a:lnTo>
                  <a:pt x="1144" y="7762"/>
                </a:lnTo>
                <a:lnTo>
                  <a:pt x="1071" y="8127"/>
                </a:lnTo>
                <a:lnTo>
                  <a:pt x="1022" y="8103"/>
                </a:lnTo>
                <a:lnTo>
                  <a:pt x="706" y="8103"/>
                </a:lnTo>
                <a:lnTo>
                  <a:pt x="584" y="8127"/>
                </a:lnTo>
                <a:lnTo>
                  <a:pt x="438" y="8176"/>
                </a:lnTo>
                <a:lnTo>
                  <a:pt x="463" y="7787"/>
                </a:lnTo>
                <a:lnTo>
                  <a:pt x="463" y="7641"/>
                </a:lnTo>
                <a:close/>
                <a:moveTo>
                  <a:pt x="15232" y="8176"/>
                </a:moveTo>
                <a:lnTo>
                  <a:pt x="15403" y="8249"/>
                </a:lnTo>
                <a:lnTo>
                  <a:pt x="15719" y="8346"/>
                </a:lnTo>
                <a:lnTo>
                  <a:pt x="15719" y="8517"/>
                </a:lnTo>
                <a:lnTo>
                  <a:pt x="15719" y="8687"/>
                </a:lnTo>
                <a:lnTo>
                  <a:pt x="15524" y="8638"/>
                </a:lnTo>
                <a:lnTo>
                  <a:pt x="15378" y="8590"/>
                </a:lnTo>
                <a:lnTo>
                  <a:pt x="15208" y="8565"/>
                </a:lnTo>
                <a:lnTo>
                  <a:pt x="15232" y="8371"/>
                </a:lnTo>
                <a:lnTo>
                  <a:pt x="15232" y="8176"/>
                </a:lnTo>
                <a:close/>
                <a:moveTo>
                  <a:pt x="438" y="8395"/>
                </a:moveTo>
                <a:lnTo>
                  <a:pt x="584" y="8444"/>
                </a:lnTo>
                <a:lnTo>
                  <a:pt x="706" y="8444"/>
                </a:lnTo>
                <a:lnTo>
                  <a:pt x="974" y="8419"/>
                </a:lnTo>
                <a:lnTo>
                  <a:pt x="1022" y="8419"/>
                </a:lnTo>
                <a:lnTo>
                  <a:pt x="1022" y="8468"/>
                </a:lnTo>
                <a:lnTo>
                  <a:pt x="998" y="8736"/>
                </a:lnTo>
                <a:lnTo>
                  <a:pt x="974" y="8979"/>
                </a:lnTo>
                <a:lnTo>
                  <a:pt x="925" y="9003"/>
                </a:lnTo>
                <a:lnTo>
                  <a:pt x="706" y="9028"/>
                </a:lnTo>
                <a:lnTo>
                  <a:pt x="584" y="9028"/>
                </a:lnTo>
                <a:lnTo>
                  <a:pt x="463" y="9076"/>
                </a:lnTo>
                <a:lnTo>
                  <a:pt x="438" y="8395"/>
                </a:lnTo>
                <a:close/>
                <a:moveTo>
                  <a:pt x="15111" y="8882"/>
                </a:moveTo>
                <a:lnTo>
                  <a:pt x="15305" y="8955"/>
                </a:lnTo>
                <a:lnTo>
                  <a:pt x="15476" y="9028"/>
                </a:lnTo>
                <a:lnTo>
                  <a:pt x="15597" y="9076"/>
                </a:lnTo>
                <a:lnTo>
                  <a:pt x="15719" y="9101"/>
                </a:lnTo>
                <a:lnTo>
                  <a:pt x="15816" y="9149"/>
                </a:lnTo>
                <a:lnTo>
                  <a:pt x="15792" y="9587"/>
                </a:lnTo>
                <a:lnTo>
                  <a:pt x="15670" y="9490"/>
                </a:lnTo>
                <a:lnTo>
                  <a:pt x="15500" y="9417"/>
                </a:lnTo>
                <a:lnTo>
                  <a:pt x="15378" y="9368"/>
                </a:lnTo>
                <a:lnTo>
                  <a:pt x="15232" y="9320"/>
                </a:lnTo>
                <a:lnTo>
                  <a:pt x="15111" y="9320"/>
                </a:lnTo>
                <a:lnTo>
                  <a:pt x="15062" y="9344"/>
                </a:lnTo>
                <a:lnTo>
                  <a:pt x="15086" y="8930"/>
                </a:lnTo>
                <a:lnTo>
                  <a:pt x="15111" y="8882"/>
                </a:lnTo>
                <a:close/>
                <a:moveTo>
                  <a:pt x="998" y="9368"/>
                </a:moveTo>
                <a:lnTo>
                  <a:pt x="1047" y="9757"/>
                </a:lnTo>
                <a:lnTo>
                  <a:pt x="803" y="9806"/>
                </a:lnTo>
                <a:lnTo>
                  <a:pt x="706" y="9830"/>
                </a:lnTo>
                <a:lnTo>
                  <a:pt x="609" y="9903"/>
                </a:lnTo>
                <a:lnTo>
                  <a:pt x="584" y="9903"/>
                </a:lnTo>
                <a:lnTo>
                  <a:pt x="511" y="9368"/>
                </a:lnTo>
                <a:close/>
                <a:moveTo>
                  <a:pt x="15013" y="9563"/>
                </a:moveTo>
                <a:lnTo>
                  <a:pt x="15111" y="9636"/>
                </a:lnTo>
                <a:lnTo>
                  <a:pt x="15232" y="9709"/>
                </a:lnTo>
                <a:lnTo>
                  <a:pt x="15451" y="9855"/>
                </a:lnTo>
                <a:lnTo>
                  <a:pt x="15670" y="10025"/>
                </a:lnTo>
                <a:lnTo>
                  <a:pt x="15719" y="10049"/>
                </a:lnTo>
                <a:lnTo>
                  <a:pt x="15646" y="10366"/>
                </a:lnTo>
                <a:lnTo>
                  <a:pt x="15524" y="10317"/>
                </a:lnTo>
                <a:lnTo>
                  <a:pt x="15281" y="10147"/>
                </a:lnTo>
                <a:lnTo>
                  <a:pt x="15111" y="10025"/>
                </a:lnTo>
                <a:lnTo>
                  <a:pt x="14940" y="9928"/>
                </a:lnTo>
                <a:lnTo>
                  <a:pt x="15013" y="9563"/>
                </a:lnTo>
                <a:close/>
                <a:moveTo>
                  <a:pt x="8176" y="3650"/>
                </a:moveTo>
                <a:lnTo>
                  <a:pt x="8127" y="3674"/>
                </a:lnTo>
                <a:lnTo>
                  <a:pt x="8054" y="3723"/>
                </a:lnTo>
                <a:lnTo>
                  <a:pt x="8006" y="3772"/>
                </a:lnTo>
                <a:lnTo>
                  <a:pt x="7957" y="3845"/>
                </a:lnTo>
                <a:lnTo>
                  <a:pt x="7933" y="3918"/>
                </a:lnTo>
                <a:lnTo>
                  <a:pt x="7908" y="4575"/>
                </a:lnTo>
                <a:lnTo>
                  <a:pt x="7908" y="5232"/>
                </a:lnTo>
                <a:lnTo>
                  <a:pt x="7981" y="6570"/>
                </a:lnTo>
                <a:lnTo>
                  <a:pt x="7981" y="7032"/>
                </a:lnTo>
                <a:lnTo>
                  <a:pt x="7981" y="7470"/>
                </a:lnTo>
                <a:lnTo>
                  <a:pt x="7957" y="7933"/>
                </a:lnTo>
                <a:lnTo>
                  <a:pt x="7957" y="8395"/>
                </a:lnTo>
                <a:lnTo>
                  <a:pt x="7981" y="8468"/>
                </a:lnTo>
                <a:lnTo>
                  <a:pt x="8006" y="8541"/>
                </a:lnTo>
                <a:lnTo>
                  <a:pt x="8030" y="8590"/>
                </a:lnTo>
                <a:lnTo>
                  <a:pt x="8079" y="8614"/>
                </a:lnTo>
                <a:lnTo>
                  <a:pt x="8103" y="8736"/>
                </a:lnTo>
                <a:lnTo>
                  <a:pt x="8152" y="8857"/>
                </a:lnTo>
                <a:lnTo>
                  <a:pt x="8200" y="8979"/>
                </a:lnTo>
                <a:lnTo>
                  <a:pt x="8273" y="9076"/>
                </a:lnTo>
                <a:lnTo>
                  <a:pt x="8444" y="9271"/>
                </a:lnTo>
                <a:lnTo>
                  <a:pt x="8614" y="9441"/>
                </a:lnTo>
                <a:lnTo>
                  <a:pt x="9174" y="9952"/>
                </a:lnTo>
                <a:lnTo>
                  <a:pt x="9733" y="10463"/>
                </a:lnTo>
                <a:lnTo>
                  <a:pt x="9806" y="10512"/>
                </a:lnTo>
                <a:lnTo>
                  <a:pt x="9855" y="10536"/>
                </a:lnTo>
                <a:lnTo>
                  <a:pt x="10001" y="10536"/>
                </a:lnTo>
                <a:lnTo>
                  <a:pt x="10147" y="10512"/>
                </a:lnTo>
                <a:lnTo>
                  <a:pt x="10244" y="10439"/>
                </a:lnTo>
                <a:lnTo>
                  <a:pt x="10317" y="10317"/>
                </a:lnTo>
                <a:lnTo>
                  <a:pt x="10342" y="10195"/>
                </a:lnTo>
                <a:lnTo>
                  <a:pt x="10342" y="10147"/>
                </a:lnTo>
                <a:lnTo>
                  <a:pt x="10317" y="10074"/>
                </a:lnTo>
                <a:lnTo>
                  <a:pt x="10293" y="10025"/>
                </a:lnTo>
                <a:lnTo>
                  <a:pt x="10220" y="9952"/>
                </a:lnTo>
                <a:lnTo>
                  <a:pt x="9758" y="9539"/>
                </a:lnTo>
                <a:lnTo>
                  <a:pt x="9295" y="9125"/>
                </a:lnTo>
                <a:lnTo>
                  <a:pt x="8906" y="8784"/>
                </a:lnTo>
                <a:lnTo>
                  <a:pt x="8736" y="8590"/>
                </a:lnTo>
                <a:lnTo>
                  <a:pt x="8590" y="8395"/>
                </a:lnTo>
                <a:lnTo>
                  <a:pt x="8517" y="8298"/>
                </a:lnTo>
                <a:lnTo>
                  <a:pt x="8541" y="7762"/>
                </a:lnTo>
                <a:lnTo>
                  <a:pt x="8541" y="7203"/>
                </a:lnTo>
                <a:lnTo>
                  <a:pt x="8541" y="6667"/>
                </a:lnTo>
                <a:lnTo>
                  <a:pt x="8517" y="6108"/>
                </a:lnTo>
                <a:lnTo>
                  <a:pt x="8444" y="5013"/>
                </a:lnTo>
                <a:lnTo>
                  <a:pt x="8419" y="4477"/>
                </a:lnTo>
                <a:lnTo>
                  <a:pt x="8419" y="3918"/>
                </a:lnTo>
                <a:lnTo>
                  <a:pt x="8419" y="3845"/>
                </a:lnTo>
                <a:lnTo>
                  <a:pt x="8395" y="3796"/>
                </a:lnTo>
                <a:lnTo>
                  <a:pt x="8371" y="3747"/>
                </a:lnTo>
                <a:lnTo>
                  <a:pt x="8298" y="3699"/>
                </a:lnTo>
                <a:lnTo>
                  <a:pt x="8249" y="3674"/>
                </a:lnTo>
                <a:lnTo>
                  <a:pt x="8200" y="3650"/>
                </a:lnTo>
                <a:close/>
                <a:moveTo>
                  <a:pt x="633" y="10074"/>
                </a:moveTo>
                <a:lnTo>
                  <a:pt x="730" y="10122"/>
                </a:lnTo>
                <a:lnTo>
                  <a:pt x="876" y="10147"/>
                </a:lnTo>
                <a:lnTo>
                  <a:pt x="998" y="10147"/>
                </a:lnTo>
                <a:lnTo>
                  <a:pt x="1144" y="10122"/>
                </a:lnTo>
                <a:lnTo>
                  <a:pt x="1266" y="10487"/>
                </a:lnTo>
                <a:lnTo>
                  <a:pt x="1047" y="10585"/>
                </a:lnTo>
                <a:lnTo>
                  <a:pt x="925" y="10609"/>
                </a:lnTo>
                <a:lnTo>
                  <a:pt x="779" y="10682"/>
                </a:lnTo>
                <a:lnTo>
                  <a:pt x="706" y="10366"/>
                </a:lnTo>
                <a:lnTo>
                  <a:pt x="633" y="10074"/>
                </a:lnTo>
                <a:close/>
                <a:moveTo>
                  <a:pt x="14867" y="10244"/>
                </a:moveTo>
                <a:lnTo>
                  <a:pt x="14989" y="10366"/>
                </a:lnTo>
                <a:lnTo>
                  <a:pt x="15111" y="10463"/>
                </a:lnTo>
                <a:lnTo>
                  <a:pt x="15232" y="10560"/>
                </a:lnTo>
                <a:lnTo>
                  <a:pt x="15378" y="10658"/>
                </a:lnTo>
                <a:lnTo>
                  <a:pt x="15549" y="10706"/>
                </a:lnTo>
                <a:lnTo>
                  <a:pt x="15403" y="11071"/>
                </a:lnTo>
                <a:lnTo>
                  <a:pt x="15111" y="10852"/>
                </a:lnTo>
                <a:lnTo>
                  <a:pt x="15013" y="10779"/>
                </a:lnTo>
                <a:lnTo>
                  <a:pt x="14892" y="10706"/>
                </a:lnTo>
                <a:lnTo>
                  <a:pt x="14843" y="10682"/>
                </a:lnTo>
                <a:lnTo>
                  <a:pt x="14794" y="10658"/>
                </a:lnTo>
                <a:lnTo>
                  <a:pt x="14770" y="10658"/>
                </a:lnTo>
                <a:lnTo>
                  <a:pt x="14867" y="10244"/>
                </a:lnTo>
                <a:close/>
                <a:moveTo>
                  <a:pt x="1412" y="10852"/>
                </a:moveTo>
                <a:lnTo>
                  <a:pt x="1558" y="11169"/>
                </a:lnTo>
                <a:lnTo>
                  <a:pt x="1363" y="11266"/>
                </a:lnTo>
                <a:lnTo>
                  <a:pt x="1241" y="11339"/>
                </a:lnTo>
                <a:lnTo>
                  <a:pt x="1168" y="11363"/>
                </a:lnTo>
                <a:lnTo>
                  <a:pt x="1095" y="11436"/>
                </a:lnTo>
                <a:lnTo>
                  <a:pt x="901" y="10950"/>
                </a:lnTo>
                <a:lnTo>
                  <a:pt x="1095" y="10925"/>
                </a:lnTo>
                <a:lnTo>
                  <a:pt x="1241" y="10901"/>
                </a:lnTo>
                <a:lnTo>
                  <a:pt x="1412" y="10852"/>
                </a:lnTo>
                <a:close/>
                <a:moveTo>
                  <a:pt x="14697" y="10877"/>
                </a:moveTo>
                <a:lnTo>
                  <a:pt x="14721" y="10901"/>
                </a:lnTo>
                <a:lnTo>
                  <a:pt x="14794" y="11023"/>
                </a:lnTo>
                <a:lnTo>
                  <a:pt x="14892" y="11144"/>
                </a:lnTo>
                <a:lnTo>
                  <a:pt x="15062" y="11290"/>
                </a:lnTo>
                <a:lnTo>
                  <a:pt x="15159" y="11363"/>
                </a:lnTo>
                <a:lnTo>
                  <a:pt x="15257" y="11412"/>
                </a:lnTo>
                <a:lnTo>
                  <a:pt x="15062" y="11874"/>
                </a:lnTo>
                <a:lnTo>
                  <a:pt x="15062" y="11850"/>
                </a:lnTo>
                <a:lnTo>
                  <a:pt x="14940" y="11753"/>
                </a:lnTo>
                <a:lnTo>
                  <a:pt x="14819" y="11607"/>
                </a:lnTo>
                <a:lnTo>
                  <a:pt x="14648" y="11509"/>
                </a:lnTo>
                <a:lnTo>
                  <a:pt x="14575" y="11461"/>
                </a:lnTo>
                <a:lnTo>
                  <a:pt x="14502" y="11461"/>
                </a:lnTo>
                <a:lnTo>
                  <a:pt x="14673" y="10998"/>
                </a:lnTo>
                <a:lnTo>
                  <a:pt x="14697" y="10877"/>
                </a:lnTo>
                <a:close/>
                <a:moveTo>
                  <a:pt x="1752" y="11509"/>
                </a:moveTo>
                <a:lnTo>
                  <a:pt x="1874" y="11704"/>
                </a:lnTo>
                <a:lnTo>
                  <a:pt x="1752" y="11826"/>
                </a:lnTo>
                <a:lnTo>
                  <a:pt x="1606" y="11972"/>
                </a:lnTo>
                <a:lnTo>
                  <a:pt x="1485" y="12142"/>
                </a:lnTo>
                <a:lnTo>
                  <a:pt x="1241" y="11680"/>
                </a:lnTo>
                <a:lnTo>
                  <a:pt x="1363" y="11655"/>
                </a:lnTo>
                <a:lnTo>
                  <a:pt x="1485" y="11607"/>
                </a:lnTo>
                <a:lnTo>
                  <a:pt x="1752" y="11509"/>
                </a:lnTo>
                <a:close/>
                <a:moveTo>
                  <a:pt x="14405" y="11607"/>
                </a:moveTo>
                <a:lnTo>
                  <a:pt x="14575" y="11801"/>
                </a:lnTo>
                <a:lnTo>
                  <a:pt x="14721" y="11947"/>
                </a:lnTo>
                <a:lnTo>
                  <a:pt x="14892" y="12093"/>
                </a:lnTo>
                <a:lnTo>
                  <a:pt x="14940" y="12118"/>
                </a:lnTo>
                <a:lnTo>
                  <a:pt x="14794" y="12361"/>
                </a:lnTo>
                <a:lnTo>
                  <a:pt x="14721" y="12288"/>
                </a:lnTo>
                <a:lnTo>
                  <a:pt x="14648" y="12215"/>
                </a:lnTo>
                <a:lnTo>
                  <a:pt x="14478" y="12118"/>
                </a:lnTo>
                <a:lnTo>
                  <a:pt x="14235" y="11947"/>
                </a:lnTo>
                <a:lnTo>
                  <a:pt x="14405" y="11607"/>
                </a:lnTo>
                <a:close/>
                <a:moveTo>
                  <a:pt x="2069" y="11996"/>
                </a:moveTo>
                <a:lnTo>
                  <a:pt x="2263" y="12288"/>
                </a:lnTo>
                <a:lnTo>
                  <a:pt x="2117" y="12410"/>
                </a:lnTo>
                <a:lnTo>
                  <a:pt x="1996" y="12556"/>
                </a:lnTo>
                <a:lnTo>
                  <a:pt x="1947" y="12653"/>
                </a:lnTo>
                <a:lnTo>
                  <a:pt x="1898" y="12750"/>
                </a:lnTo>
                <a:lnTo>
                  <a:pt x="1631" y="12361"/>
                </a:lnTo>
                <a:lnTo>
                  <a:pt x="1825" y="12215"/>
                </a:lnTo>
                <a:lnTo>
                  <a:pt x="1996" y="12069"/>
                </a:lnTo>
                <a:lnTo>
                  <a:pt x="2069" y="11996"/>
                </a:lnTo>
                <a:close/>
                <a:moveTo>
                  <a:pt x="14065" y="12239"/>
                </a:moveTo>
                <a:lnTo>
                  <a:pt x="14186" y="12361"/>
                </a:lnTo>
                <a:lnTo>
                  <a:pt x="14405" y="12507"/>
                </a:lnTo>
                <a:lnTo>
                  <a:pt x="14502" y="12580"/>
                </a:lnTo>
                <a:lnTo>
                  <a:pt x="14624" y="12629"/>
                </a:lnTo>
                <a:lnTo>
                  <a:pt x="14381" y="12969"/>
                </a:lnTo>
                <a:lnTo>
                  <a:pt x="14332" y="12872"/>
                </a:lnTo>
                <a:lnTo>
                  <a:pt x="14259" y="12799"/>
                </a:lnTo>
                <a:lnTo>
                  <a:pt x="14113" y="12677"/>
                </a:lnTo>
                <a:lnTo>
                  <a:pt x="13919" y="12483"/>
                </a:lnTo>
                <a:lnTo>
                  <a:pt x="14065" y="12239"/>
                </a:lnTo>
                <a:close/>
                <a:moveTo>
                  <a:pt x="2531" y="12604"/>
                </a:moveTo>
                <a:lnTo>
                  <a:pt x="2726" y="12848"/>
                </a:lnTo>
                <a:lnTo>
                  <a:pt x="2458" y="13237"/>
                </a:lnTo>
                <a:lnTo>
                  <a:pt x="2361" y="13359"/>
                </a:lnTo>
                <a:lnTo>
                  <a:pt x="2044" y="12921"/>
                </a:lnTo>
                <a:lnTo>
                  <a:pt x="2142" y="12896"/>
                </a:lnTo>
                <a:lnTo>
                  <a:pt x="2239" y="12848"/>
                </a:lnTo>
                <a:lnTo>
                  <a:pt x="2385" y="12726"/>
                </a:lnTo>
                <a:lnTo>
                  <a:pt x="2531" y="12604"/>
                </a:lnTo>
                <a:close/>
                <a:moveTo>
                  <a:pt x="13773" y="12702"/>
                </a:moveTo>
                <a:lnTo>
                  <a:pt x="13797" y="12726"/>
                </a:lnTo>
                <a:lnTo>
                  <a:pt x="13992" y="12945"/>
                </a:lnTo>
                <a:lnTo>
                  <a:pt x="14089" y="13042"/>
                </a:lnTo>
                <a:lnTo>
                  <a:pt x="14162" y="13164"/>
                </a:lnTo>
                <a:lnTo>
                  <a:pt x="14211" y="13213"/>
                </a:lnTo>
                <a:lnTo>
                  <a:pt x="13967" y="13505"/>
                </a:lnTo>
                <a:lnTo>
                  <a:pt x="13821" y="13310"/>
                </a:lnTo>
                <a:lnTo>
                  <a:pt x="13675" y="13115"/>
                </a:lnTo>
                <a:lnTo>
                  <a:pt x="13529" y="13018"/>
                </a:lnTo>
                <a:lnTo>
                  <a:pt x="13773" y="12702"/>
                </a:lnTo>
                <a:close/>
                <a:moveTo>
                  <a:pt x="2993" y="13164"/>
                </a:moveTo>
                <a:lnTo>
                  <a:pt x="3188" y="13383"/>
                </a:lnTo>
                <a:lnTo>
                  <a:pt x="3164" y="13456"/>
                </a:lnTo>
                <a:lnTo>
                  <a:pt x="2969" y="13651"/>
                </a:lnTo>
                <a:lnTo>
                  <a:pt x="2896" y="13748"/>
                </a:lnTo>
                <a:lnTo>
                  <a:pt x="2823" y="13845"/>
                </a:lnTo>
                <a:lnTo>
                  <a:pt x="2726" y="13772"/>
                </a:lnTo>
                <a:lnTo>
                  <a:pt x="2580" y="13578"/>
                </a:lnTo>
                <a:lnTo>
                  <a:pt x="2653" y="13529"/>
                </a:lnTo>
                <a:lnTo>
                  <a:pt x="2726" y="13456"/>
                </a:lnTo>
                <a:lnTo>
                  <a:pt x="2993" y="13164"/>
                </a:lnTo>
                <a:close/>
                <a:moveTo>
                  <a:pt x="13383" y="13188"/>
                </a:moveTo>
                <a:lnTo>
                  <a:pt x="13456" y="13334"/>
                </a:lnTo>
                <a:lnTo>
                  <a:pt x="13724" y="13748"/>
                </a:lnTo>
                <a:lnTo>
                  <a:pt x="13578" y="13918"/>
                </a:lnTo>
                <a:lnTo>
                  <a:pt x="13456" y="14040"/>
                </a:lnTo>
                <a:lnTo>
                  <a:pt x="13335" y="13821"/>
                </a:lnTo>
                <a:lnTo>
                  <a:pt x="13213" y="13602"/>
                </a:lnTo>
                <a:lnTo>
                  <a:pt x="13116" y="13480"/>
                </a:lnTo>
                <a:lnTo>
                  <a:pt x="13237" y="13334"/>
                </a:lnTo>
                <a:lnTo>
                  <a:pt x="13383" y="13188"/>
                </a:lnTo>
                <a:close/>
                <a:moveTo>
                  <a:pt x="3456" y="13651"/>
                </a:moveTo>
                <a:lnTo>
                  <a:pt x="3796" y="13991"/>
                </a:lnTo>
                <a:lnTo>
                  <a:pt x="3650" y="14089"/>
                </a:lnTo>
                <a:lnTo>
                  <a:pt x="3504" y="14186"/>
                </a:lnTo>
                <a:lnTo>
                  <a:pt x="3407" y="14259"/>
                </a:lnTo>
                <a:lnTo>
                  <a:pt x="3334" y="14332"/>
                </a:lnTo>
                <a:lnTo>
                  <a:pt x="3042" y="14089"/>
                </a:lnTo>
                <a:lnTo>
                  <a:pt x="3164" y="13967"/>
                </a:lnTo>
                <a:lnTo>
                  <a:pt x="3237" y="13894"/>
                </a:lnTo>
                <a:lnTo>
                  <a:pt x="3334" y="13797"/>
                </a:lnTo>
                <a:lnTo>
                  <a:pt x="3456" y="13651"/>
                </a:lnTo>
                <a:close/>
                <a:moveTo>
                  <a:pt x="12945" y="13651"/>
                </a:moveTo>
                <a:lnTo>
                  <a:pt x="12994" y="13748"/>
                </a:lnTo>
                <a:lnTo>
                  <a:pt x="13213" y="14210"/>
                </a:lnTo>
                <a:lnTo>
                  <a:pt x="13213" y="14235"/>
                </a:lnTo>
                <a:lnTo>
                  <a:pt x="13043" y="14381"/>
                </a:lnTo>
                <a:lnTo>
                  <a:pt x="12970" y="14210"/>
                </a:lnTo>
                <a:lnTo>
                  <a:pt x="12897" y="14040"/>
                </a:lnTo>
                <a:lnTo>
                  <a:pt x="12824" y="13918"/>
                </a:lnTo>
                <a:lnTo>
                  <a:pt x="12751" y="13821"/>
                </a:lnTo>
                <a:lnTo>
                  <a:pt x="12945" y="13651"/>
                </a:lnTo>
                <a:close/>
                <a:moveTo>
                  <a:pt x="3967" y="14162"/>
                </a:moveTo>
                <a:lnTo>
                  <a:pt x="4332" y="14454"/>
                </a:lnTo>
                <a:lnTo>
                  <a:pt x="4283" y="14502"/>
                </a:lnTo>
                <a:lnTo>
                  <a:pt x="4113" y="14648"/>
                </a:lnTo>
                <a:lnTo>
                  <a:pt x="4040" y="14721"/>
                </a:lnTo>
                <a:lnTo>
                  <a:pt x="3991" y="14794"/>
                </a:lnTo>
                <a:lnTo>
                  <a:pt x="3602" y="14551"/>
                </a:lnTo>
                <a:lnTo>
                  <a:pt x="3748" y="14429"/>
                </a:lnTo>
                <a:lnTo>
                  <a:pt x="3845" y="14308"/>
                </a:lnTo>
                <a:lnTo>
                  <a:pt x="3967" y="14162"/>
                </a:lnTo>
                <a:close/>
                <a:moveTo>
                  <a:pt x="12556" y="13991"/>
                </a:moveTo>
                <a:lnTo>
                  <a:pt x="12605" y="14113"/>
                </a:lnTo>
                <a:lnTo>
                  <a:pt x="12678" y="14332"/>
                </a:lnTo>
                <a:lnTo>
                  <a:pt x="12775" y="14551"/>
                </a:lnTo>
                <a:lnTo>
                  <a:pt x="12775" y="14600"/>
                </a:lnTo>
                <a:lnTo>
                  <a:pt x="12459" y="14819"/>
                </a:lnTo>
                <a:lnTo>
                  <a:pt x="12434" y="14673"/>
                </a:lnTo>
                <a:lnTo>
                  <a:pt x="12361" y="14527"/>
                </a:lnTo>
                <a:lnTo>
                  <a:pt x="12313" y="14381"/>
                </a:lnTo>
                <a:lnTo>
                  <a:pt x="12215" y="14235"/>
                </a:lnTo>
                <a:lnTo>
                  <a:pt x="12556" y="13991"/>
                </a:lnTo>
                <a:close/>
                <a:moveTo>
                  <a:pt x="8760" y="1509"/>
                </a:moveTo>
                <a:lnTo>
                  <a:pt x="9174" y="1557"/>
                </a:lnTo>
                <a:lnTo>
                  <a:pt x="9222" y="1582"/>
                </a:lnTo>
                <a:lnTo>
                  <a:pt x="9271" y="1606"/>
                </a:lnTo>
                <a:lnTo>
                  <a:pt x="9368" y="1582"/>
                </a:lnTo>
                <a:lnTo>
                  <a:pt x="10123" y="1728"/>
                </a:lnTo>
                <a:lnTo>
                  <a:pt x="10488" y="1825"/>
                </a:lnTo>
                <a:lnTo>
                  <a:pt x="10877" y="1947"/>
                </a:lnTo>
                <a:lnTo>
                  <a:pt x="11291" y="2117"/>
                </a:lnTo>
                <a:lnTo>
                  <a:pt x="11656" y="2287"/>
                </a:lnTo>
                <a:lnTo>
                  <a:pt x="11510" y="2385"/>
                </a:lnTo>
                <a:lnTo>
                  <a:pt x="11388" y="2531"/>
                </a:lnTo>
                <a:lnTo>
                  <a:pt x="11193" y="2823"/>
                </a:lnTo>
                <a:lnTo>
                  <a:pt x="10950" y="3066"/>
                </a:lnTo>
                <a:lnTo>
                  <a:pt x="10853" y="3212"/>
                </a:lnTo>
                <a:lnTo>
                  <a:pt x="10828" y="3285"/>
                </a:lnTo>
                <a:lnTo>
                  <a:pt x="10804" y="3358"/>
                </a:lnTo>
                <a:lnTo>
                  <a:pt x="10804" y="3407"/>
                </a:lnTo>
                <a:lnTo>
                  <a:pt x="10828" y="3431"/>
                </a:lnTo>
                <a:lnTo>
                  <a:pt x="10853" y="3480"/>
                </a:lnTo>
                <a:lnTo>
                  <a:pt x="10974" y="3480"/>
                </a:lnTo>
                <a:lnTo>
                  <a:pt x="11047" y="3455"/>
                </a:lnTo>
                <a:lnTo>
                  <a:pt x="11193" y="3358"/>
                </a:lnTo>
                <a:lnTo>
                  <a:pt x="11315" y="3261"/>
                </a:lnTo>
                <a:lnTo>
                  <a:pt x="11412" y="3139"/>
                </a:lnTo>
                <a:lnTo>
                  <a:pt x="11680" y="2871"/>
                </a:lnTo>
                <a:lnTo>
                  <a:pt x="11826" y="2725"/>
                </a:lnTo>
                <a:lnTo>
                  <a:pt x="11875" y="2628"/>
                </a:lnTo>
                <a:lnTo>
                  <a:pt x="11948" y="2555"/>
                </a:lnTo>
                <a:lnTo>
                  <a:pt x="11948" y="2458"/>
                </a:lnTo>
                <a:lnTo>
                  <a:pt x="12313" y="2701"/>
                </a:lnTo>
                <a:lnTo>
                  <a:pt x="12629" y="2969"/>
                </a:lnTo>
                <a:lnTo>
                  <a:pt x="12945" y="3261"/>
                </a:lnTo>
                <a:lnTo>
                  <a:pt x="13237" y="3601"/>
                </a:lnTo>
                <a:lnTo>
                  <a:pt x="13456" y="3869"/>
                </a:lnTo>
                <a:lnTo>
                  <a:pt x="13651" y="4137"/>
                </a:lnTo>
                <a:lnTo>
                  <a:pt x="13821" y="4429"/>
                </a:lnTo>
                <a:lnTo>
                  <a:pt x="13992" y="4745"/>
                </a:lnTo>
                <a:lnTo>
                  <a:pt x="13870" y="4745"/>
                </a:lnTo>
                <a:lnTo>
                  <a:pt x="13748" y="4794"/>
                </a:lnTo>
                <a:lnTo>
                  <a:pt x="13505" y="4940"/>
                </a:lnTo>
                <a:lnTo>
                  <a:pt x="13237" y="5134"/>
                </a:lnTo>
                <a:lnTo>
                  <a:pt x="13067" y="5207"/>
                </a:lnTo>
                <a:lnTo>
                  <a:pt x="12921" y="5305"/>
                </a:lnTo>
                <a:lnTo>
                  <a:pt x="12872" y="5378"/>
                </a:lnTo>
                <a:lnTo>
                  <a:pt x="12872" y="5451"/>
                </a:lnTo>
                <a:lnTo>
                  <a:pt x="12897" y="5524"/>
                </a:lnTo>
                <a:lnTo>
                  <a:pt x="12970" y="5597"/>
                </a:lnTo>
                <a:lnTo>
                  <a:pt x="13043" y="5621"/>
                </a:lnTo>
                <a:lnTo>
                  <a:pt x="13116" y="5645"/>
                </a:lnTo>
                <a:lnTo>
                  <a:pt x="13286" y="5645"/>
                </a:lnTo>
                <a:lnTo>
                  <a:pt x="13432" y="5572"/>
                </a:lnTo>
                <a:lnTo>
                  <a:pt x="13578" y="5499"/>
                </a:lnTo>
                <a:lnTo>
                  <a:pt x="13870" y="5329"/>
                </a:lnTo>
                <a:lnTo>
                  <a:pt x="14016" y="5256"/>
                </a:lnTo>
                <a:lnTo>
                  <a:pt x="14162" y="5207"/>
                </a:lnTo>
                <a:lnTo>
                  <a:pt x="14211" y="5159"/>
                </a:lnTo>
                <a:lnTo>
                  <a:pt x="14381" y="5621"/>
                </a:lnTo>
                <a:lnTo>
                  <a:pt x="14502" y="6059"/>
                </a:lnTo>
                <a:lnTo>
                  <a:pt x="14600" y="6448"/>
                </a:lnTo>
                <a:lnTo>
                  <a:pt x="14648" y="6862"/>
                </a:lnTo>
                <a:lnTo>
                  <a:pt x="14746" y="7665"/>
                </a:lnTo>
                <a:lnTo>
                  <a:pt x="14746" y="7860"/>
                </a:lnTo>
                <a:lnTo>
                  <a:pt x="14746" y="8054"/>
                </a:lnTo>
                <a:lnTo>
                  <a:pt x="14575" y="8030"/>
                </a:lnTo>
                <a:lnTo>
                  <a:pt x="14138" y="8030"/>
                </a:lnTo>
                <a:lnTo>
                  <a:pt x="14016" y="8054"/>
                </a:lnTo>
                <a:lnTo>
                  <a:pt x="13919" y="8079"/>
                </a:lnTo>
                <a:lnTo>
                  <a:pt x="13821" y="8127"/>
                </a:lnTo>
                <a:lnTo>
                  <a:pt x="13748" y="8200"/>
                </a:lnTo>
                <a:lnTo>
                  <a:pt x="13724" y="8273"/>
                </a:lnTo>
                <a:lnTo>
                  <a:pt x="13700" y="8322"/>
                </a:lnTo>
                <a:lnTo>
                  <a:pt x="13724" y="8346"/>
                </a:lnTo>
                <a:lnTo>
                  <a:pt x="13773" y="8419"/>
                </a:lnTo>
                <a:lnTo>
                  <a:pt x="13846" y="8444"/>
                </a:lnTo>
                <a:lnTo>
                  <a:pt x="13992" y="8492"/>
                </a:lnTo>
                <a:lnTo>
                  <a:pt x="14138" y="8517"/>
                </a:lnTo>
                <a:lnTo>
                  <a:pt x="14284" y="8517"/>
                </a:lnTo>
                <a:lnTo>
                  <a:pt x="14527" y="8565"/>
                </a:lnTo>
                <a:lnTo>
                  <a:pt x="14746" y="8614"/>
                </a:lnTo>
                <a:lnTo>
                  <a:pt x="14794" y="8809"/>
                </a:lnTo>
                <a:lnTo>
                  <a:pt x="14770" y="9052"/>
                </a:lnTo>
                <a:lnTo>
                  <a:pt x="14697" y="9441"/>
                </a:lnTo>
                <a:lnTo>
                  <a:pt x="14600" y="9806"/>
                </a:lnTo>
                <a:lnTo>
                  <a:pt x="14356" y="10560"/>
                </a:lnTo>
                <a:lnTo>
                  <a:pt x="14186" y="11023"/>
                </a:lnTo>
                <a:lnTo>
                  <a:pt x="13992" y="11461"/>
                </a:lnTo>
                <a:lnTo>
                  <a:pt x="13821" y="11363"/>
                </a:lnTo>
                <a:lnTo>
                  <a:pt x="13651" y="11290"/>
                </a:lnTo>
                <a:lnTo>
                  <a:pt x="13456" y="11169"/>
                </a:lnTo>
                <a:lnTo>
                  <a:pt x="13335" y="11096"/>
                </a:lnTo>
                <a:lnTo>
                  <a:pt x="13237" y="11047"/>
                </a:lnTo>
                <a:lnTo>
                  <a:pt x="13164" y="11047"/>
                </a:lnTo>
                <a:lnTo>
                  <a:pt x="13091" y="11071"/>
                </a:lnTo>
                <a:lnTo>
                  <a:pt x="13043" y="11096"/>
                </a:lnTo>
                <a:lnTo>
                  <a:pt x="13018" y="11120"/>
                </a:lnTo>
                <a:lnTo>
                  <a:pt x="12994" y="11193"/>
                </a:lnTo>
                <a:lnTo>
                  <a:pt x="12970" y="11242"/>
                </a:lnTo>
                <a:lnTo>
                  <a:pt x="12970" y="11315"/>
                </a:lnTo>
                <a:lnTo>
                  <a:pt x="12994" y="11363"/>
                </a:lnTo>
                <a:lnTo>
                  <a:pt x="13067" y="11461"/>
                </a:lnTo>
                <a:lnTo>
                  <a:pt x="13164" y="11558"/>
                </a:lnTo>
                <a:lnTo>
                  <a:pt x="13383" y="11680"/>
                </a:lnTo>
                <a:lnTo>
                  <a:pt x="13554" y="11801"/>
                </a:lnTo>
                <a:lnTo>
                  <a:pt x="13651" y="11850"/>
                </a:lnTo>
                <a:lnTo>
                  <a:pt x="13748" y="11899"/>
                </a:lnTo>
                <a:lnTo>
                  <a:pt x="13578" y="12191"/>
                </a:lnTo>
                <a:lnTo>
                  <a:pt x="13359" y="12483"/>
                </a:lnTo>
                <a:lnTo>
                  <a:pt x="13164" y="12750"/>
                </a:lnTo>
                <a:lnTo>
                  <a:pt x="12921" y="13018"/>
                </a:lnTo>
                <a:lnTo>
                  <a:pt x="12629" y="13334"/>
                </a:lnTo>
                <a:lnTo>
                  <a:pt x="12337" y="13602"/>
                </a:lnTo>
                <a:lnTo>
                  <a:pt x="11996" y="13845"/>
                </a:lnTo>
                <a:lnTo>
                  <a:pt x="11656" y="14064"/>
                </a:lnTo>
                <a:lnTo>
                  <a:pt x="11558" y="13845"/>
                </a:lnTo>
                <a:lnTo>
                  <a:pt x="11437" y="13626"/>
                </a:lnTo>
                <a:lnTo>
                  <a:pt x="11266" y="13383"/>
                </a:lnTo>
                <a:lnTo>
                  <a:pt x="11169" y="13261"/>
                </a:lnTo>
                <a:lnTo>
                  <a:pt x="11047" y="13188"/>
                </a:lnTo>
                <a:lnTo>
                  <a:pt x="10974" y="13188"/>
                </a:lnTo>
                <a:lnTo>
                  <a:pt x="10926" y="13261"/>
                </a:lnTo>
                <a:lnTo>
                  <a:pt x="10901" y="13334"/>
                </a:lnTo>
                <a:lnTo>
                  <a:pt x="10901" y="13383"/>
                </a:lnTo>
                <a:lnTo>
                  <a:pt x="10926" y="13529"/>
                </a:lnTo>
                <a:lnTo>
                  <a:pt x="11047" y="13772"/>
                </a:lnTo>
                <a:lnTo>
                  <a:pt x="11266" y="14259"/>
                </a:lnTo>
                <a:lnTo>
                  <a:pt x="10926" y="14405"/>
                </a:lnTo>
                <a:lnTo>
                  <a:pt x="10561" y="14502"/>
                </a:lnTo>
                <a:lnTo>
                  <a:pt x="10220" y="14575"/>
                </a:lnTo>
                <a:lnTo>
                  <a:pt x="9879" y="14624"/>
                </a:lnTo>
                <a:lnTo>
                  <a:pt x="9198" y="14721"/>
                </a:lnTo>
                <a:lnTo>
                  <a:pt x="8857" y="14794"/>
                </a:lnTo>
                <a:lnTo>
                  <a:pt x="8663" y="14819"/>
                </a:lnTo>
                <a:lnTo>
                  <a:pt x="8517" y="14892"/>
                </a:lnTo>
                <a:lnTo>
                  <a:pt x="8249" y="14892"/>
                </a:lnTo>
                <a:lnTo>
                  <a:pt x="8249" y="14673"/>
                </a:lnTo>
                <a:lnTo>
                  <a:pt x="8273" y="14429"/>
                </a:lnTo>
                <a:lnTo>
                  <a:pt x="8273" y="14308"/>
                </a:lnTo>
                <a:lnTo>
                  <a:pt x="8249" y="14186"/>
                </a:lnTo>
                <a:lnTo>
                  <a:pt x="8225" y="14089"/>
                </a:lnTo>
                <a:lnTo>
                  <a:pt x="8152" y="13991"/>
                </a:lnTo>
                <a:lnTo>
                  <a:pt x="8127" y="13967"/>
                </a:lnTo>
                <a:lnTo>
                  <a:pt x="8030" y="13967"/>
                </a:lnTo>
                <a:lnTo>
                  <a:pt x="8006" y="13991"/>
                </a:lnTo>
                <a:lnTo>
                  <a:pt x="7933" y="14113"/>
                </a:lnTo>
                <a:lnTo>
                  <a:pt x="7884" y="14235"/>
                </a:lnTo>
                <a:lnTo>
                  <a:pt x="7860" y="14478"/>
                </a:lnTo>
                <a:lnTo>
                  <a:pt x="7835" y="14697"/>
                </a:lnTo>
                <a:lnTo>
                  <a:pt x="7860" y="14916"/>
                </a:lnTo>
                <a:lnTo>
                  <a:pt x="7373" y="14916"/>
                </a:lnTo>
                <a:lnTo>
                  <a:pt x="6911" y="14892"/>
                </a:lnTo>
                <a:lnTo>
                  <a:pt x="6448" y="14819"/>
                </a:lnTo>
                <a:lnTo>
                  <a:pt x="5986" y="14746"/>
                </a:lnTo>
                <a:lnTo>
                  <a:pt x="5694" y="14673"/>
                </a:lnTo>
                <a:lnTo>
                  <a:pt x="5402" y="14551"/>
                </a:lnTo>
                <a:lnTo>
                  <a:pt x="5135" y="14429"/>
                </a:lnTo>
                <a:lnTo>
                  <a:pt x="4891" y="14283"/>
                </a:lnTo>
                <a:lnTo>
                  <a:pt x="4940" y="14210"/>
                </a:lnTo>
                <a:lnTo>
                  <a:pt x="5208" y="13748"/>
                </a:lnTo>
                <a:lnTo>
                  <a:pt x="5329" y="13480"/>
                </a:lnTo>
                <a:lnTo>
                  <a:pt x="5378" y="13359"/>
                </a:lnTo>
                <a:lnTo>
                  <a:pt x="5402" y="13213"/>
                </a:lnTo>
                <a:lnTo>
                  <a:pt x="5402" y="13164"/>
                </a:lnTo>
                <a:lnTo>
                  <a:pt x="5378" y="13140"/>
                </a:lnTo>
                <a:lnTo>
                  <a:pt x="5305" y="13091"/>
                </a:lnTo>
                <a:lnTo>
                  <a:pt x="5232" y="13067"/>
                </a:lnTo>
                <a:lnTo>
                  <a:pt x="5135" y="13115"/>
                </a:lnTo>
                <a:lnTo>
                  <a:pt x="5062" y="13188"/>
                </a:lnTo>
                <a:lnTo>
                  <a:pt x="4989" y="13286"/>
                </a:lnTo>
                <a:lnTo>
                  <a:pt x="4867" y="13505"/>
                </a:lnTo>
                <a:lnTo>
                  <a:pt x="4575" y="13991"/>
                </a:lnTo>
                <a:lnTo>
                  <a:pt x="4551" y="14040"/>
                </a:lnTo>
                <a:lnTo>
                  <a:pt x="4137" y="13675"/>
                </a:lnTo>
                <a:lnTo>
                  <a:pt x="3748" y="13286"/>
                </a:lnTo>
                <a:lnTo>
                  <a:pt x="3407" y="12921"/>
                </a:lnTo>
                <a:lnTo>
                  <a:pt x="3091" y="12556"/>
                </a:lnTo>
                <a:lnTo>
                  <a:pt x="2799" y="12191"/>
                </a:lnTo>
                <a:lnTo>
                  <a:pt x="2531" y="11801"/>
                </a:lnTo>
                <a:lnTo>
                  <a:pt x="2774" y="11704"/>
                </a:lnTo>
                <a:lnTo>
                  <a:pt x="3042" y="11582"/>
                </a:lnTo>
                <a:lnTo>
                  <a:pt x="3285" y="11436"/>
                </a:lnTo>
                <a:lnTo>
                  <a:pt x="3358" y="11363"/>
                </a:lnTo>
                <a:lnTo>
                  <a:pt x="3358" y="11290"/>
                </a:lnTo>
                <a:lnTo>
                  <a:pt x="3334" y="11217"/>
                </a:lnTo>
                <a:lnTo>
                  <a:pt x="3310" y="11144"/>
                </a:lnTo>
                <a:lnTo>
                  <a:pt x="3237" y="11096"/>
                </a:lnTo>
                <a:lnTo>
                  <a:pt x="3164" y="11071"/>
                </a:lnTo>
                <a:lnTo>
                  <a:pt x="3066" y="11071"/>
                </a:lnTo>
                <a:lnTo>
                  <a:pt x="2993" y="11120"/>
                </a:lnTo>
                <a:lnTo>
                  <a:pt x="2799" y="11266"/>
                </a:lnTo>
                <a:lnTo>
                  <a:pt x="2580" y="11363"/>
                </a:lnTo>
                <a:lnTo>
                  <a:pt x="2312" y="11461"/>
                </a:lnTo>
                <a:lnTo>
                  <a:pt x="2117" y="11144"/>
                </a:lnTo>
                <a:lnTo>
                  <a:pt x="1947" y="10828"/>
                </a:lnTo>
                <a:lnTo>
                  <a:pt x="1777" y="10487"/>
                </a:lnTo>
                <a:lnTo>
                  <a:pt x="1631" y="10122"/>
                </a:lnTo>
                <a:lnTo>
                  <a:pt x="1509" y="9782"/>
                </a:lnTo>
                <a:lnTo>
                  <a:pt x="1412" y="9393"/>
                </a:lnTo>
                <a:lnTo>
                  <a:pt x="1363" y="9198"/>
                </a:lnTo>
                <a:lnTo>
                  <a:pt x="1363" y="8979"/>
                </a:lnTo>
                <a:lnTo>
                  <a:pt x="1387" y="8565"/>
                </a:lnTo>
                <a:lnTo>
                  <a:pt x="1412" y="8492"/>
                </a:lnTo>
                <a:lnTo>
                  <a:pt x="1558" y="8517"/>
                </a:lnTo>
                <a:lnTo>
                  <a:pt x="2190" y="8517"/>
                </a:lnTo>
                <a:lnTo>
                  <a:pt x="2288" y="8492"/>
                </a:lnTo>
                <a:lnTo>
                  <a:pt x="2361" y="8444"/>
                </a:lnTo>
                <a:lnTo>
                  <a:pt x="2409" y="8371"/>
                </a:lnTo>
                <a:lnTo>
                  <a:pt x="2409" y="8298"/>
                </a:lnTo>
                <a:lnTo>
                  <a:pt x="2409" y="8200"/>
                </a:lnTo>
                <a:lnTo>
                  <a:pt x="2361" y="8127"/>
                </a:lnTo>
                <a:lnTo>
                  <a:pt x="2288" y="8079"/>
                </a:lnTo>
                <a:lnTo>
                  <a:pt x="2190" y="8054"/>
                </a:lnTo>
                <a:lnTo>
                  <a:pt x="1971" y="8054"/>
                </a:lnTo>
                <a:lnTo>
                  <a:pt x="1752" y="8079"/>
                </a:lnTo>
                <a:lnTo>
                  <a:pt x="1509" y="8103"/>
                </a:lnTo>
                <a:lnTo>
                  <a:pt x="1606" y="7446"/>
                </a:lnTo>
                <a:lnTo>
                  <a:pt x="1704" y="6789"/>
                </a:lnTo>
                <a:lnTo>
                  <a:pt x="1801" y="6132"/>
                </a:lnTo>
                <a:lnTo>
                  <a:pt x="1898" y="5816"/>
                </a:lnTo>
                <a:lnTo>
                  <a:pt x="1996" y="5499"/>
                </a:lnTo>
                <a:lnTo>
                  <a:pt x="2117" y="5159"/>
                </a:lnTo>
                <a:lnTo>
                  <a:pt x="2288" y="5305"/>
                </a:lnTo>
                <a:lnTo>
                  <a:pt x="2458" y="5426"/>
                </a:lnTo>
                <a:lnTo>
                  <a:pt x="2701" y="5597"/>
                </a:lnTo>
                <a:lnTo>
                  <a:pt x="2823" y="5645"/>
                </a:lnTo>
                <a:lnTo>
                  <a:pt x="2945" y="5694"/>
                </a:lnTo>
                <a:lnTo>
                  <a:pt x="3066" y="5694"/>
                </a:lnTo>
                <a:lnTo>
                  <a:pt x="3139" y="5670"/>
                </a:lnTo>
                <a:lnTo>
                  <a:pt x="3212" y="5597"/>
                </a:lnTo>
                <a:lnTo>
                  <a:pt x="3237" y="5524"/>
                </a:lnTo>
                <a:lnTo>
                  <a:pt x="3237" y="5451"/>
                </a:lnTo>
                <a:lnTo>
                  <a:pt x="3237" y="5353"/>
                </a:lnTo>
                <a:lnTo>
                  <a:pt x="3164" y="5280"/>
                </a:lnTo>
                <a:lnTo>
                  <a:pt x="3091" y="5232"/>
                </a:lnTo>
                <a:lnTo>
                  <a:pt x="2872" y="5134"/>
                </a:lnTo>
                <a:lnTo>
                  <a:pt x="2677" y="5037"/>
                </a:lnTo>
                <a:lnTo>
                  <a:pt x="2482" y="4915"/>
                </a:lnTo>
                <a:lnTo>
                  <a:pt x="2288" y="4842"/>
                </a:lnTo>
                <a:lnTo>
                  <a:pt x="2555" y="4429"/>
                </a:lnTo>
                <a:lnTo>
                  <a:pt x="2847" y="4039"/>
                </a:lnTo>
                <a:lnTo>
                  <a:pt x="3188" y="3674"/>
                </a:lnTo>
                <a:lnTo>
                  <a:pt x="3529" y="3334"/>
                </a:lnTo>
                <a:lnTo>
                  <a:pt x="3796" y="3090"/>
                </a:lnTo>
                <a:lnTo>
                  <a:pt x="4088" y="2896"/>
                </a:lnTo>
                <a:lnTo>
                  <a:pt x="4380" y="2701"/>
                </a:lnTo>
                <a:lnTo>
                  <a:pt x="4697" y="2506"/>
                </a:lnTo>
                <a:lnTo>
                  <a:pt x="4770" y="2677"/>
                </a:lnTo>
                <a:lnTo>
                  <a:pt x="4867" y="2847"/>
                </a:lnTo>
                <a:lnTo>
                  <a:pt x="4989" y="3090"/>
                </a:lnTo>
                <a:lnTo>
                  <a:pt x="5062" y="3188"/>
                </a:lnTo>
                <a:lnTo>
                  <a:pt x="5159" y="3285"/>
                </a:lnTo>
                <a:lnTo>
                  <a:pt x="5232" y="3334"/>
                </a:lnTo>
                <a:lnTo>
                  <a:pt x="5329" y="3334"/>
                </a:lnTo>
                <a:lnTo>
                  <a:pt x="5402" y="3309"/>
                </a:lnTo>
                <a:lnTo>
                  <a:pt x="5475" y="3261"/>
                </a:lnTo>
                <a:lnTo>
                  <a:pt x="5524" y="3188"/>
                </a:lnTo>
                <a:lnTo>
                  <a:pt x="5548" y="3115"/>
                </a:lnTo>
                <a:lnTo>
                  <a:pt x="5524" y="3042"/>
                </a:lnTo>
                <a:lnTo>
                  <a:pt x="5475" y="2969"/>
                </a:lnTo>
                <a:lnTo>
                  <a:pt x="5402" y="2920"/>
                </a:lnTo>
                <a:lnTo>
                  <a:pt x="5354" y="2847"/>
                </a:lnTo>
                <a:lnTo>
                  <a:pt x="5232" y="2677"/>
                </a:lnTo>
                <a:lnTo>
                  <a:pt x="5135" y="2506"/>
                </a:lnTo>
                <a:lnTo>
                  <a:pt x="5013" y="2360"/>
                </a:lnTo>
                <a:lnTo>
                  <a:pt x="5402" y="2166"/>
                </a:lnTo>
                <a:lnTo>
                  <a:pt x="5792" y="2020"/>
                </a:lnTo>
                <a:lnTo>
                  <a:pt x="6084" y="1922"/>
                </a:lnTo>
                <a:lnTo>
                  <a:pt x="6375" y="1849"/>
                </a:lnTo>
                <a:lnTo>
                  <a:pt x="6984" y="1728"/>
                </a:lnTo>
                <a:lnTo>
                  <a:pt x="7178" y="1703"/>
                </a:lnTo>
                <a:lnTo>
                  <a:pt x="7397" y="1679"/>
                </a:lnTo>
                <a:lnTo>
                  <a:pt x="7616" y="1679"/>
                </a:lnTo>
                <a:lnTo>
                  <a:pt x="7835" y="1655"/>
                </a:lnTo>
                <a:lnTo>
                  <a:pt x="7835" y="1825"/>
                </a:lnTo>
                <a:lnTo>
                  <a:pt x="7835" y="1995"/>
                </a:lnTo>
                <a:lnTo>
                  <a:pt x="7835" y="2287"/>
                </a:lnTo>
                <a:lnTo>
                  <a:pt x="7884" y="2579"/>
                </a:lnTo>
                <a:lnTo>
                  <a:pt x="7908" y="2652"/>
                </a:lnTo>
                <a:lnTo>
                  <a:pt x="7957" y="2701"/>
                </a:lnTo>
                <a:lnTo>
                  <a:pt x="8030" y="2725"/>
                </a:lnTo>
                <a:lnTo>
                  <a:pt x="8127" y="2750"/>
                </a:lnTo>
                <a:lnTo>
                  <a:pt x="8200" y="2725"/>
                </a:lnTo>
                <a:lnTo>
                  <a:pt x="8273" y="2677"/>
                </a:lnTo>
                <a:lnTo>
                  <a:pt x="8322" y="2604"/>
                </a:lnTo>
                <a:lnTo>
                  <a:pt x="8322" y="2506"/>
                </a:lnTo>
                <a:lnTo>
                  <a:pt x="8273" y="1995"/>
                </a:lnTo>
                <a:lnTo>
                  <a:pt x="8273" y="1776"/>
                </a:lnTo>
                <a:lnTo>
                  <a:pt x="8249" y="1655"/>
                </a:lnTo>
                <a:lnTo>
                  <a:pt x="8225" y="1533"/>
                </a:lnTo>
                <a:lnTo>
                  <a:pt x="8444" y="1509"/>
                </a:lnTo>
                <a:close/>
                <a:moveTo>
                  <a:pt x="4575" y="14624"/>
                </a:moveTo>
                <a:lnTo>
                  <a:pt x="4794" y="14746"/>
                </a:lnTo>
                <a:lnTo>
                  <a:pt x="4672" y="14892"/>
                </a:lnTo>
                <a:lnTo>
                  <a:pt x="4526" y="15086"/>
                </a:lnTo>
                <a:lnTo>
                  <a:pt x="4502" y="15135"/>
                </a:lnTo>
                <a:lnTo>
                  <a:pt x="4283" y="14989"/>
                </a:lnTo>
                <a:lnTo>
                  <a:pt x="4380" y="14867"/>
                </a:lnTo>
                <a:lnTo>
                  <a:pt x="4478" y="14746"/>
                </a:lnTo>
                <a:lnTo>
                  <a:pt x="4575" y="14624"/>
                </a:lnTo>
                <a:close/>
                <a:moveTo>
                  <a:pt x="11996" y="14405"/>
                </a:moveTo>
                <a:lnTo>
                  <a:pt x="12045" y="14575"/>
                </a:lnTo>
                <a:lnTo>
                  <a:pt x="12118" y="14770"/>
                </a:lnTo>
                <a:lnTo>
                  <a:pt x="12167" y="14940"/>
                </a:lnTo>
                <a:lnTo>
                  <a:pt x="12191" y="14989"/>
                </a:lnTo>
                <a:lnTo>
                  <a:pt x="11850" y="15184"/>
                </a:lnTo>
                <a:lnTo>
                  <a:pt x="11826" y="15086"/>
                </a:lnTo>
                <a:lnTo>
                  <a:pt x="11777" y="14989"/>
                </a:lnTo>
                <a:lnTo>
                  <a:pt x="11656" y="14819"/>
                </a:lnTo>
                <a:lnTo>
                  <a:pt x="11534" y="14648"/>
                </a:lnTo>
                <a:lnTo>
                  <a:pt x="11777" y="14527"/>
                </a:lnTo>
                <a:lnTo>
                  <a:pt x="11996" y="14405"/>
                </a:lnTo>
                <a:close/>
                <a:moveTo>
                  <a:pt x="11339" y="14746"/>
                </a:moveTo>
                <a:lnTo>
                  <a:pt x="11364" y="14892"/>
                </a:lnTo>
                <a:lnTo>
                  <a:pt x="11437" y="15111"/>
                </a:lnTo>
                <a:lnTo>
                  <a:pt x="11558" y="15330"/>
                </a:lnTo>
                <a:lnTo>
                  <a:pt x="11169" y="15500"/>
                </a:lnTo>
                <a:lnTo>
                  <a:pt x="11193" y="15451"/>
                </a:lnTo>
                <a:lnTo>
                  <a:pt x="11169" y="15378"/>
                </a:lnTo>
                <a:lnTo>
                  <a:pt x="10901" y="15086"/>
                </a:lnTo>
                <a:lnTo>
                  <a:pt x="10804" y="14916"/>
                </a:lnTo>
                <a:lnTo>
                  <a:pt x="11023" y="14843"/>
                </a:lnTo>
                <a:lnTo>
                  <a:pt x="11339" y="14746"/>
                </a:lnTo>
                <a:close/>
                <a:moveTo>
                  <a:pt x="5135" y="14916"/>
                </a:moveTo>
                <a:lnTo>
                  <a:pt x="5548" y="15086"/>
                </a:lnTo>
                <a:lnTo>
                  <a:pt x="5402" y="15232"/>
                </a:lnTo>
                <a:lnTo>
                  <a:pt x="5281" y="15403"/>
                </a:lnTo>
                <a:lnTo>
                  <a:pt x="5232" y="15500"/>
                </a:lnTo>
                <a:lnTo>
                  <a:pt x="5208" y="15573"/>
                </a:lnTo>
                <a:lnTo>
                  <a:pt x="5208" y="15646"/>
                </a:lnTo>
                <a:lnTo>
                  <a:pt x="5183" y="15646"/>
                </a:lnTo>
                <a:lnTo>
                  <a:pt x="5086" y="15597"/>
                </a:lnTo>
                <a:lnTo>
                  <a:pt x="4989" y="15549"/>
                </a:lnTo>
                <a:lnTo>
                  <a:pt x="4818" y="15427"/>
                </a:lnTo>
                <a:lnTo>
                  <a:pt x="4891" y="15305"/>
                </a:lnTo>
                <a:lnTo>
                  <a:pt x="4964" y="15208"/>
                </a:lnTo>
                <a:lnTo>
                  <a:pt x="5086" y="15013"/>
                </a:lnTo>
                <a:lnTo>
                  <a:pt x="5086" y="14965"/>
                </a:lnTo>
                <a:lnTo>
                  <a:pt x="5110" y="14965"/>
                </a:lnTo>
                <a:lnTo>
                  <a:pt x="5110" y="14940"/>
                </a:lnTo>
                <a:lnTo>
                  <a:pt x="5135" y="14916"/>
                </a:lnTo>
                <a:close/>
                <a:moveTo>
                  <a:pt x="10561" y="14965"/>
                </a:moveTo>
                <a:lnTo>
                  <a:pt x="10609" y="15135"/>
                </a:lnTo>
                <a:lnTo>
                  <a:pt x="10707" y="15305"/>
                </a:lnTo>
                <a:lnTo>
                  <a:pt x="10804" y="15451"/>
                </a:lnTo>
                <a:lnTo>
                  <a:pt x="10926" y="15573"/>
                </a:lnTo>
                <a:lnTo>
                  <a:pt x="10950" y="15597"/>
                </a:lnTo>
                <a:lnTo>
                  <a:pt x="10877" y="15622"/>
                </a:lnTo>
                <a:lnTo>
                  <a:pt x="10609" y="15719"/>
                </a:lnTo>
                <a:lnTo>
                  <a:pt x="10585" y="15670"/>
                </a:lnTo>
                <a:lnTo>
                  <a:pt x="10512" y="15476"/>
                </a:lnTo>
                <a:lnTo>
                  <a:pt x="10415" y="15305"/>
                </a:lnTo>
                <a:lnTo>
                  <a:pt x="10342" y="15184"/>
                </a:lnTo>
                <a:lnTo>
                  <a:pt x="10293" y="15038"/>
                </a:lnTo>
                <a:lnTo>
                  <a:pt x="10561" y="14965"/>
                </a:lnTo>
                <a:close/>
                <a:moveTo>
                  <a:pt x="5913" y="15184"/>
                </a:moveTo>
                <a:lnTo>
                  <a:pt x="6327" y="15257"/>
                </a:lnTo>
                <a:lnTo>
                  <a:pt x="6181" y="15403"/>
                </a:lnTo>
                <a:lnTo>
                  <a:pt x="6084" y="15500"/>
                </a:lnTo>
                <a:lnTo>
                  <a:pt x="5986" y="15597"/>
                </a:lnTo>
                <a:lnTo>
                  <a:pt x="5913" y="15743"/>
                </a:lnTo>
                <a:lnTo>
                  <a:pt x="5889" y="15792"/>
                </a:lnTo>
                <a:lnTo>
                  <a:pt x="5865" y="15865"/>
                </a:lnTo>
                <a:lnTo>
                  <a:pt x="5524" y="15768"/>
                </a:lnTo>
                <a:lnTo>
                  <a:pt x="5621" y="15622"/>
                </a:lnTo>
                <a:lnTo>
                  <a:pt x="5694" y="15476"/>
                </a:lnTo>
                <a:lnTo>
                  <a:pt x="5889" y="15208"/>
                </a:lnTo>
                <a:lnTo>
                  <a:pt x="5913" y="15184"/>
                </a:lnTo>
                <a:close/>
                <a:moveTo>
                  <a:pt x="10025" y="15062"/>
                </a:moveTo>
                <a:lnTo>
                  <a:pt x="10025" y="15159"/>
                </a:lnTo>
                <a:lnTo>
                  <a:pt x="10025" y="15232"/>
                </a:lnTo>
                <a:lnTo>
                  <a:pt x="10074" y="15427"/>
                </a:lnTo>
                <a:lnTo>
                  <a:pt x="10171" y="15597"/>
                </a:lnTo>
                <a:lnTo>
                  <a:pt x="10220" y="15768"/>
                </a:lnTo>
                <a:lnTo>
                  <a:pt x="10244" y="15816"/>
                </a:lnTo>
                <a:lnTo>
                  <a:pt x="9758" y="15914"/>
                </a:lnTo>
                <a:lnTo>
                  <a:pt x="9758" y="15841"/>
                </a:lnTo>
                <a:lnTo>
                  <a:pt x="9758" y="15743"/>
                </a:lnTo>
                <a:lnTo>
                  <a:pt x="9709" y="15597"/>
                </a:lnTo>
                <a:lnTo>
                  <a:pt x="9660" y="15354"/>
                </a:lnTo>
                <a:lnTo>
                  <a:pt x="9660" y="15135"/>
                </a:lnTo>
                <a:lnTo>
                  <a:pt x="10025" y="15062"/>
                </a:lnTo>
                <a:close/>
                <a:moveTo>
                  <a:pt x="9466" y="15135"/>
                </a:moveTo>
                <a:lnTo>
                  <a:pt x="9441" y="15257"/>
                </a:lnTo>
                <a:lnTo>
                  <a:pt x="9417" y="15354"/>
                </a:lnTo>
                <a:lnTo>
                  <a:pt x="9417" y="15549"/>
                </a:lnTo>
                <a:lnTo>
                  <a:pt x="9417" y="15768"/>
                </a:lnTo>
                <a:lnTo>
                  <a:pt x="9441" y="15889"/>
                </a:lnTo>
                <a:lnTo>
                  <a:pt x="9490" y="15987"/>
                </a:lnTo>
                <a:lnTo>
                  <a:pt x="9441" y="15987"/>
                </a:lnTo>
                <a:lnTo>
                  <a:pt x="9247" y="16011"/>
                </a:lnTo>
                <a:lnTo>
                  <a:pt x="9222" y="15889"/>
                </a:lnTo>
                <a:lnTo>
                  <a:pt x="9198" y="15768"/>
                </a:lnTo>
                <a:lnTo>
                  <a:pt x="9125" y="15451"/>
                </a:lnTo>
                <a:lnTo>
                  <a:pt x="9125" y="15354"/>
                </a:lnTo>
                <a:lnTo>
                  <a:pt x="9076" y="15208"/>
                </a:lnTo>
                <a:lnTo>
                  <a:pt x="9441" y="15159"/>
                </a:lnTo>
                <a:lnTo>
                  <a:pt x="9466" y="15135"/>
                </a:lnTo>
                <a:close/>
                <a:moveTo>
                  <a:pt x="6594" y="15305"/>
                </a:moveTo>
                <a:lnTo>
                  <a:pt x="7032" y="15354"/>
                </a:lnTo>
                <a:lnTo>
                  <a:pt x="6984" y="15476"/>
                </a:lnTo>
                <a:lnTo>
                  <a:pt x="6935" y="15573"/>
                </a:lnTo>
                <a:lnTo>
                  <a:pt x="6886" y="15743"/>
                </a:lnTo>
                <a:lnTo>
                  <a:pt x="6813" y="15889"/>
                </a:lnTo>
                <a:lnTo>
                  <a:pt x="6765" y="15962"/>
                </a:lnTo>
                <a:lnTo>
                  <a:pt x="6740" y="16060"/>
                </a:lnTo>
                <a:lnTo>
                  <a:pt x="6254" y="15962"/>
                </a:lnTo>
                <a:lnTo>
                  <a:pt x="6351" y="15816"/>
                </a:lnTo>
                <a:lnTo>
                  <a:pt x="6448" y="15646"/>
                </a:lnTo>
                <a:lnTo>
                  <a:pt x="6521" y="15500"/>
                </a:lnTo>
                <a:lnTo>
                  <a:pt x="6570" y="15403"/>
                </a:lnTo>
                <a:lnTo>
                  <a:pt x="6594" y="15305"/>
                </a:lnTo>
                <a:close/>
                <a:moveTo>
                  <a:pt x="8249" y="15354"/>
                </a:moveTo>
                <a:lnTo>
                  <a:pt x="8225" y="15476"/>
                </a:lnTo>
                <a:lnTo>
                  <a:pt x="8200" y="15573"/>
                </a:lnTo>
                <a:lnTo>
                  <a:pt x="8200" y="15695"/>
                </a:lnTo>
                <a:lnTo>
                  <a:pt x="8200" y="15816"/>
                </a:lnTo>
                <a:lnTo>
                  <a:pt x="8273" y="16035"/>
                </a:lnTo>
                <a:lnTo>
                  <a:pt x="8127" y="16060"/>
                </a:lnTo>
                <a:lnTo>
                  <a:pt x="8103" y="16011"/>
                </a:lnTo>
                <a:lnTo>
                  <a:pt x="8079" y="15962"/>
                </a:lnTo>
                <a:lnTo>
                  <a:pt x="8054" y="15938"/>
                </a:lnTo>
                <a:lnTo>
                  <a:pt x="8054" y="15914"/>
                </a:lnTo>
                <a:lnTo>
                  <a:pt x="8054" y="15695"/>
                </a:lnTo>
                <a:lnTo>
                  <a:pt x="8079" y="15476"/>
                </a:lnTo>
                <a:lnTo>
                  <a:pt x="8079" y="15354"/>
                </a:lnTo>
                <a:close/>
                <a:moveTo>
                  <a:pt x="8930" y="15232"/>
                </a:moveTo>
                <a:lnTo>
                  <a:pt x="8906" y="15305"/>
                </a:lnTo>
                <a:lnTo>
                  <a:pt x="8882" y="15403"/>
                </a:lnTo>
                <a:lnTo>
                  <a:pt x="8857" y="15573"/>
                </a:lnTo>
                <a:lnTo>
                  <a:pt x="8857" y="15816"/>
                </a:lnTo>
                <a:lnTo>
                  <a:pt x="8882" y="15938"/>
                </a:lnTo>
                <a:lnTo>
                  <a:pt x="8930" y="16060"/>
                </a:lnTo>
                <a:lnTo>
                  <a:pt x="8638" y="16084"/>
                </a:lnTo>
                <a:lnTo>
                  <a:pt x="8638" y="16035"/>
                </a:lnTo>
                <a:lnTo>
                  <a:pt x="8638" y="15987"/>
                </a:lnTo>
                <a:lnTo>
                  <a:pt x="8565" y="15816"/>
                </a:lnTo>
                <a:lnTo>
                  <a:pt x="8517" y="15622"/>
                </a:lnTo>
                <a:lnTo>
                  <a:pt x="8541" y="15476"/>
                </a:lnTo>
                <a:lnTo>
                  <a:pt x="8541" y="15330"/>
                </a:lnTo>
                <a:lnTo>
                  <a:pt x="8614" y="15305"/>
                </a:lnTo>
                <a:lnTo>
                  <a:pt x="8663" y="15257"/>
                </a:lnTo>
                <a:lnTo>
                  <a:pt x="8930" y="15232"/>
                </a:lnTo>
                <a:close/>
                <a:moveTo>
                  <a:pt x="7738" y="15378"/>
                </a:moveTo>
                <a:lnTo>
                  <a:pt x="7689" y="15646"/>
                </a:lnTo>
                <a:lnTo>
                  <a:pt x="7665" y="15914"/>
                </a:lnTo>
                <a:lnTo>
                  <a:pt x="7689" y="16011"/>
                </a:lnTo>
                <a:lnTo>
                  <a:pt x="7714" y="16108"/>
                </a:lnTo>
                <a:lnTo>
                  <a:pt x="7446" y="16133"/>
                </a:lnTo>
                <a:lnTo>
                  <a:pt x="7178" y="16108"/>
                </a:lnTo>
                <a:lnTo>
                  <a:pt x="7203" y="16060"/>
                </a:lnTo>
                <a:lnTo>
                  <a:pt x="7276" y="15865"/>
                </a:lnTo>
                <a:lnTo>
                  <a:pt x="7349" y="15622"/>
                </a:lnTo>
                <a:lnTo>
                  <a:pt x="7397" y="15378"/>
                </a:lnTo>
                <a:close/>
                <a:moveTo>
                  <a:pt x="8419" y="0"/>
                </a:moveTo>
                <a:lnTo>
                  <a:pt x="8006" y="25"/>
                </a:lnTo>
                <a:lnTo>
                  <a:pt x="7592" y="98"/>
                </a:lnTo>
                <a:lnTo>
                  <a:pt x="7349" y="73"/>
                </a:lnTo>
                <a:lnTo>
                  <a:pt x="7130" y="98"/>
                </a:lnTo>
                <a:lnTo>
                  <a:pt x="6886" y="122"/>
                </a:lnTo>
                <a:lnTo>
                  <a:pt x="6667" y="171"/>
                </a:lnTo>
                <a:lnTo>
                  <a:pt x="6205" y="292"/>
                </a:lnTo>
                <a:lnTo>
                  <a:pt x="5816" y="414"/>
                </a:lnTo>
                <a:lnTo>
                  <a:pt x="5451" y="536"/>
                </a:lnTo>
                <a:lnTo>
                  <a:pt x="5110" y="682"/>
                </a:lnTo>
                <a:lnTo>
                  <a:pt x="4794" y="828"/>
                </a:lnTo>
                <a:lnTo>
                  <a:pt x="4478" y="998"/>
                </a:lnTo>
                <a:lnTo>
                  <a:pt x="3845" y="1363"/>
                </a:lnTo>
                <a:lnTo>
                  <a:pt x="3237" y="1776"/>
                </a:lnTo>
                <a:lnTo>
                  <a:pt x="2872" y="2020"/>
                </a:lnTo>
                <a:lnTo>
                  <a:pt x="2531" y="2287"/>
                </a:lnTo>
                <a:lnTo>
                  <a:pt x="2215" y="2579"/>
                </a:lnTo>
                <a:lnTo>
                  <a:pt x="1923" y="2871"/>
                </a:lnTo>
                <a:lnTo>
                  <a:pt x="1631" y="3212"/>
                </a:lnTo>
                <a:lnTo>
                  <a:pt x="1387" y="3528"/>
                </a:lnTo>
                <a:lnTo>
                  <a:pt x="1144" y="3893"/>
                </a:lnTo>
                <a:lnTo>
                  <a:pt x="949" y="4283"/>
                </a:lnTo>
                <a:lnTo>
                  <a:pt x="755" y="4648"/>
                </a:lnTo>
                <a:lnTo>
                  <a:pt x="609" y="5037"/>
                </a:lnTo>
                <a:lnTo>
                  <a:pt x="463" y="5426"/>
                </a:lnTo>
                <a:lnTo>
                  <a:pt x="341" y="5840"/>
                </a:lnTo>
                <a:lnTo>
                  <a:pt x="244" y="6254"/>
                </a:lnTo>
                <a:lnTo>
                  <a:pt x="146" y="6643"/>
                </a:lnTo>
                <a:lnTo>
                  <a:pt x="98" y="7057"/>
                </a:lnTo>
                <a:lnTo>
                  <a:pt x="49" y="7470"/>
                </a:lnTo>
                <a:lnTo>
                  <a:pt x="0" y="7908"/>
                </a:lnTo>
                <a:lnTo>
                  <a:pt x="0" y="8346"/>
                </a:lnTo>
                <a:lnTo>
                  <a:pt x="0" y="8784"/>
                </a:lnTo>
                <a:lnTo>
                  <a:pt x="25" y="9198"/>
                </a:lnTo>
                <a:lnTo>
                  <a:pt x="98" y="9636"/>
                </a:lnTo>
                <a:lnTo>
                  <a:pt x="171" y="10049"/>
                </a:lnTo>
                <a:lnTo>
                  <a:pt x="268" y="10487"/>
                </a:lnTo>
                <a:lnTo>
                  <a:pt x="390" y="10901"/>
                </a:lnTo>
                <a:lnTo>
                  <a:pt x="560" y="11315"/>
                </a:lnTo>
                <a:lnTo>
                  <a:pt x="730" y="11728"/>
                </a:lnTo>
                <a:lnTo>
                  <a:pt x="949" y="12118"/>
                </a:lnTo>
                <a:lnTo>
                  <a:pt x="1193" y="12507"/>
                </a:lnTo>
                <a:lnTo>
                  <a:pt x="1436" y="12896"/>
                </a:lnTo>
                <a:lnTo>
                  <a:pt x="1704" y="13261"/>
                </a:lnTo>
                <a:lnTo>
                  <a:pt x="2263" y="13967"/>
                </a:lnTo>
                <a:lnTo>
                  <a:pt x="2580" y="14308"/>
                </a:lnTo>
                <a:lnTo>
                  <a:pt x="2896" y="14624"/>
                </a:lnTo>
                <a:lnTo>
                  <a:pt x="3261" y="14892"/>
                </a:lnTo>
                <a:lnTo>
                  <a:pt x="3626" y="15159"/>
                </a:lnTo>
                <a:lnTo>
                  <a:pt x="4015" y="15403"/>
                </a:lnTo>
                <a:lnTo>
                  <a:pt x="4210" y="15524"/>
                </a:lnTo>
                <a:lnTo>
                  <a:pt x="4405" y="15670"/>
                </a:lnTo>
                <a:lnTo>
                  <a:pt x="4648" y="15889"/>
                </a:lnTo>
                <a:lnTo>
                  <a:pt x="4770" y="15987"/>
                </a:lnTo>
                <a:lnTo>
                  <a:pt x="4916" y="16060"/>
                </a:lnTo>
                <a:lnTo>
                  <a:pt x="5329" y="16230"/>
                </a:lnTo>
                <a:lnTo>
                  <a:pt x="5767" y="16352"/>
                </a:lnTo>
                <a:lnTo>
                  <a:pt x="6205" y="16473"/>
                </a:lnTo>
                <a:lnTo>
                  <a:pt x="6643" y="16571"/>
                </a:lnTo>
                <a:lnTo>
                  <a:pt x="7081" y="16619"/>
                </a:lnTo>
                <a:lnTo>
                  <a:pt x="7543" y="16619"/>
                </a:lnTo>
                <a:lnTo>
                  <a:pt x="7981" y="16595"/>
                </a:lnTo>
                <a:lnTo>
                  <a:pt x="8419" y="16522"/>
                </a:lnTo>
                <a:lnTo>
                  <a:pt x="8492" y="16498"/>
                </a:lnTo>
                <a:lnTo>
                  <a:pt x="8541" y="16449"/>
                </a:lnTo>
                <a:lnTo>
                  <a:pt x="8760" y="16498"/>
                </a:lnTo>
                <a:lnTo>
                  <a:pt x="8979" y="16498"/>
                </a:lnTo>
                <a:lnTo>
                  <a:pt x="9417" y="16425"/>
                </a:lnTo>
                <a:lnTo>
                  <a:pt x="9855" y="16352"/>
                </a:lnTo>
                <a:lnTo>
                  <a:pt x="10293" y="16254"/>
                </a:lnTo>
                <a:lnTo>
                  <a:pt x="10707" y="16133"/>
                </a:lnTo>
                <a:lnTo>
                  <a:pt x="11120" y="15987"/>
                </a:lnTo>
                <a:lnTo>
                  <a:pt x="11510" y="15841"/>
                </a:lnTo>
                <a:lnTo>
                  <a:pt x="11875" y="15670"/>
                </a:lnTo>
                <a:lnTo>
                  <a:pt x="12240" y="15476"/>
                </a:lnTo>
                <a:lnTo>
                  <a:pt x="12605" y="15257"/>
                </a:lnTo>
                <a:lnTo>
                  <a:pt x="12945" y="15013"/>
                </a:lnTo>
                <a:lnTo>
                  <a:pt x="13262" y="14770"/>
                </a:lnTo>
                <a:lnTo>
                  <a:pt x="13578" y="14502"/>
                </a:lnTo>
                <a:lnTo>
                  <a:pt x="13870" y="14235"/>
                </a:lnTo>
                <a:lnTo>
                  <a:pt x="14186" y="13918"/>
                </a:lnTo>
                <a:lnTo>
                  <a:pt x="14454" y="13626"/>
                </a:lnTo>
                <a:lnTo>
                  <a:pt x="14697" y="13286"/>
                </a:lnTo>
                <a:lnTo>
                  <a:pt x="14940" y="12945"/>
                </a:lnTo>
                <a:lnTo>
                  <a:pt x="15159" y="12580"/>
                </a:lnTo>
                <a:lnTo>
                  <a:pt x="15354" y="12215"/>
                </a:lnTo>
                <a:lnTo>
                  <a:pt x="15549" y="11850"/>
                </a:lnTo>
                <a:lnTo>
                  <a:pt x="15719" y="11461"/>
                </a:lnTo>
                <a:lnTo>
                  <a:pt x="15865" y="11071"/>
                </a:lnTo>
                <a:lnTo>
                  <a:pt x="16011" y="10658"/>
                </a:lnTo>
                <a:lnTo>
                  <a:pt x="16108" y="10244"/>
                </a:lnTo>
                <a:lnTo>
                  <a:pt x="16206" y="9806"/>
                </a:lnTo>
                <a:lnTo>
                  <a:pt x="16254" y="9514"/>
                </a:lnTo>
                <a:lnTo>
                  <a:pt x="16279" y="9198"/>
                </a:lnTo>
                <a:lnTo>
                  <a:pt x="16279" y="9028"/>
                </a:lnTo>
                <a:lnTo>
                  <a:pt x="16279" y="8882"/>
                </a:lnTo>
                <a:lnTo>
                  <a:pt x="16230" y="8736"/>
                </a:lnTo>
                <a:lnTo>
                  <a:pt x="16157" y="8614"/>
                </a:lnTo>
                <a:lnTo>
                  <a:pt x="16157" y="8298"/>
                </a:lnTo>
                <a:lnTo>
                  <a:pt x="16157" y="8079"/>
                </a:lnTo>
                <a:lnTo>
                  <a:pt x="16157" y="7860"/>
                </a:lnTo>
                <a:lnTo>
                  <a:pt x="16157" y="7641"/>
                </a:lnTo>
                <a:lnTo>
                  <a:pt x="16157" y="7422"/>
                </a:lnTo>
                <a:lnTo>
                  <a:pt x="16084" y="6935"/>
                </a:lnTo>
                <a:lnTo>
                  <a:pt x="15962" y="6448"/>
                </a:lnTo>
                <a:lnTo>
                  <a:pt x="15841" y="5962"/>
                </a:lnTo>
                <a:lnTo>
                  <a:pt x="15743" y="5499"/>
                </a:lnTo>
                <a:lnTo>
                  <a:pt x="15622" y="5061"/>
                </a:lnTo>
                <a:lnTo>
                  <a:pt x="15500" y="4648"/>
                </a:lnTo>
                <a:lnTo>
                  <a:pt x="15330" y="4234"/>
                </a:lnTo>
                <a:lnTo>
                  <a:pt x="15135" y="3845"/>
                </a:lnTo>
                <a:lnTo>
                  <a:pt x="14892" y="3480"/>
                </a:lnTo>
                <a:lnTo>
                  <a:pt x="14648" y="3139"/>
                </a:lnTo>
                <a:lnTo>
                  <a:pt x="14356" y="2798"/>
                </a:lnTo>
                <a:lnTo>
                  <a:pt x="14065" y="2458"/>
                </a:lnTo>
                <a:lnTo>
                  <a:pt x="13724" y="2166"/>
                </a:lnTo>
                <a:lnTo>
                  <a:pt x="13359" y="1874"/>
                </a:lnTo>
                <a:lnTo>
                  <a:pt x="12970" y="1606"/>
                </a:lnTo>
                <a:lnTo>
                  <a:pt x="12556" y="1363"/>
                </a:lnTo>
                <a:lnTo>
                  <a:pt x="12142" y="1144"/>
                </a:lnTo>
                <a:lnTo>
                  <a:pt x="11729" y="925"/>
                </a:lnTo>
                <a:lnTo>
                  <a:pt x="10877" y="560"/>
                </a:lnTo>
                <a:lnTo>
                  <a:pt x="10488" y="414"/>
                </a:lnTo>
                <a:lnTo>
                  <a:pt x="10098" y="292"/>
                </a:lnTo>
                <a:lnTo>
                  <a:pt x="9685" y="171"/>
                </a:lnTo>
                <a:lnTo>
                  <a:pt x="9271" y="73"/>
                </a:lnTo>
                <a:lnTo>
                  <a:pt x="8833" y="25"/>
                </a:lnTo>
                <a:lnTo>
                  <a:pt x="8419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8" name="Google Shape;878;p37"/>
          <p:cNvSpPr/>
          <p:nvPr/>
        </p:nvSpPr>
        <p:spPr>
          <a:xfrm>
            <a:off x="282226" y="865419"/>
            <a:ext cx="368541" cy="456289"/>
          </a:xfrm>
          <a:custGeom>
            <a:avLst/>
            <a:gdLst/>
            <a:ahLst/>
            <a:cxnLst/>
            <a:rect l="l" t="t" r="r" b="b"/>
            <a:pathLst>
              <a:path w="16863" h="20878" extrusionOk="0">
                <a:moveTo>
                  <a:pt x="974" y="1801"/>
                </a:moveTo>
                <a:lnTo>
                  <a:pt x="1144" y="1825"/>
                </a:lnTo>
                <a:lnTo>
                  <a:pt x="1314" y="1874"/>
                </a:lnTo>
                <a:lnTo>
                  <a:pt x="1436" y="1874"/>
                </a:lnTo>
                <a:lnTo>
                  <a:pt x="1460" y="2093"/>
                </a:lnTo>
                <a:lnTo>
                  <a:pt x="1485" y="2774"/>
                </a:lnTo>
                <a:lnTo>
                  <a:pt x="1387" y="2750"/>
                </a:lnTo>
                <a:lnTo>
                  <a:pt x="1314" y="2774"/>
                </a:lnTo>
                <a:lnTo>
                  <a:pt x="1241" y="2798"/>
                </a:lnTo>
                <a:lnTo>
                  <a:pt x="901" y="3042"/>
                </a:lnTo>
                <a:lnTo>
                  <a:pt x="560" y="3309"/>
                </a:lnTo>
                <a:lnTo>
                  <a:pt x="511" y="3358"/>
                </a:lnTo>
                <a:lnTo>
                  <a:pt x="511" y="2847"/>
                </a:lnTo>
                <a:lnTo>
                  <a:pt x="536" y="2823"/>
                </a:lnTo>
                <a:lnTo>
                  <a:pt x="706" y="2725"/>
                </a:lnTo>
                <a:lnTo>
                  <a:pt x="852" y="2604"/>
                </a:lnTo>
                <a:lnTo>
                  <a:pt x="1193" y="2409"/>
                </a:lnTo>
                <a:lnTo>
                  <a:pt x="1290" y="2360"/>
                </a:lnTo>
                <a:lnTo>
                  <a:pt x="1339" y="2287"/>
                </a:lnTo>
                <a:lnTo>
                  <a:pt x="1436" y="2117"/>
                </a:lnTo>
                <a:lnTo>
                  <a:pt x="1460" y="2093"/>
                </a:lnTo>
                <a:lnTo>
                  <a:pt x="1436" y="2044"/>
                </a:lnTo>
                <a:lnTo>
                  <a:pt x="1412" y="2020"/>
                </a:lnTo>
                <a:lnTo>
                  <a:pt x="1290" y="1995"/>
                </a:lnTo>
                <a:lnTo>
                  <a:pt x="1168" y="1995"/>
                </a:lnTo>
                <a:lnTo>
                  <a:pt x="998" y="2068"/>
                </a:lnTo>
                <a:lnTo>
                  <a:pt x="828" y="2166"/>
                </a:lnTo>
                <a:lnTo>
                  <a:pt x="657" y="2287"/>
                </a:lnTo>
                <a:lnTo>
                  <a:pt x="487" y="2409"/>
                </a:lnTo>
                <a:lnTo>
                  <a:pt x="487" y="2093"/>
                </a:lnTo>
                <a:lnTo>
                  <a:pt x="438" y="1801"/>
                </a:lnTo>
                <a:lnTo>
                  <a:pt x="609" y="1825"/>
                </a:lnTo>
                <a:lnTo>
                  <a:pt x="974" y="1801"/>
                </a:lnTo>
                <a:close/>
                <a:moveTo>
                  <a:pt x="13237" y="803"/>
                </a:moveTo>
                <a:lnTo>
                  <a:pt x="13383" y="949"/>
                </a:lnTo>
                <a:lnTo>
                  <a:pt x="13651" y="1192"/>
                </a:lnTo>
                <a:lnTo>
                  <a:pt x="13943" y="1436"/>
                </a:lnTo>
                <a:lnTo>
                  <a:pt x="14210" y="1655"/>
                </a:lnTo>
                <a:lnTo>
                  <a:pt x="14454" y="1922"/>
                </a:lnTo>
                <a:lnTo>
                  <a:pt x="14697" y="2214"/>
                </a:lnTo>
                <a:lnTo>
                  <a:pt x="14965" y="2482"/>
                </a:lnTo>
                <a:lnTo>
                  <a:pt x="15500" y="3017"/>
                </a:lnTo>
                <a:lnTo>
                  <a:pt x="15646" y="3188"/>
                </a:lnTo>
                <a:lnTo>
                  <a:pt x="15792" y="3382"/>
                </a:lnTo>
                <a:lnTo>
                  <a:pt x="15938" y="3577"/>
                </a:lnTo>
                <a:lnTo>
                  <a:pt x="16084" y="3772"/>
                </a:lnTo>
                <a:lnTo>
                  <a:pt x="15743" y="3796"/>
                </a:lnTo>
                <a:lnTo>
                  <a:pt x="15403" y="3820"/>
                </a:lnTo>
                <a:lnTo>
                  <a:pt x="14697" y="3820"/>
                </a:lnTo>
                <a:lnTo>
                  <a:pt x="14016" y="3796"/>
                </a:lnTo>
                <a:lnTo>
                  <a:pt x="13651" y="3772"/>
                </a:lnTo>
                <a:lnTo>
                  <a:pt x="13310" y="3820"/>
                </a:lnTo>
                <a:lnTo>
                  <a:pt x="13261" y="3042"/>
                </a:lnTo>
                <a:lnTo>
                  <a:pt x="13188" y="2239"/>
                </a:lnTo>
                <a:lnTo>
                  <a:pt x="13188" y="1874"/>
                </a:lnTo>
                <a:lnTo>
                  <a:pt x="13188" y="1533"/>
                </a:lnTo>
                <a:lnTo>
                  <a:pt x="13237" y="803"/>
                </a:lnTo>
                <a:close/>
                <a:moveTo>
                  <a:pt x="1509" y="3163"/>
                </a:moveTo>
                <a:lnTo>
                  <a:pt x="1533" y="3455"/>
                </a:lnTo>
                <a:lnTo>
                  <a:pt x="1363" y="3553"/>
                </a:lnTo>
                <a:lnTo>
                  <a:pt x="1193" y="3650"/>
                </a:lnTo>
                <a:lnTo>
                  <a:pt x="901" y="3918"/>
                </a:lnTo>
                <a:lnTo>
                  <a:pt x="706" y="4064"/>
                </a:lnTo>
                <a:lnTo>
                  <a:pt x="511" y="4210"/>
                </a:lnTo>
                <a:lnTo>
                  <a:pt x="511" y="3845"/>
                </a:lnTo>
                <a:lnTo>
                  <a:pt x="511" y="3747"/>
                </a:lnTo>
                <a:lnTo>
                  <a:pt x="657" y="3699"/>
                </a:lnTo>
                <a:lnTo>
                  <a:pt x="803" y="3626"/>
                </a:lnTo>
                <a:lnTo>
                  <a:pt x="1047" y="3455"/>
                </a:lnTo>
                <a:lnTo>
                  <a:pt x="1387" y="3236"/>
                </a:lnTo>
                <a:lnTo>
                  <a:pt x="1509" y="3163"/>
                </a:lnTo>
                <a:close/>
                <a:moveTo>
                  <a:pt x="1533" y="3942"/>
                </a:moveTo>
                <a:lnTo>
                  <a:pt x="1533" y="4404"/>
                </a:lnTo>
                <a:lnTo>
                  <a:pt x="1533" y="4526"/>
                </a:lnTo>
                <a:lnTo>
                  <a:pt x="1168" y="4745"/>
                </a:lnTo>
                <a:lnTo>
                  <a:pt x="828" y="4988"/>
                </a:lnTo>
                <a:lnTo>
                  <a:pt x="657" y="5086"/>
                </a:lnTo>
                <a:lnTo>
                  <a:pt x="511" y="5232"/>
                </a:lnTo>
                <a:lnTo>
                  <a:pt x="511" y="4648"/>
                </a:lnTo>
                <a:lnTo>
                  <a:pt x="657" y="4575"/>
                </a:lnTo>
                <a:lnTo>
                  <a:pt x="803" y="4477"/>
                </a:lnTo>
                <a:lnTo>
                  <a:pt x="1095" y="4258"/>
                </a:lnTo>
                <a:lnTo>
                  <a:pt x="1533" y="3942"/>
                </a:lnTo>
                <a:close/>
                <a:moveTo>
                  <a:pt x="1509" y="4964"/>
                </a:moveTo>
                <a:lnTo>
                  <a:pt x="1485" y="5378"/>
                </a:lnTo>
                <a:lnTo>
                  <a:pt x="1363" y="5451"/>
                </a:lnTo>
                <a:lnTo>
                  <a:pt x="1217" y="5548"/>
                </a:lnTo>
                <a:lnTo>
                  <a:pt x="998" y="5767"/>
                </a:lnTo>
                <a:lnTo>
                  <a:pt x="730" y="5986"/>
                </a:lnTo>
                <a:lnTo>
                  <a:pt x="609" y="6108"/>
                </a:lnTo>
                <a:lnTo>
                  <a:pt x="487" y="6254"/>
                </a:lnTo>
                <a:lnTo>
                  <a:pt x="487" y="5499"/>
                </a:lnTo>
                <a:lnTo>
                  <a:pt x="633" y="5475"/>
                </a:lnTo>
                <a:lnTo>
                  <a:pt x="755" y="5426"/>
                </a:lnTo>
                <a:lnTo>
                  <a:pt x="998" y="5256"/>
                </a:lnTo>
                <a:lnTo>
                  <a:pt x="1509" y="4964"/>
                </a:lnTo>
                <a:close/>
                <a:moveTo>
                  <a:pt x="1460" y="5889"/>
                </a:moveTo>
                <a:lnTo>
                  <a:pt x="1436" y="6473"/>
                </a:lnTo>
                <a:lnTo>
                  <a:pt x="1363" y="6448"/>
                </a:lnTo>
                <a:lnTo>
                  <a:pt x="1266" y="6448"/>
                </a:lnTo>
                <a:lnTo>
                  <a:pt x="1168" y="6473"/>
                </a:lnTo>
                <a:lnTo>
                  <a:pt x="998" y="6594"/>
                </a:lnTo>
                <a:lnTo>
                  <a:pt x="852" y="6716"/>
                </a:lnTo>
                <a:lnTo>
                  <a:pt x="730" y="6862"/>
                </a:lnTo>
                <a:lnTo>
                  <a:pt x="511" y="7105"/>
                </a:lnTo>
                <a:lnTo>
                  <a:pt x="487" y="6448"/>
                </a:lnTo>
                <a:lnTo>
                  <a:pt x="511" y="6448"/>
                </a:lnTo>
                <a:lnTo>
                  <a:pt x="682" y="6424"/>
                </a:lnTo>
                <a:lnTo>
                  <a:pt x="828" y="6351"/>
                </a:lnTo>
                <a:lnTo>
                  <a:pt x="974" y="6254"/>
                </a:lnTo>
                <a:lnTo>
                  <a:pt x="1095" y="6156"/>
                </a:lnTo>
                <a:lnTo>
                  <a:pt x="1460" y="5889"/>
                </a:lnTo>
                <a:close/>
                <a:moveTo>
                  <a:pt x="6984" y="6205"/>
                </a:moveTo>
                <a:lnTo>
                  <a:pt x="6935" y="6229"/>
                </a:lnTo>
                <a:lnTo>
                  <a:pt x="6862" y="6278"/>
                </a:lnTo>
                <a:lnTo>
                  <a:pt x="6716" y="6424"/>
                </a:lnTo>
                <a:lnTo>
                  <a:pt x="6546" y="6594"/>
                </a:lnTo>
                <a:lnTo>
                  <a:pt x="6327" y="6740"/>
                </a:lnTo>
                <a:lnTo>
                  <a:pt x="6108" y="6862"/>
                </a:lnTo>
                <a:lnTo>
                  <a:pt x="5986" y="6911"/>
                </a:lnTo>
                <a:lnTo>
                  <a:pt x="5889" y="6935"/>
                </a:lnTo>
                <a:lnTo>
                  <a:pt x="5767" y="6935"/>
                </a:lnTo>
                <a:lnTo>
                  <a:pt x="5670" y="6911"/>
                </a:lnTo>
                <a:lnTo>
                  <a:pt x="5572" y="6886"/>
                </a:lnTo>
                <a:lnTo>
                  <a:pt x="5499" y="6838"/>
                </a:lnTo>
                <a:lnTo>
                  <a:pt x="5426" y="6740"/>
                </a:lnTo>
                <a:lnTo>
                  <a:pt x="5353" y="6619"/>
                </a:lnTo>
                <a:lnTo>
                  <a:pt x="5305" y="6546"/>
                </a:lnTo>
                <a:lnTo>
                  <a:pt x="5232" y="6521"/>
                </a:lnTo>
                <a:lnTo>
                  <a:pt x="5134" y="6521"/>
                </a:lnTo>
                <a:lnTo>
                  <a:pt x="5061" y="6546"/>
                </a:lnTo>
                <a:lnTo>
                  <a:pt x="4794" y="6716"/>
                </a:lnTo>
                <a:lnTo>
                  <a:pt x="4599" y="6813"/>
                </a:lnTo>
                <a:lnTo>
                  <a:pt x="4429" y="6911"/>
                </a:lnTo>
                <a:lnTo>
                  <a:pt x="4283" y="6959"/>
                </a:lnTo>
                <a:lnTo>
                  <a:pt x="4210" y="6959"/>
                </a:lnTo>
                <a:lnTo>
                  <a:pt x="4137" y="6935"/>
                </a:lnTo>
                <a:lnTo>
                  <a:pt x="4088" y="6911"/>
                </a:lnTo>
                <a:lnTo>
                  <a:pt x="4064" y="6838"/>
                </a:lnTo>
                <a:lnTo>
                  <a:pt x="4039" y="6765"/>
                </a:lnTo>
                <a:lnTo>
                  <a:pt x="4039" y="6667"/>
                </a:lnTo>
                <a:lnTo>
                  <a:pt x="4039" y="6619"/>
                </a:lnTo>
                <a:lnTo>
                  <a:pt x="4015" y="6594"/>
                </a:lnTo>
                <a:lnTo>
                  <a:pt x="3966" y="6570"/>
                </a:lnTo>
                <a:lnTo>
                  <a:pt x="3893" y="6570"/>
                </a:lnTo>
                <a:lnTo>
                  <a:pt x="3845" y="6643"/>
                </a:lnTo>
                <a:lnTo>
                  <a:pt x="3796" y="6862"/>
                </a:lnTo>
                <a:lnTo>
                  <a:pt x="3772" y="6959"/>
                </a:lnTo>
                <a:lnTo>
                  <a:pt x="3772" y="7057"/>
                </a:lnTo>
                <a:lnTo>
                  <a:pt x="3796" y="7154"/>
                </a:lnTo>
                <a:lnTo>
                  <a:pt x="3845" y="7251"/>
                </a:lnTo>
                <a:lnTo>
                  <a:pt x="3942" y="7300"/>
                </a:lnTo>
                <a:lnTo>
                  <a:pt x="4064" y="7349"/>
                </a:lnTo>
                <a:lnTo>
                  <a:pt x="4331" y="7349"/>
                </a:lnTo>
                <a:lnTo>
                  <a:pt x="4453" y="7324"/>
                </a:lnTo>
                <a:lnTo>
                  <a:pt x="4599" y="7276"/>
                </a:lnTo>
                <a:lnTo>
                  <a:pt x="4842" y="7154"/>
                </a:lnTo>
                <a:lnTo>
                  <a:pt x="5086" y="7008"/>
                </a:lnTo>
                <a:lnTo>
                  <a:pt x="5183" y="7130"/>
                </a:lnTo>
                <a:lnTo>
                  <a:pt x="5280" y="7203"/>
                </a:lnTo>
                <a:lnTo>
                  <a:pt x="5378" y="7276"/>
                </a:lnTo>
                <a:lnTo>
                  <a:pt x="5499" y="7324"/>
                </a:lnTo>
                <a:lnTo>
                  <a:pt x="5597" y="7349"/>
                </a:lnTo>
                <a:lnTo>
                  <a:pt x="5718" y="7349"/>
                </a:lnTo>
                <a:lnTo>
                  <a:pt x="5962" y="7324"/>
                </a:lnTo>
                <a:lnTo>
                  <a:pt x="6229" y="7251"/>
                </a:lnTo>
                <a:lnTo>
                  <a:pt x="6473" y="7130"/>
                </a:lnTo>
                <a:lnTo>
                  <a:pt x="6716" y="6984"/>
                </a:lnTo>
                <a:lnTo>
                  <a:pt x="6935" y="6813"/>
                </a:lnTo>
                <a:lnTo>
                  <a:pt x="7057" y="6959"/>
                </a:lnTo>
                <a:lnTo>
                  <a:pt x="7203" y="7081"/>
                </a:lnTo>
                <a:lnTo>
                  <a:pt x="7373" y="7154"/>
                </a:lnTo>
                <a:lnTo>
                  <a:pt x="7568" y="7203"/>
                </a:lnTo>
                <a:lnTo>
                  <a:pt x="7714" y="7227"/>
                </a:lnTo>
                <a:lnTo>
                  <a:pt x="7981" y="7227"/>
                </a:lnTo>
                <a:lnTo>
                  <a:pt x="8103" y="7178"/>
                </a:lnTo>
                <a:lnTo>
                  <a:pt x="8225" y="7130"/>
                </a:lnTo>
                <a:lnTo>
                  <a:pt x="8322" y="7057"/>
                </a:lnTo>
                <a:lnTo>
                  <a:pt x="8541" y="6911"/>
                </a:lnTo>
                <a:lnTo>
                  <a:pt x="8663" y="7057"/>
                </a:lnTo>
                <a:lnTo>
                  <a:pt x="8833" y="7154"/>
                </a:lnTo>
                <a:lnTo>
                  <a:pt x="9028" y="7203"/>
                </a:lnTo>
                <a:lnTo>
                  <a:pt x="9222" y="7227"/>
                </a:lnTo>
                <a:lnTo>
                  <a:pt x="9441" y="7203"/>
                </a:lnTo>
                <a:lnTo>
                  <a:pt x="9636" y="7154"/>
                </a:lnTo>
                <a:lnTo>
                  <a:pt x="9830" y="7057"/>
                </a:lnTo>
                <a:lnTo>
                  <a:pt x="10001" y="6935"/>
                </a:lnTo>
                <a:lnTo>
                  <a:pt x="10171" y="7057"/>
                </a:lnTo>
                <a:lnTo>
                  <a:pt x="10341" y="7154"/>
                </a:lnTo>
                <a:lnTo>
                  <a:pt x="10512" y="7227"/>
                </a:lnTo>
                <a:lnTo>
                  <a:pt x="10706" y="7276"/>
                </a:lnTo>
                <a:lnTo>
                  <a:pt x="10877" y="7276"/>
                </a:lnTo>
                <a:lnTo>
                  <a:pt x="11047" y="7251"/>
                </a:lnTo>
                <a:lnTo>
                  <a:pt x="11193" y="7203"/>
                </a:lnTo>
                <a:lnTo>
                  <a:pt x="11339" y="7105"/>
                </a:lnTo>
                <a:lnTo>
                  <a:pt x="11436" y="7203"/>
                </a:lnTo>
                <a:lnTo>
                  <a:pt x="11534" y="7276"/>
                </a:lnTo>
                <a:lnTo>
                  <a:pt x="11655" y="7349"/>
                </a:lnTo>
                <a:lnTo>
                  <a:pt x="11777" y="7397"/>
                </a:lnTo>
                <a:lnTo>
                  <a:pt x="11899" y="7422"/>
                </a:lnTo>
                <a:lnTo>
                  <a:pt x="12020" y="7422"/>
                </a:lnTo>
                <a:lnTo>
                  <a:pt x="12142" y="7397"/>
                </a:lnTo>
                <a:lnTo>
                  <a:pt x="12239" y="7349"/>
                </a:lnTo>
                <a:lnTo>
                  <a:pt x="12337" y="7300"/>
                </a:lnTo>
                <a:lnTo>
                  <a:pt x="12434" y="7203"/>
                </a:lnTo>
                <a:lnTo>
                  <a:pt x="12604" y="7032"/>
                </a:lnTo>
                <a:lnTo>
                  <a:pt x="12848" y="7178"/>
                </a:lnTo>
                <a:lnTo>
                  <a:pt x="12969" y="7251"/>
                </a:lnTo>
                <a:lnTo>
                  <a:pt x="13091" y="7300"/>
                </a:lnTo>
                <a:lnTo>
                  <a:pt x="13213" y="7324"/>
                </a:lnTo>
                <a:lnTo>
                  <a:pt x="13334" y="7324"/>
                </a:lnTo>
                <a:lnTo>
                  <a:pt x="13432" y="7300"/>
                </a:lnTo>
                <a:lnTo>
                  <a:pt x="13529" y="7227"/>
                </a:lnTo>
                <a:lnTo>
                  <a:pt x="13651" y="7324"/>
                </a:lnTo>
                <a:lnTo>
                  <a:pt x="13797" y="7373"/>
                </a:lnTo>
                <a:lnTo>
                  <a:pt x="13967" y="7397"/>
                </a:lnTo>
                <a:lnTo>
                  <a:pt x="14113" y="7373"/>
                </a:lnTo>
                <a:lnTo>
                  <a:pt x="14259" y="7349"/>
                </a:lnTo>
                <a:lnTo>
                  <a:pt x="14405" y="7251"/>
                </a:lnTo>
                <a:lnTo>
                  <a:pt x="14502" y="7154"/>
                </a:lnTo>
                <a:lnTo>
                  <a:pt x="14575" y="7008"/>
                </a:lnTo>
                <a:lnTo>
                  <a:pt x="14575" y="6959"/>
                </a:lnTo>
                <a:lnTo>
                  <a:pt x="14575" y="6935"/>
                </a:lnTo>
                <a:lnTo>
                  <a:pt x="14527" y="6911"/>
                </a:lnTo>
                <a:lnTo>
                  <a:pt x="14502" y="6911"/>
                </a:lnTo>
                <a:lnTo>
                  <a:pt x="14283" y="6959"/>
                </a:lnTo>
                <a:lnTo>
                  <a:pt x="14016" y="7032"/>
                </a:lnTo>
                <a:lnTo>
                  <a:pt x="13894" y="7032"/>
                </a:lnTo>
                <a:lnTo>
                  <a:pt x="13772" y="7008"/>
                </a:lnTo>
                <a:lnTo>
                  <a:pt x="13699" y="6959"/>
                </a:lnTo>
                <a:lnTo>
                  <a:pt x="13651" y="6911"/>
                </a:lnTo>
                <a:lnTo>
                  <a:pt x="13651" y="6862"/>
                </a:lnTo>
                <a:lnTo>
                  <a:pt x="13626" y="6789"/>
                </a:lnTo>
                <a:lnTo>
                  <a:pt x="13578" y="6740"/>
                </a:lnTo>
                <a:lnTo>
                  <a:pt x="13529" y="6692"/>
                </a:lnTo>
                <a:lnTo>
                  <a:pt x="13407" y="6692"/>
                </a:lnTo>
                <a:lnTo>
                  <a:pt x="13359" y="6716"/>
                </a:lnTo>
                <a:lnTo>
                  <a:pt x="13334" y="6789"/>
                </a:lnTo>
                <a:lnTo>
                  <a:pt x="13310" y="6862"/>
                </a:lnTo>
                <a:lnTo>
                  <a:pt x="13286" y="6911"/>
                </a:lnTo>
                <a:lnTo>
                  <a:pt x="13286" y="6959"/>
                </a:lnTo>
                <a:lnTo>
                  <a:pt x="13261" y="6984"/>
                </a:lnTo>
                <a:lnTo>
                  <a:pt x="13115" y="6984"/>
                </a:lnTo>
                <a:lnTo>
                  <a:pt x="13018" y="6935"/>
                </a:lnTo>
                <a:lnTo>
                  <a:pt x="12823" y="6789"/>
                </a:lnTo>
                <a:lnTo>
                  <a:pt x="12677" y="6667"/>
                </a:lnTo>
                <a:lnTo>
                  <a:pt x="12629" y="6643"/>
                </a:lnTo>
                <a:lnTo>
                  <a:pt x="12580" y="6619"/>
                </a:lnTo>
                <a:lnTo>
                  <a:pt x="12507" y="6619"/>
                </a:lnTo>
                <a:lnTo>
                  <a:pt x="12458" y="6667"/>
                </a:lnTo>
                <a:lnTo>
                  <a:pt x="12264" y="6886"/>
                </a:lnTo>
                <a:lnTo>
                  <a:pt x="12166" y="6959"/>
                </a:lnTo>
                <a:lnTo>
                  <a:pt x="12045" y="7032"/>
                </a:lnTo>
                <a:lnTo>
                  <a:pt x="11947" y="7057"/>
                </a:lnTo>
                <a:lnTo>
                  <a:pt x="11850" y="7032"/>
                </a:lnTo>
                <a:lnTo>
                  <a:pt x="11777" y="7008"/>
                </a:lnTo>
                <a:lnTo>
                  <a:pt x="11704" y="6911"/>
                </a:lnTo>
                <a:lnTo>
                  <a:pt x="11631" y="6813"/>
                </a:lnTo>
                <a:lnTo>
                  <a:pt x="11582" y="6667"/>
                </a:lnTo>
                <a:lnTo>
                  <a:pt x="11582" y="6594"/>
                </a:lnTo>
                <a:lnTo>
                  <a:pt x="11534" y="6521"/>
                </a:lnTo>
                <a:lnTo>
                  <a:pt x="11485" y="6497"/>
                </a:lnTo>
                <a:lnTo>
                  <a:pt x="11436" y="6473"/>
                </a:lnTo>
                <a:lnTo>
                  <a:pt x="11363" y="6473"/>
                </a:lnTo>
                <a:lnTo>
                  <a:pt x="11315" y="6497"/>
                </a:lnTo>
                <a:lnTo>
                  <a:pt x="11266" y="6546"/>
                </a:lnTo>
                <a:lnTo>
                  <a:pt x="11217" y="6619"/>
                </a:lnTo>
                <a:lnTo>
                  <a:pt x="11193" y="6716"/>
                </a:lnTo>
                <a:lnTo>
                  <a:pt x="11144" y="6789"/>
                </a:lnTo>
                <a:lnTo>
                  <a:pt x="11071" y="6838"/>
                </a:lnTo>
                <a:lnTo>
                  <a:pt x="11023" y="6886"/>
                </a:lnTo>
                <a:lnTo>
                  <a:pt x="10950" y="6911"/>
                </a:lnTo>
                <a:lnTo>
                  <a:pt x="10877" y="6911"/>
                </a:lnTo>
                <a:lnTo>
                  <a:pt x="10706" y="6886"/>
                </a:lnTo>
                <a:lnTo>
                  <a:pt x="10560" y="6838"/>
                </a:lnTo>
                <a:lnTo>
                  <a:pt x="10390" y="6740"/>
                </a:lnTo>
                <a:lnTo>
                  <a:pt x="10268" y="6643"/>
                </a:lnTo>
                <a:lnTo>
                  <a:pt x="10147" y="6521"/>
                </a:lnTo>
                <a:lnTo>
                  <a:pt x="10074" y="6473"/>
                </a:lnTo>
                <a:lnTo>
                  <a:pt x="10001" y="6448"/>
                </a:lnTo>
                <a:lnTo>
                  <a:pt x="9928" y="6473"/>
                </a:lnTo>
                <a:lnTo>
                  <a:pt x="9855" y="6521"/>
                </a:lnTo>
                <a:lnTo>
                  <a:pt x="9757" y="6619"/>
                </a:lnTo>
                <a:lnTo>
                  <a:pt x="9611" y="6716"/>
                </a:lnTo>
                <a:lnTo>
                  <a:pt x="9441" y="6789"/>
                </a:lnTo>
                <a:lnTo>
                  <a:pt x="9271" y="6838"/>
                </a:lnTo>
                <a:lnTo>
                  <a:pt x="9101" y="6838"/>
                </a:lnTo>
                <a:lnTo>
                  <a:pt x="9028" y="6813"/>
                </a:lnTo>
                <a:lnTo>
                  <a:pt x="8979" y="6789"/>
                </a:lnTo>
                <a:lnTo>
                  <a:pt x="8906" y="6740"/>
                </a:lnTo>
                <a:lnTo>
                  <a:pt x="8882" y="6667"/>
                </a:lnTo>
                <a:lnTo>
                  <a:pt x="8833" y="6594"/>
                </a:lnTo>
                <a:lnTo>
                  <a:pt x="8833" y="6497"/>
                </a:lnTo>
                <a:lnTo>
                  <a:pt x="8809" y="6424"/>
                </a:lnTo>
                <a:lnTo>
                  <a:pt x="8784" y="6375"/>
                </a:lnTo>
                <a:lnTo>
                  <a:pt x="8736" y="6327"/>
                </a:lnTo>
                <a:lnTo>
                  <a:pt x="8687" y="6302"/>
                </a:lnTo>
                <a:lnTo>
                  <a:pt x="8638" y="6278"/>
                </a:lnTo>
                <a:lnTo>
                  <a:pt x="8565" y="6278"/>
                </a:lnTo>
                <a:lnTo>
                  <a:pt x="8517" y="6302"/>
                </a:lnTo>
                <a:lnTo>
                  <a:pt x="8468" y="6351"/>
                </a:lnTo>
                <a:lnTo>
                  <a:pt x="8298" y="6546"/>
                </a:lnTo>
                <a:lnTo>
                  <a:pt x="8200" y="6643"/>
                </a:lnTo>
                <a:lnTo>
                  <a:pt x="8103" y="6740"/>
                </a:lnTo>
                <a:lnTo>
                  <a:pt x="7981" y="6789"/>
                </a:lnTo>
                <a:lnTo>
                  <a:pt x="7860" y="6813"/>
                </a:lnTo>
                <a:lnTo>
                  <a:pt x="7714" y="6813"/>
                </a:lnTo>
                <a:lnTo>
                  <a:pt x="7592" y="6789"/>
                </a:lnTo>
                <a:lnTo>
                  <a:pt x="7446" y="6740"/>
                </a:lnTo>
                <a:lnTo>
                  <a:pt x="7349" y="6667"/>
                </a:lnTo>
                <a:lnTo>
                  <a:pt x="7276" y="6546"/>
                </a:lnTo>
                <a:lnTo>
                  <a:pt x="7227" y="6424"/>
                </a:lnTo>
                <a:lnTo>
                  <a:pt x="7227" y="6375"/>
                </a:lnTo>
                <a:lnTo>
                  <a:pt x="7178" y="6302"/>
                </a:lnTo>
                <a:lnTo>
                  <a:pt x="7154" y="6278"/>
                </a:lnTo>
                <a:lnTo>
                  <a:pt x="7105" y="6229"/>
                </a:lnTo>
                <a:lnTo>
                  <a:pt x="7032" y="6205"/>
                </a:lnTo>
                <a:close/>
                <a:moveTo>
                  <a:pt x="1412" y="6813"/>
                </a:moveTo>
                <a:lnTo>
                  <a:pt x="1387" y="7397"/>
                </a:lnTo>
                <a:lnTo>
                  <a:pt x="1144" y="7616"/>
                </a:lnTo>
                <a:lnTo>
                  <a:pt x="925" y="7835"/>
                </a:lnTo>
                <a:lnTo>
                  <a:pt x="755" y="8006"/>
                </a:lnTo>
                <a:lnTo>
                  <a:pt x="584" y="8176"/>
                </a:lnTo>
                <a:lnTo>
                  <a:pt x="536" y="7543"/>
                </a:lnTo>
                <a:lnTo>
                  <a:pt x="657" y="7446"/>
                </a:lnTo>
                <a:lnTo>
                  <a:pt x="755" y="7349"/>
                </a:lnTo>
                <a:lnTo>
                  <a:pt x="949" y="7154"/>
                </a:lnTo>
                <a:lnTo>
                  <a:pt x="1095" y="7032"/>
                </a:lnTo>
                <a:lnTo>
                  <a:pt x="1241" y="6911"/>
                </a:lnTo>
                <a:lnTo>
                  <a:pt x="1412" y="6813"/>
                </a:lnTo>
                <a:close/>
                <a:moveTo>
                  <a:pt x="1363" y="7981"/>
                </a:moveTo>
                <a:lnTo>
                  <a:pt x="1339" y="8468"/>
                </a:lnTo>
                <a:lnTo>
                  <a:pt x="1241" y="8541"/>
                </a:lnTo>
                <a:lnTo>
                  <a:pt x="1168" y="8614"/>
                </a:lnTo>
                <a:lnTo>
                  <a:pt x="1022" y="8736"/>
                </a:lnTo>
                <a:lnTo>
                  <a:pt x="901" y="8882"/>
                </a:lnTo>
                <a:lnTo>
                  <a:pt x="779" y="9052"/>
                </a:lnTo>
                <a:lnTo>
                  <a:pt x="633" y="9222"/>
                </a:lnTo>
                <a:lnTo>
                  <a:pt x="584" y="8492"/>
                </a:lnTo>
                <a:lnTo>
                  <a:pt x="730" y="8444"/>
                </a:lnTo>
                <a:lnTo>
                  <a:pt x="852" y="8395"/>
                </a:lnTo>
                <a:lnTo>
                  <a:pt x="1095" y="8200"/>
                </a:lnTo>
                <a:lnTo>
                  <a:pt x="1363" y="7981"/>
                </a:lnTo>
                <a:close/>
                <a:moveTo>
                  <a:pt x="10901" y="8638"/>
                </a:moveTo>
                <a:lnTo>
                  <a:pt x="10828" y="8687"/>
                </a:lnTo>
                <a:lnTo>
                  <a:pt x="10779" y="8736"/>
                </a:lnTo>
                <a:lnTo>
                  <a:pt x="10706" y="8857"/>
                </a:lnTo>
                <a:lnTo>
                  <a:pt x="10682" y="8979"/>
                </a:lnTo>
                <a:lnTo>
                  <a:pt x="10560" y="9076"/>
                </a:lnTo>
                <a:lnTo>
                  <a:pt x="10414" y="9149"/>
                </a:lnTo>
                <a:lnTo>
                  <a:pt x="10293" y="9173"/>
                </a:lnTo>
                <a:lnTo>
                  <a:pt x="10122" y="9173"/>
                </a:lnTo>
                <a:lnTo>
                  <a:pt x="10025" y="9149"/>
                </a:lnTo>
                <a:lnTo>
                  <a:pt x="9976" y="9125"/>
                </a:lnTo>
                <a:lnTo>
                  <a:pt x="9928" y="9076"/>
                </a:lnTo>
                <a:lnTo>
                  <a:pt x="9903" y="9028"/>
                </a:lnTo>
                <a:lnTo>
                  <a:pt x="9903" y="8930"/>
                </a:lnTo>
                <a:lnTo>
                  <a:pt x="9879" y="8857"/>
                </a:lnTo>
                <a:lnTo>
                  <a:pt x="9830" y="8809"/>
                </a:lnTo>
                <a:lnTo>
                  <a:pt x="9757" y="8760"/>
                </a:lnTo>
                <a:lnTo>
                  <a:pt x="9684" y="8760"/>
                </a:lnTo>
                <a:lnTo>
                  <a:pt x="9611" y="8784"/>
                </a:lnTo>
                <a:lnTo>
                  <a:pt x="9563" y="8833"/>
                </a:lnTo>
                <a:lnTo>
                  <a:pt x="9514" y="8906"/>
                </a:lnTo>
                <a:lnTo>
                  <a:pt x="9490" y="8955"/>
                </a:lnTo>
                <a:lnTo>
                  <a:pt x="9441" y="9003"/>
                </a:lnTo>
                <a:lnTo>
                  <a:pt x="9320" y="9052"/>
                </a:lnTo>
                <a:lnTo>
                  <a:pt x="9149" y="9101"/>
                </a:lnTo>
                <a:lnTo>
                  <a:pt x="8979" y="9125"/>
                </a:lnTo>
                <a:lnTo>
                  <a:pt x="8809" y="9101"/>
                </a:lnTo>
                <a:lnTo>
                  <a:pt x="8663" y="9076"/>
                </a:lnTo>
                <a:lnTo>
                  <a:pt x="8541" y="9003"/>
                </a:lnTo>
                <a:lnTo>
                  <a:pt x="8517" y="8955"/>
                </a:lnTo>
                <a:lnTo>
                  <a:pt x="8492" y="8906"/>
                </a:lnTo>
                <a:lnTo>
                  <a:pt x="8492" y="8833"/>
                </a:lnTo>
                <a:lnTo>
                  <a:pt x="8444" y="8784"/>
                </a:lnTo>
                <a:lnTo>
                  <a:pt x="8419" y="8736"/>
                </a:lnTo>
                <a:lnTo>
                  <a:pt x="8371" y="8711"/>
                </a:lnTo>
                <a:lnTo>
                  <a:pt x="8298" y="8687"/>
                </a:lnTo>
                <a:lnTo>
                  <a:pt x="8249" y="8687"/>
                </a:lnTo>
                <a:lnTo>
                  <a:pt x="8200" y="8711"/>
                </a:lnTo>
                <a:lnTo>
                  <a:pt x="8127" y="8736"/>
                </a:lnTo>
                <a:lnTo>
                  <a:pt x="8006" y="8906"/>
                </a:lnTo>
                <a:lnTo>
                  <a:pt x="7860" y="9052"/>
                </a:lnTo>
                <a:lnTo>
                  <a:pt x="7787" y="9125"/>
                </a:lnTo>
                <a:lnTo>
                  <a:pt x="7689" y="9173"/>
                </a:lnTo>
                <a:lnTo>
                  <a:pt x="7568" y="9222"/>
                </a:lnTo>
                <a:lnTo>
                  <a:pt x="7446" y="9246"/>
                </a:lnTo>
                <a:lnTo>
                  <a:pt x="7324" y="9246"/>
                </a:lnTo>
                <a:lnTo>
                  <a:pt x="7276" y="9222"/>
                </a:lnTo>
                <a:lnTo>
                  <a:pt x="7227" y="9198"/>
                </a:lnTo>
                <a:lnTo>
                  <a:pt x="7203" y="9149"/>
                </a:lnTo>
                <a:lnTo>
                  <a:pt x="7178" y="9076"/>
                </a:lnTo>
                <a:lnTo>
                  <a:pt x="7178" y="9003"/>
                </a:lnTo>
                <a:lnTo>
                  <a:pt x="7203" y="8930"/>
                </a:lnTo>
                <a:lnTo>
                  <a:pt x="7203" y="8833"/>
                </a:lnTo>
                <a:lnTo>
                  <a:pt x="7154" y="8760"/>
                </a:lnTo>
                <a:lnTo>
                  <a:pt x="7105" y="8687"/>
                </a:lnTo>
                <a:lnTo>
                  <a:pt x="7032" y="8663"/>
                </a:lnTo>
                <a:lnTo>
                  <a:pt x="6886" y="8663"/>
                </a:lnTo>
                <a:lnTo>
                  <a:pt x="6813" y="8711"/>
                </a:lnTo>
                <a:lnTo>
                  <a:pt x="6789" y="8809"/>
                </a:lnTo>
                <a:lnTo>
                  <a:pt x="6740" y="8906"/>
                </a:lnTo>
                <a:lnTo>
                  <a:pt x="6692" y="8979"/>
                </a:lnTo>
                <a:lnTo>
                  <a:pt x="6619" y="9076"/>
                </a:lnTo>
                <a:lnTo>
                  <a:pt x="6521" y="9125"/>
                </a:lnTo>
                <a:lnTo>
                  <a:pt x="6424" y="9173"/>
                </a:lnTo>
                <a:lnTo>
                  <a:pt x="6327" y="9222"/>
                </a:lnTo>
                <a:lnTo>
                  <a:pt x="6083" y="9271"/>
                </a:lnTo>
                <a:lnTo>
                  <a:pt x="5864" y="9246"/>
                </a:lnTo>
                <a:lnTo>
                  <a:pt x="5743" y="9222"/>
                </a:lnTo>
                <a:lnTo>
                  <a:pt x="5645" y="9198"/>
                </a:lnTo>
                <a:lnTo>
                  <a:pt x="5572" y="9125"/>
                </a:lnTo>
                <a:lnTo>
                  <a:pt x="5499" y="9052"/>
                </a:lnTo>
                <a:lnTo>
                  <a:pt x="5451" y="8979"/>
                </a:lnTo>
                <a:lnTo>
                  <a:pt x="5402" y="8882"/>
                </a:lnTo>
                <a:lnTo>
                  <a:pt x="5402" y="8833"/>
                </a:lnTo>
                <a:lnTo>
                  <a:pt x="5378" y="8784"/>
                </a:lnTo>
                <a:lnTo>
                  <a:pt x="5280" y="8736"/>
                </a:lnTo>
                <a:lnTo>
                  <a:pt x="5183" y="8711"/>
                </a:lnTo>
                <a:lnTo>
                  <a:pt x="5086" y="8736"/>
                </a:lnTo>
                <a:lnTo>
                  <a:pt x="4842" y="8906"/>
                </a:lnTo>
                <a:lnTo>
                  <a:pt x="4648" y="9028"/>
                </a:lnTo>
                <a:lnTo>
                  <a:pt x="4453" y="9149"/>
                </a:lnTo>
                <a:lnTo>
                  <a:pt x="4258" y="9222"/>
                </a:lnTo>
                <a:lnTo>
                  <a:pt x="4112" y="9222"/>
                </a:lnTo>
                <a:lnTo>
                  <a:pt x="4064" y="9198"/>
                </a:lnTo>
                <a:lnTo>
                  <a:pt x="4015" y="9149"/>
                </a:lnTo>
                <a:lnTo>
                  <a:pt x="3991" y="9076"/>
                </a:lnTo>
                <a:lnTo>
                  <a:pt x="4015" y="8955"/>
                </a:lnTo>
                <a:lnTo>
                  <a:pt x="4015" y="8906"/>
                </a:lnTo>
                <a:lnTo>
                  <a:pt x="3991" y="8857"/>
                </a:lnTo>
                <a:lnTo>
                  <a:pt x="3966" y="8833"/>
                </a:lnTo>
                <a:lnTo>
                  <a:pt x="3918" y="8809"/>
                </a:lnTo>
                <a:lnTo>
                  <a:pt x="3893" y="8784"/>
                </a:lnTo>
                <a:lnTo>
                  <a:pt x="3845" y="8809"/>
                </a:lnTo>
                <a:lnTo>
                  <a:pt x="3796" y="8809"/>
                </a:lnTo>
                <a:lnTo>
                  <a:pt x="3747" y="8857"/>
                </a:lnTo>
                <a:lnTo>
                  <a:pt x="3699" y="8979"/>
                </a:lnTo>
                <a:lnTo>
                  <a:pt x="3674" y="9101"/>
                </a:lnTo>
                <a:lnTo>
                  <a:pt x="3674" y="9222"/>
                </a:lnTo>
                <a:lnTo>
                  <a:pt x="3699" y="9319"/>
                </a:lnTo>
                <a:lnTo>
                  <a:pt x="3772" y="9417"/>
                </a:lnTo>
                <a:lnTo>
                  <a:pt x="3845" y="9514"/>
                </a:lnTo>
                <a:lnTo>
                  <a:pt x="3966" y="9587"/>
                </a:lnTo>
                <a:lnTo>
                  <a:pt x="4088" y="9636"/>
                </a:lnTo>
                <a:lnTo>
                  <a:pt x="4210" y="9660"/>
                </a:lnTo>
                <a:lnTo>
                  <a:pt x="4356" y="9636"/>
                </a:lnTo>
                <a:lnTo>
                  <a:pt x="4477" y="9611"/>
                </a:lnTo>
                <a:lnTo>
                  <a:pt x="4599" y="9563"/>
                </a:lnTo>
                <a:lnTo>
                  <a:pt x="4842" y="9417"/>
                </a:lnTo>
                <a:lnTo>
                  <a:pt x="5086" y="9246"/>
                </a:lnTo>
                <a:lnTo>
                  <a:pt x="5159" y="9344"/>
                </a:lnTo>
                <a:lnTo>
                  <a:pt x="5232" y="9441"/>
                </a:lnTo>
                <a:lnTo>
                  <a:pt x="5329" y="9514"/>
                </a:lnTo>
                <a:lnTo>
                  <a:pt x="5426" y="9563"/>
                </a:lnTo>
                <a:lnTo>
                  <a:pt x="5670" y="9660"/>
                </a:lnTo>
                <a:lnTo>
                  <a:pt x="5913" y="9684"/>
                </a:lnTo>
                <a:lnTo>
                  <a:pt x="6181" y="9684"/>
                </a:lnTo>
                <a:lnTo>
                  <a:pt x="6424" y="9636"/>
                </a:lnTo>
                <a:lnTo>
                  <a:pt x="6667" y="9538"/>
                </a:lnTo>
                <a:lnTo>
                  <a:pt x="6886" y="9392"/>
                </a:lnTo>
                <a:lnTo>
                  <a:pt x="6984" y="9490"/>
                </a:lnTo>
                <a:lnTo>
                  <a:pt x="7081" y="9563"/>
                </a:lnTo>
                <a:lnTo>
                  <a:pt x="7227" y="9636"/>
                </a:lnTo>
                <a:lnTo>
                  <a:pt x="7373" y="9684"/>
                </a:lnTo>
                <a:lnTo>
                  <a:pt x="7519" y="9709"/>
                </a:lnTo>
                <a:lnTo>
                  <a:pt x="7641" y="9684"/>
                </a:lnTo>
                <a:lnTo>
                  <a:pt x="7762" y="9660"/>
                </a:lnTo>
                <a:lnTo>
                  <a:pt x="7884" y="9611"/>
                </a:lnTo>
                <a:lnTo>
                  <a:pt x="7981" y="9538"/>
                </a:lnTo>
                <a:lnTo>
                  <a:pt x="8079" y="9465"/>
                </a:lnTo>
                <a:lnTo>
                  <a:pt x="8249" y="9271"/>
                </a:lnTo>
                <a:lnTo>
                  <a:pt x="8371" y="9368"/>
                </a:lnTo>
                <a:lnTo>
                  <a:pt x="8541" y="9465"/>
                </a:lnTo>
                <a:lnTo>
                  <a:pt x="8711" y="9514"/>
                </a:lnTo>
                <a:lnTo>
                  <a:pt x="8906" y="9538"/>
                </a:lnTo>
                <a:lnTo>
                  <a:pt x="9101" y="9538"/>
                </a:lnTo>
                <a:lnTo>
                  <a:pt x="9271" y="9514"/>
                </a:lnTo>
                <a:lnTo>
                  <a:pt x="9466" y="9441"/>
                </a:lnTo>
                <a:lnTo>
                  <a:pt x="9611" y="9368"/>
                </a:lnTo>
                <a:lnTo>
                  <a:pt x="9733" y="9465"/>
                </a:lnTo>
                <a:lnTo>
                  <a:pt x="9855" y="9514"/>
                </a:lnTo>
                <a:lnTo>
                  <a:pt x="10025" y="9563"/>
                </a:lnTo>
                <a:lnTo>
                  <a:pt x="10195" y="9563"/>
                </a:lnTo>
                <a:lnTo>
                  <a:pt x="10366" y="9538"/>
                </a:lnTo>
                <a:lnTo>
                  <a:pt x="10560" y="9490"/>
                </a:lnTo>
                <a:lnTo>
                  <a:pt x="10706" y="9417"/>
                </a:lnTo>
                <a:lnTo>
                  <a:pt x="10852" y="9319"/>
                </a:lnTo>
                <a:lnTo>
                  <a:pt x="10974" y="9392"/>
                </a:lnTo>
                <a:lnTo>
                  <a:pt x="11096" y="9441"/>
                </a:lnTo>
                <a:lnTo>
                  <a:pt x="11242" y="9465"/>
                </a:lnTo>
                <a:lnTo>
                  <a:pt x="11363" y="9490"/>
                </a:lnTo>
                <a:lnTo>
                  <a:pt x="11509" y="9490"/>
                </a:lnTo>
                <a:lnTo>
                  <a:pt x="11655" y="9465"/>
                </a:lnTo>
                <a:lnTo>
                  <a:pt x="11801" y="9417"/>
                </a:lnTo>
                <a:lnTo>
                  <a:pt x="11923" y="9344"/>
                </a:lnTo>
                <a:lnTo>
                  <a:pt x="12020" y="9441"/>
                </a:lnTo>
                <a:lnTo>
                  <a:pt x="12142" y="9490"/>
                </a:lnTo>
                <a:lnTo>
                  <a:pt x="12434" y="9490"/>
                </a:lnTo>
                <a:lnTo>
                  <a:pt x="12580" y="9441"/>
                </a:lnTo>
                <a:lnTo>
                  <a:pt x="12750" y="9392"/>
                </a:lnTo>
                <a:lnTo>
                  <a:pt x="12896" y="9319"/>
                </a:lnTo>
                <a:lnTo>
                  <a:pt x="13042" y="9222"/>
                </a:lnTo>
                <a:lnTo>
                  <a:pt x="13091" y="9295"/>
                </a:lnTo>
                <a:lnTo>
                  <a:pt x="13164" y="9344"/>
                </a:lnTo>
                <a:lnTo>
                  <a:pt x="13310" y="9417"/>
                </a:lnTo>
                <a:lnTo>
                  <a:pt x="13480" y="9441"/>
                </a:lnTo>
                <a:lnTo>
                  <a:pt x="13675" y="9441"/>
                </a:lnTo>
                <a:lnTo>
                  <a:pt x="13870" y="9392"/>
                </a:lnTo>
                <a:lnTo>
                  <a:pt x="14064" y="9319"/>
                </a:lnTo>
                <a:lnTo>
                  <a:pt x="14259" y="9246"/>
                </a:lnTo>
                <a:lnTo>
                  <a:pt x="14405" y="9149"/>
                </a:lnTo>
                <a:lnTo>
                  <a:pt x="14478" y="9101"/>
                </a:lnTo>
                <a:lnTo>
                  <a:pt x="14502" y="9028"/>
                </a:lnTo>
                <a:lnTo>
                  <a:pt x="14478" y="8955"/>
                </a:lnTo>
                <a:lnTo>
                  <a:pt x="14454" y="8882"/>
                </a:lnTo>
                <a:lnTo>
                  <a:pt x="14429" y="8833"/>
                </a:lnTo>
                <a:lnTo>
                  <a:pt x="14356" y="8809"/>
                </a:lnTo>
                <a:lnTo>
                  <a:pt x="14308" y="8809"/>
                </a:lnTo>
                <a:lnTo>
                  <a:pt x="14235" y="8833"/>
                </a:lnTo>
                <a:lnTo>
                  <a:pt x="14016" y="8955"/>
                </a:lnTo>
                <a:lnTo>
                  <a:pt x="13845" y="9028"/>
                </a:lnTo>
                <a:lnTo>
                  <a:pt x="13675" y="9076"/>
                </a:lnTo>
                <a:lnTo>
                  <a:pt x="13529" y="9101"/>
                </a:lnTo>
                <a:lnTo>
                  <a:pt x="13407" y="9101"/>
                </a:lnTo>
                <a:lnTo>
                  <a:pt x="13359" y="9076"/>
                </a:lnTo>
                <a:lnTo>
                  <a:pt x="13334" y="9028"/>
                </a:lnTo>
                <a:lnTo>
                  <a:pt x="13310" y="8979"/>
                </a:lnTo>
                <a:lnTo>
                  <a:pt x="13310" y="8906"/>
                </a:lnTo>
                <a:lnTo>
                  <a:pt x="13310" y="8857"/>
                </a:lnTo>
                <a:lnTo>
                  <a:pt x="13286" y="8784"/>
                </a:lnTo>
                <a:lnTo>
                  <a:pt x="13261" y="8736"/>
                </a:lnTo>
                <a:lnTo>
                  <a:pt x="13213" y="8711"/>
                </a:lnTo>
                <a:lnTo>
                  <a:pt x="13091" y="8711"/>
                </a:lnTo>
                <a:lnTo>
                  <a:pt x="13042" y="8736"/>
                </a:lnTo>
                <a:lnTo>
                  <a:pt x="13018" y="8784"/>
                </a:lnTo>
                <a:lnTo>
                  <a:pt x="12945" y="8882"/>
                </a:lnTo>
                <a:lnTo>
                  <a:pt x="12823" y="8979"/>
                </a:lnTo>
                <a:lnTo>
                  <a:pt x="12653" y="9076"/>
                </a:lnTo>
                <a:lnTo>
                  <a:pt x="12507" y="9149"/>
                </a:lnTo>
                <a:lnTo>
                  <a:pt x="12361" y="9198"/>
                </a:lnTo>
                <a:lnTo>
                  <a:pt x="12312" y="9198"/>
                </a:lnTo>
                <a:lnTo>
                  <a:pt x="12264" y="9173"/>
                </a:lnTo>
                <a:lnTo>
                  <a:pt x="12215" y="9149"/>
                </a:lnTo>
                <a:lnTo>
                  <a:pt x="12191" y="9101"/>
                </a:lnTo>
                <a:lnTo>
                  <a:pt x="12191" y="9028"/>
                </a:lnTo>
                <a:lnTo>
                  <a:pt x="12215" y="8930"/>
                </a:lnTo>
                <a:lnTo>
                  <a:pt x="12215" y="8857"/>
                </a:lnTo>
                <a:lnTo>
                  <a:pt x="12191" y="8809"/>
                </a:lnTo>
                <a:lnTo>
                  <a:pt x="12142" y="8760"/>
                </a:lnTo>
                <a:lnTo>
                  <a:pt x="12093" y="8736"/>
                </a:lnTo>
                <a:lnTo>
                  <a:pt x="12045" y="8736"/>
                </a:lnTo>
                <a:lnTo>
                  <a:pt x="11972" y="8760"/>
                </a:lnTo>
                <a:lnTo>
                  <a:pt x="11923" y="8784"/>
                </a:lnTo>
                <a:lnTo>
                  <a:pt x="11899" y="8857"/>
                </a:lnTo>
                <a:lnTo>
                  <a:pt x="11801" y="8979"/>
                </a:lnTo>
                <a:lnTo>
                  <a:pt x="11704" y="9076"/>
                </a:lnTo>
                <a:lnTo>
                  <a:pt x="11582" y="9125"/>
                </a:lnTo>
                <a:lnTo>
                  <a:pt x="11266" y="9125"/>
                </a:lnTo>
                <a:lnTo>
                  <a:pt x="11169" y="9076"/>
                </a:lnTo>
                <a:lnTo>
                  <a:pt x="11096" y="9028"/>
                </a:lnTo>
                <a:lnTo>
                  <a:pt x="11144" y="8882"/>
                </a:lnTo>
                <a:lnTo>
                  <a:pt x="11144" y="8809"/>
                </a:lnTo>
                <a:lnTo>
                  <a:pt x="11120" y="8736"/>
                </a:lnTo>
                <a:lnTo>
                  <a:pt x="11071" y="8687"/>
                </a:lnTo>
                <a:lnTo>
                  <a:pt x="11023" y="8663"/>
                </a:lnTo>
                <a:lnTo>
                  <a:pt x="10950" y="8638"/>
                </a:lnTo>
                <a:close/>
                <a:moveTo>
                  <a:pt x="1314" y="9003"/>
                </a:moveTo>
                <a:lnTo>
                  <a:pt x="1290" y="9611"/>
                </a:lnTo>
                <a:lnTo>
                  <a:pt x="1168" y="9660"/>
                </a:lnTo>
                <a:lnTo>
                  <a:pt x="1071" y="9733"/>
                </a:lnTo>
                <a:lnTo>
                  <a:pt x="852" y="9903"/>
                </a:lnTo>
                <a:lnTo>
                  <a:pt x="706" y="10049"/>
                </a:lnTo>
                <a:lnTo>
                  <a:pt x="657" y="9368"/>
                </a:lnTo>
                <a:lnTo>
                  <a:pt x="925" y="9271"/>
                </a:lnTo>
                <a:lnTo>
                  <a:pt x="1168" y="9101"/>
                </a:lnTo>
                <a:lnTo>
                  <a:pt x="1314" y="9003"/>
                </a:lnTo>
                <a:close/>
                <a:moveTo>
                  <a:pt x="1266" y="10122"/>
                </a:moveTo>
                <a:lnTo>
                  <a:pt x="1266" y="10877"/>
                </a:lnTo>
                <a:lnTo>
                  <a:pt x="1120" y="10998"/>
                </a:lnTo>
                <a:lnTo>
                  <a:pt x="779" y="11242"/>
                </a:lnTo>
                <a:lnTo>
                  <a:pt x="730" y="10439"/>
                </a:lnTo>
                <a:lnTo>
                  <a:pt x="876" y="10366"/>
                </a:lnTo>
                <a:lnTo>
                  <a:pt x="1022" y="10293"/>
                </a:lnTo>
                <a:lnTo>
                  <a:pt x="1266" y="10122"/>
                </a:lnTo>
                <a:close/>
                <a:moveTo>
                  <a:pt x="11485" y="10633"/>
                </a:moveTo>
                <a:lnTo>
                  <a:pt x="11412" y="10658"/>
                </a:lnTo>
                <a:lnTo>
                  <a:pt x="11339" y="10731"/>
                </a:lnTo>
                <a:lnTo>
                  <a:pt x="11169" y="11023"/>
                </a:lnTo>
                <a:lnTo>
                  <a:pt x="11071" y="11144"/>
                </a:lnTo>
                <a:lnTo>
                  <a:pt x="10950" y="11242"/>
                </a:lnTo>
                <a:lnTo>
                  <a:pt x="10877" y="11290"/>
                </a:lnTo>
                <a:lnTo>
                  <a:pt x="10779" y="11315"/>
                </a:lnTo>
                <a:lnTo>
                  <a:pt x="10560" y="11315"/>
                </a:lnTo>
                <a:lnTo>
                  <a:pt x="10463" y="11290"/>
                </a:lnTo>
                <a:lnTo>
                  <a:pt x="10390" y="11242"/>
                </a:lnTo>
                <a:lnTo>
                  <a:pt x="10317" y="11169"/>
                </a:lnTo>
                <a:lnTo>
                  <a:pt x="10293" y="11096"/>
                </a:lnTo>
                <a:lnTo>
                  <a:pt x="10366" y="10901"/>
                </a:lnTo>
                <a:lnTo>
                  <a:pt x="10366" y="10828"/>
                </a:lnTo>
                <a:lnTo>
                  <a:pt x="10341" y="10755"/>
                </a:lnTo>
                <a:lnTo>
                  <a:pt x="10293" y="10706"/>
                </a:lnTo>
                <a:lnTo>
                  <a:pt x="10244" y="10658"/>
                </a:lnTo>
                <a:lnTo>
                  <a:pt x="10098" y="10658"/>
                </a:lnTo>
                <a:lnTo>
                  <a:pt x="10049" y="10682"/>
                </a:lnTo>
                <a:lnTo>
                  <a:pt x="10001" y="10755"/>
                </a:lnTo>
                <a:lnTo>
                  <a:pt x="9928" y="10877"/>
                </a:lnTo>
                <a:lnTo>
                  <a:pt x="9903" y="10998"/>
                </a:lnTo>
                <a:lnTo>
                  <a:pt x="9806" y="11120"/>
                </a:lnTo>
                <a:lnTo>
                  <a:pt x="9636" y="11217"/>
                </a:lnTo>
                <a:lnTo>
                  <a:pt x="9539" y="11242"/>
                </a:lnTo>
                <a:lnTo>
                  <a:pt x="9393" y="11266"/>
                </a:lnTo>
                <a:lnTo>
                  <a:pt x="9344" y="11242"/>
                </a:lnTo>
                <a:lnTo>
                  <a:pt x="9295" y="11217"/>
                </a:lnTo>
                <a:lnTo>
                  <a:pt x="9295" y="11169"/>
                </a:lnTo>
                <a:lnTo>
                  <a:pt x="9295" y="11096"/>
                </a:lnTo>
                <a:lnTo>
                  <a:pt x="9320" y="11023"/>
                </a:lnTo>
                <a:lnTo>
                  <a:pt x="9320" y="10950"/>
                </a:lnTo>
                <a:lnTo>
                  <a:pt x="9295" y="10901"/>
                </a:lnTo>
                <a:lnTo>
                  <a:pt x="9247" y="10852"/>
                </a:lnTo>
                <a:lnTo>
                  <a:pt x="9198" y="10828"/>
                </a:lnTo>
                <a:lnTo>
                  <a:pt x="9125" y="10804"/>
                </a:lnTo>
                <a:lnTo>
                  <a:pt x="9052" y="10828"/>
                </a:lnTo>
                <a:lnTo>
                  <a:pt x="8979" y="10852"/>
                </a:lnTo>
                <a:lnTo>
                  <a:pt x="8784" y="11047"/>
                </a:lnTo>
                <a:lnTo>
                  <a:pt x="8565" y="11242"/>
                </a:lnTo>
                <a:lnTo>
                  <a:pt x="8419" y="11290"/>
                </a:lnTo>
                <a:lnTo>
                  <a:pt x="8225" y="11315"/>
                </a:lnTo>
                <a:lnTo>
                  <a:pt x="8103" y="11290"/>
                </a:lnTo>
                <a:lnTo>
                  <a:pt x="8006" y="11290"/>
                </a:lnTo>
                <a:lnTo>
                  <a:pt x="7933" y="11242"/>
                </a:lnTo>
                <a:lnTo>
                  <a:pt x="7884" y="11193"/>
                </a:lnTo>
                <a:lnTo>
                  <a:pt x="7908" y="11071"/>
                </a:lnTo>
                <a:lnTo>
                  <a:pt x="7908" y="10901"/>
                </a:lnTo>
                <a:lnTo>
                  <a:pt x="7884" y="10828"/>
                </a:lnTo>
                <a:lnTo>
                  <a:pt x="7835" y="10755"/>
                </a:lnTo>
                <a:lnTo>
                  <a:pt x="7787" y="10706"/>
                </a:lnTo>
                <a:lnTo>
                  <a:pt x="7714" y="10682"/>
                </a:lnTo>
                <a:lnTo>
                  <a:pt x="7616" y="10682"/>
                </a:lnTo>
                <a:lnTo>
                  <a:pt x="7543" y="10706"/>
                </a:lnTo>
                <a:lnTo>
                  <a:pt x="7495" y="10779"/>
                </a:lnTo>
                <a:lnTo>
                  <a:pt x="7446" y="10852"/>
                </a:lnTo>
                <a:lnTo>
                  <a:pt x="7397" y="10974"/>
                </a:lnTo>
                <a:lnTo>
                  <a:pt x="7397" y="11071"/>
                </a:lnTo>
                <a:lnTo>
                  <a:pt x="7324" y="11144"/>
                </a:lnTo>
                <a:lnTo>
                  <a:pt x="7227" y="11193"/>
                </a:lnTo>
                <a:lnTo>
                  <a:pt x="7008" y="11193"/>
                </a:lnTo>
                <a:lnTo>
                  <a:pt x="6911" y="11169"/>
                </a:lnTo>
                <a:lnTo>
                  <a:pt x="6789" y="11096"/>
                </a:lnTo>
                <a:lnTo>
                  <a:pt x="6716" y="11023"/>
                </a:lnTo>
                <a:lnTo>
                  <a:pt x="6667" y="10950"/>
                </a:lnTo>
                <a:lnTo>
                  <a:pt x="6619" y="10877"/>
                </a:lnTo>
                <a:lnTo>
                  <a:pt x="6546" y="10804"/>
                </a:lnTo>
                <a:lnTo>
                  <a:pt x="6473" y="10779"/>
                </a:lnTo>
                <a:lnTo>
                  <a:pt x="6400" y="10779"/>
                </a:lnTo>
                <a:lnTo>
                  <a:pt x="6302" y="10804"/>
                </a:lnTo>
                <a:lnTo>
                  <a:pt x="6254" y="10852"/>
                </a:lnTo>
                <a:lnTo>
                  <a:pt x="6205" y="10901"/>
                </a:lnTo>
                <a:lnTo>
                  <a:pt x="6205" y="10998"/>
                </a:lnTo>
                <a:lnTo>
                  <a:pt x="6205" y="11096"/>
                </a:lnTo>
                <a:lnTo>
                  <a:pt x="6181" y="11169"/>
                </a:lnTo>
                <a:lnTo>
                  <a:pt x="6156" y="11217"/>
                </a:lnTo>
                <a:lnTo>
                  <a:pt x="6132" y="11266"/>
                </a:lnTo>
                <a:lnTo>
                  <a:pt x="6035" y="11315"/>
                </a:lnTo>
                <a:lnTo>
                  <a:pt x="5937" y="11339"/>
                </a:lnTo>
                <a:lnTo>
                  <a:pt x="5840" y="11315"/>
                </a:lnTo>
                <a:lnTo>
                  <a:pt x="5743" y="11242"/>
                </a:lnTo>
                <a:lnTo>
                  <a:pt x="5694" y="11144"/>
                </a:lnTo>
                <a:lnTo>
                  <a:pt x="5694" y="11096"/>
                </a:lnTo>
                <a:lnTo>
                  <a:pt x="5694" y="11047"/>
                </a:lnTo>
                <a:lnTo>
                  <a:pt x="5694" y="10925"/>
                </a:lnTo>
                <a:lnTo>
                  <a:pt x="5670" y="10852"/>
                </a:lnTo>
                <a:lnTo>
                  <a:pt x="5621" y="10779"/>
                </a:lnTo>
                <a:lnTo>
                  <a:pt x="5524" y="10755"/>
                </a:lnTo>
                <a:lnTo>
                  <a:pt x="5451" y="10731"/>
                </a:lnTo>
                <a:lnTo>
                  <a:pt x="5353" y="10755"/>
                </a:lnTo>
                <a:lnTo>
                  <a:pt x="5280" y="10828"/>
                </a:lnTo>
                <a:lnTo>
                  <a:pt x="5232" y="10901"/>
                </a:lnTo>
                <a:lnTo>
                  <a:pt x="5183" y="10998"/>
                </a:lnTo>
                <a:lnTo>
                  <a:pt x="5110" y="11096"/>
                </a:lnTo>
                <a:lnTo>
                  <a:pt x="5037" y="11169"/>
                </a:lnTo>
                <a:lnTo>
                  <a:pt x="4964" y="11242"/>
                </a:lnTo>
                <a:lnTo>
                  <a:pt x="4769" y="11339"/>
                </a:lnTo>
                <a:lnTo>
                  <a:pt x="4648" y="11363"/>
                </a:lnTo>
                <a:lnTo>
                  <a:pt x="4550" y="11388"/>
                </a:lnTo>
                <a:lnTo>
                  <a:pt x="4502" y="11388"/>
                </a:lnTo>
                <a:lnTo>
                  <a:pt x="4453" y="11363"/>
                </a:lnTo>
                <a:lnTo>
                  <a:pt x="4380" y="11315"/>
                </a:lnTo>
                <a:lnTo>
                  <a:pt x="4331" y="11217"/>
                </a:lnTo>
                <a:lnTo>
                  <a:pt x="4307" y="11120"/>
                </a:lnTo>
                <a:lnTo>
                  <a:pt x="4258" y="10950"/>
                </a:lnTo>
                <a:lnTo>
                  <a:pt x="4234" y="10877"/>
                </a:lnTo>
                <a:lnTo>
                  <a:pt x="4210" y="10877"/>
                </a:lnTo>
                <a:lnTo>
                  <a:pt x="4210" y="10852"/>
                </a:lnTo>
                <a:lnTo>
                  <a:pt x="4185" y="10828"/>
                </a:lnTo>
                <a:lnTo>
                  <a:pt x="4137" y="10804"/>
                </a:lnTo>
                <a:lnTo>
                  <a:pt x="4088" y="10804"/>
                </a:lnTo>
                <a:lnTo>
                  <a:pt x="4039" y="10828"/>
                </a:lnTo>
                <a:lnTo>
                  <a:pt x="3991" y="10852"/>
                </a:lnTo>
                <a:lnTo>
                  <a:pt x="3942" y="10950"/>
                </a:lnTo>
                <a:lnTo>
                  <a:pt x="3918" y="11071"/>
                </a:lnTo>
                <a:lnTo>
                  <a:pt x="3918" y="11290"/>
                </a:lnTo>
                <a:lnTo>
                  <a:pt x="3942" y="11388"/>
                </a:lnTo>
                <a:lnTo>
                  <a:pt x="3966" y="11509"/>
                </a:lnTo>
                <a:lnTo>
                  <a:pt x="4015" y="11582"/>
                </a:lnTo>
                <a:lnTo>
                  <a:pt x="4088" y="11680"/>
                </a:lnTo>
                <a:lnTo>
                  <a:pt x="4185" y="11753"/>
                </a:lnTo>
                <a:lnTo>
                  <a:pt x="4283" y="11801"/>
                </a:lnTo>
                <a:lnTo>
                  <a:pt x="4429" y="11850"/>
                </a:lnTo>
                <a:lnTo>
                  <a:pt x="4721" y="11850"/>
                </a:lnTo>
                <a:lnTo>
                  <a:pt x="4842" y="11826"/>
                </a:lnTo>
                <a:lnTo>
                  <a:pt x="4988" y="11777"/>
                </a:lnTo>
                <a:lnTo>
                  <a:pt x="5110" y="11704"/>
                </a:lnTo>
                <a:lnTo>
                  <a:pt x="5232" y="11631"/>
                </a:lnTo>
                <a:lnTo>
                  <a:pt x="5353" y="11534"/>
                </a:lnTo>
                <a:lnTo>
                  <a:pt x="5475" y="11655"/>
                </a:lnTo>
                <a:lnTo>
                  <a:pt x="5645" y="11728"/>
                </a:lnTo>
                <a:lnTo>
                  <a:pt x="5816" y="11777"/>
                </a:lnTo>
                <a:lnTo>
                  <a:pt x="5986" y="11801"/>
                </a:lnTo>
                <a:lnTo>
                  <a:pt x="6156" y="11777"/>
                </a:lnTo>
                <a:lnTo>
                  <a:pt x="6327" y="11728"/>
                </a:lnTo>
                <a:lnTo>
                  <a:pt x="6473" y="11631"/>
                </a:lnTo>
                <a:lnTo>
                  <a:pt x="6570" y="11509"/>
                </a:lnTo>
                <a:lnTo>
                  <a:pt x="6716" y="11558"/>
                </a:lnTo>
                <a:lnTo>
                  <a:pt x="6838" y="11607"/>
                </a:lnTo>
                <a:lnTo>
                  <a:pt x="6984" y="11631"/>
                </a:lnTo>
                <a:lnTo>
                  <a:pt x="7105" y="11655"/>
                </a:lnTo>
                <a:lnTo>
                  <a:pt x="7251" y="11655"/>
                </a:lnTo>
                <a:lnTo>
                  <a:pt x="7373" y="11631"/>
                </a:lnTo>
                <a:lnTo>
                  <a:pt x="7519" y="11582"/>
                </a:lnTo>
                <a:lnTo>
                  <a:pt x="7616" y="11534"/>
                </a:lnTo>
                <a:lnTo>
                  <a:pt x="7787" y="11631"/>
                </a:lnTo>
                <a:lnTo>
                  <a:pt x="7957" y="11728"/>
                </a:lnTo>
                <a:lnTo>
                  <a:pt x="8103" y="11777"/>
                </a:lnTo>
                <a:lnTo>
                  <a:pt x="8249" y="11801"/>
                </a:lnTo>
                <a:lnTo>
                  <a:pt x="8395" y="11777"/>
                </a:lnTo>
                <a:lnTo>
                  <a:pt x="8517" y="11753"/>
                </a:lnTo>
                <a:lnTo>
                  <a:pt x="8638" y="11680"/>
                </a:lnTo>
                <a:lnTo>
                  <a:pt x="8760" y="11607"/>
                </a:lnTo>
                <a:lnTo>
                  <a:pt x="9003" y="11436"/>
                </a:lnTo>
                <a:lnTo>
                  <a:pt x="9052" y="11509"/>
                </a:lnTo>
                <a:lnTo>
                  <a:pt x="9149" y="11582"/>
                </a:lnTo>
                <a:lnTo>
                  <a:pt x="9271" y="11631"/>
                </a:lnTo>
                <a:lnTo>
                  <a:pt x="9563" y="11631"/>
                </a:lnTo>
                <a:lnTo>
                  <a:pt x="9733" y="11582"/>
                </a:lnTo>
                <a:lnTo>
                  <a:pt x="9903" y="11534"/>
                </a:lnTo>
                <a:lnTo>
                  <a:pt x="10025" y="11436"/>
                </a:lnTo>
                <a:lnTo>
                  <a:pt x="10098" y="11509"/>
                </a:lnTo>
                <a:lnTo>
                  <a:pt x="10195" y="11582"/>
                </a:lnTo>
                <a:lnTo>
                  <a:pt x="10414" y="11680"/>
                </a:lnTo>
                <a:lnTo>
                  <a:pt x="10560" y="11728"/>
                </a:lnTo>
                <a:lnTo>
                  <a:pt x="10682" y="11753"/>
                </a:lnTo>
                <a:lnTo>
                  <a:pt x="10828" y="11728"/>
                </a:lnTo>
                <a:lnTo>
                  <a:pt x="10950" y="11704"/>
                </a:lnTo>
                <a:lnTo>
                  <a:pt x="11071" y="11655"/>
                </a:lnTo>
                <a:lnTo>
                  <a:pt x="11193" y="11582"/>
                </a:lnTo>
                <a:lnTo>
                  <a:pt x="11388" y="11388"/>
                </a:lnTo>
                <a:lnTo>
                  <a:pt x="11509" y="11509"/>
                </a:lnTo>
                <a:lnTo>
                  <a:pt x="11655" y="11582"/>
                </a:lnTo>
                <a:lnTo>
                  <a:pt x="11801" y="11631"/>
                </a:lnTo>
                <a:lnTo>
                  <a:pt x="11996" y="11655"/>
                </a:lnTo>
                <a:lnTo>
                  <a:pt x="12166" y="11655"/>
                </a:lnTo>
                <a:lnTo>
                  <a:pt x="12337" y="11631"/>
                </a:lnTo>
                <a:lnTo>
                  <a:pt x="12507" y="11582"/>
                </a:lnTo>
                <a:lnTo>
                  <a:pt x="12653" y="11509"/>
                </a:lnTo>
                <a:lnTo>
                  <a:pt x="12799" y="11582"/>
                </a:lnTo>
                <a:lnTo>
                  <a:pt x="12945" y="11607"/>
                </a:lnTo>
                <a:lnTo>
                  <a:pt x="13115" y="11631"/>
                </a:lnTo>
                <a:lnTo>
                  <a:pt x="13286" y="11631"/>
                </a:lnTo>
                <a:lnTo>
                  <a:pt x="13456" y="11607"/>
                </a:lnTo>
                <a:lnTo>
                  <a:pt x="13651" y="11558"/>
                </a:lnTo>
                <a:lnTo>
                  <a:pt x="13797" y="11485"/>
                </a:lnTo>
                <a:lnTo>
                  <a:pt x="13967" y="11388"/>
                </a:lnTo>
                <a:lnTo>
                  <a:pt x="14040" y="11436"/>
                </a:lnTo>
                <a:lnTo>
                  <a:pt x="14137" y="11461"/>
                </a:lnTo>
                <a:lnTo>
                  <a:pt x="14259" y="11461"/>
                </a:lnTo>
                <a:lnTo>
                  <a:pt x="14405" y="11436"/>
                </a:lnTo>
                <a:lnTo>
                  <a:pt x="14478" y="11388"/>
                </a:lnTo>
                <a:lnTo>
                  <a:pt x="14527" y="11339"/>
                </a:lnTo>
                <a:lnTo>
                  <a:pt x="14551" y="11266"/>
                </a:lnTo>
                <a:lnTo>
                  <a:pt x="14551" y="11193"/>
                </a:lnTo>
                <a:lnTo>
                  <a:pt x="14527" y="11120"/>
                </a:lnTo>
                <a:lnTo>
                  <a:pt x="14478" y="11071"/>
                </a:lnTo>
                <a:lnTo>
                  <a:pt x="14429" y="11047"/>
                </a:lnTo>
                <a:lnTo>
                  <a:pt x="14356" y="11023"/>
                </a:lnTo>
                <a:lnTo>
                  <a:pt x="14283" y="11047"/>
                </a:lnTo>
                <a:lnTo>
                  <a:pt x="14210" y="11023"/>
                </a:lnTo>
                <a:lnTo>
                  <a:pt x="14137" y="10925"/>
                </a:lnTo>
                <a:lnTo>
                  <a:pt x="14040" y="10852"/>
                </a:lnTo>
                <a:lnTo>
                  <a:pt x="13943" y="10852"/>
                </a:lnTo>
                <a:lnTo>
                  <a:pt x="13894" y="10877"/>
                </a:lnTo>
                <a:lnTo>
                  <a:pt x="13845" y="10925"/>
                </a:lnTo>
                <a:lnTo>
                  <a:pt x="13772" y="10974"/>
                </a:lnTo>
                <a:lnTo>
                  <a:pt x="13651" y="11047"/>
                </a:lnTo>
                <a:lnTo>
                  <a:pt x="13505" y="11120"/>
                </a:lnTo>
                <a:lnTo>
                  <a:pt x="13334" y="11169"/>
                </a:lnTo>
                <a:lnTo>
                  <a:pt x="13188" y="11217"/>
                </a:lnTo>
                <a:lnTo>
                  <a:pt x="12994" y="11217"/>
                </a:lnTo>
                <a:lnTo>
                  <a:pt x="12969" y="11193"/>
                </a:lnTo>
                <a:lnTo>
                  <a:pt x="12945" y="11144"/>
                </a:lnTo>
                <a:lnTo>
                  <a:pt x="12921" y="11096"/>
                </a:lnTo>
                <a:lnTo>
                  <a:pt x="12945" y="10974"/>
                </a:lnTo>
                <a:lnTo>
                  <a:pt x="12945" y="10901"/>
                </a:lnTo>
                <a:lnTo>
                  <a:pt x="12896" y="10828"/>
                </a:lnTo>
                <a:lnTo>
                  <a:pt x="12848" y="10779"/>
                </a:lnTo>
                <a:lnTo>
                  <a:pt x="12775" y="10755"/>
                </a:lnTo>
                <a:lnTo>
                  <a:pt x="12677" y="10779"/>
                </a:lnTo>
                <a:lnTo>
                  <a:pt x="12629" y="10804"/>
                </a:lnTo>
                <a:lnTo>
                  <a:pt x="12556" y="10852"/>
                </a:lnTo>
                <a:lnTo>
                  <a:pt x="12531" y="10925"/>
                </a:lnTo>
                <a:lnTo>
                  <a:pt x="12507" y="11047"/>
                </a:lnTo>
                <a:lnTo>
                  <a:pt x="12458" y="11096"/>
                </a:lnTo>
                <a:lnTo>
                  <a:pt x="12410" y="11144"/>
                </a:lnTo>
                <a:lnTo>
                  <a:pt x="12288" y="11217"/>
                </a:lnTo>
                <a:lnTo>
                  <a:pt x="12142" y="11242"/>
                </a:lnTo>
                <a:lnTo>
                  <a:pt x="11972" y="11242"/>
                </a:lnTo>
                <a:lnTo>
                  <a:pt x="11850" y="11217"/>
                </a:lnTo>
                <a:lnTo>
                  <a:pt x="11728" y="11144"/>
                </a:lnTo>
                <a:lnTo>
                  <a:pt x="11704" y="11120"/>
                </a:lnTo>
                <a:lnTo>
                  <a:pt x="11680" y="11071"/>
                </a:lnTo>
                <a:lnTo>
                  <a:pt x="11680" y="10998"/>
                </a:lnTo>
                <a:lnTo>
                  <a:pt x="11704" y="10950"/>
                </a:lnTo>
                <a:lnTo>
                  <a:pt x="11728" y="10852"/>
                </a:lnTo>
                <a:lnTo>
                  <a:pt x="11728" y="10779"/>
                </a:lnTo>
                <a:lnTo>
                  <a:pt x="11680" y="10706"/>
                </a:lnTo>
                <a:lnTo>
                  <a:pt x="11631" y="10658"/>
                </a:lnTo>
                <a:lnTo>
                  <a:pt x="11558" y="10633"/>
                </a:lnTo>
                <a:close/>
                <a:moveTo>
                  <a:pt x="1266" y="11363"/>
                </a:moveTo>
                <a:lnTo>
                  <a:pt x="1266" y="11826"/>
                </a:lnTo>
                <a:lnTo>
                  <a:pt x="1095" y="11972"/>
                </a:lnTo>
                <a:lnTo>
                  <a:pt x="974" y="12118"/>
                </a:lnTo>
                <a:lnTo>
                  <a:pt x="876" y="12215"/>
                </a:lnTo>
                <a:lnTo>
                  <a:pt x="828" y="12337"/>
                </a:lnTo>
                <a:lnTo>
                  <a:pt x="803" y="11534"/>
                </a:lnTo>
                <a:lnTo>
                  <a:pt x="803" y="11485"/>
                </a:lnTo>
                <a:lnTo>
                  <a:pt x="925" y="11485"/>
                </a:lnTo>
                <a:lnTo>
                  <a:pt x="1047" y="11461"/>
                </a:lnTo>
                <a:lnTo>
                  <a:pt x="1144" y="11412"/>
                </a:lnTo>
                <a:lnTo>
                  <a:pt x="1266" y="11363"/>
                </a:lnTo>
                <a:close/>
                <a:moveTo>
                  <a:pt x="1266" y="12385"/>
                </a:moveTo>
                <a:lnTo>
                  <a:pt x="1266" y="12872"/>
                </a:lnTo>
                <a:lnTo>
                  <a:pt x="974" y="13140"/>
                </a:lnTo>
                <a:lnTo>
                  <a:pt x="828" y="13286"/>
                </a:lnTo>
                <a:lnTo>
                  <a:pt x="828" y="12653"/>
                </a:lnTo>
                <a:lnTo>
                  <a:pt x="1022" y="12556"/>
                </a:lnTo>
                <a:lnTo>
                  <a:pt x="1217" y="12410"/>
                </a:lnTo>
                <a:lnTo>
                  <a:pt x="1266" y="12385"/>
                </a:lnTo>
                <a:close/>
                <a:moveTo>
                  <a:pt x="4088" y="12775"/>
                </a:moveTo>
                <a:lnTo>
                  <a:pt x="4039" y="12799"/>
                </a:lnTo>
                <a:lnTo>
                  <a:pt x="4015" y="12823"/>
                </a:lnTo>
                <a:lnTo>
                  <a:pt x="3820" y="13164"/>
                </a:lnTo>
                <a:lnTo>
                  <a:pt x="3747" y="13359"/>
                </a:lnTo>
                <a:lnTo>
                  <a:pt x="3699" y="13553"/>
                </a:lnTo>
                <a:lnTo>
                  <a:pt x="3674" y="13748"/>
                </a:lnTo>
                <a:lnTo>
                  <a:pt x="3699" y="13821"/>
                </a:lnTo>
                <a:lnTo>
                  <a:pt x="3747" y="13894"/>
                </a:lnTo>
                <a:lnTo>
                  <a:pt x="3796" y="13967"/>
                </a:lnTo>
                <a:lnTo>
                  <a:pt x="3869" y="13991"/>
                </a:lnTo>
                <a:lnTo>
                  <a:pt x="3991" y="14040"/>
                </a:lnTo>
                <a:lnTo>
                  <a:pt x="4258" y="14040"/>
                </a:lnTo>
                <a:lnTo>
                  <a:pt x="4404" y="14016"/>
                </a:lnTo>
                <a:lnTo>
                  <a:pt x="4526" y="13967"/>
                </a:lnTo>
                <a:lnTo>
                  <a:pt x="4672" y="13918"/>
                </a:lnTo>
                <a:lnTo>
                  <a:pt x="4940" y="13748"/>
                </a:lnTo>
                <a:lnTo>
                  <a:pt x="5183" y="13578"/>
                </a:lnTo>
                <a:lnTo>
                  <a:pt x="5256" y="13675"/>
                </a:lnTo>
                <a:lnTo>
                  <a:pt x="5353" y="13748"/>
                </a:lnTo>
                <a:lnTo>
                  <a:pt x="5475" y="13821"/>
                </a:lnTo>
                <a:lnTo>
                  <a:pt x="5621" y="13870"/>
                </a:lnTo>
                <a:lnTo>
                  <a:pt x="5791" y="13918"/>
                </a:lnTo>
                <a:lnTo>
                  <a:pt x="6108" y="13918"/>
                </a:lnTo>
                <a:lnTo>
                  <a:pt x="6278" y="13894"/>
                </a:lnTo>
                <a:lnTo>
                  <a:pt x="6424" y="13821"/>
                </a:lnTo>
                <a:lnTo>
                  <a:pt x="6570" y="13772"/>
                </a:lnTo>
                <a:lnTo>
                  <a:pt x="6692" y="13675"/>
                </a:lnTo>
                <a:lnTo>
                  <a:pt x="6838" y="13578"/>
                </a:lnTo>
                <a:lnTo>
                  <a:pt x="6959" y="13675"/>
                </a:lnTo>
                <a:lnTo>
                  <a:pt x="7130" y="13724"/>
                </a:lnTo>
                <a:lnTo>
                  <a:pt x="7324" y="13748"/>
                </a:lnTo>
                <a:lnTo>
                  <a:pt x="7519" y="13748"/>
                </a:lnTo>
                <a:lnTo>
                  <a:pt x="8030" y="13724"/>
                </a:lnTo>
                <a:lnTo>
                  <a:pt x="8565" y="13748"/>
                </a:lnTo>
                <a:lnTo>
                  <a:pt x="8906" y="13772"/>
                </a:lnTo>
                <a:lnTo>
                  <a:pt x="9271" y="13748"/>
                </a:lnTo>
                <a:lnTo>
                  <a:pt x="9466" y="13724"/>
                </a:lnTo>
                <a:lnTo>
                  <a:pt x="9636" y="13675"/>
                </a:lnTo>
                <a:lnTo>
                  <a:pt x="9782" y="13578"/>
                </a:lnTo>
                <a:lnTo>
                  <a:pt x="9928" y="13480"/>
                </a:lnTo>
                <a:lnTo>
                  <a:pt x="9952" y="13432"/>
                </a:lnTo>
                <a:lnTo>
                  <a:pt x="9952" y="13383"/>
                </a:lnTo>
                <a:lnTo>
                  <a:pt x="9928" y="13334"/>
                </a:lnTo>
                <a:lnTo>
                  <a:pt x="9879" y="13310"/>
                </a:lnTo>
                <a:lnTo>
                  <a:pt x="9660" y="13261"/>
                </a:lnTo>
                <a:lnTo>
                  <a:pt x="9466" y="13286"/>
                </a:lnTo>
                <a:lnTo>
                  <a:pt x="9028" y="13334"/>
                </a:lnTo>
                <a:lnTo>
                  <a:pt x="8590" y="13334"/>
                </a:lnTo>
                <a:lnTo>
                  <a:pt x="8176" y="13286"/>
                </a:lnTo>
                <a:lnTo>
                  <a:pt x="7957" y="13286"/>
                </a:lnTo>
                <a:lnTo>
                  <a:pt x="7616" y="13310"/>
                </a:lnTo>
                <a:lnTo>
                  <a:pt x="7276" y="13310"/>
                </a:lnTo>
                <a:lnTo>
                  <a:pt x="7203" y="13286"/>
                </a:lnTo>
                <a:lnTo>
                  <a:pt x="7178" y="13261"/>
                </a:lnTo>
                <a:lnTo>
                  <a:pt x="7203" y="13164"/>
                </a:lnTo>
                <a:lnTo>
                  <a:pt x="7178" y="13091"/>
                </a:lnTo>
                <a:lnTo>
                  <a:pt x="7154" y="13042"/>
                </a:lnTo>
                <a:lnTo>
                  <a:pt x="7105" y="12969"/>
                </a:lnTo>
                <a:lnTo>
                  <a:pt x="7057" y="12945"/>
                </a:lnTo>
                <a:lnTo>
                  <a:pt x="6984" y="12921"/>
                </a:lnTo>
                <a:lnTo>
                  <a:pt x="6911" y="12945"/>
                </a:lnTo>
                <a:lnTo>
                  <a:pt x="6838" y="12994"/>
                </a:lnTo>
                <a:lnTo>
                  <a:pt x="6594" y="13237"/>
                </a:lnTo>
                <a:lnTo>
                  <a:pt x="6302" y="13432"/>
                </a:lnTo>
                <a:lnTo>
                  <a:pt x="6205" y="13480"/>
                </a:lnTo>
                <a:lnTo>
                  <a:pt x="6059" y="13505"/>
                </a:lnTo>
                <a:lnTo>
                  <a:pt x="5913" y="13505"/>
                </a:lnTo>
                <a:lnTo>
                  <a:pt x="5767" y="13480"/>
                </a:lnTo>
                <a:lnTo>
                  <a:pt x="5645" y="13432"/>
                </a:lnTo>
                <a:lnTo>
                  <a:pt x="5548" y="13359"/>
                </a:lnTo>
                <a:lnTo>
                  <a:pt x="5524" y="13286"/>
                </a:lnTo>
                <a:lnTo>
                  <a:pt x="5524" y="13237"/>
                </a:lnTo>
                <a:lnTo>
                  <a:pt x="5524" y="13164"/>
                </a:lnTo>
                <a:lnTo>
                  <a:pt x="5548" y="13067"/>
                </a:lnTo>
                <a:lnTo>
                  <a:pt x="5548" y="12994"/>
                </a:lnTo>
                <a:lnTo>
                  <a:pt x="5524" y="12921"/>
                </a:lnTo>
                <a:lnTo>
                  <a:pt x="5475" y="12872"/>
                </a:lnTo>
                <a:lnTo>
                  <a:pt x="5426" y="12823"/>
                </a:lnTo>
                <a:lnTo>
                  <a:pt x="5353" y="12799"/>
                </a:lnTo>
                <a:lnTo>
                  <a:pt x="5280" y="12799"/>
                </a:lnTo>
                <a:lnTo>
                  <a:pt x="5207" y="12848"/>
                </a:lnTo>
                <a:lnTo>
                  <a:pt x="5159" y="12896"/>
                </a:lnTo>
                <a:lnTo>
                  <a:pt x="5086" y="13018"/>
                </a:lnTo>
                <a:lnTo>
                  <a:pt x="5013" y="13091"/>
                </a:lnTo>
                <a:lnTo>
                  <a:pt x="4842" y="13261"/>
                </a:lnTo>
                <a:lnTo>
                  <a:pt x="4648" y="13407"/>
                </a:lnTo>
                <a:lnTo>
                  <a:pt x="4453" y="13505"/>
                </a:lnTo>
                <a:lnTo>
                  <a:pt x="4331" y="13578"/>
                </a:lnTo>
                <a:lnTo>
                  <a:pt x="4185" y="13602"/>
                </a:lnTo>
                <a:lnTo>
                  <a:pt x="4137" y="13602"/>
                </a:lnTo>
                <a:lnTo>
                  <a:pt x="4088" y="13578"/>
                </a:lnTo>
                <a:lnTo>
                  <a:pt x="4088" y="13505"/>
                </a:lnTo>
                <a:lnTo>
                  <a:pt x="4088" y="13407"/>
                </a:lnTo>
                <a:lnTo>
                  <a:pt x="4210" y="12945"/>
                </a:lnTo>
                <a:lnTo>
                  <a:pt x="4210" y="12896"/>
                </a:lnTo>
                <a:lnTo>
                  <a:pt x="4210" y="12848"/>
                </a:lnTo>
                <a:lnTo>
                  <a:pt x="4161" y="12799"/>
                </a:lnTo>
                <a:lnTo>
                  <a:pt x="4112" y="12775"/>
                </a:lnTo>
                <a:close/>
                <a:moveTo>
                  <a:pt x="1266" y="13407"/>
                </a:moveTo>
                <a:lnTo>
                  <a:pt x="1266" y="14113"/>
                </a:lnTo>
                <a:lnTo>
                  <a:pt x="1168" y="14186"/>
                </a:lnTo>
                <a:lnTo>
                  <a:pt x="1071" y="14235"/>
                </a:lnTo>
                <a:lnTo>
                  <a:pt x="925" y="14381"/>
                </a:lnTo>
                <a:lnTo>
                  <a:pt x="779" y="14527"/>
                </a:lnTo>
                <a:lnTo>
                  <a:pt x="803" y="13748"/>
                </a:lnTo>
                <a:lnTo>
                  <a:pt x="925" y="13675"/>
                </a:lnTo>
                <a:lnTo>
                  <a:pt x="1047" y="13578"/>
                </a:lnTo>
                <a:lnTo>
                  <a:pt x="1241" y="13407"/>
                </a:lnTo>
                <a:close/>
                <a:moveTo>
                  <a:pt x="1266" y="14624"/>
                </a:moveTo>
                <a:lnTo>
                  <a:pt x="1266" y="14940"/>
                </a:lnTo>
                <a:lnTo>
                  <a:pt x="1193" y="14989"/>
                </a:lnTo>
                <a:lnTo>
                  <a:pt x="949" y="15208"/>
                </a:lnTo>
                <a:lnTo>
                  <a:pt x="730" y="15451"/>
                </a:lnTo>
                <a:lnTo>
                  <a:pt x="755" y="15062"/>
                </a:lnTo>
                <a:lnTo>
                  <a:pt x="876" y="14989"/>
                </a:lnTo>
                <a:lnTo>
                  <a:pt x="974" y="14892"/>
                </a:lnTo>
                <a:lnTo>
                  <a:pt x="1168" y="14697"/>
                </a:lnTo>
                <a:lnTo>
                  <a:pt x="1266" y="14624"/>
                </a:lnTo>
                <a:close/>
                <a:moveTo>
                  <a:pt x="1241" y="15451"/>
                </a:moveTo>
                <a:lnTo>
                  <a:pt x="1241" y="15500"/>
                </a:lnTo>
                <a:lnTo>
                  <a:pt x="1217" y="15841"/>
                </a:lnTo>
                <a:lnTo>
                  <a:pt x="1071" y="15962"/>
                </a:lnTo>
                <a:lnTo>
                  <a:pt x="925" y="16108"/>
                </a:lnTo>
                <a:lnTo>
                  <a:pt x="682" y="16400"/>
                </a:lnTo>
                <a:lnTo>
                  <a:pt x="706" y="15695"/>
                </a:lnTo>
                <a:lnTo>
                  <a:pt x="755" y="15719"/>
                </a:lnTo>
                <a:lnTo>
                  <a:pt x="828" y="15743"/>
                </a:lnTo>
                <a:lnTo>
                  <a:pt x="876" y="15743"/>
                </a:lnTo>
                <a:lnTo>
                  <a:pt x="949" y="15695"/>
                </a:lnTo>
                <a:lnTo>
                  <a:pt x="1241" y="15451"/>
                </a:lnTo>
                <a:close/>
                <a:moveTo>
                  <a:pt x="1168" y="16327"/>
                </a:moveTo>
                <a:lnTo>
                  <a:pt x="1120" y="17009"/>
                </a:lnTo>
                <a:lnTo>
                  <a:pt x="998" y="17082"/>
                </a:lnTo>
                <a:lnTo>
                  <a:pt x="876" y="17179"/>
                </a:lnTo>
                <a:lnTo>
                  <a:pt x="682" y="17373"/>
                </a:lnTo>
                <a:lnTo>
                  <a:pt x="584" y="17495"/>
                </a:lnTo>
                <a:lnTo>
                  <a:pt x="657" y="16668"/>
                </a:lnTo>
                <a:lnTo>
                  <a:pt x="803" y="16619"/>
                </a:lnTo>
                <a:lnTo>
                  <a:pt x="949" y="16522"/>
                </a:lnTo>
                <a:lnTo>
                  <a:pt x="1168" y="16327"/>
                </a:lnTo>
                <a:close/>
                <a:moveTo>
                  <a:pt x="6813" y="463"/>
                </a:moveTo>
                <a:lnTo>
                  <a:pt x="8322" y="487"/>
                </a:lnTo>
                <a:lnTo>
                  <a:pt x="9830" y="560"/>
                </a:lnTo>
                <a:lnTo>
                  <a:pt x="12848" y="706"/>
                </a:lnTo>
                <a:lnTo>
                  <a:pt x="12775" y="901"/>
                </a:lnTo>
                <a:lnTo>
                  <a:pt x="12750" y="1071"/>
                </a:lnTo>
                <a:lnTo>
                  <a:pt x="12677" y="1484"/>
                </a:lnTo>
                <a:lnTo>
                  <a:pt x="12677" y="1874"/>
                </a:lnTo>
                <a:lnTo>
                  <a:pt x="12702" y="2312"/>
                </a:lnTo>
                <a:lnTo>
                  <a:pt x="12775" y="3115"/>
                </a:lnTo>
                <a:lnTo>
                  <a:pt x="12799" y="3528"/>
                </a:lnTo>
                <a:lnTo>
                  <a:pt x="12823" y="3893"/>
                </a:lnTo>
                <a:lnTo>
                  <a:pt x="12823" y="3966"/>
                </a:lnTo>
                <a:lnTo>
                  <a:pt x="12872" y="4039"/>
                </a:lnTo>
                <a:lnTo>
                  <a:pt x="12896" y="4064"/>
                </a:lnTo>
                <a:lnTo>
                  <a:pt x="12945" y="4112"/>
                </a:lnTo>
                <a:lnTo>
                  <a:pt x="12994" y="4161"/>
                </a:lnTo>
                <a:lnTo>
                  <a:pt x="13067" y="4210"/>
                </a:lnTo>
                <a:lnTo>
                  <a:pt x="13261" y="4258"/>
                </a:lnTo>
                <a:lnTo>
                  <a:pt x="13456" y="4307"/>
                </a:lnTo>
                <a:lnTo>
                  <a:pt x="13870" y="4331"/>
                </a:lnTo>
                <a:lnTo>
                  <a:pt x="14697" y="4356"/>
                </a:lnTo>
                <a:lnTo>
                  <a:pt x="15500" y="4356"/>
                </a:lnTo>
                <a:lnTo>
                  <a:pt x="15889" y="4331"/>
                </a:lnTo>
                <a:lnTo>
                  <a:pt x="16279" y="4283"/>
                </a:lnTo>
                <a:lnTo>
                  <a:pt x="16254" y="5061"/>
                </a:lnTo>
                <a:lnTo>
                  <a:pt x="16279" y="5864"/>
                </a:lnTo>
                <a:lnTo>
                  <a:pt x="16303" y="6643"/>
                </a:lnTo>
                <a:lnTo>
                  <a:pt x="16303" y="7422"/>
                </a:lnTo>
                <a:lnTo>
                  <a:pt x="16254" y="9319"/>
                </a:lnTo>
                <a:lnTo>
                  <a:pt x="16254" y="10268"/>
                </a:lnTo>
                <a:lnTo>
                  <a:pt x="16254" y="11242"/>
                </a:lnTo>
                <a:lnTo>
                  <a:pt x="16303" y="13140"/>
                </a:lnTo>
                <a:lnTo>
                  <a:pt x="16352" y="15062"/>
                </a:lnTo>
                <a:lnTo>
                  <a:pt x="16327" y="15962"/>
                </a:lnTo>
                <a:lnTo>
                  <a:pt x="16327" y="16887"/>
                </a:lnTo>
                <a:lnTo>
                  <a:pt x="16327" y="17738"/>
                </a:lnTo>
                <a:lnTo>
                  <a:pt x="16303" y="18152"/>
                </a:lnTo>
                <a:lnTo>
                  <a:pt x="16254" y="18590"/>
                </a:lnTo>
                <a:lnTo>
                  <a:pt x="15889" y="18614"/>
                </a:lnTo>
                <a:lnTo>
                  <a:pt x="15524" y="18639"/>
                </a:lnTo>
                <a:lnTo>
                  <a:pt x="11923" y="18639"/>
                </a:lnTo>
                <a:lnTo>
                  <a:pt x="9733" y="18614"/>
                </a:lnTo>
                <a:lnTo>
                  <a:pt x="7616" y="18566"/>
                </a:lnTo>
                <a:lnTo>
                  <a:pt x="5524" y="18517"/>
                </a:lnTo>
                <a:lnTo>
                  <a:pt x="4453" y="18517"/>
                </a:lnTo>
                <a:lnTo>
                  <a:pt x="3358" y="18566"/>
                </a:lnTo>
                <a:lnTo>
                  <a:pt x="2701" y="18566"/>
                </a:lnTo>
                <a:lnTo>
                  <a:pt x="2360" y="18590"/>
                </a:lnTo>
                <a:lnTo>
                  <a:pt x="2020" y="18639"/>
                </a:lnTo>
                <a:lnTo>
                  <a:pt x="1971" y="18590"/>
                </a:lnTo>
                <a:lnTo>
                  <a:pt x="1922" y="18517"/>
                </a:lnTo>
                <a:lnTo>
                  <a:pt x="1849" y="18493"/>
                </a:lnTo>
                <a:lnTo>
                  <a:pt x="1776" y="18493"/>
                </a:lnTo>
                <a:lnTo>
                  <a:pt x="1703" y="18298"/>
                </a:lnTo>
                <a:lnTo>
                  <a:pt x="1655" y="18103"/>
                </a:lnTo>
                <a:lnTo>
                  <a:pt x="1703" y="18030"/>
                </a:lnTo>
                <a:lnTo>
                  <a:pt x="1703" y="17957"/>
                </a:lnTo>
                <a:lnTo>
                  <a:pt x="1679" y="17884"/>
                </a:lnTo>
                <a:lnTo>
                  <a:pt x="1631" y="17811"/>
                </a:lnTo>
                <a:lnTo>
                  <a:pt x="1631" y="17398"/>
                </a:lnTo>
                <a:lnTo>
                  <a:pt x="1631" y="17009"/>
                </a:lnTo>
                <a:lnTo>
                  <a:pt x="1679" y="16133"/>
                </a:lnTo>
                <a:lnTo>
                  <a:pt x="1728" y="15281"/>
                </a:lnTo>
                <a:lnTo>
                  <a:pt x="1728" y="15086"/>
                </a:lnTo>
                <a:lnTo>
                  <a:pt x="1752" y="15038"/>
                </a:lnTo>
                <a:lnTo>
                  <a:pt x="1776" y="14965"/>
                </a:lnTo>
                <a:lnTo>
                  <a:pt x="1776" y="14916"/>
                </a:lnTo>
                <a:lnTo>
                  <a:pt x="1728" y="14843"/>
                </a:lnTo>
                <a:lnTo>
                  <a:pt x="1728" y="13018"/>
                </a:lnTo>
                <a:lnTo>
                  <a:pt x="1801" y="12945"/>
                </a:lnTo>
                <a:lnTo>
                  <a:pt x="1825" y="12848"/>
                </a:lnTo>
                <a:lnTo>
                  <a:pt x="1825" y="12775"/>
                </a:lnTo>
                <a:lnTo>
                  <a:pt x="1776" y="12726"/>
                </a:lnTo>
                <a:lnTo>
                  <a:pt x="1728" y="12677"/>
                </a:lnTo>
                <a:lnTo>
                  <a:pt x="1728" y="11071"/>
                </a:lnTo>
                <a:lnTo>
                  <a:pt x="1752" y="11023"/>
                </a:lnTo>
                <a:lnTo>
                  <a:pt x="1752" y="10974"/>
                </a:lnTo>
                <a:lnTo>
                  <a:pt x="1752" y="10925"/>
                </a:lnTo>
                <a:lnTo>
                  <a:pt x="1728" y="10852"/>
                </a:lnTo>
                <a:lnTo>
                  <a:pt x="1728" y="10049"/>
                </a:lnTo>
                <a:lnTo>
                  <a:pt x="1801" y="7373"/>
                </a:lnTo>
                <a:lnTo>
                  <a:pt x="1874" y="6059"/>
                </a:lnTo>
                <a:lnTo>
                  <a:pt x="1947" y="4721"/>
                </a:lnTo>
                <a:lnTo>
                  <a:pt x="1971" y="4137"/>
                </a:lnTo>
                <a:lnTo>
                  <a:pt x="1971" y="3553"/>
                </a:lnTo>
                <a:lnTo>
                  <a:pt x="1922" y="2969"/>
                </a:lnTo>
                <a:lnTo>
                  <a:pt x="1898" y="2360"/>
                </a:lnTo>
                <a:lnTo>
                  <a:pt x="1849" y="1825"/>
                </a:lnTo>
                <a:lnTo>
                  <a:pt x="1801" y="1290"/>
                </a:lnTo>
                <a:lnTo>
                  <a:pt x="1752" y="925"/>
                </a:lnTo>
                <a:lnTo>
                  <a:pt x="1703" y="755"/>
                </a:lnTo>
                <a:lnTo>
                  <a:pt x="1703" y="560"/>
                </a:lnTo>
                <a:lnTo>
                  <a:pt x="2141" y="609"/>
                </a:lnTo>
                <a:lnTo>
                  <a:pt x="2579" y="609"/>
                </a:lnTo>
                <a:lnTo>
                  <a:pt x="3455" y="584"/>
                </a:lnTo>
                <a:lnTo>
                  <a:pt x="5134" y="511"/>
                </a:lnTo>
                <a:lnTo>
                  <a:pt x="5962" y="487"/>
                </a:lnTo>
                <a:lnTo>
                  <a:pt x="6813" y="463"/>
                </a:lnTo>
                <a:close/>
                <a:moveTo>
                  <a:pt x="1120" y="17544"/>
                </a:moveTo>
                <a:lnTo>
                  <a:pt x="1144" y="17982"/>
                </a:lnTo>
                <a:lnTo>
                  <a:pt x="949" y="18176"/>
                </a:lnTo>
                <a:lnTo>
                  <a:pt x="779" y="18371"/>
                </a:lnTo>
                <a:lnTo>
                  <a:pt x="682" y="18517"/>
                </a:lnTo>
                <a:lnTo>
                  <a:pt x="584" y="18663"/>
                </a:lnTo>
                <a:lnTo>
                  <a:pt x="536" y="18858"/>
                </a:lnTo>
                <a:lnTo>
                  <a:pt x="513" y="19015"/>
                </a:lnTo>
                <a:lnTo>
                  <a:pt x="511" y="18979"/>
                </a:lnTo>
                <a:lnTo>
                  <a:pt x="511" y="18468"/>
                </a:lnTo>
                <a:lnTo>
                  <a:pt x="536" y="17982"/>
                </a:lnTo>
                <a:lnTo>
                  <a:pt x="657" y="17909"/>
                </a:lnTo>
                <a:lnTo>
                  <a:pt x="779" y="17836"/>
                </a:lnTo>
                <a:lnTo>
                  <a:pt x="974" y="17665"/>
                </a:lnTo>
                <a:lnTo>
                  <a:pt x="1120" y="17544"/>
                </a:lnTo>
                <a:close/>
                <a:moveTo>
                  <a:pt x="1266" y="18468"/>
                </a:moveTo>
                <a:lnTo>
                  <a:pt x="1314" y="18663"/>
                </a:lnTo>
                <a:lnTo>
                  <a:pt x="1412" y="18833"/>
                </a:lnTo>
                <a:lnTo>
                  <a:pt x="1144" y="19150"/>
                </a:lnTo>
                <a:lnTo>
                  <a:pt x="876" y="19539"/>
                </a:lnTo>
                <a:lnTo>
                  <a:pt x="633" y="19928"/>
                </a:lnTo>
                <a:lnTo>
                  <a:pt x="584" y="19685"/>
                </a:lnTo>
                <a:lnTo>
                  <a:pt x="536" y="19466"/>
                </a:lnTo>
                <a:lnTo>
                  <a:pt x="514" y="19031"/>
                </a:lnTo>
                <a:lnTo>
                  <a:pt x="514" y="19031"/>
                </a:lnTo>
                <a:lnTo>
                  <a:pt x="536" y="19052"/>
                </a:lnTo>
                <a:lnTo>
                  <a:pt x="584" y="19052"/>
                </a:lnTo>
                <a:lnTo>
                  <a:pt x="779" y="18955"/>
                </a:lnTo>
                <a:lnTo>
                  <a:pt x="949" y="18809"/>
                </a:lnTo>
                <a:lnTo>
                  <a:pt x="1266" y="18468"/>
                </a:lnTo>
                <a:close/>
                <a:moveTo>
                  <a:pt x="15427" y="19101"/>
                </a:moveTo>
                <a:lnTo>
                  <a:pt x="15427" y="19296"/>
                </a:lnTo>
                <a:lnTo>
                  <a:pt x="15427" y="19490"/>
                </a:lnTo>
                <a:lnTo>
                  <a:pt x="15451" y="19904"/>
                </a:lnTo>
                <a:lnTo>
                  <a:pt x="15086" y="19953"/>
                </a:lnTo>
                <a:lnTo>
                  <a:pt x="15086" y="19953"/>
                </a:lnTo>
                <a:lnTo>
                  <a:pt x="15159" y="19734"/>
                </a:lnTo>
                <a:lnTo>
                  <a:pt x="15257" y="19417"/>
                </a:lnTo>
                <a:lnTo>
                  <a:pt x="15281" y="19271"/>
                </a:lnTo>
                <a:lnTo>
                  <a:pt x="15281" y="19101"/>
                </a:lnTo>
                <a:close/>
                <a:moveTo>
                  <a:pt x="15038" y="19101"/>
                </a:moveTo>
                <a:lnTo>
                  <a:pt x="14989" y="19174"/>
                </a:lnTo>
                <a:lnTo>
                  <a:pt x="14940" y="19271"/>
                </a:lnTo>
                <a:lnTo>
                  <a:pt x="14843" y="19442"/>
                </a:lnTo>
                <a:lnTo>
                  <a:pt x="14721" y="19782"/>
                </a:lnTo>
                <a:lnTo>
                  <a:pt x="14600" y="20026"/>
                </a:lnTo>
                <a:lnTo>
                  <a:pt x="14356" y="20050"/>
                </a:lnTo>
                <a:lnTo>
                  <a:pt x="14429" y="19758"/>
                </a:lnTo>
                <a:lnTo>
                  <a:pt x="14502" y="19563"/>
                </a:lnTo>
                <a:lnTo>
                  <a:pt x="14551" y="19344"/>
                </a:lnTo>
                <a:lnTo>
                  <a:pt x="14575" y="19198"/>
                </a:lnTo>
                <a:lnTo>
                  <a:pt x="14551" y="19125"/>
                </a:lnTo>
                <a:lnTo>
                  <a:pt x="15038" y="19101"/>
                </a:lnTo>
                <a:close/>
                <a:moveTo>
                  <a:pt x="9782" y="19052"/>
                </a:moveTo>
                <a:lnTo>
                  <a:pt x="9660" y="19296"/>
                </a:lnTo>
                <a:lnTo>
                  <a:pt x="9563" y="19563"/>
                </a:lnTo>
                <a:lnTo>
                  <a:pt x="9490" y="19831"/>
                </a:lnTo>
                <a:lnTo>
                  <a:pt x="9441" y="20074"/>
                </a:lnTo>
                <a:lnTo>
                  <a:pt x="9028" y="20074"/>
                </a:lnTo>
                <a:lnTo>
                  <a:pt x="9101" y="19831"/>
                </a:lnTo>
                <a:lnTo>
                  <a:pt x="9174" y="19636"/>
                </a:lnTo>
                <a:lnTo>
                  <a:pt x="9320" y="19344"/>
                </a:lnTo>
                <a:lnTo>
                  <a:pt x="9368" y="19174"/>
                </a:lnTo>
                <a:lnTo>
                  <a:pt x="9393" y="19101"/>
                </a:lnTo>
                <a:lnTo>
                  <a:pt x="9368" y="19052"/>
                </a:lnTo>
                <a:close/>
                <a:moveTo>
                  <a:pt x="10779" y="19077"/>
                </a:moveTo>
                <a:lnTo>
                  <a:pt x="10585" y="19296"/>
                </a:lnTo>
                <a:lnTo>
                  <a:pt x="10439" y="19539"/>
                </a:lnTo>
                <a:lnTo>
                  <a:pt x="10366" y="19685"/>
                </a:lnTo>
                <a:lnTo>
                  <a:pt x="10317" y="19807"/>
                </a:lnTo>
                <a:lnTo>
                  <a:pt x="10268" y="19953"/>
                </a:lnTo>
                <a:lnTo>
                  <a:pt x="10244" y="20074"/>
                </a:lnTo>
                <a:lnTo>
                  <a:pt x="9879" y="20074"/>
                </a:lnTo>
                <a:lnTo>
                  <a:pt x="9903" y="19977"/>
                </a:lnTo>
                <a:lnTo>
                  <a:pt x="9976" y="19734"/>
                </a:lnTo>
                <a:lnTo>
                  <a:pt x="10049" y="19515"/>
                </a:lnTo>
                <a:lnTo>
                  <a:pt x="10122" y="19320"/>
                </a:lnTo>
                <a:lnTo>
                  <a:pt x="10195" y="19198"/>
                </a:lnTo>
                <a:lnTo>
                  <a:pt x="10220" y="19077"/>
                </a:lnTo>
                <a:close/>
                <a:moveTo>
                  <a:pt x="9076" y="19028"/>
                </a:moveTo>
                <a:lnTo>
                  <a:pt x="9003" y="19150"/>
                </a:lnTo>
                <a:lnTo>
                  <a:pt x="8906" y="19271"/>
                </a:lnTo>
                <a:lnTo>
                  <a:pt x="8809" y="19466"/>
                </a:lnTo>
                <a:lnTo>
                  <a:pt x="8711" y="19685"/>
                </a:lnTo>
                <a:lnTo>
                  <a:pt x="8638" y="19880"/>
                </a:lnTo>
                <a:lnTo>
                  <a:pt x="8590" y="19977"/>
                </a:lnTo>
                <a:lnTo>
                  <a:pt x="8565" y="20074"/>
                </a:lnTo>
                <a:lnTo>
                  <a:pt x="8054" y="20099"/>
                </a:lnTo>
                <a:lnTo>
                  <a:pt x="8079" y="19953"/>
                </a:lnTo>
                <a:lnTo>
                  <a:pt x="8176" y="19734"/>
                </a:lnTo>
                <a:lnTo>
                  <a:pt x="8273" y="19490"/>
                </a:lnTo>
                <a:lnTo>
                  <a:pt x="8395" y="19296"/>
                </a:lnTo>
                <a:lnTo>
                  <a:pt x="8468" y="19150"/>
                </a:lnTo>
                <a:lnTo>
                  <a:pt x="8517" y="19028"/>
                </a:lnTo>
                <a:close/>
                <a:moveTo>
                  <a:pt x="10901" y="19077"/>
                </a:moveTo>
                <a:lnTo>
                  <a:pt x="10998" y="19101"/>
                </a:lnTo>
                <a:lnTo>
                  <a:pt x="11631" y="19101"/>
                </a:lnTo>
                <a:lnTo>
                  <a:pt x="11509" y="19247"/>
                </a:lnTo>
                <a:lnTo>
                  <a:pt x="11412" y="19393"/>
                </a:lnTo>
                <a:lnTo>
                  <a:pt x="11266" y="19685"/>
                </a:lnTo>
                <a:lnTo>
                  <a:pt x="11193" y="19880"/>
                </a:lnTo>
                <a:lnTo>
                  <a:pt x="11144" y="20001"/>
                </a:lnTo>
                <a:lnTo>
                  <a:pt x="11144" y="20099"/>
                </a:lnTo>
                <a:lnTo>
                  <a:pt x="11047" y="20099"/>
                </a:lnTo>
                <a:lnTo>
                  <a:pt x="10609" y="20074"/>
                </a:lnTo>
                <a:lnTo>
                  <a:pt x="10658" y="19831"/>
                </a:lnTo>
                <a:lnTo>
                  <a:pt x="10731" y="19588"/>
                </a:lnTo>
                <a:lnTo>
                  <a:pt x="10901" y="19077"/>
                </a:lnTo>
                <a:close/>
                <a:moveTo>
                  <a:pt x="14356" y="19125"/>
                </a:moveTo>
                <a:lnTo>
                  <a:pt x="14308" y="19198"/>
                </a:lnTo>
                <a:lnTo>
                  <a:pt x="14186" y="19393"/>
                </a:lnTo>
                <a:lnTo>
                  <a:pt x="14089" y="19563"/>
                </a:lnTo>
                <a:lnTo>
                  <a:pt x="13991" y="19782"/>
                </a:lnTo>
                <a:lnTo>
                  <a:pt x="13918" y="20001"/>
                </a:lnTo>
                <a:lnTo>
                  <a:pt x="13870" y="20074"/>
                </a:lnTo>
                <a:lnTo>
                  <a:pt x="13334" y="20099"/>
                </a:lnTo>
                <a:lnTo>
                  <a:pt x="13432" y="19880"/>
                </a:lnTo>
                <a:lnTo>
                  <a:pt x="13529" y="19685"/>
                </a:lnTo>
                <a:lnTo>
                  <a:pt x="13651" y="19393"/>
                </a:lnTo>
                <a:lnTo>
                  <a:pt x="13675" y="19344"/>
                </a:lnTo>
                <a:lnTo>
                  <a:pt x="13675" y="19271"/>
                </a:lnTo>
                <a:lnTo>
                  <a:pt x="13675" y="19198"/>
                </a:lnTo>
                <a:lnTo>
                  <a:pt x="13675" y="19150"/>
                </a:lnTo>
                <a:lnTo>
                  <a:pt x="13675" y="19125"/>
                </a:lnTo>
                <a:close/>
                <a:moveTo>
                  <a:pt x="7665" y="18979"/>
                </a:moveTo>
                <a:lnTo>
                  <a:pt x="8176" y="19004"/>
                </a:lnTo>
                <a:lnTo>
                  <a:pt x="8079" y="19125"/>
                </a:lnTo>
                <a:lnTo>
                  <a:pt x="7981" y="19271"/>
                </a:lnTo>
                <a:lnTo>
                  <a:pt x="7860" y="19490"/>
                </a:lnTo>
                <a:lnTo>
                  <a:pt x="7738" y="19782"/>
                </a:lnTo>
                <a:lnTo>
                  <a:pt x="7689" y="19953"/>
                </a:lnTo>
                <a:lnTo>
                  <a:pt x="7689" y="20099"/>
                </a:lnTo>
                <a:lnTo>
                  <a:pt x="6984" y="20123"/>
                </a:lnTo>
                <a:lnTo>
                  <a:pt x="7057" y="19977"/>
                </a:lnTo>
                <a:lnTo>
                  <a:pt x="7130" y="19831"/>
                </a:lnTo>
                <a:lnTo>
                  <a:pt x="7324" y="19563"/>
                </a:lnTo>
                <a:lnTo>
                  <a:pt x="7519" y="19271"/>
                </a:lnTo>
                <a:lnTo>
                  <a:pt x="7592" y="19125"/>
                </a:lnTo>
                <a:lnTo>
                  <a:pt x="7665" y="18979"/>
                </a:lnTo>
                <a:close/>
                <a:moveTo>
                  <a:pt x="11972" y="19101"/>
                </a:moveTo>
                <a:lnTo>
                  <a:pt x="12556" y="19125"/>
                </a:lnTo>
                <a:lnTo>
                  <a:pt x="12483" y="19223"/>
                </a:lnTo>
                <a:lnTo>
                  <a:pt x="12410" y="19320"/>
                </a:lnTo>
                <a:lnTo>
                  <a:pt x="12312" y="19563"/>
                </a:lnTo>
                <a:lnTo>
                  <a:pt x="12239" y="19855"/>
                </a:lnTo>
                <a:lnTo>
                  <a:pt x="12166" y="20123"/>
                </a:lnTo>
                <a:lnTo>
                  <a:pt x="11558" y="20099"/>
                </a:lnTo>
                <a:lnTo>
                  <a:pt x="11582" y="19953"/>
                </a:lnTo>
                <a:lnTo>
                  <a:pt x="11655" y="19807"/>
                </a:lnTo>
                <a:lnTo>
                  <a:pt x="11801" y="19563"/>
                </a:lnTo>
                <a:lnTo>
                  <a:pt x="11899" y="19369"/>
                </a:lnTo>
                <a:lnTo>
                  <a:pt x="11947" y="19247"/>
                </a:lnTo>
                <a:lnTo>
                  <a:pt x="11972" y="19101"/>
                </a:lnTo>
                <a:close/>
                <a:moveTo>
                  <a:pt x="13602" y="19125"/>
                </a:moveTo>
                <a:lnTo>
                  <a:pt x="13505" y="19174"/>
                </a:lnTo>
                <a:lnTo>
                  <a:pt x="13383" y="19247"/>
                </a:lnTo>
                <a:lnTo>
                  <a:pt x="13261" y="19393"/>
                </a:lnTo>
                <a:lnTo>
                  <a:pt x="13164" y="19539"/>
                </a:lnTo>
                <a:lnTo>
                  <a:pt x="13018" y="19831"/>
                </a:lnTo>
                <a:lnTo>
                  <a:pt x="12896" y="20123"/>
                </a:lnTo>
                <a:lnTo>
                  <a:pt x="12580" y="20123"/>
                </a:lnTo>
                <a:lnTo>
                  <a:pt x="12653" y="19807"/>
                </a:lnTo>
                <a:lnTo>
                  <a:pt x="12750" y="19490"/>
                </a:lnTo>
                <a:lnTo>
                  <a:pt x="12848" y="19150"/>
                </a:lnTo>
                <a:lnTo>
                  <a:pt x="12848" y="19125"/>
                </a:lnTo>
                <a:close/>
                <a:moveTo>
                  <a:pt x="6813" y="18955"/>
                </a:moveTo>
                <a:lnTo>
                  <a:pt x="7300" y="18979"/>
                </a:lnTo>
                <a:lnTo>
                  <a:pt x="7178" y="19101"/>
                </a:lnTo>
                <a:lnTo>
                  <a:pt x="7081" y="19223"/>
                </a:lnTo>
                <a:lnTo>
                  <a:pt x="6862" y="19515"/>
                </a:lnTo>
                <a:lnTo>
                  <a:pt x="6716" y="19831"/>
                </a:lnTo>
                <a:lnTo>
                  <a:pt x="6594" y="20147"/>
                </a:lnTo>
                <a:lnTo>
                  <a:pt x="6278" y="20147"/>
                </a:lnTo>
                <a:lnTo>
                  <a:pt x="6351" y="20001"/>
                </a:lnTo>
                <a:lnTo>
                  <a:pt x="6375" y="19855"/>
                </a:lnTo>
                <a:lnTo>
                  <a:pt x="6424" y="19685"/>
                </a:lnTo>
                <a:lnTo>
                  <a:pt x="6473" y="19539"/>
                </a:lnTo>
                <a:lnTo>
                  <a:pt x="6643" y="19247"/>
                </a:lnTo>
                <a:lnTo>
                  <a:pt x="6813" y="18955"/>
                </a:lnTo>
                <a:close/>
                <a:moveTo>
                  <a:pt x="6375" y="18955"/>
                </a:moveTo>
                <a:lnTo>
                  <a:pt x="6229" y="19198"/>
                </a:lnTo>
                <a:lnTo>
                  <a:pt x="6132" y="19417"/>
                </a:lnTo>
                <a:lnTo>
                  <a:pt x="6035" y="19588"/>
                </a:lnTo>
                <a:lnTo>
                  <a:pt x="5962" y="19782"/>
                </a:lnTo>
                <a:lnTo>
                  <a:pt x="5913" y="19977"/>
                </a:lnTo>
                <a:lnTo>
                  <a:pt x="5913" y="20074"/>
                </a:lnTo>
                <a:lnTo>
                  <a:pt x="5937" y="20172"/>
                </a:lnTo>
                <a:lnTo>
                  <a:pt x="5086" y="20220"/>
                </a:lnTo>
                <a:lnTo>
                  <a:pt x="5207" y="19977"/>
                </a:lnTo>
                <a:lnTo>
                  <a:pt x="5305" y="19734"/>
                </a:lnTo>
                <a:lnTo>
                  <a:pt x="5572" y="19320"/>
                </a:lnTo>
                <a:lnTo>
                  <a:pt x="5670" y="19150"/>
                </a:lnTo>
                <a:lnTo>
                  <a:pt x="5718" y="19052"/>
                </a:lnTo>
                <a:lnTo>
                  <a:pt x="5743" y="19004"/>
                </a:lnTo>
                <a:lnTo>
                  <a:pt x="5694" y="19052"/>
                </a:lnTo>
                <a:lnTo>
                  <a:pt x="5694" y="19052"/>
                </a:lnTo>
                <a:lnTo>
                  <a:pt x="5718" y="19004"/>
                </a:lnTo>
                <a:lnTo>
                  <a:pt x="5718" y="18955"/>
                </a:lnTo>
                <a:close/>
                <a:moveTo>
                  <a:pt x="5451" y="18955"/>
                </a:moveTo>
                <a:lnTo>
                  <a:pt x="5305" y="19125"/>
                </a:lnTo>
                <a:lnTo>
                  <a:pt x="5183" y="19296"/>
                </a:lnTo>
                <a:lnTo>
                  <a:pt x="4940" y="19685"/>
                </a:lnTo>
                <a:lnTo>
                  <a:pt x="4794" y="19953"/>
                </a:lnTo>
                <a:lnTo>
                  <a:pt x="4745" y="20099"/>
                </a:lnTo>
                <a:lnTo>
                  <a:pt x="4721" y="20220"/>
                </a:lnTo>
                <a:lnTo>
                  <a:pt x="4210" y="20269"/>
                </a:lnTo>
                <a:lnTo>
                  <a:pt x="4210" y="20196"/>
                </a:lnTo>
                <a:lnTo>
                  <a:pt x="4307" y="19953"/>
                </a:lnTo>
                <a:lnTo>
                  <a:pt x="4429" y="19709"/>
                </a:lnTo>
                <a:lnTo>
                  <a:pt x="4623" y="19369"/>
                </a:lnTo>
                <a:lnTo>
                  <a:pt x="4672" y="19271"/>
                </a:lnTo>
                <a:lnTo>
                  <a:pt x="4696" y="19198"/>
                </a:lnTo>
                <a:lnTo>
                  <a:pt x="4696" y="19101"/>
                </a:lnTo>
                <a:lnTo>
                  <a:pt x="4672" y="19004"/>
                </a:lnTo>
                <a:lnTo>
                  <a:pt x="4550" y="19004"/>
                </a:lnTo>
                <a:lnTo>
                  <a:pt x="4453" y="19077"/>
                </a:lnTo>
                <a:lnTo>
                  <a:pt x="4356" y="19150"/>
                </a:lnTo>
                <a:lnTo>
                  <a:pt x="4258" y="19271"/>
                </a:lnTo>
                <a:lnTo>
                  <a:pt x="4112" y="19490"/>
                </a:lnTo>
                <a:lnTo>
                  <a:pt x="4015" y="19709"/>
                </a:lnTo>
                <a:lnTo>
                  <a:pt x="3869" y="19977"/>
                </a:lnTo>
                <a:lnTo>
                  <a:pt x="3820" y="20123"/>
                </a:lnTo>
                <a:lnTo>
                  <a:pt x="3772" y="20293"/>
                </a:lnTo>
                <a:lnTo>
                  <a:pt x="3358" y="20318"/>
                </a:lnTo>
                <a:lnTo>
                  <a:pt x="3382" y="20172"/>
                </a:lnTo>
                <a:lnTo>
                  <a:pt x="3455" y="19928"/>
                </a:lnTo>
                <a:lnTo>
                  <a:pt x="3553" y="19709"/>
                </a:lnTo>
                <a:lnTo>
                  <a:pt x="3747" y="19320"/>
                </a:lnTo>
                <a:lnTo>
                  <a:pt x="3942" y="18955"/>
                </a:lnTo>
                <a:close/>
                <a:moveTo>
                  <a:pt x="1825" y="19028"/>
                </a:moveTo>
                <a:lnTo>
                  <a:pt x="2166" y="19052"/>
                </a:lnTo>
                <a:lnTo>
                  <a:pt x="2482" y="19052"/>
                </a:lnTo>
                <a:lnTo>
                  <a:pt x="2214" y="19393"/>
                </a:lnTo>
                <a:lnTo>
                  <a:pt x="1971" y="19758"/>
                </a:lnTo>
                <a:lnTo>
                  <a:pt x="1752" y="20099"/>
                </a:lnTo>
                <a:lnTo>
                  <a:pt x="1679" y="20245"/>
                </a:lnTo>
                <a:lnTo>
                  <a:pt x="1631" y="20366"/>
                </a:lnTo>
                <a:lnTo>
                  <a:pt x="1558" y="20366"/>
                </a:lnTo>
                <a:lnTo>
                  <a:pt x="1217" y="20342"/>
                </a:lnTo>
                <a:lnTo>
                  <a:pt x="876" y="20318"/>
                </a:lnTo>
                <a:lnTo>
                  <a:pt x="1120" y="20001"/>
                </a:lnTo>
                <a:lnTo>
                  <a:pt x="1363" y="19685"/>
                </a:lnTo>
                <a:lnTo>
                  <a:pt x="1582" y="19344"/>
                </a:lnTo>
                <a:lnTo>
                  <a:pt x="1825" y="19028"/>
                </a:lnTo>
                <a:close/>
                <a:moveTo>
                  <a:pt x="3650" y="18955"/>
                </a:moveTo>
                <a:lnTo>
                  <a:pt x="3528" y="19077"/>
                </a:lnTo>
                <a:lnTo>
                  <a:pt x="3431" y="19223"/>
                </a:lnTo>
                <a:lnTo>
                  <a:pt x="3236" y="19539"/>
                </a:lnTo>
                <a:lnTo>
                  <a:pt x="3163" y="19709"/>
                </a:lnTo>
                <a:lnTo>
                  <a:pt x="3066" y="19904"/>
                </a:lnTo>
                <a:lnTo>
                  <a:pt x="2993" y="20123"/>
                </a:lnTo>
                <a:lnTo>
                  <a:pt x="2993" y="20220"/>
                </a:lnTo>
                <a:lnTo>
                  <a:pt x="2993" y="20342"/>
                </a:lnTo>
                <a:lnTo>
                  <a:pt x="2044" y="20391"/>
                </a:lnTo>
                <a:lnTo>
                  <a:pt x="2214" y="20123"/>
                </a:lnTo>
                <a:lnTo>
                  <a:pt x="2360" y="19928"/>
                </a:lnTo>
                <a:lnTo>
                  <a:pt x="2677" y="19442"/>
                </a:lnTo>
                <a:lnTo>
                  <a:pt x="2847" y="19198"/>
                </a:lnTo>
                <a:lnTo>
                  <a:pt x="2969" y="19101"/>
                </a:lnTo>
                <a:lnTo>
                  <a:pt x="3066" y="19004"/>
                </a:lnTo>
                <a:lnTo>
                  <a:pt x="3650" y="18955"/>
                </a:lnTo>
                <a:close/>
                <a:moveTo>
                  <a:pt x="6619" y="0"/>
                </a:moveTo>
                <a:lnTo>
                  <a:pt x="5791" y="25"/>
                </a:lnTo>
                <a:lnTo>
                  <a:pt x="4940" y="49"/>
                </a:lnTo>
                <a:lnTo>
                  <a:pt x="3261" y="146"/>
                </a:lnTo>
                <a:lnTo>
                  <a:pt x="2068" y="195"/>
                </a:lnTo>
                <a:lnTo>
                  <a:pt x="1874" y="195"/>
                </a:lnTo>
                <a:lnTo>
                  <a:pt x="1703" y="244"/>
                </a:lnTo>
                <a:lnTo>
                  <a:pt x="1631" y="219"/>
                </a:lnTo>
                <a:lnTo>
                  <a:pt x="1582" y="195"/>
                </a:lnTo>
                <a:lnTo>
                  <a:pt x="1509" y="219"/>
                </a:lnTo>
                <a:lnTo>
                  <a:pt x="1460" y="268"/>
                </a:lnTo>
                <a:lnTo>
                  <a:pt x="1387" y="390"/>
                </a:lnTo>
                <a:lnTo>
                  <a:pt x="1363" y="511"/>
                </a:lnTo>
                <a:lnTo>
                  <a:pt x="1339" y="755"/>
                </a:lnTo>
                <a:lnTo>
                  <a:pt x="1339" y="1047"/>
                </a:lnTo>
                <a:lnTo>
                  <a:pt x="1387" y="1314"/>
                </a:lnTo>
                <a:lnTo>
                  <a:pt x="1217" y="1290"/>
                </a:lnTo>
                <a:lnTo>
                  <a:pt x="1047" y="1290"/>
                </a:lnTo>
                <a:lnTo>
                  <a:pt x="706" y="1314"/>
                </a:lnTo>
                <a:lnTo>
                  <a:pt x="536" y="1314"/>
                </a:lnTo>
                <a:lnTo>
                  <a:pt x="341" y="1338"/>
                </a:lnTo>
                <a:lnTo>
                  <a:pt x="268" y="1363"/>
                </a:lnTo>
                <a:lnTo>
                  <a:pt x="195" y="1411"/>
                </a:lnTo>
                <a:lnTo>
                  <a:pt x="122" y="1460"/>
                </a:lnTo>
                <a:lnTo>
                  <a:pt x="122" y="1557"/>
                </a:lnTo>
                <a:lnTo>
                  <a:pt x="122" y="1630"/>
                </a:lnTo>
                <a:lnTo>
                  <a:pt x="73" y="1874"/>
                </a:lnTo>
                <a:lnTo>
                  <a:pt x="49" y="2117"/>
                </a:lnTo>
                <a:lnTo>
                  <a:pt x="49" y="2652"/>
                </a:lnTo>
                <a:lnTo>
                  <a:pt x="73" y="3674"/>
                </a:lnTo>
                <a:lnTo>
                  <a:pt x="49" y="4891"/>
                </a:lnTo>
                <a:lnTo>
                  <a:pt x="25" y="6083"/>
                </a:lnTo>
                <a:lnTo>
                  <a:pt x="25" y="6765"/>
                </a:lnTo>
                <a:lnTo>
                  <a:pt x="49" y="7446"/>
                </a:lnTo>
                <a:lnTo>
                  <a:pt x="122" y="8809"/>
                </a:lnTo>
                <a:lnTo>
                  <a:pt x="219" y="10171"/>
                </a:lnTo>
                <a:lnTo>
                  <a:pt x="292" y="11534"/>
                </a:lnTo>
                <a:lnTo>
                  <a:pt x="317" y="12166"/>
                </a:lnTo>
                <a:lnTo>
                  <a:pt x="317" y="12799"/>
                </a:lnTo>
                <a:lnTo>
                  <a:pt x="292" y="14064"/>
                </a:lnTo>
                <a:lnTo>
                  <a:pt x="219" y="15330"/>
                </a:lnTo>
                <a:lnTo>
                  <a:pt x="146" y="16595"/>
                </a:lnTo>
                <a:lnTo>
                  <a:pt x="73" y="17519"/>
                </a:lnTo>
                <a:lnTo>
                  <a:pt x="25" y="17982"/>
                </a:lnTo>
                <a:lnTo>
                  <a:pt x="0" y="18444"/>
                </a:lnTo>
                <a:lnTo>
                  <a:pt x="0" y="18931"/>
                </a:lnTo>
                <a:lnTo>
                  <a:pt x="25" y="19393"/>
                </a:lnTo>
                <a:lnTo>
                  <a:pt x="98" y="19831"/>
                </a:lnTo>
                <a:lnTo>
                  <a:pt x="146" y="20050"/>
                </a:lnTo>
                <a:lnTo>
                  <a:pt x="219" y="20269"/>
                </a:lnTo>
                <a:lnTo>
                  <a:pt x="268" y="20366"/>
                </a:lnTo>
                <a:lnTo>
                  <a:pt x="365" y="20415"/>
                </a:lnTo>
                <a:lnTo>
                  <a:pt x="463" y="20439"/>
                </a:lnTo>
                <a:lnTo>
                  <a:pt x="536" y="20415"/>
                </a:lnTo>
                <a:lnTo>
                  <a:pt x="560" y="20512"/>
                </a:lnTo>
                <a:lnTo>
                  <a:pt x="609" y="20610"/>
                </a:lnTo>
                <a:lnTo>
                  <a:pt x="706" y="20658"/>
                </a:lnTo>
                <a:lnTo>
                  <a:pt x="803" y="20731"/>
                </a:lnTo>
                <a:lnTo>
                  <a:pt x="1047" y="20804"/>
                </a:lnTo>
                <a:lnTo>
                  <a:pt x="1339" y="20853"/>
                </a:lnTo>
                <a:lnTo>
                  <a:pt x="1631" y="20877"/>
                </a:lnTo>
                <a:lnTo>
                  <a:pt x="1922" y="20877"/>
                </a:lnTo>
                <a:lnTo>
                  <a:pt x="2312" y="20853"/>
                </a:lnTo>
                <a:lnTo>
                  <a:pt x="3188" y="20829"/>
                </a:lnTo>
                <a:lnTo>
                  <a:pt x="4039" y="20780"/>
                </a:lnTo>
                <a:lnTo>
                  <a:pt x="5767" y="20683"/>
                </a:lnTo>
                <a:lnTo>
                  <a:pt x="7057" y="20634"/>
                </a:lnTo>
                <a:lnTo>
                  <a:pt x="8322" y="20585"/>
                </a:lnTo>
                <a:lnTo>
                  <a:pt x="9611" y="20585"/>
                </a:lnTo>
                <a:lnTo>
                  <a:pt x="10877" y="20610"/>
                </a:lnTo>
                <a:lnTo>
                  <a:pt x="12239" y="20634"/>
                </a:lnTo>
                <a:lnTo>
                  <a:pt x="12337" y="20658"/>
                </a:lnTo>
                <a:lnTo>
                  <a:pt x="12434" y="20658"/>
                </a:lnTo>
                <a:lnTo>
                  <a:pt x="12458" y="20634"/>
                </a:lnTo>
                <a:lnTo>
                  <a:pt x="13261" y="20634"/>
                </a:lnTo>
                <a:lnTo>
                  <a:pt x="14040" y="20585"/>
                </a:lnTo>
                <a:lnTo>
                  <a:pt x="14843" y="20512"/>
                </a:lnTo>
                <a:lnTo>
                  <a:pt x="15622" y="20391"/>
                </a:lnTo>
                <a:lnTo>
                  <a:pt x="15695" y="20366"/>
                </a:lnTo>
                <a:lnTo>
                  <a:pt x="15743" y="20342"/>
                </a:lnTo>
                <a:lnTo>
                  <a:pt x="15865" y="20318"/>
                </a:lnTo>
                <a:lnTo>
                  <a:pt x="15962" y="20269"/>
                </a:lnTo>
                <a:lnTo>
                  <a:pt x="16011" y="20172"/>
                </a:lnTo>
                <a:lnTo>
                  <a:pt x="16035" y="20123"/>
                </a:lnTo>
                <a:lnTo>
                  <a:pt x="16035" y="20050"/>
                </a:lnTo>
                <a:lnTo>
                  <a:pt x="16011" y="19807"/>
                </a:lnTo>
                <a:lnTo>
                  <a:pt x="15962" y="19563"/>
                </a:lnTo>
                <a:lnTo>
                  <a:pt x="15938" y="19320"/>
                </a:lnTo>
                <a:lnTo>
                  <a:pt x="15938" y="19077"/>
                </a:lnTo>
                <a:lnTo>
                  <a:pt x="16400" y="19028"/>
                </a:lnTo>
                <a:lnTo>
                  <a:pt x="16522" y="18979"/>
                </a:lnTo>
                <a:lnTo>
                  <a:pt x="16595" y="18906"/>
                </a:lnTo>
                <a:lnTo>
                  <a:pt x="16668" y="18833"/>
                </a:lnTo>
                <a:lnTo>
                  <a:pt x="16717" y="18760"/>
                </a:lnTo>
                <a:lnTo>
                  <a:pt x="16790" y="18347"/>
                </a:lnTo>
                <a:lnTo>
                  <a:pt x="16838" y="17933"/>
                </a:lnTo>
                <a:lnTo>
                  <a:pt x="16863" y="17519"/>
                </a:lnTo>
                <a:lnTo>
                  <a:pt x="16863" y="17106"/>
                </a:lnTo>
                <a:lnTo>
                  <a:pt x="16863" y="16254"/>
                </a:lnTo>
                <a:lnTo>
                  <a:pt x="16838" y="15427"/>
                </a:lnTo>
                <a:lnTo>
                  <a:pt x="16838" y="14429"/>
                </a:lnTo>
                <a:lnTo>
                  <a:pt x="16814" y="13432"/>
                </a:lnTo>
                <a:lnTo>
                  <a:pt x="16765" y="11412"/>
                </a:lnTo>
                <a:lnTo>
                  <a:pt x="16765" y="10414"/>
                </a:lnTo>
                <a:lnTo>
                  <a:pt x="16765" y="9417"/>
                </a:lnTo>
                <a:lnTo>
                  <a:pt x="16814" y="7422"/>
                </a:lnTo>
                <a:lnTo>
                  <a:pt x="16814" y="6473"/>
                </a:lnTo>
                <a:lnTo>
                  <a:pt x="16814" y="5499"/>
                </a:lnTo>
                <a:lnTo>
                  <a:pt x="16814" y="5013"/>
                </a:lnTo>
                <a:lnTo>
                  <a:pt x="16765" y="4550"/>
                </a:lnTo>
                <a:lnTo>
                  <a:pt x="16717" y="4064"/>
                </a:lnTo>
                <a:lnTo>
                  <a:pt x="16619" y="3601"/>
                </a:lnTo>
                <a:lnTo>
                  <a:pt x="16571" y="3553"/>
                </a:lnTo>
                <a:lnTo>
                  <a:pt x="16522" y="3504"/>
                </a:lnTo>
                <a:lnTo>
                  <a:pt x="16425" y="3334"/>
                </a:lnTo>
                <a:lnTo>
                  <a:pt x="16303" y="3188"/>
                </a:lnTo>
                <a:lnTo>
                  <a:pt x="16060" y="2896"/>
                </a:lnTo>
                <a:lnTo>
                  <a:pt x="15792" y="2604"/>
                </a:lnTo>
                <a:lnTo>
                  <a:pt x="15524" y="2336"/>
                </a:lnTo>
                <a:lnTo>
                  <a:pt x="14989" y="1801"/>
                </a:lnTo>
                <a:lnTo>
                  <a:pt x="14502" y="1338"/>
                </a:lnTo>
                <a:lnTo>
                  <a:pt x="14259" y="1119"/>
                </a:lnTo>
                <a:lnTo>
                  <a:pt x="13991" y="901"/>
                </a:lnTo>
                <a:lnTo>
                  <a:pt x="13699" y="633"/>
                </a:lnTo>
                <a:lnTo>
                  <a:pt x="13529" y="487"/>
                </a:lnTo>
                <a:lnTo>
                  <a:pt x="13359" y="390"/>
                </a:lnTo>
                <a:lnTo>
                  <a:pt x="13334" y="317"/>
                </a:lnTo>
                <a:lnTo>
                  <a:pt x="13286" y="292"/>
                </a:lnTo>
                <a:lnTo>
                  <a:pt x="13237" y="268"/>
                </a:lnTo>
                <a:lnTo>
                  <a:pt x="13164" y="244"/>
                </a:lnTo>
                <a:lnTo>
                  <a:pt x="9903" y="73"/>
                </a:lnTo>
                <a:lnTo>
                  <a:pt x="8249" y="25"/>
                </a:lnTo>
                <a:lnTo>
                  <a:pt x="6619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9" name="Google Shape;879;p37"/>
          <p:cNvSpPr/>
          <p:nvPr/>
        </p:nvSpPr>
        <p:spPr>
          <a:xfrm>
            <a:off x="869825" y="865419"/>
            <a:ext cx="368541" cy="456289"/>
          </a:xfrm>
          <a:custGeom>
            <a:avLst/>
            <a:gdLst/>
            <a:ahLst/>
            <a:cxnLst/>
            <a:rect l="l" t="t" r="r" b="b"/>
            <a:pathLst>
              <a:path w="16863" h="20878" extrusionOk="0">
                <a:moveTo>
                  <a:pt x="974" y="1801"/>
                </a:moveTo>
                <a:lnTo>
                  <a:pt x="1144" y="1825"/>
                </a:lnTo>
                <a:lnTo>
                  <a:pt x="1314" y="1874"/>
                </a:lnTo>
                <a:lnTo>
                  <a:pt x="1436" y="1874"/>
                </a:lnTo>
                <a:lnTo>
                  <a:pt x="1455" y="2041"/>
                </a:lnTo>
                <a:lnTo>
                  <a:pt x="1455" y="2041"/>
                </a:lnTo>
                <a:lnTo>
                  <a:pt x="1412" y="2020"/>
                </a:lnTo>
                <a:lnTo>
                  <a:pt x="1290" y="1995"/>
                </a:lnTo>
                <a:lnTo>
                  <a:pt x="1168" y="1995"/>
                </a:lnTo>
                <a:lnTo>
                  <a:pt x="998" y="2068"/>
                </a:lnTo>
                <a:lnTo>
                  <a:pt x="828" y="2166"/>
                </a:lnTo>
                <a:lnTo>
                  <a:pt x="657" y="2287"/>
                </a:lnTo>
                <a:lnTo>
                  <a:pt x="511" y="2409"/>
                </a:lnTo>
                <a:lnTo>
                  <a:pt x="487" y="2093"/>
                </a:lnTo>
                <a:lnTo>
                  <a:pt x="438" y="1801"/>
                </a:lnTo>
                <a:lnTo>
                  <a:pt x="609" y="1825"/>
                </a:lnTo>
                <a:lnTo>
                  <a:pt x="974" y="1801"/>
                </a:lnTo>
                <a:close/>
                <a:moveTo>
                  <a:pt x="1460" y="2093"/>
                </a:moveTo>
                <a:lnTo>
                  <a:pt x="1509" y="2774"/>
                </a:lnTo>
                <a:lnTo>
                  <a:pt x="1509" y="2774"/>
                </a:lnTo>
                <a:lnTo>
                  <a:pt x="1387" y="2750"/>
                </a:lnTo>
                <a:lnTo>
                  <a:pt x="1314" y="2774"/>
                </a:lnTo>
                <a:lnTo>
                  <a:pt x="1266" y="2798"/>
                </a:lnTo>
                <a:lnTo>
                  <a:pt x="925" y="3042"/>
                </a:lnTo>
                <a:lnTo>
                  <a:pt x="560" y="3309"/>
                </a:lnTo>
                <a:lnTo>
                  <a:pt x="511" y="3358"/>
                </a:lnTo>
                <a:lnTo>
                  <a:pt x="511" y="2847"/>
                </a:lnTo>
                <a:lnTo>
                  <a:pt x="536" y="2823"/>
                </a:lnTo>
                <a:lnTo>
                  <a:pt x="706" y="2725"/>
                </a:lnTo>
                <a:lnTo>
                  <a:pt x="852" y="2604"/>
                </a:lnTo>
                <a:lnTo>
                  <a:pt x="1193" y="2409"/>
                </a:lnTo>
                <a:lnTo>
                  <a:pt x="1290" y="2360"/>
                </a:lnTo>
                <a:lnTo>
                  <a:pt x="1363" y="2287"/>
                </a:lnTo>
                <a:lnTo>
                  <a:pt x="1460" y="2117"/>
                </a:lnTo>
                <a:lnTo>
                  <a:pt x="1460" y="2093"/>
                </a:lnTo>
                <a:close/>
                <a:moveTo>
                  <a:pt x="13237" y="803"/>
                </a:moveTo>
                <a:lnTo>
                  <a:pt x="13408" y="949"/>
                </a:lnTo>
                <a:lnTo>
                  <a:pt x="13675" y="1192"/>
                </a:lnTo>
                <a:lnTo>
                  <a:pt x="13943" y="1436"/>
                </a:lnTo>
                <a:lnTo>
                  <a:pt x="14211" y="1655"/>
                </a:lnTo>
                <a:lnTo>
                  <a:pt x="14454" y="1922"/>
                </a:lnTo>
                <a:lnTo>
                  <a:pt x="14721" y="2214"/>
                </a:lnTo>
                <a:lnTo>
                  <a:pt x="14989" y="2482"/>
                </a:lnTo>
                <a:lnTo>
                  <a:pt x="15500" y="3017"/>
                </a:lnTo>
                <a:lnTo>
                  <a:pt x="15670" y="3188"/>
                </a:lnTo>
                <a:lnTo>
                  <a:pt x="15816" y="3382"/>
                </a:lnTo>
                <a:lnTo>
                  <a:pt x="15938" y="3577"/>
                </a:lnTo>
                <a:lnTo>
                  <a:pt x="16108" y="3772"/>
                </a:lnTo>
                <a:lnTo>
                  <a:pt x="15743" y="3796"/>
                </a:lnTo>
                <a:lnTo>
                  <a:pt x="15403" y="3820"/>
                </a:lnTo>
                <a:lnTo>
                  <a:pt x="14697" y="3820"/>
                </a:lnTo>
                <a:lnTo>
                  <a:pt x="14016" y="3796"/>
                </a:lnTo>
                <a:lnTo>
                  <a:pt x="13651" y="3772"/>
                </a:lnTo>
                <a:lnTo>
                  <a:pt x="13310" y="3820"/>
                </a:lnTo>
                <a:lnTo>
                  <a:pt x="13262" y="3042"/>
                </a:lnTo>
                <a:lnTo>
                  <a:pt x="13213" y="2239"/>
                </a:lnTo>
                <a:lnTo>
                  <a:pt x="13189" y="1874"/>
                </a:lnTo>
                <a:lnTo>
                  <a:pt x="13189" y="1533"/>
                </a:lnTo>
                <a:lnTo>
                  <a:pt x="13237" y="803"/>
                </a:lnTo>
                <a:close/>
                <a:moveTo>
                  <a:pt x="1533" y="3163"/>
                </a:moveTo>
                <a:lnTo>
                  <a:pt x="1533" y="3455"/>
                </a:lnTo>
                <a:lnTo>
                  <a:pt x="1363" y="3553"/>
                </a:lnTo>
                <a:lnTo>
                  <a:pt x="1217" y="3650"/>
                </a:lnTo>
                <a:lnTo>
                  <a:pt x="901" y="3918"/>
                </a:lnTo>
                <a:lnTo>
                  <a:pt x="706" y="4064"/>
                </a:lnTo>
                <a:lnTo>
                  <a:pt x="511" y="4210"/>
                </a:lnTo>
                <a:lnTo>
                  <a:pt x="511" y="3845"/>
                </a:lnTo>
                <a:lnTo>
                  <a:pt x="511" y="3747"/>
                </a:lnTo>
                <a:lnTo>
                  <a:pt x="657" y="3699"/>
                </a:lnTo>
                <a:lnTo>
                  <a:pt x="803" y="3626"/>
                </a:lnTo>
                <a:lnTo>
                  <a:pt x="1047" y="3455"/>
                </a:lnTo>
                <a:lnTo>
                  <a:pt x="1387" y="3236"/>
                </a:lnTo>
                <a:lnTo>
                  <a:pt x="1533" y="3163"/>
                </a:lnTo>
                <a:close/>
                <a:moveTo>
                  <a:pt x="1558" y="3942"/>
                </a:moveTo>
                <a:lnTo>
                  <a:pt x="1533" y="4404"/>
                </a:lnTo>
                <a:lnTo>
                  <a:pt x="1533" y="4526"/>
                </a:lnTo>
                <a:lnTo>
                  <a:pt x="1193" y="4745"/>
                </a:lnTo>
                <a:lnTo>
                  <a:pt x="852" y="4988"/>
                </a:lnTo>
                <a:lnTo>
                  <a:pt x="657" y="5086"/>
                </a:lnTo>
                <a:lnTo>
                  <a:pt x="511" y="5232"/>
                </a:lnTo>
                <a:lnTo>
                  <a:pt x="511" y="4648"/>
                </a:lnTo>
                <a:lnTo>
                  <a:pt x="657" y="4575"/>
                </a:lnTo>
                <a:lnTo>
                  <a:pt x="828" y="4477"/>
                </a:lnTo>
                <a:lnTo>
                  <a:pt x="1095" y="4258"/>
                </a:lnTo>
                <a:lnTo>
                  <a:pt x="1558" y="3942"/>
                </a:lnTo>
                <a:close/>
                <a:moveTo>
                  <a:pt x="1509" y="4964"/>
                </a:moveTo>
                <a:lnTo>
                  <a:pt x="1485" y="5378"/>
                </a:lnTo>
                <a:lnTo>
                  <a:pt x="1363" y="5451"/>
                </a:lnTo>
                <a:lnTo>
                  <a:pt x="1241" y="5548"/>
                </a:lnTo>
                <a:lnTo>
                  <a:pt x="998" y="5767"/>
                </a:lnTo>
                <a:lnTo>
                  <a:pt x="730" y="5986"/>
                </a:lnTo>
                <a:lnTo>
                  <a:pt x="609" y="6108"/>
                </a:lnTo>
                <a:lnTo>
                  <a:pt x="511" y="6254"/>
                </a:lnTo>
                <a:lnTo>
                  <a:pt x="511" y="5499"/>
                </a:lnTo>
                <a:lnTo>
                  <a:pt x="633" y="5475"/>
                </a:lnTo>
                <a:lnTo>
                  <a:pt x="755" y="5426"/>
                </a:lnTo>
                <a:lnTo>
                  <a:pt x="1022" y="5256"/>
                </a:lnTo>
                <a:lnTo>
                  <a:pt x="1509" y="4964"/>
                </a:lnTo>
                <a:close/>
                <a:moveTo>
                  <a:pt x="1460" y="5889"/>
                </a:moveTo>
                <a:lnTo>
                  <a:pt x="1436" y="6473"/>
                </a:lnTo>
                <a:lnTo>
                  <a:pt x="1363" y="6448"/>
                </a:lnTo>
                <a:lnTo>
                  <a:pt x="1266" y="6448"/>
                </a:lnTo>
                <a:lnTo>
                  <a:pt x="1193" y="6473"/>
                </a:lnTo>
                <a:lnTo>
                  <a:pt x="1022" y="6594"/>
                </a:lnTo>
                <a:lnTo>
                  <a:pt x="852" y="6716"/>
                </a:lnTo>
                <a:lnTo>
                  <a:pt x="730" y="6862"/>
                </a:lnTo>
                <a:lnTo>
                  <a:pt x="511" y="7105"/>
                </a:lnTo>
                <a:lnTo>
                  <a:pt x="511" y="6448"/>
                </a:lnTo>
                <a:lnTo>
                  <a:pt x="682" y="6424"/>
                </a:lnTo>
                <a:lnTo>
                  <a:pt x="828" y="6351"/>
                </a:lnTo>
                <a:lnTo>
                  <a:pt x="974" y="6254"/>
                </a:lnTo>
                <a:lnTo>
                  <a:pt x="1095" y="6156"/>
                </a:lnTo>
                <a:lnTo>
                  <a:pt x="1460" y="5889"/>
                </a:lnTo>
                <a:close/>
                <a:moveTo>
                  <a:pt x="1412" y="6813"/>
                </a:moveTo>
                <a:lnTo>
                  <a:pt x="1387" y="7397"/>
                </a:lnTo>
                <a:lnTo>
                  <a:pt x="1168" y="7616"/>
                </a:lnTo>
                <a:lnTo>
                  <a:pt x="925" y="7835"/>
                </a:lnTo>
                <a:lnTo>
                  <a:pt x="755" y="8006"/>
                </a:lnTo>
                <a:lnTo>
                  <a:pt x="584" y="8176"/>
                </a:lnTo>
                <a:lnTo>
                  <a:pt x="536" y="7543"/>
                </a:lnTo>
                <a:lnTo>
                  <a:pt x="657" y="7446"/>
                </a:lnTo>
                <a:lnTo>
                  <a:pt x="779" y="7349"/>
                </a:lnTo>
                <a:lnTo>
                  <a:pt x="974" y="7154"/>
                </a:lnTo>
                <a:lnTo>
                  <a:pt x="1095" y="7032"/>
                </a:lnTo>
                <a:lnTo>
                  <a:pt x="1241" y="6911"/>
                </a:lnTo>
                <a:lnTo>
                  <a:pt x="1412" y="6813"/>
                </a:lnTo>
                <a:close/>
                <a:moveTo>
                  <a:pt x="1363" y="7981"/>
                </a:moveTo>
                <a:lnTo>
                  <a:pt x="1339" y="8468"/>
                </a:lnTo>
                <a:lnTo>
                  <a:pt x="1241" y="8541"/>
                </a:lnTo>
                <a:lnTo>
                  <a:pt x="1168" y="8614"/>
                </a:lnTo>
                <a:lnTo>
                  <a:pt x="1022" y="8736"/>
                </a:lnTo>
                <a:lnTo>
                  <a:pt x="901" y="8882"/>
                </a:lnTo>
                <a:lnTo>
                  <a:pt x="779" y="9052"/>
                </a:lnTo>
                <a:lnTo>
                  <a:pt x="657" y="9222"/>
                </a:lnTo>
                <a:lnTo>
                  <a:pt x="609" y="8492"/>
                </a:lnTo>
                <a:lnTo>
                  <a:pt x="730" y="8444"/>
                </a:lnTo>
                <a:lnTo>
                  <a:pt x="876" y="8395"/>
                </a:lnTo>
                <a:lnTo>
                  <a:pt x="1095" y="8200"/>
                </a:lnTo>
                <a:lnTo>
                  <a:pt x="1363" y="7981"/>
                </a:lnTo>
                <a:close/>
                <a:moveTo>
                  <a:pt x="1314" y="9003"/>
                </a:moveTo>
                <a:lnTo>
                  <a:pt x="1290" y="9611"/>
                </a:lnTo>
                <a:lnTo>
                  <a:pt x="1168" y="9660"/>
                </a:lnTo>
                <a:lnTo>
                  <a:pt x="1071" y="9733"/>
                </a:lnTo>
                <a:lnTo>
                  <a:pt x="852" y="9903"/>
                </a:lnTo>
                <a:lnTo>
                  <a:pt x="706" y="10049"/>
                </a:lnTo>
                <a:lnTo>
                  <a:pt x="657" y="9368"/>
                </a:lnTo>
                <a:lnTo>
                  <a:pt x="925" y="9271"/>
                </a:lnTo>
                <a:lnTo>
                  <a:pt x="1168" y="9101"/>
                </a:lnTo>
                <a:lnTo>
                  <a:pt x="1314" y="9003"/>
                </a:lnTo>
                <a:close/>
                <a:moveTo>
                  <a:pt x="1266" y="10122"/>
                </a:moveTo>
                <a:lnTo>
                  <a:pt x="1266" y="10877"/>
                </a:lnTo>
                <a:lnTo>
                  <a:pt x="1120" y="10998"/>
                </a:lnTo>
                <a:lnTo>
                  <a:pt x="803" y="11242"/>
                </a:lnTo>
                <a:lnTo>
                  <a:pt x="730" y="10439"/>
                </a:lnTo>
                <a:lnTo>
                  <a:pt x="876" y="10366"/>
                </a:lnTo>
                <a:lnTo>
                  <a:pt x="1022" y="10293"/>
                </a:lnTo>
                <a:lnTo>
                  <a:pt x="1266" y="10122"/>
                </a:lnTo>
                <a:close/>
                <a:moveTo>
                  <a:pt x="1266" y="11363"/>
                </a:moveTo>
                <a:lnTo>
                  <a:pt x="1266" y="11826"/>
                </a:lnTo>
                <a:lnTo>
                  <a:pt x="1120" y="11972"/>
                </a:lnTo>
                <a:lnTo>
                  <a:pt x="974" y="12118"/>
                </a:lnTo>
                <a:lnTo>
                  <a:pt x="901" y="12215"/>
                </a:lnTo>
                <a:lnTo>
                  <a:pt x="828" y="12337"/>
                </a:lnTo>
                <a:lnTo>
                  <a:pt x="803" y="11534"/>
                </a:lnTo>
                <a:lnTo>
                  <a:pt x="803" y="11485"/>
                </a:lnTo>
                <a:lnTo>
                  <a:pt x="925" y="11485"/>
                </a:lnTo>
                <a:lnTo>
                  <a:pt x="1047" y="11461"/>
                </a:lnTo>
                <a:lnTo>
                  <a:pt x="1144" y="11412"/>
                </a:lnTo>
                <a:lnTo>
                  <a:pt x="1266" y="11363"/>
                </a:lnTo>
                <a:close/>
                <a:moveTo>
                  <a:pt x="1266" y="12385"/>
                </a:moveTo>
                <a:lnTo>
                  <a:pt x="1266" y="12872"/>
                </a:lnTo>
                <a:lnTo>
                  <a:pt x="974" y="13140"/>
                </a:lnTo>
                <a:lnTo>
                  <a:pt x="828" y="13286"/>
                </a:lnTo>
                <a:lnTo>
                  <a:pt x="828" y="12653"/>
                </a:lnTo>
                <a:lnTo>
                  <a:pt x="1022" y="12556"/>
                </a:lnTo>
                <a:lnTo>
                  <a:pt x="1217" y="12410"/>
                </a:lnTo>
                <a:lnTo>
                  <a:pt x="1266" y="12385"/>
                </a:lnTo>
                <a:close/>
                <a:moveTo>
                  <a:pt x="1266" y="13407"/>
                </a:moveTo>
                <a:lnTo>
                  <a:pt x="1266" y="14113"/>
                </a:lnTo>
                <a:lnTo>
                  <a:pt x="1168" y="14186"/>
                </a:lnTo>
                <a:lnTo>
                  <a:pt x="1095" y="14235"/>
                </a:lnTo>
                <a:lnTo>
                  <a:pt x="925" y="14381"/>
                </a:lnTo>
                <a:lnTo>
                  <a:pt x="779" y="14527"/>
                </a:lnTo>
                <a:lnTo>
                  <a:pt x="803" y="13748"/>
                </a:lnTo>
                <a:lnTo>
                  <a:pt x="925" y="13675"/>
                </a:lnTo>
                <a:lnTo>
                  <a:pt x="1047" y="13578"/>
                </a:lnTo>
                <a:lnTo>
                  <a:pt x="1266" y="13407"/>
                </a:lnTo>
                <a:close/>
                <a:moveTo>
                  <a:pt x="1266" y="14624"/>
                </a:moveTo>
                <a:lnTo>
                  <a:pt x="1266" y="14940"/>
                </a:lnTo>
                <a:lnTo>
                  <a:pt x="1193" y="14989"/>
                </a:lnTo>
                <a:lnTo>
                  <a:pt x="949" y="15208"/>
                </a:lnTo>
                <a:lnTo>
                  <a:pt x="730" y="15451"/>
                </a:lnTo>
                <a:lnTo>
                  <a:pt x="755" y="15062"/>
                </a:lnTo>
                <a:lnTo>
                  <a:pt x="876" y="14989"/>
                </a:lnTo>
                <a:lnTo>
                  <a:pt x="974" y="14892"/>
                </a:lnTo>
                <a:lnTo>
                  <a:pt x="1193" y="14697"/>
                </a:lnTo>
                <a:lnTo>
                  <a:pt x="1266" y="14624"/>
                </a:lnTo>
                <a:close/>
                <a:moveTo>
                  <a:pt x="1241" y="15451"/>
                </a:moveTo>
                <a:lnTo>
                  <a:pt x="1241" y="15500"/>
                </a:lnTo>
                <a:lnTo>
                  <a:pt x="1217" y="15841"/>
                </a:lnTo>
                <a:lnTo>
                  <a:pt x="1071" y="15962"/>
                </a:lnTo>
                <a:lnTo>
                  <a:pt x="925" y="16108"/>
                </a:lnTo>
                <a:lnTo>
                  <a:pt x="682" y="16400"/>
                </a:lnTo>
                <a:lnTo>
                  <a:pt x="682" y="16400"/>
                </a:lnTo>
                <a:lnTo>
                  <a:pt x="730" y="15695"/>
                </a:lnTo>
                <a:lnTo>
                  <a:pt x="779" y="15719"/>
                </a:lnTo>
                <a:lnTo>
                  <a:pt x="828" y="15743"/>
                </a:lnTo>
                <a:lnTo>
                  <a:pt x="901" y="15743"/>
                </a:lnTo>
                <a:lnTo>
                  <a:pt x="949" y="15695"/>
                </a:lnTo>
                <a:lnTo>
                  <a:pt x="1241" y="15451"/>
                </a:lnTo>
                <a:close/>
                <a:moveTo>
                  <a:pt x="1193" y="16327"/>
                </a:moveTo>
                <a:lnTo>
                  <a:pt x="1120" y="17009"/>
                </a:lnTo>
                <a:lnTo>
                  <a:pt x="998" y="17082"/>
                </a:lnTo>
                <a:lnTo>
                  <a:pt x="876" y="17179"/>
                </a:lnTo>
                <a:lnTo>
                  <a:pt x="682" y="17373"/>
                </a:lnTo>
                <a:lnTo>
                  <a:pt x="584" y="17495"/>
                </a:lnTo>
                <a:lnTo>
                  <a:pt x="584" y="17495"/>
                </a:lnTo>
                <a:lnTo>
                  <a:pt x="657" y="16668"/>
                </a:lnTo>
                <a:lnTo>
                  <a:pt x="803" y="16619"/>
                </a:lnTo>
                <a:lnTo>
                  <a:pt x="949" y="16522"/>
                </a:lnTo>
                <a:lnTo>
                  <a:pt x="1193" y="16327"/>
                </a:lnTo>
                <a:close/>
                <a:moveTo>
                  <a:pt x="6813" y="463"/>
                </a:moveTo>
                <a:lnTo>
                  <a:pt x="8322" y="487"/>
                </a:lnTo>
                <a:lnTo>
                  <a:pt x="9831" y="560"/>
                </a:lnTo>
                <a:lnTo>
                  <a:pt x="12848" y="706"/>
                </a:lnTo>
                <a:lnTo>
                  <a:pt x="12799" y="901"/>
                </a:lnTo>
                <a:lnTo>
                  <a:pt x="12751" y="1071"/>
                </a:lnTo>
                <a:lnTo>
                  <a:pt x="12702" y="1484"/>
                </a:lnTo>
                <a:lnTo>
                  <a:pt x="12678" y="1874"/>
                </a:lnTo>
                <a:lnTo>
                  <a:pt x="12702" y="2312"/>
                </a:lnTo>
                <a:lnTo>
                  <a:pt x="12775" y="3115"/>
                </a:lnTo>
                <a:lnTo>
                  <a:pt x="12824" y="3528"/>
                </a:lnTo>
                <a:lnTo>
                  <a:pt x="12824" y="3893"/>
                </a:lnTo>
                <a:lnTo>
                  <a:pt x="12848" y="3966"/>
                </a:lnTo>
                <a:lnTo>
                  <a:pt x="12872" y="4039"/>
                </a:lnTo>
                <a:lnTo>
                  <a:pt x="12921" y="4064"/>
                </a:lnTo>
                <a:lnTo>
                  <a:pt x="12970" y="4112"/>
                </a:lnTo>
                <a:lnTo>
                  <a:pt x="12994" y="4161"/>
                </a:lnTo>
                <a:lnTo>
                  <a:pt x="13067" y="4210"/>
                </a:lnTo>
                <a:lnTo>
                  <a:pt x="13262" y="4258"/>
                </a:lnTo>
                <a:lnTo>
                  <a:pt x="13456" y="4307"/>
                </a:lnTo>
                <a:lnTo>
                  <a:pt x="13894" y="4331"/>
                </a:lnTo>
                <a:lnTo>
                  <a:pt x="14697" y="4356"/>
                </a:lnTo>
                <a:lnTo>
                  <a:pt x="15500" y="4356"/>
                </a:lnTo>
                <a:lnTo>
                  <a:pt x="15889" y="4331"/>
                </a:lnTo>
                <a:lnTo>
                  <a:pt x="16279" y="4283"/>
                </a:lnTo>
                <a:lnTo>
                  <a:pt x="16254" y="5061"/>
                </a:lnTo>
                <a:lnTo>
                  <a:pt x="16279" y="5864"/>
                </a:lnTo>
                <a:lnTo>
                  <a:pt x="16303" y="6643"/>
                </a:lnTo>
                <a:lnTo>
                  <a:pt x="16303" y="7422"/>
                </a:lnTo>
                <a:lnTo>
                  <a:pt x="16279" y="9319"/>
                </a:lnTo>
                <a:lnTo>
                  <a:pt x="16254" y="10268"/>
                </a:lnTo>
                <a:lnTo>
                  <a:pt x="16254" y="11242"/>
                </a:lnTo>
                <a:lnTo>
                  <a:pt x="16303" y="13140"/>
                </a:lnTo>
                <a:lnTo>
                  <a:pt x="16352" y="15062"/>
                </a:lnTo>
                <a:lnTo>
                  <a:pt x="16327" y="15962"/>
                </a:lnTo>
                <a:lnTo>
                  <a:pt x="16327" y="16887"/>
                </a:lnTo>
                <a:lnTo>
                  <a:pt x="16327" y="17738"/>
                </a:lnTo>
                <a:lnTo>
                  <a:pt x="16303" y="18152"/>
                </a:lnTo>
                <a:lnTo>
                  <a:pt x="16254" y="18590"/>
                </a:lnTo>
                <a:lnTo>
                  <a:pt x="15889" y="18614"/>
                </a:lnTo>
                <a:lnTo>
                  <a:pt x="15549" y="18639"/>
                </a:lnTo>
                <a:lnTo>
                  <a:pt x="11923" y="18639"/>
                </a:lnTo>
                <a:lnTo>
                  <a:pt x="9733" y="18614"/>
                </a:lnTo>
                <a:lnTo>
                  <a:pt x="7641" y="18566"/>
                </a:lnTo>
                <a:lnTo>
                  <a:pt x="5524" y="18517"/>
                </a:lnTo>
                <a:lnTo>
                  <a:pt x="4453" y="18517"/>
                </a:lnTo>
                <a:lnTo>
                  <a:pt x="3383" y="18566"/>
                </a:lnTo>
                <a:lnTo>
                  <a:pt x="2701" y="18566"/>
                </a:lnTo>
                <a:lnTo>
                  <a:pt x="2361" y="18590"/>
                </a:lnTo>
                <a:lnTo>
                  <a:pt x="2020" y="18639"/>
                </a:lnTo>
                <a:lnTo>
                  <a:pt x="1971" y="18590"/>
                </a:lnTo>
                <a:lnTo>
                  <a:pt x="1923" y="18517"/>
                </a:lnTo>
                <a:lnTo>
                  <a:pt x="1850" y="18493"/>
                </a:lnTo>
                <a:lnTo>
                  <a:pt x="1777" y="18493"/>
                </a:lnTo>
                <a:lnTo>
                  <a:pt x="1704" y="18298"/>
                </a:lnTo>
                <a:lnTo>
                  <a:pt x="1679" y="18103"/>
                </a:lnTo>
                <a:lnTo>
                  <a:pt x="1704" y="18030"/>
                </a:lnTo>
                <a:lnTo>
                  <a:pt x="1704" y="17957"/>
                </a:lnTo>
                <a:lnTo>
                  <a:pt x="1679" y="17884"/>
                </a:lnTo>
                <a:lnTo>
                  <a:pt x="1631" y="17811"/>
                </a:lnTo>
                <a:lnTo>
                  <a:pt x="1631" y="17398"/>
                </a:lnTo>
                <a:lnTo>
                  <a:pt x="1631" y="17009"/>
                </a:lnTo>
                <a:lnTo>
                  <a:pt x="1679" y="16133"/>
                </a:lnTo>
                <a:lnTo>
                  <a:pt x="1728" y="15281"/>
                </a:lnTo>
                <a:lnTo>
                  <a:pt x="1728" y="15086"/>
                </a:lnTo>
                <a:lnTo>
                  <a:pt x="1777" y="15038"/>
                </a:lnTo>
                <a:lnTo>
                  <a:pt x="1801" y="14965"/>
                </a:lnTo>
                <a:lnTo>
                  <a:pt x="1777" y="14916"/>
                </a:lnTo>
                <a:lnTo>
                  <a:pt x="1728" y="14843"/>
                </a:lnTo>
                <a:lnTo>
                  <a:pt x="1728" y="13018"/>
                </a:lnTo>
                <a:lnTo>
                  <a:pt x="1801" y="12945"/>
                </a:lnTo>
                <a:lnTo>
                  <a:pt x="1825" y="12848"/>
                </a:lnTo>
                <a:lnTo>
                  <a:pt x="1825" y="12775"/>
                </a:lnTo>
                <a:lnTo>
                  <a:pt x="1801" y="12726"/>
                </a:lnTo>
                <a:lnTo>
                  <a:pt x="1728" y="12677"/>
                </a:lnTo>
                <a:lnTo>
                  <a:pt x="1728" y="11071"/>
                </a:lnTo>
                <a:lnTo>
                  <a:pt x="1752" y="11023"/>
                </a:lnTo>
                <a:lnTo>
                  <a:pt x="1777" y="10974"/>
                </a:lnTo>
                <a:lnTo>
                  <a:pt x="1752" y="10925"/>
                </a:lnTo>
                <a:lnTo>
                  <a:pt x="1728" y="10852"/>
                </a:lnTo>
                <a:lnTo>
                  <a:pt x="1752" y="10049"/>
                </a:lnTo>
                <a:lnTo>
                  <a:pt x="1825" y="7373"/>
                </a:lnTo>
                <a:lnTo>
                  <a:pt x="1874" y="6059"/>
                </a:lnTo>
                <a:lnTo>
                  <a:pt x="1947" y="4721"/>
                </a:lnTo>
                <a:lnTo>
                  <a:pt x="1971" y="4137"/>
                </a:lnTo>
                <a:lnTo>
                  <a:pt x="1971" y="3553"/>
                </a:lnTo>
                <a:lnTo>
                  <a:pt x="1947" y="2969"/>
                </a:lnTo>
                <a:lnTo>
                  <a:pt x="1898" y="2360"/>
                </a:lnTo>
                <a:lnTo>
                  <a:pt x="1874" y="1825"/>
                </a:lnTo>
                <a:lnTo>
                  <a:pt x="1825" y="1290"/>
                </a:lnTo>
                <a:lnTo>
                  <a:pt x="1752" y="925"/>
                </a:lnTo>
                <a:lnTo>
                  <a:pt x="1728" y="755"/>
                </a:lnTo>
                <a:lnTo>
                  <a:pt x="1704" y="560"/>
                </a:lnTo>
                <a:lnTo>
                  <a:pt x="2142" y="609"/>
                </a:lnTo>
                <a:lnTo>
                  <a:pt x="2580" y="609"/>
                </a:lnTo>
                <a:lnTo>
                  <a:pt x="3456" y="584"/>
                </a:lnTo>
                <a:lnTo>
                  <a:pt x="5135" y="511"/>
                </a:lnTo>
                <a:lnTo>
                  <a:pt x="5986" y="487"/>
                </a:lnTo>
                <a:lnTo>
                  <a:pt x="6813" y="463"/>
                </a:lnTo>
                <a:close/>
                <a:moveTo>
                  <a:pt x="1120" y="17544"/>
                </a:moveTo>
                <a:lnTo>
                  <a:pt x="1144" y="17982"/>
                </a:lnTo>
                <a:lnTo>
                  <a:pt x="974" y="18176"/>
                </a:lnTo>
                <a:lnTo>
                  <a:pt x="803" y="18371"/>
                </a:lnTo>
                <a:lnTo>
                  <a:pt x="682" y="18517"/>
                </a:lnTo>
                <a:lnTo>
                  <a:pt x="584" y="18663"/>
                </a:lnTo>
                <a:lnTo>
                  <a:pt x="536" y="18858"/>
                </a:lnTo>
                <a:lnTo>
                  <a:pt x="536" y="19028"/>
                </a:lnTo>
                <a:lnTo>
                  <a:pt x="536" y="19052"/>
                </a:lnTo>
                <a:lnTo>
                  <a:pt x="584" y="19052"/>
                </a:lnTo>
                <a:lnTo>
                  <a:pt x="779" y="18955"/>
                </a:lnTo>
                <a:lnTo>
                  <a:pt x="949" y="18809"/>
                </a:lnTo>
                <a:lnTo>
                  <a:pt x="1266" y="18468"/>
                </a:lnTo>
                <a:lnTo>
                  <a:pt x="1339" y="18663"/>
                </a:lnTo>
                <a:lnTo>
                  <a:pt x="1412" y="18833"/>
                </a:lnTo>
                <a:lnTo>
                  <a:pt x="1168" y="19150"/>
                </a:lnTo>
                <a:lnTo>
                  <a:pt x="901" y="19539"/>
                </a:lnTo>
                <a:lnTo>
                  <a:pt x="657" y="19928"/>
                </a:lnTo>
                <a:lnTo>
                  <a:pt x="584" y="19685"/>
                </a:lnTo>
                <a:lnTo>
                  <a:pt x="560" y="19466"/>
                </a:lnTo>
                <a:lnTo>
                  <a:pt x="511" y="18979"/>
                </a:lnTo>
                <a:lnTo>
                  <a:pt x="511" y="18468"/>
                </a:lnTo>
                <a:lnTo>
                  <a:pt x="536" y="17982"/>
                </a:lnTo>
                <a:lnTo>
                  <a:pt x="657" y="17909"/>
                </a:lnTo>
                <a:lnTo>
                  <a:pt x="779" y="17836"/>
                </a:lnTo>
                <a:lnTo>
                  <a:pt x="974" y="17665"/>
                </a:lnTo>
                <a:lnTo>
                  <a:pt x="1120" y="17544"/>
                </a:lnTo>
                <a:close/>
                <a:moveTo>
                  <a:pt x="15451" y="19101"/>
                </a:moveTo>
                <a:lnTo>
                  <a:pt x="15427" y="19296"/>
                </a:lnTo>
                <a:lnTo>
                  <a:pt x="15427" y="19490"/>
                </a:lnTo>
                <a:lnTo>
                  <a:pt x="15451" y="19904"/>
                </a:lnTo>
                <a:lnTo>
                  <a:pt x="15086" y="19953"/>
                </a:lnTo>
                <a:lnTo>
                  <a:pt x="15086" y="19953"/>
                </a:lnTo>
                <a:lnTo>
                  <a:pt x="15159" y="19734"/>
                </a:lnTo>
                <a:lnTo>
                  <a:pt x="15257" y="19417"/>
                </a:lnTo>
                <a:lnTo>
                  <a:pt x="15281" y="19271"/>
                </a:lnTo>
                <a:lnTo>
                  <a:pt x="15281" y="19101"/>
                </a:lnTo>
                <a:close/>
                <a:moveTo>
                  <a:pt x="15062" y="19101"/>
                </a:moveTo>
                <a:lnTo>
                  <a:pt x="14989" y="19174"/>
                </a:lnTo>
                <a:lnTo>
                  <a:pt x="14940" y="19271"/>
                </a:lnTo>
                <a:lnTo>
                  <a:pt x="14867" y="19442"/>
                </a:lnTo>
                <a:lnTo>
                  <a:pt x="14721" y="19782"/>
                </a:lnTo>
                <a:lnTo>
                  <a:pt x="14600" y="20026"/>
                </a:lnTo>
                <a:lnTo>
                  <a:pt x="14357" y="20050"/>
                </a:lnTo>
                <a:lnTo>
                  <a:pt x="14357" y="20050"/>
                </a:lnTo>
                <a:lnTo>
                  <a:pt x="14454" y="19758"/>
                </a:lnTo>
                <a:lnTo>
                  <a:pt x="14503" y="19563"/>
                </a:lnTo>
                <a:lnTo>
                  <a:pt x="14551" y="19344"/>
                </a:lnTo>
                <a:lnTo>
                  <a:pt x="14575" y="19198"/>
                </a:lnTo>
                <a:lnTo>
                  <a:pt x="14551" y="19125"/>
                </a:lnTo>
                <a:lnTo>
                  <a:pt x="15062" y="19101"/>
                </a:lnTo>
                <a:close/>
                <a:moveTo>
                  <a:pt x="9782" y="19052"/>
                </a:moveTo>
                <a:lnTo>
                  <a:pt x="9660" y="19296"/>
                </a:lnTo>
                <a:lnTo>
                  <a:pt x="9563" y="19563"/>
                </a:lnTo>
                <a:lnTo>
                  <a:pt x="9490" y="19831"/>
                </a:lnTo>
                <a:lnTo>
                  <a:pt x="9441" y="20074"/>
                </a:lnTo>
                <a:lnTo>
                  <a:pt x="9028" y="20074"/>
                </a:lnTo>
                <a:lnTo>
                  <a:pt x="9125" y="19831"/>
                </a:lnTo>
                <a:lnTo>
                  <a:pt x="9174" y="19636"/>
                </a:lnTo>
                <a:lnTo>
                  <a:pt x="9320" y="19344"/>
                </a:lnTo>
                <a:lnTo>
                  <a:pt x="9368" y="19174"/>
                </a:lnTo>
                <a:lnTo>
                  <a:pt x="9393" y="19101"/>
                </a:lnTo>
                <a:lnTo>
                  <a:pt x="9368" y="19052"/>
                </a:lnTo>
                <a:close/>
                <a:moveTo>
                  <a:pt x="10780" y="19077"/>
                </a:moveTo>
                <a:lnTo>
                  <a:pt x="10609" y="19296"/>
                </a:lnTo>
                <a:lnTo>
                  <a:pt x="10439" y="19539"/>
                </a:lnTo>
                <a:lnTo>
                  <a:pt x="10366" y="19685"/>
                </a:lnTo>
                <a:lnTo>
                  <a:pt x="10317" y="19807"/>
                </a:lnTo>
                <a:lnTo>
                  <a:pt x="10269" y="19953"/>
                </a:lnTo>
                <a:lnTo>
                  <a:pt x="10269" y="20074"/>
                </a:lnTo>
                <a:lnTo>
                  <a:pt x="9904" y="20074"/>
                </a:lnTo>
                <a:lnTo>
                  <a:pt x="9904" y="19977"/>
                </a:lnTo>
                <a:lnTo>
                  <a:pt x="9977" y="19734"/>
                </a:lnTo>
                <a:lnTo>
                  <a:pt x="10050" y="19515"/>
                </a:lnTo>
                <a:lnTo>
                  <a:pt x="10147" y="19320"/>
                </a:lnTo>
                <a:lnTo>
                  <a:pt x="10196" y="19198"/>
                </a:lnTo>
                <a:lnTo>
                  <a:pt x="10220" y="19077"/>
                </a:lnTo>
                <a:close/>
                <a:moveTo>
                  <a:pt x="9101" y="19028"/>
                </a:moveTo>
                <a:lnTo>
                  <a:pt x="9003" y="19150"/>
                </a:lnTo>
                <a:lnTo>
                  <a:pt x="8930" y="19271"/>
                </a:lnTo>
                <a:lnTo>
                  <a:pt x="8809" y="19466"/>
                </a:lnTo>
                <a:lnTo>
                  <a:pt x="8736" y="19685"/>
                </a:lnTo>
                <a:lnTo>
                  <a:pt x="8638" y="19880"/>
                </a:lnTo>
                <a:lnTo>
                  <a:pt x="8614" y="19977"/>
                </a:lnTo>
                <a:lnTo>
                  <a:pt x="8565" y="20074"/>
                </a:lnTo>
                <a:lnTo>
                  <a:pt x="8079" y="20099"/>
                </a:lnTo>
                <a:lnTo>
                  <a:pt x="8103" y="19953"/>
                </a:lnTo>
                <a:lnTo>
                  <a:pt x="8176" y="19734"/>
                </a:lnTo>
                <a:lnTo>
                  <a:pt x="8273" y="19490"/>
                </a:lnTo>
                <a:lnTo>
                  <a:pt x="8395" y="19296"/>
                </a:lnTo>
                <a:lnTo>
                  <a:pt x="8468" y="19150"/>
                </a:lnTo>
                <a:lnTo>
                  <a:pt x="8517" y="19028"/>
                </a:lnTo>
                <a:close/>
                <a:moveTo>
                  <a:pt x="10926" y="19077"/>
                </a:moveTo>
                <a:lnTo>
                  <a:pt x="10999" y="19101"/>
                </a:lnTo>
                <a:lnTo>
                  <a:pt x="11631" y="19101"/>
                </a:lnTo>
                <a:lnTo>
                  <a:pt x="11510" y="19247"/>
                </a:lnTo>
                <a:lnTo>
                  <a:pt x="11412" y="19393"/>
                </a:lnTo>
                <a:lnTo>
                  <a:pt x="11266" y="19685"/>
                </a:lnTo>
                <a:lnTo>
                  <a:pt x="11193" y="19880"/>
                </a:lnTo>
                <a:lnTo>
                  <a:pt x="11169" y="20001"/>
                </a:lnTo>
                <a:lnTo>
                  <a:pt x="11145" y="20099"/>
                </a:lnTo>
                <a:lnTo>
                  <a:pt x="11047" y="20099"/>
                </a:lnTo>
                <a:lnTo>
                  <a:pt x="10609" y="20074"/>
                </a:lnTo>
                <a:lnTo>
                  <a:pt x="10658" y="19831"/>
                </a:lnTo>
                <a:lnTo>
                  <a:pt x="10731" y="19588"/>
                </a:lnTo>
                <a:lnTo>
                  <a:pt x="10926" y="19077"/>
                </a:lnTo>
                <a:close/>
                <a:moveTo>
                  <a:pt x="14357" y="19125"/>
                </a:moveTo>
                <a:lnTo>
                  <a:pt x="14308" y="19198"/>
                </a:lnTo>
                <a:lnTo>
                  <a:pt x="14186" y="19393"/>
                </a:lnTo>
                <a:lnTo>
                  <a:pt x="14113" y="19563"/>
                </a:lnTo>
                <a:lnTo>
                  <a:pt x="14016" y="19782"/>
                </a:lnTo>
                <a:lnTo>
                  <a:pt x="13919" y="20001"/>
                </a:lnTo>
                <a:lnTo>
                  <a:pt x="13870" y="20074"/>
                </a:lnTo>
                <a:lnTo>
                  <a:pt x="13335" y="20099"/>
                </a:lnTo>
                <a:lnTo>
                  <a:pt x="13432" y="19880"/>
                </a:lnTo>
                <a:lnTo>
                  <a:pt x="13529" y="19685"/>
                </a:lnTo>
                <a:lnTo>
                  <a:pt x="13651" y="19393"/>
                </a:lnTo>
                <a:lnTo>
                  <a:pt x="13675" y="19344"/>
                </a:lnTo>
                <a:lnTo>
                  <a:pt x="13675" y="19271"/>
                </a:lnTo>
                <a:lnTo>
                  <a:pt x="13675" y="19198"/>
                </a:lnTo>
                <a:lnTo>
                  <a:pt x="13675" y="19150"/>
                </a:lnTo>
                <a:lnTo>
                  <a:pt x="13700" y="19125"/>
                </a:lnTo>
                <a:close/>
                <a:moveTo>
                  <a:pt x="7665" y="18979"/>
                </a:moveTo>
                <a:lnTo>
                  <a:pt x="8200" y="19004"/>
                </a:lnTo>
                <a:lnTo>
                  <a:pt x="8079" y="19125"/>
                </a:lnTo>
                <a:lnTo>
                  <a:pt x="8006" y="19271"/>
                </a:lnTo>
                <a:lnTo>
                  <a:pt x="7884" y="19490"/>
                </a:lnTo>
                <a:lnTo>
                  <a:pt x="7738" y="19782"/>
                </a:lnTo>
                <a:lnTo>
                  <a:pt x="7689" y="19953"/>
                </a:lnTo>
                <a:lnTo>
                  <a:pt x="7689" y="20099"/>
                </a:lnTo>
                <a:lnTo>
                  <a:pt x="6984" y="20123"/>
                </a:lnTo>
                <a:lnTo>
                  <a:pt x="7057" y="19977"/>
                </a:lnTo>
                <a:lnTo>
                  <a:pt x="7130" y="19831"/>
                </a:lnTo>
                <a:lnTo>
                  <a:pt x="7324" y="19563"/>
                </a:lnTo>
                <a:lnTo>
                  <a:pt x="7519" y="19271"/>
                </a:lnTo>
                <a:lnTo>
                  <a:pt x="7592" y="19125"/>
                </a:lnTo>
                <a:lnTo>
                  <a:pt x="7665" y="18979"/>
                </a:lnTo>
                <a:close/>
                <a:moveTo>
                  <a:pt x="11996" y="19101"/>
                </a:moveTo>
                <a:lnTo>
                  <a:pt x="12556" y="19125"/>
                </a:lnTo>
                <a:lnTo>
                  <a:pt x="12483" y="19223"/>
                </a:lnTo>
                <a:lnTo>
                  <a:pt x="12410" y="19320"/>
                </a:lnTo>
                <a:lnTo>
                  <a:pt x="12313" y="19563"/>
                </a:lnTo>
                <a:lnTo>
                  <a:pt x="12240" y="19855"/>
                </a:lnTo>
                <a:lnTo>
                  <a:pt x="12167" y="20123"/>
                </a:lnTo>
                <a:lnTo>
                  <a:pt x="11558" y="20099"/>
                </a:lnTo>
                <a:lnTo>
                  <a:pt x="11583" y="19953"/>
                </a:lnTo>
                <a:lnTo>
                  <a:pt x="11656" y="19807"/>
                </a:lnTo>
                <a:lnTo>
                  <a:pt x="11802" y="19563"/>
                </a:lnTo>
                <a:lnTo>
                  <a:pt x="11899" y="19369"/>
                </a:lnTo>
                <a:lnTo>
                  <a:pt x="11948" y="19247"/>
                </a:lnTo>
                <a:lnTo>
                  <a:pt x="11996" y="19101"/>
                </a:lnTo>
                <a:close/>
                <a:moveTo>
                  <a:pt x="13602" y="19125"/>
                </a:moveTo>
                <a:lnTo>
                  <a:pt x="13505" y="19174"/>
                </a:lnTo>
                <a:lnTo>
                  <a:pt x="13408" y="19247"/>
                </a:lnTo>
                <a:lnTo>
                  <a:pt x="13286" y="19393"/>
                </a:lnTo>
                <a:lnTo>
                  <a:pt x="13164" y="19539"/>
                </a:lnTo>
                <a:lnTo>
                  <a:pt x="13018" y="19831"/>
                </a:lnTo>
                <a:lnTo>
                  <a:pt x="12921" y="20123"/>
                </a:lnTo>
                <a:lnTo>
                  <a:pt x="12580" y="20123"/>
                </a:lnTo>
                <a:lnTo>
                  <a:pt x="12653" y="19807"/>
                </a:lnTo>
                <a:lnTo>
                  <a:pt x="12751" y="19490"/>
                </a:lnTo>
                <a:lnTo>
                  <a:pt x="12848" y="19150"/>
                </a:lnTo>
                <a:lnTo>
                  <a:pt x="12848" y="19125"/>
                </a:lnTo>
                <a:close/>
                <a:moveTo>
                  <a:pt x="6813" y="18955"/>
                </a:moveTo>
                <a:lnTo>
                  <a:pt x="7324" y="18979"/>
                </a:lnTo>
                <a:lnTo>
                  <a:pt x="7203" y="19101"/>
                </a:lnTo>
                <a:lnTo>
                  <a:pt x="7081" y="19223"/>
                </a:lnTo>
                <a:lnTo>
                  <a:pt x="6886" y="19515"/>
                </a:lnTo>
                <a:lnTo>
                  <a:pt x="6716" y="19831"/>
                </a:lnTo>
                <a:lnTo>
                  <a:pt x="6619" y="20147"/>
                </a:lnTo>
                <a:lnTo>
                  <a:pt x="6303" y="20147"/>
                </a:lnTo>
                <a:lnTo>
                  <a:pt x="6351" y="20001"/>
                </a:lnTo>
                <a:lnTo>
                  <a:pt x="6400" y="19855"/>
                </a:lnTo>
                <a:lnTo>
                  <a:pt x="6424" y="19685"/>
                </a:lnTo>
                <a:lnTo>
                  <a:pt x="6497" y="19539"/>
                </a:lnTo>
                <a:lnTo>
                  <a:pt x="6643" y="19247"/>
                </a:lnTo>
                <a:lnTo>
                  <a:pt x="6813" y="18955"/>
                </a:lnTo>
                <a:close/>
                <a:moveTo>
                  <a:pt x="6376" y="18955"/>
                </a:moveTo>
                <a:lnTo>
                  <a:pt x="6230" y="19198"/>
                </a:lnTo>
                <a:lnTo>
                  <a:pt x="6132" y="19417"/>
                </a:lnTo>
                <a:lnTo>
                  <a:pt x="6059" y="19588"/>
                </a:lnTo>
                <a:lnTo>
                  <a:pt x="5962" y="19782"/>
                </a:lnTo>
                <a:lnTo>
                  <a:pt x="5913" y="19977"/>
                </a:lnTo>
                <a:lnTo>
                  <a:pt x="5913" y="20074"/>
                </a:lnTo>
                <a:lnTo>
                  <a:pt x="5938" y="20172"/>
                </a:lnTo>
                <a:lnTo>
                  <a:pt x="5086" y="20220"/>
                </a:lnTo>
                <a:lnTo>
                  <a:pt x="5208" y="19977"/>
                </a:lnTo>
                <a:lnTo>
                  <a:pt x="5329" y="19734"/>
                </a:lnTo>
                <a:lnTo>
                  <a:pt x="5573" y="19320"/>
                </a:lnTo>
                <a:lnTo>
                  <a:pt x="5670" y="19150"/>
                </a:lnTo>
                <a:lnTo>
                  <a:pt x="5743" y="19052"/>
                </a:lnTo>
                <a:lnTo>
                  <a:pt x="5743" y="19004"/>
                </a:lnTo>
                <a:lnTo>
                  <a:pt x="5719" y="18955"/>
                </a:lnTo>
                <a:close/>
                <a:moveTo>
                  <a:pt x="5475" y="18955"/>
                </a:moveTo>
                <a:lnTo>
                  <a:pt x="5305" y="19125"/>
                </a:lnTo>
                <a:lnTo>
                  <a:pt x="5183" y="19296"/>
                </a:lnTo>
                <a:lnTo>
                  <a:pt x="4964" y="19685"/>
                </a:lnTo>
                <a:lnTo>
                  <a:pt x="4818" y="19953"/>
                </a:lnTo>
                <a:lnTo>
                  <a:pt x="4745" y="20099"/>
                </a:lnTo>
                <a:lnTo>
                  <a:pt x="4745" y="20220"/>
                </a:lnTo>
                <a:lnTo>
                  <a:pt x="4210" y="20269"/>
                </a:lnTo>
                <a:lnTo>
                  <a:pt x="4234" y="20196"/>
                </a:lnTo>
                <a:lnTo>
                  <a:pt x="4332" y="19953"/>
                </a:lnTo>
                <a:lnTo>
                  <a:pt x="4429" y="19709"/>
                </a:lnTo>
                <a:lnTo>
                  <a:pt x="4624" y="19369"/>
                </a:lnTo>
                <a:lnTo>
                  <a:pt x="4672" y="19271"/>
                </a:lnTo>
                <a:lnTo>
                  <a:pt x="4697" y="19198"/>
                </a:lnTo>
                <a:lnTo>
                  <a:pt x="4697" y="19101"/>
                </a:lnTo>
                <a:lnTo>
                  <a:pt x="4672" y="19004"/>
                </a:lnTo>
                <a:lnTo>
                  <a:pt x="4551" y="19004"/>
                </a:lnTo>
                <a:lnTo>
                  <a:pt x="4453" y="19077"/>
                </a:lnTo>
                <a:lnTo>
                  <a:pt x="4356" y="19150"/>
                </a:lnTo>
                <a:lnTo>
                  <a:pt x="4259" y="19271"/>
                </a:lnTo>
                <a:lnTo>
                  <a:pt x="4113" y="19490"/>
                </a:lnTo>
                <a:lnTo>
                  <a:pt x="4015" y="19709"/>
                </a:lnTo>
                <a:lnTo>
                  <a:pt x="3869" y="19977"/>
                </a:lnTo>
                <a:lnTo>
                  <a:pt x="3821" y="20123"/>
                </a:lnTo>
                <a:lnTo>
                  <a:pt x="3796" y="20293"/>
                </a:lnTo>
                <a:lnTo>
                  <a:pt x="3358" y="20318"/>
                </a:lnTo>
                <a:lnTo>
                  <a:pt x="3383" y="20172"/>
                </a:lnTo>
                <a:lnTo>
                  <a:pt x="3456" y="19928"/>
                </a:lnTo>
                <a:lnTo>
                  <a:pt x="3553" y="19709"/>
                </a:lnTo>
                <a:lnTo>
                  <a:pt x="3748" y="19320"/>
                </a:lnTo>
                <a:lnTo>
                  <a:pt x="3967" y="18955"/>
                </a:lnTo>
                <a:close/>
                <a:moveTo>
                  <a:pt x="1850" y="19028"/>
                </a:moveTo>
                <a:lnTo>
                  <a:pt x="2166" y="19052"/>
                </a:lnTo>
                <a:lnTo>
                  <a:pt x="2507" y="19052"/>
                </a:lnTo>
                <a:lnTo>
                  <a:pt x="2239" y="19393"/>
                </a:lnTo>
                <a:lnTo>
                  <a:pt x="1971" y="19758"/>
                </a:lnTo>
                <a:lnTo>
                  <a:pt x="1777" y="20099"/>
                </a:lnTo>
                <a:lnTo>
                  <a:pt x="1704" y="20245"/>
                </a:lnTo>
                <a:lnTo>
                  <a:pt x="1655" y="20366"/>
                </a:lnTo>
                <a:lnTo>
                  <a:pt x="1558" y="20366"/>
                </a:lnTo>
                <a:lnTo>
                  <a:pt x="1217" y="20342"/>
                </a:lnTo>
                <a:lnTo>
                  <a:pt x="876" y="20318"/>
                </a:lnTo>
                <a:lnTo>
                  <a:pt x="1144" y="20001"/>
                </a:lnTo>
                <a:lnTo>
                  <a:pt x="1363" y="19685"/>
                </a:lnTo>
                <a:lnTo>
                  <a:pt x="1606" y="19344"/>
                </a:lnTo>
                <a:lnTo>
                  <a:pt x="1850" y="19028"/>
                </a:lnTo>
                <a:close/>
                <a:moveTo>
                  <a:pt x="3675" y="18955"/>
                </a:moveTo>
                <a:lnTo>
                  <a:pt x="3553" y="19077"/>
                </a:lnTo>
                <a:lnTo>
                  <a:pt x="3431" y="19223"/>
                </a:lnTo>
                <a:lnTo>
                  <a:pt x="3261" y="19539"/>
                </a:lnTo>
                <a:lnTo>
                  <a:pt x="3164" y="19709"/>
                </a:lnTo>
                <a:lnTo>
                  <a:pt x="3066" y="19904"/>
                </a:lnTo>
                <a:lnTo>
                  <a:pt x="3018" y="20123"/>
                </a:lnTo>
                <a:lnTo>
                  <a:pt x="2993" y="20220"/>
                </a:lnTo>
                <a:lnTo>
                  <a:pt x="2993" y="20342"/>
                </a:lnTo>
                <a:lnTo>
                  <a:pt x="2044" y="20391"/>
                </a:lnTo>
                <a:lnTo>
                  <a:pt x="2239" y="20123"/>
                </a:lnTo>
                <a:lnTo>
                  <a:pt x="2361" y="19928"/>
                </a:lnTo>
                <a:lnTo>
                  <a:pt x="2677" y="19442"/>
                </a:lnTo>
                <a:lnTo>
                  <a:pt x="2872" y="19198"/>
                </a:lnTo>
                <a:lnTo>
                  <a:pt x="2969" y="19101"/>
                </a:lnTo>
                <a:lnTo>
                  <a:pt x="3066" y="19004"/>
                </a:lnTo>
                <a:lnTo>
                  <a:pt x="3675" y="18955"/>
                </a:lnTo>
                <a:close/>
                <a:moveTo>
                  <a:pt x="6643" y="0"/>
                </a:moveTo>
                <a:lnTo>
                  <a:pt x="5792" y="25"/>
                </a:lnTo>
                <a:lnTo>
                  <a:pt x="4940" y="49"/>
                </a:lnTo>
                <a:lnTo>
                  <a:pt x="3261" y="146"/>
                </a:lnTo>
                <a:lnTo>
                  <a:pt x="2093" y="195"/>
                </a:lnTo>
                <a:lnTo>
                  <a:pt x="1898" y="195"/>
                </a:lnTo>
                <a:lnTo>
                  <a:pt x="1704" y="244"/>
                </a:lnTo>
                <a:lnTo>
                  <a:pt x="1655" y="219"/>
                </a:lnTo>
                <a:lnTo>
                  <a:pt x="1582" y="195"/>
                </a:lnTo>
                <a:lnTo>
                  <a:pt x="1509" y="219"/>
                </a:lnTo>
                <a:lnTo>
                  <a:pt x="1460" y="268"/>
                </a:lnTo>
                <a:lnTo>
                  <a:pt x="1412" y="390"/>
                </a:lnTo>
                <a:lnTo>
                  <a:pt x="1363" y="511"/>
                </a:lnTo>
                <a:lnTo>
                  <a:pt x="1339" y="755"/>
                </a:lnTo>
                <a:lnTo>
                  <a:pt x="1339" y="1047"/>
                </a:lnTo>
                <a:lnTo>
                  <a:pt x="1387" y="1314"/>
                </a:lnTo>
                <a:lnTo>
                  <a:pt x="1217" y="1290"/>
                </a:lnTo>
                <a:lnTo>
                  <a:pt x="1047" y="1290"/>
                </a:lnTo>
                <a:lnTo>
                  <a:pt x="730" y="1314"/>
                </a:lnTo>
                <a:lnTo>
                  <a:pt x="560" y="1314"/>
                </a:lnTo>
                <a:lnTo>
                  <a:pt x="365" y="1338"/>
                </a:lnTo>
                <a:lnTo>
                  <a:pt x="268" y="1363"/>
                </a:lnTo>
                <a:lnTo>
                  <a:pt x="195" y="1411"/>
                </a:lnTo>
                <a:lnTo>
                  <a:pt x="146" y="1460"/>
                </a:lnTo>
                <a:lnTo>
                  <a:pt x="122" y="1557"/>
                </a:lnTo>
                <a:lnTo>
                  <a:pt x="122" y="1630"/>
                </a:lnTo>
                <a:lnTo>
                  <a:pt x="98" y="1874"/>
                </a:lnTo>
                <a:lnTo>
                  <a:pt x="73" y="2117"/>
                </a:lnTo>
                <a:lnTo>
                  <a:pt x="49" y="2652"/>
                </a:lnTo>
                <a:lnTo>
                  <a:pt x="73" y="3674"/>
                </a:lnTo>
                <a:lnTo>
                  <a:pt x="49" y="4891"/>
                </a:lnTo>
                <a:lnTo>
                  <a:pt x="25" y="6083"/>
                </a:lnTo>
                <a:lnTo>
                  <a:pt x="49" y="6765"/>
                </a:lnTo>
                <a:lnTo>
                  <a:pt x="49" y="7446"/>
                </a:lnTo>
                <a:lnTo>
                  <a:pt x="122" y="8809"/>
                </a:lnTo>
                <a:lnTo>
                  <a:pt x="219" y="10171"/>
                </a:lnTo>
                <a:lnTo>
                  <a:pt x="317" y="11534"/>
                </a:lnTo>
                <a:lnTo>
                  <a:pt x="341" y="12166"/>
                </a:lnTo>
                <a:lnTo>
                  <a:pt x="341" y="12799"/>
                </a:lnTo>
                <a:lnTo>
                  <a:pt x="292" y="14064"/>
                </a:lnTo>
                <a:lnTo>
                  <a:pt x="244" y="15330"/>
                </a:lnTo>
                <a:lnTo>
                  <a:pt x="171" y="16595"/>
                </a:lnTo>
                <a:lnTo>
                  <a:pt x="73" y="17519"/>
                </a:lnTo>
                <a:lnTo>
                  <a:pt x="49" y="17982"/>
                </a:lnTo>
                <a:lnTo>
                  <a:pt x="0" y="18444"/>
                </a:lnTo>
                <a:lnTo>
                  <a:pt x="0" y="18931"/>
                </a:lnTo>
                <a:lnTo>
                  <a:pt x="25" y="19393"/>
                </a:lnTo>
                <a:lnTo>
                  <a:pt x="98" y="19831"/>
                </a:lnTo>
                <a:lnTo>
                  <a:pt x="146" y="20050"/>
                </a:lnTo>
                <a:lnTo>
                  <a:pt x="219" y="20269"/>
                </a:lnTo>
                <a:lnTo>
                  <a:pt x="292" y="20366"/>
                </a:lnTo>
                <a:lnTo>
                  <a:pt x="365" y="20415"/>
                </a:lnTo>
                <a:lnTo>
                  <a:pt x="463" y="20439"/>
                </a:lnTo>
                <a:lnTo>
                  <a:pt x="560" y="20415"/>
                </a:lnTo>
                <a:lnTo>
                  <a:pt x="584" y="20512"/>
                </a:lnTo>
                <a:lnTo>
                  <a:pt x="633" y="20610"/>
                </a:lnTo>
                <a:lnTo>
                  <a:pt x="706" y="20658"/>
                </a:lnTo>
                <a:lnTo>
                  <a:pt x="803" y="20731"/>
                </a:lnTo>
                <a:lnTo>
                  <a:pt x="1047" y="20804"/>
                </a:lnTo>
                <a:lnTo>
                  <a:pt x="1339" y="20853"/>
                </a:lnTo>
                <a:lnTo>
                  <a:pt x="1631" y="20877"/>
                </a:lnTo>
                <a:lnTo>
                  <a:pt x="1923" y="20877"/>
                </a:lnTo>
                <a:lnTo>
                  <a:pt x="2312" y="20853"/>
                </a:lnTo>
                <a:lnTo>
                  <a:pt x="3188" y="20829"/>
                </a:lnTo>
                <a:lnTo>
                  <a:pt x="4064" y="20780"/>
                </a:lnTo>
                <a:lnTo>
                  <a:pt x="5792" y="20683"/>
                </a:lnTo>
                <a:lnTo>
                  <a:pt x="7057" y="20634"/>
                </a:lnTo>
                <a:lnTo>
                  <a:pt x="8346" y="20585"/>
                </a:lnTo>
                <a:lnTo>
                  <a:pt x="9612" y="20585"/>
                </a:lnTo>
                <a:lnTo>
                  <a:pt x="10901" y="20610"/>
                </a:lnTo>
                <a:lnTo>
                  <a:pt x="12240" y="20634"/>
                </a:lnTo>
                <a:lnTo>
                  <a:pt x="12337" y="20658"/>
                </a:lnTo>
                <a:lnTo>
                  <a:pt x="12434" y="20658"/>
                </a:lnTo>
                <a:lnTo>
                  <a:pt x="12483" y="20634"/>
                </a:lnTo>
                <a:lnTo>
                  <a:pt x="13262" y="20634"/>
                </a:lnTo>
                <a:lnTo>
                  <a:pt x="14065" y="20585"/>
                </a:lnTo>
                <a:lnTo>
                  <a:pt x="14843" y="20512"/>
                </a:lnTo>
                <a:lnTo>
                  <a:pt x="15622" y="20391"/>
                </a:lnTo>
                <a:lnTo>
                  <a:pt x="15695" y="20366"/>
                </a:lnTo>
                <a:lnTo>
                  <a:pt x="15743" y="20342"/>
                </a:lnTo>
                <a:lnTo>
                  <a:pt x="15865" y="20318"/>
                </a:lnTo>
                <a:lnTo>
                  <a:pt x="15962" y="20269"/>
                </a:lnTo>
                <a:lnTo>
                  <a:pt x="16035" y="20172"/>
                </a:lnTo>
                <a:lnTo>
                  <a:pt x="16035" y="20123"/>
                </a:lnTo>
                <a:lnTo>
                  <a:pt x="16035" y="20050"/>
                </a:lnTo>
                <a:lnTo>
                  <a:pt x="16011" y="19807"/>
                </a:lnTo>
                <a:lnTo>
                  <a:pt x="15987" y="19563"/>
                </a:lnTo>
                <a:lnTo>
                  <a:pt x="15938" y="19320"/>
                </a:lnTo>
                <a:lnTo>
                  <a:pt x="15938" y="19077"/>
                </a:lnTo>
                <a:lnTo>
                  <a:pt x="16425" y="19028"/>
                </a:lnTo>
                <a:lnTo>
                  <a:pt x="16522" y="18979"/>
                </a:lnTo>
                <a:lnTo>
                  <a:pt x="16619" y="18906"/>
                </a:lnTo>
                <a:lnTo>
                  <a:pt x="16668" y="18833"/>
                </a:lnTo>
                <a:lnTo>
                  <a:pt x="16717" y="18760"/>
                </a:lnTo>
                <a:lnTo>
                  <a:pt x="16790" y="18347"/>
                </a:lnTo>
                <a:lnTo>
                  <a:pt x="16838" y="17933"/>
                </a:lnTo>
                <a:lnTo>
                  <a:pt x="16863" y="17519"/>
                </a:lnTo>
                <a:lnTo>
                  <a:pt x="16863" y="17106"/>
                </a:lnTo>
                <a:lnTo>
                  <a:pt x="16863" y="16254"/>
                </a:lnTo>
                <a:lnTo>
                  <a:pt x="16863" y="15427"/>
                </a:lnTo>
                <a:lnTo>
                  <a:pt x="16838" y="14429"/>
                </a:lnTo>
                <a:lnTo>
                  <a:pt x="16838" y="13432"/>
                </a:lnTo>
                <a:lnTo>
                  <a:pt x="16765" y="11412"/>
                </a:lnTo>
                <a:lnTo>
                  <a:pt x="16765" y="10414"/>
                </a:lnTo>
                <a:lnTo>
                  <a:pt x="16765" y="9417"/>
                </a:lnTo>
                <a:lnTo>
                  <a:pt x="16814" y="7422"/>
                </a:lnTo>
                <a:lnTo>
                  <a:pt x="16814" y="6473"/>
                </a:lnTo>
                <a:lnTo>
                  <a:pt x="16838" y="5499"/>
                </a:lnTo>
                <a:lnTo>
                  <a:pt x="16814" y="5013"/>
                </a:lnTo>
                <a:lnTo>
                  <a:pt x="16765" y="4550"/>
                </a:lnTo>
                <a:lnTo>
                  <a:pt x="16717" y="4064"/>
                </a:lnTo>
                <a:lnTo>
                  <a:pt x="16619" y="3601"/>
                </a:lnTo>
                <a:lnTo>
                  <a:pt x="16595" y="3553"/>
                </a:lnTo>
                <a:lnTo>
                  <a:pt x="16522" y="3504"/>
                </a:lnTo>
                <a:lnTo>
                  <a:pt x="16425" y="3334"/>
                </a:lnTo>
                <a:lnTo>
                  <a:pt x="16303" y="3188"/>
                </a:lnTo>
                <a:lnTo>
                  <a:pt x="16060" y="2896"/>
                </a:lnTo>
                <a:lnTo>
                  <a:pt x="15792" y="2604"/>
                </a:lnTo>
                <a:lnTo>
                  <a:pt x="15524" y="2336"/>
                </a:lnTo>
                <a:lnTo>
                  <a:pt x="14989" y="1801"/>
                </a:lnTo>
                <a:lnTo>
                  <a:pt x="14503" y="1338"/>
                </a:lnTo>
                <a:lnTo>
                  <a:pt x="14259" y="1119"/>
                </a:lnTo>
                <a:lnTo>
                  <a:pt x="14016" y="901"/>
                </a:lnTo>
                <a:lnTo>
                  <a:pt x="13700" y="633"/>
                </a:lnTo>
                <a:lnTo>
                  <a:pt x="13554" y="487"/>
                </a:lnTo>
                <a:lnTo>
                  <a:pt x="13383" y="390"/>
                </a:lnTo>
                <a:lnTo>
                  <a:pt x="13335" y="317"/>
                </a:lnTo>
                <a:lnTo>
                  <a:pt x="13310" y="292"/>
                </a:lnTo>
                <a:lnTo>
                  <a:pt x="13237" y="268"/>
                </a:lnTo>
                <a:lnTo>
                  <a:pt x="13164" y="244"/>
                </a:lnTo>
                <a:lnTo>
                  <a:pt x="9904" y="73"/>
                </a:lnTo>
                <a:lnTo>
                  <a:pt x="8273" y="25"/>
                </a:lnTo>
                <a:lnTo>
                  <a:pt x="6643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0" name="Google Shape;880;p37"/>
          <p:cNvSpPr/>
          <p:nvPr/>
        </p:nvSpPr>
        <p:spPr>
          <a:xfrm>
            <a:off x="1447327" y="934019"/>
            <a:ext cx="380233" cy="327060"/>
          </a:xfrm>
          <a:custGeom>
            <a:avLst/>
            <a:gdLst/>
            <a:ahLst/>
            <a:cxnLst/>
            <a:rect l="l" t="t" r="r" b="b"/>
            <a:pathLst>
              <a:path w="17398" h="14965" extrusionOk="0">
                <a:moveTo>
                  <a:pt x="4258" y="12069"/>
                </a:moveTo>
                <a:lnTo>
                  <a:pt x="4599" y="12093"/>
                </a:lnTo>
                <a:lnTo>
                  <a:pt x="4769" y="12093"/>
                </a:lnTo>
                <a:lnTo>
                  <a:pt x="4721" y="12264"/>
                </a:lnTo>
                <a:lnTo>
                  <a:pt x="4672" y="12458"/>
                </a:lnTo>
                <a:lnTo>
                  <a:pt x="4672" y="12580"/>
                </a:lnTo>
                <a:lnTo>
                  <a:pt x="4477" y="12580"/>
                </a:lnTo>
                <a:lnTo>
                  <a:pt x="4307" y="12215"/>
                </a:lnTo>
                <a:lnTo>
                  <a:pt x="4258" y="12069"/>
                </a:lnTo>
                <a:close/>
                <a:moveTo>
                  <a:pt x="3991" y="12069"/>
                </a:moveTo>
                <a:lnTo>
                  <a:pt x="3991" y="12166"/>
                </a:lnTo>
                <a:lnTo>
                  <a:pt x="3991" y="12239"/>
                </a:lnTo>
                <a:lnTo>
                  <a:pt x="4015" y="12434"/>
                </a:lnTo>
                <a:lnTo>
                  <a:pt x="4064" y="12580"/>
                </a:lnTo>
                <a:lnTo>
                  <a:pt x="3553" y="12629"/>
                </a:lnTo>
                <a:lnTo>
                  <a:pt x="3529" y="12531"/>
                </a:lnTo>
                <a:lnTo>
                  <a:pt x="3504" y="12434"/>
                </a:lnTo>
                <a:lnTo>
                  <a:pt x="3480" y="12361"/>
                </a:lnTo>
                <a:lnTo>
                  <a:pt x="3456" y="12118"/>
                </a:lnTo>
                <a:lnTo>
                  <a:pt x="3456" y="12093"/>
                </a:lnTo>
                <a:lnTo>
                  <a:pt x="3991" y="12069"/>
                </a:lnTo>
                <a:close/>
                <a:moveTo>
                  <a:pt x="4940" y="12093"/>
                </a:moveTo>
                <a:lnTo>
                  <a:pt x="5499" y="12166"/>
                </a:lnTo>
                <a:lnTo>
                  <a:pt x="5475" y="12264"/>
                </a:lnTo>
                <a:lnTo>
                  <a:pt x="5451" y="12361"/>
                </a:lnTo>
                <a:lnTo>
                  <a:pt x="5451" y="12483"/>
                </a:lnTo>
                <a:lnTo>
                  <a:pt x="5475" y="12629"/>
                </a:lnTo>
                <a:lnTo>
                  <a:pt x="5378" y="12604"/>
                </a:lnTo>
                <a:lnTo>
                  <a:pt x="5061" y="12604"/>
                </a:lnTo>
                <a:lnTo>
                  <a:pt x="5061" y="12531"/>
                </a:lnTo>
                <a:lnTo>
                  <a:pt x="4988" y="12312"/>
                </a:lnTo>
                <a:lnTo>
                  <a:pt x="4940" y="12093"/>
                </a:lnTo>
                <a:close/>
                <a:moveTo>
                  <a:pt x="13699" y="12069"/>
                </a:moveTo>
                <a:lnTo>
                  <a:pt x="13651" y="12215"/>
                </a:lnTo>
                <a:lnTo>
                  <a:pt x="13602" y="12361"/>
                </a:lnTo>
                <a:lnTo>
                  <a:pt x="13602" y="12653"/>
                </a:lnTo>
                <a:lnTo>
                  <a:pt x="13188" y="12653"/>
                </a:lnTo>
                <a:lnTo>
                  <a:pt x="13115" y="12385"/>
                </a:lnTo>
                <a:lnTo>
                  <a:pt x="13091" y="12093"/>
                </a:lnTo>
                <a:lnTo>
                  <a:pt x="13699" y="12069"/>
                </a:lnTo>
                <a:close/>
                <a:moveTo>
                  <a:pt x="13845" y="12069"/>
                </a:moveTo>
                <a:lnTo>
                  <a:pt x="14381" y="12093"/>
                </a:lnTo>
                <a:lnTo>
                  <a:pt x="14332" y="12215"/>
                </a:lnTo>
                <a:lnTo>
                  <a:pt x="14283" y="12361"/>
                </a:lnTo>
                <a:lnTo>
                  <a:pt x="14283" y="12507"/>
                </a:lnTo>
                <a:lnTo>
                  <a:pt x="14283" y="12677"/>
                </a:lnTo>
                <a:lnTo>
                  <a:pt x="13943" y="12653"/>
                </a:lnTo>
                <a:lnTo>
                  <a:pt x="13943" y="12361"/>
                </a:lnTo>
                <a:lnTo>
                  <a:pt x="13894" y="12215"/>
                </a:lnTo>
                <a:lnTo>
                  <a:pt x="13845" y="12069"/>
                </a:lnTo>
                <a:close/>
                <a:moveTo>
                  <a:pt x="3188" y="12093"/>
                </a:moveTo>
                <a:lnTo>
                  <a:pt x="3139" y="12215"/>
                </a:lnTo>
                <a:lnTo>
                  <a:pt x="3139" y="12434"/>
                </a:lnTo>
                <a:lnTo>
                  <a:pt x="3139" y="12556"/>
                </a:lnTo>
                <a:lnTo>
                  <a:pt x="3164" y="12653"/>
                </a:lnTo>
                <a:lnTo>
                  <a:pt x="2750" y="12726"/>
                </a:lnTo>
                <a:lnTo>
                  <a:pt x="2677" y="12726"/>
                </a:lnTo>
                <a:lnTo>
                  <a:pt x="2701" y="12677"/>
                </a:lnTo>
                <a:lnTo>
                  <a:pt x="2701" y="12629"/>
                </a:lnTo>
                <a:lnTo>
                  <a:pt x="2701" y="12580"/>
                </a:lnTo>
                <a:lnTo>
                  <a:pt x="2653" y="12531"/>
                </a:lnTo>
                <a:lnTo>
                  <a:pt x="2628" y="12458"/>
                </a:lnTo>
                <a:lnTo>
                  <a:pt x="2604" y="12361"/>
                </a:lnTo>
                <a:lnTo>
                  <a:pt x="2580" y="12166"/>
                </a:lnTo>
                <a:lnTo>
                  <a:pt x="3188" y="12093"/>
                </a:lnTo>
                <a:close/>
                <a:moveTo>
                  <a:pt x="5694" y="12215"/>
                </a:moveTo>
                <a:lnTo>
                  <a:pt x="5986" y="12288"/>
                </a:lnTo>
                <a:lnTo>
                  <a:pt x="6278" y="12361"/>
                </a:lnTo>
                <a:lnTo>
                  <a:pt x="6229" y="12507"/>
                </a:lnTo>
                <a:lnTo>
                  <a:pt x="6229" y="12677"/>
                </a:lnTo>
                <a:lnTo>
                  <a:pt x="6229" y="12726"/>
                </a:lnTo>
                <a:lnTo>
                  <a:pt x="5791" y="12653"/>
                </a:lnTo>
                <a:lnTo>
                  <a:pt x="5767" y="12531"/>
                </a:lnTo>
                <a:lnTo>
                  <a:pt x="5743" y="12410"/>
                </a:lnTo>
                <a:lnTo>
                  <a:pt x="5694" y="12215"/>
                </a:lnTo>
                <a:close/>
                <a:moveTo>
                  <a:pt x="13383" y="487"/>
                </a:moveTo>
                <a:lnTo>
                  <a:pt x="13699" y="511"/>
                </a:lnTo>
                <a:lnTo>
                  <a:pt x="14308" y="584"/>
                </a:lnTo>
                <a:lnTo>
                  <a:pt x="14648" y="657"/>
                </a:lnTo>
                <a:lnTo>
                  <a:pt x="14989" y="730"/>
                </a:lnTo>
                <a:lnTo>
                  <a:pt x="15305" y="827"/>
                </a:lnTo>
                <a:lnTo>
                  <a:pt x="15646" y="949"/>
                </a:lnTo>
                <a:lnTo>
                  <a:pt x="15938" y="1095"/>
                </a:lnTo>
                <a:lnTo>
                  <a:pt x="16230" y="1265"/>
                </a:lnTo>
                <a:lnTo>
                  <a:pt x="16498" y="1484"/>
                </a:lnTo>
                <a:lnTo>
                  <a:pt x="16741" y="1728"/>
                </a:lnTo>
                <a:lnTo>
                  <a:pt x="16741" y="1801"/>
                </a:lnTo>
                <a:lnTo>
                  <a:pt x="16790" y="2020"/>
                </a:lnTo>
                <a:lnTo>
                  <a:pt x="16838" y="2214"/>
                </a:lnTo>
                <a:lnTo>
                  <a:pt x="16887" y="2652"/>
                </a:lnTo>
                <a:lnTo>
                  <a:pt x="16887" y="3066"/>
                </a:lnTo>
                <a:lnTo>
                  <a:pt x="16911" y="3504"/>
                </a:lnTo>
                <a:lnTo>
                  <a:pt x="16887" y="4477"/>
                </a:lnTo>
                <a:lnTo>
                  <a:pt x="16863" y="5475"/>
                </a:lnTo>
                <a:lnTo>
                  <a:pt x="16814" y="6983"/>
                </a:lnTo>
                <a:lnTo>
                  <a:pt x="16790" y="8492"/>
                </a:lnTo>
                <a:lnTo>
                  <a:pt x="16838" y="10244"/>
                </a:lnTo>
                <a:lnTo>
                  <a:pt x="16838" y="11120"/>
                </a:lnTo>
                <a:lnTo>
                  <a:pt x="16790" y="11996"/>
                </a:lnTo>
                <a:lnTo>
                  <a:pt x="16473" y="11947"/>
                </a:lnTo>
                <a:lnTo>
                  <a:pt x="16181" y="11874"/>
                </a:lnTo>
                <a:lnTo>
                  <a:pt x="15622" y="11753"/>
                </a:lnTo>
                <a:lnTo>
                  <a:pt x="15354" y="11680"/>
                </a:lnTo>
                <a:lnTo>
                  <a:pt x="15062" y="11655"/>
                </a:lnTo>
                <a:lnTo>
                  <a:pt x="14405" y="11607"/>
                </a:lnTo>
                <a:lnTo>
                  <a:pt x="13724" y="11582"/>
                </a:lnTo>
                <a:lnTo>
                  <a:pt x="13067" y="11607"/>
                </a:lnTo>
                <a:lnTo>
                  <a:pt x="12385" y="11655"/>
                </a:lnTo>
                <a:lnTo>
                  <a:pt x="11850" y="11704"/>
                </a:lnTo>
                <a:lnTo>
                  <a:pt x="11315" y="11801"/>
                </a:lnTo>
                <a:lnTo>
                  <a:pt x="10780" y="11923"/>
                </a:lnTo>
                <a:lnTo>
                  <a:pt x="10269" y="12118"/>
                </a:lnTo>
                <a:lnTo>
                  <a:pt x="10025" y="12215"/>
                </a:lnTo>
                <a:lnTo>
                  <a:pt x="9733" y="12361"/>
                </a:lnTo>
                <a:lnTo>
                  <a:pt x="9417" y="12531"/>
                </a:lnTo>
                <a:lnTo>
                  <a:pt x="9149" y="12726"/>
                </a:lnTo>
                <a:lnTo>
                  <a:pt x="9101" y="11363"/>
                </a:lnTo>
                <a:lnTo>
                  <a:pt x="9052" y="10001"/>
                </a:lnTo>
                <a:lnTo>
                  <a:pt x="8979" y="8662"/>
                </a:lnTo>
                <a:lnTo>
                  <a:pt x="8955" y="7300"/>
                </a:lnTo>
                <a:lnTo>
                  <a:pt x="8955" y="5913"/>
                </a:lnTo>
                <a:lnTo>
                  <a:pt x="8930" y="4526"/>
                </a:lnTo>
                <a:lnTo>
                  <a:pt x="8930" y="3942"/>
                </a:lnTo>
                <a:lnTo>
                  <a:pt x="8930" y="3358"/>
                </a:lnTo>
                <a:lnTo>
                  <a:pt x="8930" y="2774"/>
                </a:lnTo>
                <a:lnTo>
                  <a:pt x="8930" y="2214"/>
                </a:lnTo>
                <a:lnTo>
                  <a:pt x="8930" y="2166"/>
                </a:lnTo>
                <a:lnTo>
                  <a:pt x="9222" y="2020"/>
                </a:lnTo>
                <a:lnTo>
                  <a:pt x="9490" y="1849"/>
                </a:lnTo>
                <a:lnTo>
                  <a:pt x="9758" y="1679"/>
                </a:lnTo>
                <a:lnTo>
                  <a:pt x="10001" y="1533"/>
                </a:lnTo>
                <a:lnTo>
                  <a:pt x="10877" y="1046"/>
                </a:lnTo>
                <a:lnTo>
                  <a:pt x="11339" y="827"/>
                </a:lnTo>
                <a:lnTo>
                  <a:pt x="11777" y="657"/>
                </a:lnTo>
                <a:lnTo>
                  <a:pt x="12069" y="560"/>
                </a:lnTo>
                <a:lnTo>
                  <a:pt x="12385" y="511"/>
                </a:lnTo>
                <a:lnTo>
                  <a:pt x="12702" y="487"/>
                </a:lnTo>
                <a:close/>
                <a:moveTo>
                  <a:pt x="12872" y="12093"/>
                </a:moveTo>
                <a:lnTo>
                  <a:pt x="12823" y="12166"/>
                </a:lnTo>
                <a:lnTo>
                  <a:pt x="12775" y="12264"/>
                </a:lnTo>
                <a:lnTo>
                  <a:pt x="12750" y="12361"/>
                </a:lnTo>
                <a:lnTo>
                  <a:pt x="12750" y="12458"/>
                </a:lnTo>
                <a:lnTo>
                  <a:pt x="12775" y="12677"/>
                </a:lnTo>
                <a:lnTo>
                  <a:pt x="12215" y="12726"/>
                </a:lnTo>
                <a:lnTo>
                  <a:pt x="12215" y="12702"/>
                </a:lnTo>
                <a:lnTo>
                  <a:pt x="12191" y="12629"/>
                </a:lnTo>
                <a:lnTo>
                  <a:pt x="12166" y="12580"/>
                </a:lnTo>
                <a:lnTo>
                  <a:pt x="12166" y="12434"/>
                </a:lnTo>
                <a:lnTo>
                  <a:pt x="12166" y="12191"/>
                </a:lnTo>
                <a:lnTo>
                  <a:pt x="12166" y="12166"/>
                </a:lnTo>
                <a:lnTo>
                  <a:pt x="12677" y="12118"/>
                </a:lnTo>
                <a:lnTo>
                  <a:pt x="12872" y="12093"/>
                </a:lnTo>
                <a:close/>
                <a:moveTo>
                  <a:pt x="14673" y="12093"/>
                </a:moveTo>
                <a:lnTo>
                  <a:pt x="15232" y="12166"/>
                </a:lnTo>
                <a:lnTo>
                  <a:pt x="15184" y="12239"/>
                </a:lnTo>
                <a:lnTo>
                  <a:pt x="15135" y="12312"/>
                </a:lnTo>
                <a:lnTo>
                  <a:pt x="15111" y="12410"/>
                </a:lnTo>
                <a:lnTo>
                  <a:pt x="15111" y="12483"/>
                </a:lnTo>
                <a:lnTo>
                  <a:pt x="15135" y="12629"/>
                </a:lnTo>
                <a:lnTo>
                  <a:pt x="15159" y="12775"/>
                </a:lnTo>
                <a:lnTo>
                  <a:pt x="15159" y="12775"/>
                </a:lnTo>
                <a:lnTo>
                  <a:pt x="14648" y="12702"/>
                </a:lnTo>
                <a:lnTo>
                  <a:pt x="14673" y="12410"/>
                </a:lnTo>
                <a:lnTo>
                  <a:pt x="14673" y="12239"/>
                </a:lnTo>
                <a:lnTo>
                  <a:pt x="14673" y="12093"/>
                </a:lnTo>
                <a:close/>
                <a:moveTo>
                  <a:pt x="6521" y="12458"/>
                </a:moveTo>
                <a:lnTo>
                  <a:pt x="6838" y="12580"/>
                </a:lnTo>
                <a:lnTo>
                  <a:pt x="6789" y="12702"/>
                </a:lnTo>
                <a:lnTo>
                  <a:pt x="6765" y="12848"/>
                </a:lnTo>
                <a:lnTo>
                  <a:pt x="6667" y="12799"/>
                </a:lnTo>
                <a:lnTo>
                  <a:pt x="6570" y="12629"/>
                </a:lnTo>
                <a:lnTo>
                  <a:pt x="6521" y="12458"/>
                </a:lnTo>
                <a:close/>
                <a:moveTo>
                  <a:pt x="2215" y="12239"/>
                </a:moveTo>
                <a:lnTo>
                  <a:pt x="2190" y="12361"/>
                </a:lnTo>
                <a:lnTo>
                  <a:pt x="2215" y="12507"/>
                </a:lnTo>
                <a:lnTo>
                  <a:pt x="2239" y="12629"/>
                </a:lnTo>
                <a:lnTo>
                  <a:pt x="2312" y="12750"/>
                </a:lnTo>
                <a:lnTo>
                  <a:pt x="2336" y="12775"/>
                </a:lnTo>
                <a:lnTo>
                  <a:pt x="1850" y="12872"/>
                </a:lnTo>
                <a:lnTo>
                  <a:pt x="1850" y="12604"/>
                </a:lnTo>
                <a:lnTo>
                  <a:pt x="1850" y="12312"/>
                </a:lnTo>
                <a:lnTo>
                  <a:pt x="2215" y="12239"/>
                </a:lnTo>
                <a:close/>
                <a:moveTo>
                  <a:pt x="11850" y="12191"/>
                </a:moveTo>
                <a:lnTo>
                  <a:pt x="11826" y="12385"/>
                </a:lnTo>
                <a:lnTo>
                  <a:pt x="11826" y="12580"/>
                </a:lnTo>
                <a:lnTo>
                  <a:pt x="11850" y="12775"/>
                </a:lnTo>
                <a:lnTo>
                  <a:pt x="11315" y="12848"/>
                </a:lnTo>
                <a:lnTo>
                  <a:pt x="11242" y="12872"/>
                </a:lnTo>
                <a:lnTo>
                  <a:pt x="11193" y="12823"/>
                </a:lnTo>
                <a:lnTo>
                  <a:pt x="11193" y="12775"/>
                </a:lnTo>
                <a:lnTo>
                  <a:pt x="11193" y="12580"/>
                </a:lnTo>
                <a:lnTo>
                  <a:pt x="11193" y="12410"/>
                </a:lnTo>
                <a:lnTo>
                  <a:pt x="11169" y="12337"/>
                </a:lnTo>
                <a:lnTo>
                  <a:pt x="11510" y="12239"/>
                </a:lnTo>
                <a:lnTo>
                  <a:pt x="11850" y="12191"/>
                </a:lnTo>
                <a:close/>
                <a:moveTo>
                  <a:pt x="4842" y="511"/>
                </a:moveTo>
                <a:lnTo>
                  <a:pt x="5183" y="535"/>
                </a:lnTo>
                <a:lnTo>
                  <a:pt x="5548" y="584"/>
                </a:lnTo>
                <a:lnTo>
                  <a:pt x="5889" y="657"/>
                </a:lnTo>
                <a:lnTo>
                  <a:pt x="6229" y="754"/>
                </a:lnTo>
                <a:lnTo>
                  <a:pt x="6546" y="876"/>
                </a:lnTo>
                <a:lnTo>
                  <a:pt x="6862" y="1022"/>
                </a:lnTo>
                <a:lnTo>
                  <a:pt x="7178" y="1168"/>
                </a:lnTo>
                <a:lnTo>
                  <a:pt x="7470" y="1363"/>
                </a:lnTo>
                <a:lnTo>
                  <a:pt x="7738" y="1557"/>
                </a:lnTo>
                <a:lnTo>
                  <a:pt x="8006" y="1801"/>
                </a:lnTo>
                <a:lnTo>
                  <a:pt x="8225" y="2044"/>
                </a:lnTo>
                <a:lnTo>
                  <a:pt x="8444" y="2287"/>
                </a:lnTo>
                <a:lnTo>
                  <a:pt x="8492" y="2360"/>
                </a:lnTo>
                <a:lnTo>
                  <a:pt x="8444" y="2847"/>
                </a:lnTo>
                <a:lnTo>
                  <a:pt x="8419" y="3358"/>
                </a:lnTo>
                <a:lnTo>
                  <a:pt x="8444" y="4331"/>
                </a:lnTo>
                <a:lnTo>
                  <a:pt x="8468" y="5718"/>
                </a:lnTo>
                <a:lnTo>
                  <a:pt x="8468" y="7105"/>
                </a:lnTo>
                <a:lnTo>
                  <a:pt x="8468" y="7835"/>
                </a:lnTo>
                <a:lnTo>
                  <a:pt x="8492" y="8565"/>
                </a:lnTo>
                <a:lnTo>
                  <a:pt x="8541" y="10049"/>
                </a:lnTo>
                <a:lnTo>
                  <a:pt x="8614" y="11509"/>
                </a:lnTo>
                <a:lnTo>
                  <a:pt x="8663" y="12969"/>
                </a:lnTo>
                <a:lnTo>
                  <a:pt x="8663" y="12969"/>
                </a:lnTo>
                <a:lnTo>
                  <a:pt x="7860" y="12507"/>
                </a:lnTo>
                <a:lnTo>
                  <a:pt x="7446" y="12288"/>
                </a:lnTo>
                <a:lnTo>
                  <a:pt x="7032" y="12069"/>
                </a:lnTo>
                <a:lnTo>
                  <a:pt x="6765" y="11947"/>
                </a:lnTo>
                <a:lnTo>
                  <a:pt x="6497" y="11850"/>
                </a:lnTo>
                <a:lnTo>
                  <a:pt x="6205" y="11777"/>
                </a:lnTo>
                <a:lnTo>
                  <a:pt x="5937" y="11704"/>
                </a:lnTo>
                <a:lnTo>
                  <a:pt x="5353" y="11607"/>
                </a:lnTo>
                <a:lnTo>
                  <a:pt x="4769" y="11534"/>
                </a:lnTo>
                <a:lnTo>
                  <a:pt x="3650" y="11534"/>
                </a:lnTo>
                <a:lnTo>
                  <a:pt x="3066" y="11558"/>
                </a:lnTo>
                <a:lnTo>
                  <a:pt x="2507" y="11631"/>
                </a:lnTo>
                <a:lnTo>
                  <a:pt x="2044" y="11704"/>
                </a:lnTo>
                <a:lnTo>
                  <a:pt x="1533" y="11801"/>
                </a:lnTo>
                <a:lnTo>
                  <a:pt x="1290" y="11874"/>
                </a:lnTo>
                <a:lnTo>
                  <a:pt x="1047" y="11947"/>
                </a:lnTo>
                <a:lnTo>
                  <a:pt x="828" y="12045"/>
                </a:lnTo>
                <a:lnTo>
                  <a:pt x="609" y="12166"/>
                </a:lnTo>
                <a:lnTo>
                  <a:pt x="609" y="12166"/>
                </a:lnTo>
                <a:lnTo>
                  <a:pt x="633" y="11972"/>
                </a:lnTo>
                <a:lnTo>
                  <a:pt x="657" y="11777"/>
                </a:lnTo>
                <a:lnTo>
                  <a:pt x="657" y="11485"/>
                </a:lnTo>
                <a:lnTo>
                  <a:pt x="584" y="10147"/>
                </a:lnTo>
                <a:lnTo>
                  <a:pt x="536" y="9490"/>
                </a:lnTo>
                <a:lnTo>
                  <a:pt x="536" y="8833"/>
                </a:lnTo>
                <a:lnTo>
                  <a:pt x="560" y="7908"/>
                </a:lnTo>
                <a:lnTo>
                  <a:pt x="609" y="7008"/>
                </a:lnTo>
                <a:lnTo>
                  <a:pt x="657" y="6083"/>
                </a:lnTo>
                <a:lnTo>
                  <a:pt x="657" y="5645"/>
                </a:lnTo>
                <a:lnTo>
                  <a:pt x="657" y="5183"/>
                </a:lnTo>
                <a:lnTo>
                  <a:pt x="609" y="4234"/>
                </a:lnTo>
                <a:lnTo>
                  <a:pt x="584" y="3309"/>
                </a:lnTo>
                <a:lnTo>
                  <a:pt x="584" y="2896"/>
                </a:lnTo>
                <a:lnTo>
                  <a:pt x="609" y="2506"/>
                </a:lnTo>
                <a:lnTo>
                  <a:pt x="657" y="1728"/>
                </a:lnTo>
                <a:lnTo>
                  <a:pt x="949" y="1582"/>
                </a:lnTo>
                <a:lnTo>
                  <a:pt x="1241" y="1460"/>
                </a:lnTo>
                <a:lnTo>
                  <a:pt x="1801" y="1241"/>
                </a:lnTo>
                <a:lnTo>
                  <a:pt x="2653" y="949"/>
                </a:lnTo>
                <a:lnTo>
                  <a:pt x="3504" y="681"/>
                </a:lnTo>
                <a:lnTo>
                  <a:pt x="3821" y="608"/>
                </a:lnTo>
                <a:lnTo>
                  <a:pt x="4161" y="535"/>
                </a:lnTo>
                <a:lnTo>
                  <a:pt x="4502" y="511"/>
                </a:lnTo>
                <a:close/>
                <a:moveTo>
                  <a:pt x="15354" y="12191"/>
                </a:moveTo>
                <a:lnTo>
                  <a:pt x="15646" y="12239"/>
                </a:lnTo>
                <a:lnTo>
                  <a:pt x="15938" y="12337"/>
                </a:lnTo>
                <a:lnTo>
                  <a:pt x="15889" y="12507"/>
                </a:lnTo>
                <a:lnTo>
                  <a:pt x="15889" y="12653"/>
                </a:lnTo>
                <a:lnTo>
                  <a:pt x="15889" y="12994"/>
                </a:lnTo>
                <a:lnTo>
                  <a:pt x="15524" y="12872"/>
                </a:lnTo>
                <a:lnTo>
                  <a:pt x="15500" y="12702"/>
                </a:lnTo>
                <a:lnTo>
                  <a:pt x="15427" y="12507"/>
                </a:lnTo>
                <a:lnTo>
                  <a:pt x="15378" y="12337"/>
                </a:lnTo>
                <a:lnTo>
                  <a:pt x="15330" y="12191"/>
                </a:lnTo>
                <a:close/>
                <a:moveTo>
                  <a:pt x="1509" y="12385"/>
                </a:moveTo>
                <a:lnTo>
                  <a:pt x="1460" y="12677"/>
                </a:lnTo>
                <a:lnTo>
                  <a:pt x="1436" y="12848"/>
                </a:lnTo>
                <a:lnTo>
                  <a:pt x="1460" y="13018"/>
                </a:lnTo>
                <a:lnTo>
                  <a:pt x="1290" y="13091"/>
                </a:lnTo>
                <a:lnTo>
                  <a:pt x="1290" y="12969"/>
                </a:lnTo>
                <a:lnTo>
                  <a:pt x="1290" y="12726"/>
                </a:lnTo>
                <a:lnTo>
                  <a:pt x="1266" y="12580"/>
                </a:lnTo>
                <a:lnTo>
                  <a:pt x="1241" y="12458"/>
                </a:lnTo>
                <a:lnTo>
                  <a:pt x="1509" y="12385"/>
                </a:lnTo>
                <a:close/>
                <a:moveTo>
                  <a:pt x="10926" y="12385"/>
                </a:moveTo>
                <a:lnTo>
                  <a:pt x="10877" y="12531"/>
                </a:lnTo>
                <a:lnTo>
                  <a:pt x="10828" y="12750"/>
                </a:lnTo>
                <a:lnTo>
                  <a:pt x="10804" y="12969"/>
                </a:lnTo>
                <a:lnTo>
                  <a:pt x="10366" y="13091"/>
                </a:lnTo>
                <a:lnTo>
                  <a:pt x="10366" y="12921"/>
                </a:lnTo>
                <a:lnTo>
                  <a:pt x="10366" y="12750"/>
                </a:lnTo>
                <a:lnTo>
                  <a:pt x="10366" y="12677"/>
                </a:lnTo>
                <a:lnTo>
                  <a:pt x="10342" y="12604"/>
                </a:lnTo>
                <a:lnTo>
                  <a:pt x="10536" y="12531"/>
                </a:lnTo>
                <a:lnTo>
                  <a:pt x="10926" y="12385"/>
                </a:lnTo>
                <a:close/>
                <a:moveTo>
                  <a:pt x="7105" y="12726"/>
                </a:moveTo>
                <a:lnTo>
                  <a:pt x="7641" y="13018"/>
                </a:lnTo>
                <a:lnTo>
                  <a:pt x="7616" y="13115"/>
                </a:lnTo>
                <a:lnTo>
                  <a:pt x="7616" y="13140"/>
                </a:lnTo>
                <a:lnTo>
                  <a:pt x="7397" y="13042"/>
                </a:lnTo>
                <a:lnTo>
                  <a:pt x="7178" y="12969"/>
                </a:lnTo>
                <a:lnTo>
                  <a:pt x="7130" y="12823"/>
                </a:lnTo>
                <a:lnTo>
                  <a:pt x="7105" y="12726"/>
                </a:lnTo>
                <a:close/>
                <a:moveTo>
                  <a:pt x="16181" y="12410"/>
                </a:moveTo>
                <a:lnTo>
                  <a:pt x="16303" y="12458"/>
                </a:lnTo>
                <a:lnTo>
                  <a:pt x="16254" y="12604"/>
                </a:lnTo>
                <a:lnTo>
                  <a:pt x="16230" y="12775"/>
                </a:lnTo>
                <a:lnTo>
                  <a:pt x="16206" y="13140"/>
                </a:lnTo>
                <a:lnTo>
                  <a:pt x="16157" y="13115"/>
                </a:lnTo>
                <a:lnTo>
                  <a:pt x="16206" y="13067"/>
                </a:lnTo>
                <a:lnTo>
                  <a:pt x="16206" y="12994"/>
                </a:lnTo>
                <a:lnTo>
                  <a:pt x="16181" y="12702"/>
                </a:lnTo>
                <a:lnTo>
                  <a:pt x="16181" y="12410"/>
                </a:lnTo>
                <a:close/>
                <a:moveTo>
                  <a:pt x="10025" y="12750"/>
                </a:moveTo>
                <a:lnTo>
                  <a:pt x="9977" y="12994"/>
                </a:lnTo>
                <a:lnTo>
                  <a:pt x="9928" y="13213"/>
                </a:lnTo>
                <a:lnTo>
                  <a:pt x="9928" y="13261"/>
                </a:lnTo>
                <a:lnTo>
                  <a:pt x="9563" y="13432"/>
                </a:lnTo>
                <a:lnTo>
                  <a:pt x="9563" y="13286"/>
                </a:lnTo>
                <a:lnTo>
                  <a:pt x="9563" y="13164"/>
                </a:lnTo>
                <a:lnTo>
                  <a:pt x="9539" y="13067"/>
                </a:lnTo>
                <a:lnTo>
                  <a:pt x="9539" y="13042"/>
                </a:lnTo>
                <a:lnTo>
                  <a:pt x="9563" y="13018"/>
                </a:lnTo>
                <a:lnTo>
                  <a:pt x="9782" y="12896"/>
                </a:lnTo>
                <a:lnTo>
                  <a:pt x="10025" y="12750"/>
                </a:lnTo>
                <a:close/>
                <a:moveTo>
                  <a:pt x="8030" y="13261"/>
                </a:moveTo>
                <a:lnTo>
                  <a:pt x="8322" y="13432"/>
                </a:lnTo>
                <a:lnTo>
                  <a:pt x="8614" y="13553"/>
                </a:lnTo>
                <a:lnTo>
                  <a:pt x="8565" y="13675"/>
                </a:lnTo>
                <a:lnTo>
                  <a:pt x="8541" y="13870"/>
                </a:lnTo>
                <a:lnTo>
                  <a:pt x="8419" y="13724"/>
                </a:lnTo>
                <a:lnTo>
                  <a:pt x="8298" y="13602"/>
                </a:lnTo>
                <a:lnTo>
                  <a:pt x="8030" y="13383"/>
                </a:lnTo>
                <a:lnTo>
                  <a:pt x="8030" y="13261"/>
                </a:lnTo>
                <a:close/>
                <a:moveTo>
                  <a:pt x="9247" y="13261"/>
                </a:moveTo>
                <a:lnTo>
                  <a:pt x="9247" y="13383"/>
                </a:lnTo>
                <a:lnTo>
                  <a:pt x="9271" y="13578"/>
                </a:lnTo>
                <a:lnTo>
                  <a:pt x="9052" y="13724"/>
                </a:lnTo>
                <a:lnTo>
                  <a:pt x="8857" y="13894"/>
                </a:lnTo>
                <a:lnTo>
                  <a:pt x="8857" y="13699"/>
                </a:lnTo>
                <a:lnTo>
                  <a:pt x="8857" y="13626"/>
                </a:lnTo>
                <a:lnTo>
                  <a:pt x="8930" y="13602"/>
                </a:lnTo>
                <a:lnTo>
                  <a:pt x="8979" y="13553"/>
                </a:lnTo>
                <a:lnTo>
                  <a:pt x="9052" y="13456"/>
                </a:lnTo>
                <a:lnTo>
                  <a:pt x="9101" y="13407"/>
                </a:lnTo>
                <a:lnTo>
                  <a:pt x="9149" y="13334"/>
                </a:lnTo>
                <a:lnTo>
                  <a:pt x="9247" y="13261"/>
                </a:lnTo>
                <a:close/>
                <a:moveTo>
                  <a:pt x="4550" y="0"/>
                </a:moveTo>
                <a:lnTo>
                  <a:pt x="4185" y="24"/>
                </a:lnTo>
                <a:lnTo>
                  <a:pt x="3845" y="49"/>
                </a:lnTo>
                <a:lnTo>
                  <a:pt x="3504" y="122"/>
                </a:lnTo>
                <a:lnTo>
                  <a:pt x="3042" y="243"/>
                </a:lnTo>
                <a:lnTo>
                  <a:pt x="2580" y="414"/>
                </a:lnTo>
                <a:lnTo>
                  <a:pt x="1679" y="754"/>
                </a:lnTo>
                <a:lnTo>
                  <a:pt x="1290" y="876"/>
                </a:lnTo>
                <a:lnTo>
                  <a:pt x="852" y="1046"/>
                </a:lnTo>
                <a:lnTo>
                  <a:pt x="633" y="1168"/>
                </a:lnTo>
                <a:lnTo>
                  <a:pt x="438" y="1290"/>
                </a:lnTo>
                <a:lnTo>
                  <a:pt x="292" y="1436"/>
                </a:lnTo>
                <a:lnTo>
                  <a:pt x="195" y="1606"/>
                </a:lnTo>
                <a:lnTo>
                  <a:pt x="171" y="1703"/>
                </a:lnTo>
                <a:lnTo>
                  <a:pt x="195" y="1801"/>
                </a:lnTo>
                <a:lnTo>
                  <a:pt x="122" y="2093"/>
                </a:lnTo>
                <a:lnTo>
                  <a:pt x="73" y="2409"/>
                </a:lnTo>
                <a:lnTo>
                  <a:pt x="49" y="2725"/>
                </a:lnTo>
                <a:lnTo>
                  <a:pt x="49" y="3066"/>
                </a:lnTo>
                <a:lnTo>
                  <a:pt x="73" y="3699"/>
                </a:lnTo>
                <a:lnTo>
                  <a:pt x="98" y="4331"/>
                </a:lnTo>
                <a:lnTo>
                  <a:pt x="122" y="5183"/>
                </a:lnTo>
                <a:lnTo>
                  <a:pt x="122" y="6034"/>
                </a:lnTo>
                <a:lnTo>
                  <a:pt x="98" y="6886"/>
                </a:lnTo>
                <a:lnTo>
                  <a:pt x="25" y="7738"/>
                </a:lnTo>
                <a:lnTo>
                  <a:pt x="0" y="8468"/>
                </a:lnTo>
                <a:lnTo>
                  <a:pt x="0" y="9198"/>
                </a:lnTo>
                <a:lnTo>
                  <a:pt x="0" y="9928"/>
                </a:lnTo>
                <a:lnTo>
                  <a:pt x="49" y="10633"/>
                </a:lnTo>
                <a:lnTo>
                  <a:pt x="122" y="11680"/>
                </a:lnTo>
                <a:lnTo>
                  <a:pt x="122" y="12045"/>
                </a:lnTo>
                <a:lnTo>
                  <a:pt x="122" y="12166"/>
                </a:lnTo>
                <a:lnTo>
                  <a:pt x="171" y="12264"/>
                </a:lnTo>
                <a:lnTo>
                  <a:pt x="195" y="12337"/>
                </a:lnTo>
                <a:lnTo>
                  <a:pt x="292" y="12385"/>
                </a:lnTo>
                <a:lnTo>
                  <a:pt x="341" y="12410"/>
                </a:lnTo>
                <a:lnTo>
                  <a:pt x="365" y="12507"/>
                </a:lnTo>
                <a:lnTo>
                  <a:pt x="414" y="12580"/>
                </a:lnTo>
                <a:lnTo>
                  <a:pt x="487" y="12629"/>
                </a:lnTo>
                <a:lnTo>
                  <a:pt x="584" y="12629"/>
                </a:lnTo>
                <a:lnTo>
                  <a:pt x="803" y="12580"/>
                </a:lnTo>
                <a:lnTo>
                  <a:pt x="803" y="12896"/>
                </a:lnTo>
                <a:lnTo>
                  <a:pt x="803" y="13188"/>
                </a:lnTo>
                <a:lnTo>
                  <a:pt x="828" y="13334"/>
                </a:lnTo>
                <a:lnTo>
                  <a:pt x="876" y="13480"/>
                </a:lnTo>
                <a:lnTo>
                  <a:pt x="925" y="13529"/>
                </a:lnTo>
                <a:lnTo>
                  <a:pt x="998" y="13578"/>
                </a:lnTo>
                <a:lnTo>
                  <a:pt x="1144" y="13578"/>
                </a:lnTo>
                <a:lnTo>
                  <a:pt x="1217" y="13553"/>
                </a:lnTo>
                <a:lnTo>
                  <a:pt x="1241" y="13529"/>
                </a:lnTo>
                <a:lnTo>
                  <a:pt x="1363" y="13529"/>
                </a:lnTo>
                <a:lnTo>
                  <a:pt x="1485" y="13505"/>
                </a:lnTo>
                <a:lnTo>
                  <a:pt x="1704" y="13432"/>
                </a:lnTo>
                <a:lnTo>
                  <a:pt x="2142" y="13310"/>
                </a:lnTo>
                <a:lnTo>
                  <a:pt x="2604" y="13213"/>
                </a:lnTo>
                <a:lnTo>
                  <a:pt x="3188" y="13140"/>
                </a:lnTo>
                <a:lnTo>
                  <a:pt x="3772" y="13091"/>
                </a:lnTo>
                <a:lnTo>
                  <a:pt x="4356" y="13067"/>
                </a:lnTo>
                <a:lnTo>
                  <a:pt x="4940" y="13091"/>
                </a:lnTo>
                <a:lnTo>
                  <a:pt x="5402" y="13115"/>
                </a:lnTo>
                <a:lnTo>
                  <a:pt x="5937" y="13164"/>
                </a:lnTo>
                <a:lnTo>
                  <a:pt x="6473" y="13261"/>
                </a:lnTo>
                <a:lnTo>
                  <a:pt x="6740" y="13334"/>
                </a:lnTo>
                <a:lnTo>
                  <a:pt x="7008" y="13407"/>
                </a:lnTo>
                <a:lnTo>
                  <a:pt x="7251" y="13505"/>
                </a:lnTo>
                <a:lnTo>
                  <a:pt x="7495" y="13626"/>
                </a:lnTo>
                <a:lnTo>
                  <a:pt x="7714" y="13772"/>
                </a:lnTo>
                <a:lnTo>
                  <a:pt x="7908" y="13918"/>
                </a:lnTo>
                <a:lnTo>
                  <a:pt x="8079" y="14088"/>
                </a:lnTo>
                <a:lnTo>
                  <a:pt x="8225" y="14307"/>
                </a:lnTo>
                <a:lnTo>
                  <a:pt x="8322" y="14526"/>
                </a:lnTo>
                <a:lnTo>
                  <a:pt x="8371" y="14794"/>
                </a:lnTo>
                <a:lnTo>
                  <a:pt x="8419" y="14891"/>
                </a:lnTo>
                <a:lnTo>
                  <a:pt x="8468" y="14940"/>
                </a:lnTo>
                <a:lnTo>
                  <a:pt x="8565" y="14964"/>
                </a:lnTo>
                <a:lnTo>
                  <a:pt x="8638" y="14964"/>
                </a:lnTo>
                <a:lnTo>
                  <a:pt x="8736" y="14916"/>
                </a:lnTo>
                <a:lnTo>
                  <a:pt x="8809" y="14843"/>
                </a:lnTo>
                <a:lnTo>
                  <a:pt x="8857" y="14770"/>
                </a:lnTo>
                <a:lnTo>
                  <a:pt x="8857" y="14648"/>
                </a:lnTo>
                <a:lnTo>
                  <a:pt x="8833" y="14599"/>
                </a:lnTo>
                <a:lnTo>
                  <a:pt x="9052" y="14332"/>
                </a:lnTo>
                <a:lnTo>
                  <a:pt x="9247" y="14113"/>
                </a:lnTo>
                <a:lnTo>
                  <a:pt x="9514" y="13943"/>
                </a:lnTo>
                <a:lnTo>
                  <a:pt x="9806" y="13772"/>
                </a:lnTo>
                <a:lnTo>
                  <a:pt x="10220" y="13602"/>
                </a:lnTo>
                <a:lnTo>
                  <a:pt x="10658" y="13456"/>
                </a:lnTo>
                <a:lnTo>
                  <a:pt x="11096" y="13334"/>
                </a:lnTo>
                <a:lnTo>
                  <a:pt x="11534" y="13261"/>
                </a:lnTo>
                <a:lnTo>
                  <a:pt x="12045" y="13188"/>
                </a:lnTo>
                <a:lnTo>
                  <a:pt x="12580" y="13140"/>
                </a:lnTo>
                <a:lnTo>
                  <a:pt x="13626" y="13091"/>
                </a:lnTo>
                <a:lnTo>
                  <a:pt x="13967" y="13091"/>
                </a:lnTo>
                <a:lnTo>
                  <a:pt x="14308" y="13115"/>
                </a:lnTo>
                <a:lnTo>
                  <a:pt x="14648" y="13140"/>
                </a:lnTo>
                <a:lnTo>
                  <a:pt x="14965" y="13188"/>
                </a:lnTo>
                <a:lnTo>
                  <a:pt x="15305" y="13261"/>
                </a:lnTo>
                <a:lnTo>
                  <a:pt x="15622" y="13359"/>
                </a:lnTo>
                <a:lnTo>
                  <a:pt x="15938" y="13480"/>
                </a:lnTo>
                <a:lnTo>
                  <a:pt x="16254" y="13651"/>
                </a:lnTo>
                <a:lnTo>
                  <a:pt x="16303" y="13675"/>
                </a:lnTo>
                <a:lnTo>
                  <a:pt x="16376" y="13675"/>
                </a:lnTo>
                <a:lnTo>
                  <a:pt x="16425" y="13651"/>
                </a:lnTo>
                <a:lnTo>
                  <a:pt x="16473" y="13626"/>
                </a:lnTo>
                <a:lnTo>
                  <a:pt x="16522" y="13578"/>
                </a:lnTo>
                <a:lnTo>
                  <a:pt x="16546" y="13529"/>
                </a:lnTo>
                <a:lnTo>
                  <a:pt x="16571" y="13456"/>
                </a:lnTo>
                <a:lnTo>
                  <a:pt x="16571" y="13407"/>
                </a:lnTo>
                <a:lnTo>
                  <a:pt x="16595" y="13310"/>
                </a:lnTo>
                <a:lnTo>
                  <a:pt x="16595" y="12921"/>
                </a:lnTo>
                <a:lnTo>
                  <a:pt x="16571" y="12531"/>
                </a:lnTo>
                <a:lnTo>
                  <a:pt x="16765" y="12556"/>
                </a:lnTo>
                <a:lnTo>
                  <a:pt x="16911" y="12556"/>
                </a:lnTo>
                <a:lnTo>
                  <a:pt x="17082" y="12531"/>
                </a:lnTo>
                <a:lnTo>
                  <a:pt x="17228" y="12483"/>
                </a:lnTo>
                <a:lnTo>
                  <a:pt x="17301" y="12458"/>
                </a:lnTo>
                <a:lnTo>
                  <a:pt x="17325" y="12410"/>
                </a:lnTo>
                <a:lnTo>
                  <a:pt x="17374" y="12361"/>
                </a:lnTo>
                <a:lnTo>
                  <a:pt x="17374" y="12312"/>
                </a:lnTo>
                <a:lnTo>
                  <a:pt x="17398" y="12264"/>
                </a:lnTo>
                <a:lnTo>
                  <a:pt x="17374" y="12191"/>
                </a:lnTo>
                <a:lnTo>
                  <a:pt x="17349" y="12142"/>
                </a:lnTo>
                <a:lnTo>
                  <a:pt x="17301" y="12118"/>
                </a:lnTo>
                <a:lnTo>
                  <a:pt x="17325" y="11972"/>
                </a:lnTo>
                <a:lnTo>
                  <a:pt x="17349" y="11826"/>
                </a:lnTo>
                <a:lnTo>
                  <a:pt x="17349" y="11558"/>
                </a:lnTo>
                <a:lnTo>
                  <a:pt x="17325" y="10998"/>
                </a:lnTo>
                <a:lnTo>
                  <a:pt x="17301" y="8881"/>
                </a:lnTo>
                <a:lnTo>
                  <a:pt x="17301" y="7178"/>
                </a:lnTo>
                <a:lnTo>
                  <a:pt x="17301" y="6326"/>
                </a:lnTo>
                <a:lnTo>
                  <a:pt x="17349" y="5475"/>
                </a:lnTo>
                <a:lnTo>
                  <a:pt x="17374" y="4380"/>
                </a:lnTo>
                <a:lnTo>
                  <a:pt x="17374" y="3820"/>
                </a:lnTo>
                <a:lnTo>
                  <a:pt x="17374" y="3285"/>
                </a:lnTo>
                <a:lnTo>
                  <a:pt x="17349" y="2920"/>
                </a:lnTo>
                <a:lnTo>
                  <a:pt x="17325" y="2531"/>
                </a:lnTo>
                <a:lnTo>
                  <a:pt x="17301" y="2336"/>
                </a:lnTo>
                <a:lnTo>
                  <a:pt x="17276" y="2141"/>
                </a:lnTo>
                <a:lnTo>
                  <a:pt x="17228" y="1971"/>
                </a:lnTo>
                <a:lnTo>
                  <a:pt x="17130" y="1801"/>
                </a:lnTo>
                <a:lnTo>
                  <a:pt x="17179" y="1728"/>
                </a:lnTo>
                <a:lnTo>
                  <a:pt x="17203" y="1630"/>
                </a:lnTo>
                <a:lnTo>
                  <a:pt x="17203" y="1557"/>
                </a:lnTo>
                <a:lnTo>
                  <a:pt x="17155" y="1460"/>
                </a:lnTo>
                <a:lnTo>
                  <a:pt x="16911" y="1217"/>
                </a:lnTo>
                <a:lnTo>
                  <a:pt x="16644" y="998"/>
                </a:lnTo>
                <a:lnTo>
                  <a:pt x="16352" y="803"/>
                </a:lnTo>
                <a:lnTo>
                  <a:pt x="16035" y="633"/>
                </a:lnTo>
                <a:lnTo>
                  <a:pt x="15719" y="487"/>
                </a:lnTo>
                <a:lnTo>
                  <a:pt x="15378" y="365"/>
                </a:lnTo>
                <a:lnTo>
                  <a:pt x="15038" y="268"/>
                </a:lnTo>
                <a:lnTo>
                  <a:pt x="14697" y="195"/>
                </a:lnTo>
                <a:lnTo>
                  <a:pt x="14356" y="146"/>
                </a:lnTo>
                <a:lnTo>
                  <a:pt x="14016" y="97"/>
                </a:lnTo>
                <a:lnTo>
                  <a:pt x="13626" y="49"/>
                </a:lnTo>
                <a:lnTo>
                  <a:pt x="13261" y="24"/>
                </a:lnTo>
                <a:lnTo>
                  <a:pt x="12896" y="24"/>
                </a:lnTo>
                <a:lnTo>
                  <a:pt x="12531" y="49"/>
                </a:lnTo>
                <a:lnTo>
                  <a:pt x="12166" y="97"/>
                </a:lnTo>
                <a:lnTo>
                  <a:pt x="11826" y="170"/>
                </a:lnTo>
                <a:lnTo>
                  <a:pt x="11583" y="243"/>
                </a:lnTo>
                <a:lnTo>
                  <a:pt x="11339" y="316"/>
                </a:lnTo>
                <a:lnTo>
                  <a:pt x="10877" y="560"/>
                </a:lnTo>
                <a:lnTo>
                  <a:pt x="10415" y="803"/>
                </a:lnTo>
                <a:lnTo>
                  <a:pt x="9977" y="1046"/>
                </a:lnTo>
                <a:lnTo>
                  <a:pt x="9441" y="1338"/>
                </a:lnTo>
                <a:lnTo>
                  <a:pt x="9125" y="1509"/>
                </a:lnTo>
                <a:lnTo>
                  <a:pt x="8857" y="1703"/>
                </a:lnTo>
                <a:lnTo>
                  <a:pt x="8809" y="1679"/>
                </a:lnTo>
                <a:lnTo>
                  <a:pt x="8687" y="1679"/>
                </a:lnTo>
                <a:lnTo>
                  <a:pt x="8638" y="1728"/>
                </a:lnTo>
                <a:lnTo>
                  <a:pt x="8419" y="1460"/>
                </a:lnTo>
                <a:lnTo>
                  <a:pt x="8152" y="1217"/>
                </a:lnTo>
                <a:lnTo>
                  <a:pt x="7884" y="1022"/>
                </a:lnTo>
                <a:lnTo>
                  <a:pt x="7592" y="803"/>
                </a:lnTo>
                <a:lnTo>
                  <a:pt x="7276" y="633"/>
                </a:lnTo>
                <a:lnTo>
                  <a:pt x="6959" y="487"/>
                </a:lnTo>
                <a:lnTo>
                  <a:pt x="6643" y="341"/>
                </a:lnTo>
                <a:lnTo>
                  <a:pt x="6302" y="243"/>
                </a:lnTo>
                <a:lnTo>
                  <a:pt x="5962" y="146"/>
                </a:lnTo>
                <a:lnTo>
                  <a:pt x="5597" y="73"/>
                </a:lnTo>
                <a:lnTo>
                  <a:pt x="5256" y="24"/>
                </a:lnTo>
                <a:lnTo>
                  <a:pt x="489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1" name="Google Shape;881;p37"/>
          <p:cNvSpPr/>
          <p:nvPr/>
        </p:nvSpPr>
        <p:spPr>
          <a:xfrm>
            <a:off x="2034402" y="901041"/>
            <a:ext cx="379709" cy="384495"/>
          </a:xfrm>
          <a:custGeom>
            <a:avLst/>
            <a:gdLst/>
            <a:ahLst/>
            <a:cxnLst/>
            <a:rect l="l" t="t" r="r" b="b"/>
            <a:pathLst>
              <a:path w="17374" h="17593" extrusionOk="0">
                <a:moveTo>
                  <a:pt x="13894" y="3310"/>
                </a:moveTo>
                <a:lnTo>
                  <a:pt x="14040" y="3334"/>
                </a:lnTo>
                <a:lnTo>
                  <a:pt x="14113" y="3358"/>
                </a:lnTo>
                <a:lnTo>
                  <a:pt x="14186" y="3407"/>
                </a:lnTo>
                <a:lnTo>
                  <a:pt x="14235" y="3456"/>
                </a:lnTo>
                <a:lnTo>
                  <a:pt x="14308" y="3529"/>
                </a:lnTo>
                <a:lnTo>
                  <a:pt x="14381" y="3675"/>
                </a:lnTo>
                <a:lnTo>
                  <a:pt x="14405" y="3821"/>
                </a:lnTo>
                <a:lnTo>
                  <a:pt x="14429" y="3967"/>
                </a:lnTo>
                <a:lnTo>
                  <a:pt x="14429" y="4137"/>
                </a:lnTo>
                <a:lnTo>
                  <a:pt x="14405" y="4283"/>
                </a:lnTo>
                <a:lnTo>
                  <a:pt x="14356" y="4429"/>
                </a:lnTo>
                <a:lnTo>
                  <a:pt x="14283" y="4575"/>
                </a:lnTo>
                <a:lnTo>
                  <a:pt x="14210" y="4697"/>
                </a:lnTo>
                <a:lnTo>
                  <a:pt x="14137" y="4770"/>
                </a:lnTo>
                <a:lnTo>
                  <a:pt x="14064" y="4843"/>
                </a:lnTo>
                <a:lnTo>
                  <a:pt x="13967" y="4891"/>
                </a:lnTo>
                <a:lnTo>
                  <a:pt x="13870" y="4916"/>
                </a:lnTo>
                <a:lnTo>
                  <a:pt x="13651" y="4940"/>
                </a:lnTo>
                <a:lnTo>
                  <a:pt x="13432" y="4916"/>
                </a:lnTo>
                <a:lnTo>
                  <a:pt x="13237" y="4843"/>
                </a:lnTo>
                <a:lnTo>
                  <a:pt x="13042" y="4745"/>
                </a:lnTo>
                <a:lnTo>
                  <a:pt x="12872" y="4599"/>
                </a:lnTo>
                <a:lnTo>
                  <a:pt x="12823" y="4502"/>
                </a:lnTo>
                <a:lnTo>
                  <a:pt x="12775" y="4429"/>
                </a:lnTo>
                <a:lnTo>
                  <a:pt x="12750" y="4307"/>
                </a:lnTo>
                <a:lnTo>
                  <a:pt x="12750" y="4186"/>
                </a:lnTo>
                <a:lnTo>
                  <a:pt x="12750" y="4088"/>
                </a:lnTo>
                <a:lnTo>
                  <a:pt x="12799" y="3967"/>
                </a:lnTo>
                <a:lnTo>
                  <a:pt x="12921" y="3772"/>
                </a:lnTo>
                <a:lnTo>
                  <a:pt x="13067" y="3602"/>
                </a:lnTo>
                <a:lnTo>
                  <a:pt x="13164" y="3504"/>
                </a:lnTo>
                <a:lnTo>
                  <a:pt x="13310" y="3480"/>
                </a:lnTo>
                <a:lnTo>
                  <a:pt x="13456" y="3456"/>
                </a:lnTo>
                <a:lnTo>
                  <a:pt x="13748" y="3358"/>
                </a:lnTo>
                <a:lnTo>
                  <a:pt x="13894" y="3310"/>
                </a:lnTo>
                <a:close/>
                <a:moveTo>
                  <a:pt x="13991" y="2847"/>
                </a:moveTo>
                <a:lnTo>
                  <a:pt x="13748" y="2872"/>
                </a:lnTo>
                <a:lnTo>
                  <a:pt x="13480" y="2896"/>
                </a:lnTo>
                <a:lnTo>
                  <a:pt x="13310" y="2945"/>
                </a:lnTo>
                <a:lnTo>
                  <a:pt x="13140" y="3018"/>
                </a:lnTo>
                <a:lnTo>
                  <a:pt x="12994" y="3115"/>
                </a:lnTo>
                <a:lnTo>
                  <a:pt x="12872" y="3212"/>
                </a:lnTo>
                <a:lnTo>
                  <a:pt x="12750" y="3334"/>
                </a:lnTo>
                <a:lnTo>
                  <a:pt x="12629" y="3456"/>
                </a:lnTo>
                <a:lnTo>
                  <a:pt x="12531" y="3577"/>
                </a:lnTo>
                <a:lnTo>
                  <a:pt x="12458" y="3723"/>
                </a:lnTo>
                <a:lnTo>
                  <a:pt x="12385" y="3869"/>
                </a:lnTo>
                <a:lnTo>
                  <a:pt x="12337" y="4040"/>
                </a:lnTo>
                <a:lnTo>
                  <a:pt x="12312" y="4186"/>
                </a:lnTo>
                <a:lnTo>
                  <a:pt x="12312" y="4356"/>
                </a:lnTo>
                <a:lnTo>
                  <a:pt x="12361" y="4526"/>
                </a:lnTo>
                <a:lnTo>
                  <a:pt x="12410" y="4672"/>
                </a:lnTo>
                <a:lnTo>
                  <a:pt x="12507" y="4794"/>
                </a:lnTo>
                <a:lnTo>
                  <a:pt x="12604" y="4916"/>
                </a:lnTo>
                <a:lnTo>
                  <a:pt x="12726" y="5037"/>
                </a:lnTo>
                <a:lnTo>
                  <a:pt x="12848" y="5135"/>
                </a:lnTo>
                <a:lnTo>
                  <a:pt x="12994" y="5208"/>
                </a:lnTo>
                <a:lnTo>
                  <a:pt x="13140" y="5281"/>
                </a:lnTo>
                <a:lnTo>
                  <a:pt x="13310" y="5329"/>
                </a:lnTo>
                <a:lnTo>
                  <a:pt x="13480" y="5354"/>
                </a:lnTo>
                <a:lnTo>
                  <a:pt x="13626" y="5378"/>
                </a:lnTo>
                <a:lnTo>
                  <a:pt x="13797" y="5378"/>
                </a:lnTo>
                <a:lnTo>
                  <a:pt x="13967" y="5354"/>
                </a:lnTo>
                <a:lnTo>
                  <a:pt x="14113" y="5305"/>
                </a:lnTo>
                <a:lnTo>
                  <a:pt x="14259" y="5256"/>
                </a:lnTo>
                <a:lnTo>
                  <a:pt x="14381" y="5159"/>
                </a:lnTo>
                <a:lnTo>
                  <a:pt x="14551" y="4989"/>
                </a:lnTo>
                <a:lnTo>
                  <a:pt x="14697" y="4794"/>
                </a:lnTo>
                <a:lnTo>
                  <a:pt x="14794" y="4575"/>
                </a:lnTo>
                <a:lnTo>
                  <a:pt x="14867" y="4332"/>
                </a:lnTo>
                <a:lnTo>
                  <a:pt x="14892" y="4088"/>
                </a:lnTo>
                <a:lnTo>
                  <a:pt x="14867" y="3845"/>
                </a:lnTo>
                <a:lnTo>
                  <a:pt x="14819" y="3602"/>
                </a:lnTo>
                <a:lnTo>
                  <a:pt x="14746" y="3383"/>
                </a:lnTo>
                <a:lnTo>
                  <a:pt x="14673" y="3261"/>
                </a:lnTo>
                <a:lnTo>
                  <a:pt x="14600" y="3164"/>
                </a:lnTo>
                <a:lnTo>
                  <a:pt x="14527" y="3091"/>
                </a:lnTo>
                <a:lnTo>
                  <a:pt x="14429" y="3018"/>
                </a:lnTo>
                <a:lnTo>
                  <a:pt x="14332" y="2969"/>
                </a:lnTo>
                <a:lnTo>
                  <a:pt x="14210" y="2920"/>
                </a:lnTo>
                <a:lnTo>
                  <a:pt x="14113" y="2872"/>
                </a:lnTo>
                <a:lnTo>
                  <a:pt x="13991" y="2847"/>
                </a:lnTo>
                <a:close/>
                <a:moveTo>
                  <a:pt x="12288" y="560"/>
                </a:moveTo>
                <a:lnTo>
                  <a:pt x="12775" y="584"/>
                </a:lnTo>
                <a:lnTo>
                  <a:pt x="13529" y="633"/>
                </a:lnTo>
                <a:lnTo>
                  <a:pt x="14283" y="682"/>
                </a:lnTo>
                <a:lnTo>
                  <a:pt x="14721" y="682"/>
                </a:lnTo>
                <a:lnTo>
                  <a:pt x="15159" y="730"/>
                </a:lnTo>
                <a:lnTo>
                  <a:pt x="15573" y="803"/>
                </a:lnTo>
                <a:lnTo>
                  <a:pt x="15792" y="852"/>
                </a:lnTo>
                <a:lnTo>
                  <a:pt x="15987" y="925"/>
                </a:lnTo>
                <a:lnTo>
                  <a:pt x="16133" y="998"/>
                </a:lnTo>
                <a:lnTo>
                  <a:pt x="16279" y="1095"/>
                </a:lnTo>
                <a:lnTo>
                  <a:pt x="16400" y="1193"/>
                </a:lnTo>
                <a:lnTo>
                  <a:pt x="16498" y="1314"/>
                </a:lnTo>
                <a:lnTo>
                  <a:pt x="16571" y="1436"/>
                </a:lnTo>
                <a:lnTo>
                  <a:pt x="16644" y="1582"/>
                </a:lnTo>
                <a:lnTo>
                  <a:pt x="16741" y="1898"/>
                </a:lnTo>
                <a:lnTo>
                  <a:pt x="16668" y="1923"/>
                </a:lnTo>
                <a:lnTo>
                  <a:pt x="16595" y="1996"/>
                </a:lnTo>
                <a:lnTo>
                  <a:pt x="16546" y="2093"/>
                </a:lnTo>
                <a:lnTo>
                  <a:pt x="16546" y="2117"/>
                </a:lnTo>
                <a:lnTo>
                  <a:pt x="16571" y="2166"/>
                </a:lnTo>
                <a:lnTo>
                  <a:pt x="16595" y="2215"/>
                </a:lnTo>
                <a:lnTo>
                  <a:pt x="16644" y="2239"/>
                </a:lnTo>
                <a:lnTo>
                  <a:pt x="16692" y="2263"/>
                </a:lnTo>
                <a:lnTo>
                  <a:pt x="16741" y="2239"/>
                </a:lnTo>
                <a:lnTo>
                  <a:pt x="16814" y="2239"/>
                </a:lnTo>
                <a:lnTo>
                  <a:pt x="16838" y="2507"/>
                </a:lnTo>
                <a:lnTo>
                  <a:pt x="16765" y="2531"/>
                </a:lnTo>
                <a:lnTo>
                  <a:pt x="16692" y="2531"/>
                </a:lnTo>
                <a:lnTo>
                  <a:pt x="16644" y="2580"/>
                </a:lnTo>
                <a:lnTo>
                  <a:pt x="16595" y="2628"/>
                </a:lnTo>
                <a:lnTo>
                  <a:pt x="16595" y="2653"/>
                </a:lnTo>
                <a:lnTo>
                  <a:pt x="16571" y="2701"/>
                </a:lnTo>
                <a:lnTo>
                  <a:pt x="16571" y="2726"/>
                </a:lnTo>
                <a:lnTo>
                  <a:pt x="16571" y="2774"/>
                </a:lnTo>
                <a:lnTo>
                  <a:pt x="16595" y="2823"/>
                </a:lnTo>
                <a:lnTo>
                  <a:pt x="16644" y="2847"/>
                </a:lnTo>
                <a:lnTo>
                  <a:pt x="16692" y="2872"/>
                </a:lnTo>
                <a:lnTo>
                  <a:pt x="16765" y="2896"/>
                </a:lnTo>
                <a:lnTo>
                  <a:pt x="16838" y="2896"/>
                </a:lnTo>
                <a:lnTo>
                  <a:pt x="16814" y="3237"/>
                </a:lnTo>
                <a:lnTo>
                  <a:pt x="16692" y="3261"/>
                </a:lnTo>
                <a:lnTo>
                  <a:pt x="16571" y="3310"/>
                </a:lnTo>
                <a:lnTo>
                  <a:pt x="16522" y="3358"/>
                </a:lnTo>
                <a:lnTo>
                  <a:pt x="16498" y="3431"/>
                </a:lnTo>
                <a:lnTo>
                  <a:pt x="16522" y="3504"/>
                </a:lnTo>
                <a:lnTo>
                  <a:pt x="16571" y="3553"/>
                </a:lnTo>
                <a:lnTo>
                  <a:pt x="16668" y="3602"/>
                </a:lnTo>
                <a:lnTo>
                  <a:pt x="16790" y="3626"/>
                </a:lnTo>
                <a:lnTo>
                  <a:pt x="16765" y="3869"/>
                </a:lnTo>
                <a:lnTo>
                  <a:pt x="16741" y="3869"/>
                </a:lnTo>
                <a:lnTo>
                  <a:pt x="16619" y="3894"/>
                </a:lnTo>
                <a:lnTo>
                  <a:pt x="16522" y="3942"/>
                </a:lnTo>
                <a:lnTo>
                  <a:pt x="16473" y="3967"/>
                </a:lnTo>
                <a:lnTo>
                  <a:pt x="16449" y="4015"/>
                </a:lnTo>
                <a:lnTo>
                  <a:pt x="16449" y="4064"/>
                </a:lnTo>
                <a:lnTo>
                  <a:pt x="16449" y="4113"/>
                </a:lnTo>
                <a:lnTo>
                  <a:pt x="16498" y="4161"/>
                </a:lnTo>
                <a:lnTo>
                  <a:pt x="16571" y="4186"/>
                </a:lnTo>
                <a:lnTo>
                  <a:pt x="16692" y="4210"/>
                </a:lnTo>
                <a:lnTo>
                  <a:pt x="16765" y="4234"/>
                </a:lnTo>
                <a:lnTo>
                  <a:pt x="16765" y="4307"/>
                </a:lnTo>
                <a:lnTo>
                  <a:pt x="16765" y="4575"/>
                </a:lnTo>
                <a:lnTo>
                  <a:pt x="16668" y="4526"/>
                </a:lnTo>
                <a:lnTo>
                  <a:pt x="16498" y="4526"/>
                </a:lnTo>
                <a:lnTo>
                  <a:pt x="16449" y="4575"/>
                </a:lnTo>
                <a:lnTo>
                  <a:pt x="16425" y="4624"/>
                </a:lnTo>
                <a:lnTo>
                  <a:pt x="16425" y="4672"/>
                </a:lnTo>
                <a:lnTo>
                  <a:pt x="16449" y="4745"/>
                </a:lnTo>
                <a:lnTo>
                  <a:pt x="16498" y="4818"/>
                </a:lnTo>
                <a:lnTo>
                  <a:pt x="16619" y="4916"/>
                </a:lnTo>
                <a:lnTo>
                  <a:pt x="16765" y="5013"/>
                </a:lnTo>
                <a:lnTo>
                  <a:pt x="16790" y="5451"/>
                </a:lnTo>
                <a:lnTo>
                  <a:pt x="16692" y="5402"/>
                </a:lnTo>
                <a:lnTo>
                  <a:pt x="16595" y="5378"/>
                </a:lnTo>
                <a:lnTo>
                  <a:pt x="16498" y="5354"/>
                </a:lnTo>
                <a:lnTo>
                  <a:pt x="16400" y="5378"/>
                </a:lnTo>
                <a:lnTo>
                  <a:pt x="16303" y="5402"/>
                </a:lnTo>
                <a:lnTo>
                  <a:pt x="16279" y="5427"/>
                </a:lnTo>
                <a:lnTo>
                  <a:pt x="16254" y="5451"/>
                </a:lnTo>
                <a:lnTo>
                  <a:pt x="16279" y="5524"/>
                </a:lnTo>
                <a:lnTo>
                  <a:pt x="16327" y="5621"/>
                </a:lnTo>
                <a:lnTo>
                  <a:pt x="16376" y="5670"/>
                </a:lnTo>
                <a:lnTo>
                  <a:pt x="16546" y="5792"/>
                </a:lnTo>
                <a:lnTo>
                  <a:pt x="16790" y="5938"/>
                </a:lnTo>
                <a:lnTo>
                  <a:pt x="16790" y="6278"/>
                </a:lnTo>
                <a:lnTo>
                  <a:pt x="16765" y="6619"/>
                </a:lnTo>
                <a:lnTo>
                  <a:pt x="16692" y="6546"/>
                </a:lnTo>
                <a:lnTo>
                  <a:pt x="16473" y="6327"/>
                </a:lnTo>
                <a:lnTo>
                  <a:pt x="16352" y="6254"/>
                </a:lnTo>
                <a:lnTo>
                  <a:pt x="16230" y="6181"/>
                </a:lnTo>
                <a:lnTo>
                  <a:pt x="16181" y="6157"/>
                </a:lnTo>
                <a:lnTo>
                  <a:pt x="16157" y="6181"/>
                </a:lnTo>
                <a:lnTo>
                  <a:pt x="16133" y="6230"/>
                </a:lnTo>
                <a:lnTo>
                  <a:pt x="16133" y="6278"/>
                </a:lnTo>
                <a:lnTo>
                  <a:pt x="16181" y="6449"/>
                </a:lnTo>
                <a:lnTo>
                  <a:pt x="16254" y="6595"/>
                </a:lnTo>
                <a:lnTo>
                  <a:pt x="16352" y="6765"/>
                </a:lnTo>
                <a:lnTo>
                  <a:pt x="16473" y="6887"/>
                </a:lnTo>
                <a:lnTo>
                  <a:pt x="16571" y="6984"/>
                </a:lnTo>
                <a:lnTo>
                  <a:pt x="16717" y="7057"/>
                </a:lnTo>
                <a:lnTo>
                  <a:pt x="16619" y="7471"/>
                </a:lnTo>
                <a:lnTo>
                  <a:pt x="16546" y="7714"/>
                </a:lnTo>
                <a:lnTo>
                  <a:pt x="16449" y="7665"/>
                </a:lnTo>
                <a:lnTo>
                  <a:pt x="16376" y="7616"/>
                </a:lnTo>
                <a:lnTo>
                  <a:pt x="16254" y="7471"/>
                </a:lnTo>
                <a:lnTo>
                  <a:pt x="16133" y="7349"/>
                </a:lnTo>
                <a:lnTo>
                  <a:pt x="16035" y="7227"/>
                </a:lnTo>
                <a:lnTo>
                  <a:pt x="15962" y="7179"/>
                </a:lnTo>
                <a:lnTo>
                  <a:pt x="15889" y="7130"/>
                </a:lnTo>
                <a:lnTo>
                  <a:pt x="15816" y="7130"/>
                </a:lnTo>
                <a:lnTo>
                  <a:pt x="15768" y="7203"/>
                </a:lnTo>
                <a:lnTo>
                  <a:pt x="15768" y="7276"/>
                </a:lnTo>
                <a:lnTo>
                  <a:pt x="15768" y="7349"/>
                </a:lnTo>
                <a:lnTo>
                  <a:pt x="15816" y="7495"/>
                </a:lnTo>
                <a:lnTo>
                  <a:pt x="15889" y="7641"/>
                </a:lnTo>
                <a:lnTo>
                  <a:pt x="15987" y="7762"/>
                </a:lnTo>
                <a:lnTo>
                  <a:pt x="16060" y="7884"/>
                </a:lnTo>
                <a:lnTo>
                  <a:pt x="16157" y="7957"/>
                </a:lnTo>
                <a:lnTo>
                  <a:pt x="16279" y="8054"/>
                </a:lnTo>
                <a:lnTo>
                  <a:pt x="16400" y="8103"/>
                </a:lnTo>
                <a:lnTo>
                  <a:pt x="16279" y="8371"/>
                </a:lnTo>
                <a:lnTo>
                  <a:pt x="16035" y="8225"/>
                </a:lnTo>
                <a:lnTo>
                  <a:pt x="15768" y="8103"/>
                </a:lnTo>
                <a:lnTo>
                  <a:pt x="15573" y="7981"/>
                </a:lnTo>
                <a:lnTo>
                  <a:pt x="15451" y="7933"/>
                </a:lnTo>
                <a:lnTo>
                  <a:pt x="15403" y="7908"/>
                </a:lnTo>
                <a:lnTo>
                  <a:pt x="15354" y="7933"/>
                </a:lnTo>
                <a:lnTo>
                  <a:pt x="15305" y="7957"/>
                </a:lnTo>
                <a:lnTo>
                  <a:pt x="15281" y="8006"/>
                </a:lnTo>
                <a:lnTo>
                  <a:pt x="15257" y="8079"/>
                </a:lnTo>
                <a:lnTo>
                  <a:pt x="15281" y="8127"/>
                </a:lnTo>
                <a:lnTo>
                  <a:pt x="15354" y="8249"/>
                </a:lnTo>
                <a:lnTo>
                  <a:pt x="15451" y="8346"/>
                </a:lnTo>
                <a:lnTo>
                  <a:pt x="15597" y="8468"/>
                </a:lnTo>
                <a:lnTo>
                  <a:pt x="15768" y="8565"/>
                </a:lnTo>
                <a:lnTo>
                  <a:pt x="16084" y="8711"/>
                </a:lnTo>
                <a:lnTo>
                  <a:pt x="15889" y="9003"/>
                </a:lnTo>
                <a:lnTo>
                  <a:pt x="15695" y="8857"/>
                </a:lnTo>
                <a:lnTo>
                  <a:pt x="15524" y="8736"/>
                </a:lnTo>
                <a:lnTo>
                  <a:pt x="15354" y="8638"/>
                </a:lnTo>
                <a:lnTo>
                  <a:pt x="15135" y="8565"/>
                </a:lnTo>
                <a:lnTo>
                  <a:pt x="14940" y="8565"/>
                </a:lnTo>
                <a:lnTo>
                  <a:pt x="14843" y="8590"/>
                </a:lnTo>
                <a:lnTo>
                  <a:pt x="14770" y="8663"/>
                </a:lnTo>
                <a:lnTo>
                  <a:pt x="14746" y="8687"/>
                </a:lnTo>
                <a:lnTo>
                  <a:pt x="14770" y="8711"/>
                </a:lnTo>
                <a:lnTo>
                  <a:pt x="15111" y="8882"/>
                </a:lnTo>
                <a:lnTo>
                  <a:pt x="15257" y="8979"/>
                </a:lnTo>
                <a:lnTo>
                  <a:pt x="15427" y="9076"/>
                </a:lnTo>
                <a:lnTo>
                  <a:pt x="15646" y="9320"/>
                </a:lnTo>
                <a:lnTo>
                  <a:pt x="15378" y="9660"/>
                </a:lnTo>
                <a:lnTo>
                  <a:pt x="15354" y="9685"/>
                </a:lnTo>
                <a:lnTo>
                  <a:pt x="15232" y="9563"/>
                </a:lnTo>
                <a:lnTo>
                  <a:pt x="15111" y="9466"/>
                </a:lnTo>
                <a:lnTo>
                  <a:pt x="14819" y="9271"/>
                </a:lnTo>
                <a:lnTo>
                  <a:pt x="14673" y="9174"/>
                </a:lnTo>
                <a:lnTo>
                  <a:pt x="14502" y="9101"/>
                </a:lnTo>
                <a:lnTo>
                  <a:pt x="14405" y="9076"/>
                </a:lnTo>
                <a:lnTo>
                  <a:pt x="14210" y="9076"/>
                </a:lnTo>
                <a:lnTo>
                  <a:pt x="14137" y="9125"/>
                </a:lnTo>
                <a:lnTo>
                  <a:pt x="14113" y="9149"/>
                </a:lnTo>
                <a:lnTo>
                  <a:pt x="14089" y="9174"/>
                </a:lnTo>
                <a:lnTo>
                  <a:pt x="14113" y="9222"/>
                </a:lnTo>
                <a:lnTo>
                  <a:pt x="14137" y="9247"/>
                </a:lnTo>
                <a:lnTo>
                  <a:pt x="14283" y="9295"/>
                </a:lnTo>
                <a:lnTo>
                  <a:pt x="14454" y="9417"/>
                </a:lnTo>
                <a:lnTo>
                  <a:pt x="14697" y="9636"/>
                </a:lnTo>
                <a:lnTo>
                  <a:pt x="15062" y="9977"/>
                </a:lnTo>
                <a:lnTo>
                  <a:pt x="14892" y="10147"/>
                </a:lnTo>
                <a:lnTo>
                  <a:pt x="14478" y="9977"/>
                </a:lnTo>
                <a:lnTo>
                  <a:pt x="14089" y="9758"/>
                </a:lnTo>
                <a:lnTo>
                  <a:pt x="13894" y="9685"/>
                </a:lnTo>
                <a:lnTo>
                  <a:pt x="13699" y="9612"/>
                </a:lnTo>
                <a:lnTo>
                  <a:pt x="13505" y="9587"/>
                </a:lnTo>
                <a:lnTo>
                  <a:pt x="13310" y="9587"/>
                </a:lnTo>
                <a:lnTo>
                  <a:pt x="13237" y="9636"/>
                </a:lnTo>
                <a:lnTo>
                  <a:pt x="13213" y="9685"/>
                </a:lnTo>
                <a:lnTo>
                  <a:pt x="13237" y="9758"/>
                </a:lnTo>
                <a:lnTo>
                  <a:pt x="13286" y="9806"/>
                </a:lnTo>
                <a:lnTo>
                  <a:pt x="13699" y="10050"/>
                </a:lnTo>
                <a:lnTo>
                  <a:pt x="14137" y="10293"/>
                </a:lnTo>
                <a:lnTo>
                  <a:pt x="14332" y="10390"/>
                </a:lnTo>
                <a:lnTo>
                  <a:pt x="14527" y="10512"/>
                </a:lnTo>
                <a:lnTo>
                  <a:pt x="14186" y="10853"/>
                </a:lnTo>
                <a:lnTo>
                  <a:pt x="13797" y="10658"/>
                </a:lnTo>
                <a:lnTo>
                  <a:pt x="13407" y="10463"/>
                </a:lnTo>
                <a:lnTo>
                  <a:pt x="13237" y="10390"/>
                </a:lnTo>
                <a:lnTo>
                  <a:pt x="13067" y="10317"/>
                </a:lnTo>
                <a:lnTo>
                  <a:pt x="12969" y="10293"/>
                </a:lnTo>
                <a:lnTo>
                  <a:pt x="12872" y="10269"/>
                </a:lnTo>
                <a:lnTo>
                  <a:pt x="12775" y="10293"/>
                </a:lnTo>
                <a:lnTo>
                  <a:pt x="12677" y="10317"/>
                </a:lnTo>
                <a:lnTo>
                  <a:pt x="12677" y="10342"/>
                </a:lnTo>
                <a:lnTo>
                  <a:pt x="12677" y="10366"/>
                </a:lnTo>
                <a:lnTo>
                  <a:pt x="12823" y="10512"/>
                </a:lnTo>
                <a:lnTo>
                  <a:pt x="13018" y="10658"/>
                </a:lnTo>
                <a:lnTo>
                  <a:pt x="13407" y="10877"/>
                </a:lnTo>
                <a:lnTo>
                  <a:pt x="13845" y="11169"/>
                </a:lnTo>
                <a:lnTo>
                  <a:pt x="13480" y="11510"/>
                </a:lnTo>
                <a:lnTo>
                  <a:pt x="13286" y="11412"/>
                </a:lnTo>
                <a:lnTo>
                  <a:pt x="13067" y="11291"/>
                </a:lnTo>
                <a:lnTo>
                  <a:pt x="12629" y="11047"/>
                </a:lnTo>
                <a:lnTo>
                  <a:pt x="12215" y="10780"/>
                </a:lnTo>
                <a:lnTo>
                  <a:pt x="12142" y="10731"/>
                </a:lnTo>
                <a:lnTo>
                  <a:pt x="12093" y="10731"/>
                </a:lnTo>
                <a:lnTo>
                  <a:pt x="12045" y="10755"/>
                </a:lnTo>
                <a:lnTo>
                  <a:pt x="11996" y="10804"/>
                </a:lnTo>
                <a:lnTo>
                  <a:pt x="11947" y="10853"/>
                </a:lnTo>
                <a:lnTo>
                  <a:pt x="11947" y="10901"/>
                </a:lnTo>
                <a:lnTo>
                  <a:pt x="11947" y="10950"/>
                </a:lnTo>
                <a:lnTo>
                  <a:pt x="11972" y="11023"/>
                </a:lnTo>
                <a:lnTo>
                  <a:pt x="12020" y="11120"/>
                </a:lnTo>
                <a:lnTo>
                  <a:pt x="12093" y="11193"/>
                </a:lnTo>
                <a:lnTo>
                  <a:pt x="12288" y="11364"/>
                </a:lnTo>
                <a:lnTo>
                  <a:pt x="12483" y="11485"/>
                </a:lnTo>
                <a:lnTo>
                  <a:pt x="12677" y="11607"/>
                </a:lnTo>
                <a:lnTo>
                  <a:pt x="13115" y="11875"/>
                </a:lnTo>
                <a:lnTo>
                  <a:pt x="12556" y="12410"/>
                </a:lnTo>
                <a:lnTo>
                  <a:pt x="12580" y="12313"/>
                </a:lnTo>
                <a:lnTo>
                  <a:pt x="12580" y="12240"/>
                </a:lnTo>
                <a:lnTo>
                  <a:pt x="12531" y="12167"/>
                </a:lnTo>
                <a:lnTo>
                  <a:pt x="12483" y="12094"/>
                </a:lnTo>
                <a:lnTo>
                  <a:pt x="12191" y="11972"/>
                </a:lnTo>
                <a:lnTo>
                  <a:pt x="11874" y="11826"/>
                </a:lnTo>
                <a:lnTo>
                  <a:pt x="11753" y="11753"/>
                </a:lnTo>
                <a:lnTo>
                  <a:pt x="11607" y="11656"/>
                </a:lnTo>
                <a:lnTo>
                  <a:pt x="11485" y="11583"/>
                </a:lnTo>
                <a:lnTo>
                  <a:pt x="11363" y="11510"/>
                </a:lnTo>
                <a:lnTo>
                  <a:pt x="11290" y="11485"/>
                </a:lnTo>
                <a:lnTo>
                  <a:pt x="11217" y="11510"/>
                </a:lnTo>
                <a:lnTo>
                  <a:pt x="11193" y="11534"/>
                </a:lnTo>
                <a:lnTo>
                  <a:pt x="11169" y="11607"/>
                </a:lnTo>
                <a:lnTo>
                  <a:pt x="11169" y="11704"/>
                </a:lnTo>
                <a:lnTo>
                  <a:pt x="11193" y="11777"/>
                </a:lnTo>
                <a:lnTo>
                  <a:pt x="11290" y="11948"/>
                </a:lnTo>
                <a:lnTo>
                  <a:pt x="11436" y="12069"/>
                </a:lnTo>
                <a:lnTo>
                  <a:pt x="11582" y="12215"/>
                </a:lnTo>
                <a:lnTo>
                  <a:pt x="11777" y="12313"/>
                </a:lnTo>
                <a:lnTo>
                  <a:pt x="11947" y="12410"/>
                </a:lnTo>
                <a:lnTo>
                  <a:pt x="12288" y="12532"/>
                </a:lnTo>
                <a:lnTo>
                  <a:pt x="12361" y="12556"/>
                </a:lnTo>
                <a:lnTo>
                  <a:pt x="12410" y="12556"/>
                </a:lnTo>
                <a:lnTo>
                  <a:pt x="11826" y="13091"/>
                </a:lnTo>
                <a:lnTo>
                  <a:pt x="11801" y="13018"/>
                </a:lnTo>
                <a:lnTo>
                  <a:pt x="11777" y="12921"/>
                </a:lnTo>
                <a:lnTo>
                  <a:pt x="11655" y="12799"/>
                </a:lnTo>
                <a:lnTo>
                  <a:pt x="11509" y="12678"/>
                </a:lnTo>
                <a:lnTo>
                  <a:pt x="11193" y="12459"/>
                </a:lnTo>
                <a:lnTo>
                  <a:pt x="10439" y="12045"/>
                </a:lnTo>
                <a:lnTo>
                  <a:pt x="10414" y="12021"/>
                </a:lnTo>
                <a:lnTo>
                  <a:pt x="10366" y="12045"/>
                </a:lnTo>
                <a:lnTo>
                  <a:pt x="10341" y="12094"/>
                </a:lnTo>
                <a:lnTo>
                  <a:pt x="10366" y="12118"/>
                </a:lnTo>
                <a:lnTo>
                  <a:pt x="10463" y="12288"/>
                </a:lnTo>
                <a:lnTo>
                  <a:pt x="10585" y="12434"/>
                </a:lnTo>
                <a:lnTo>
                  <a:pt x="10706" y="12580"/>
                </a:lnTo>
                <a:lnTo>
                  <a:pt x="10877" y="12702"/>
                </a:lnTo>
                <a:lnTo>
                  <a:pt x="11193" y="12945"/>
                </a:lnTo>
                <a:lnTo>
                  <a:pt x="11363" y="13067"/>
                </a:lnTo>
                <a:lnTo>
                  <a:pt x="11509" y="13189"/>
                </a:lnTo>
                <a:lnTo>
                  <a:pt x="11582" y="13237"/>
                </a:lnTo>
                <a:lnTo>
                  <a:pt x="11631" y="13262"/>
                </a:lnTo>
                <a:lnTo>
                  <a:pt x="11266" y="13602"/>
                </a:lnTo>
                <a:lnTo>
                  <a:pt x="11217" y="13651"/>
                </a:lnTo>
                <a:lnTo>
                  <a:pt x="11169" y="13554"/>
                </a:lnTo>
                <a:lnTo>
                  <a:pt x="11096" y="13505"/>
                </a:lnTo>
                <a:lnTo>
                  <a:pt x="11023" y="13481"/>
                </a:lnTo>
                <a:lnTo>
                  <a:pt x="10877" y="13408"/>
                </a:lnTo>
                <a:lnTo>
                  <a:pt x="10682" y="13286"/>
                </a:lnTo>
                <a:lnTo>
                  <a:pt x="10487" y="13164"/>
                </a:lnTo>
                <a:lnTo>
                  <a:pt x="10366" y="13018"/>
                </a:lnTo>
                <a:lnTo>
                  <a:pt x="10244" y="12872"/>
                </a:lnTo>
                <a:lnTo>
                  <a:pt x="10025" y="12556"/>
                </a:lnTo>
                <a:lnTo>
                  <a:pt x="9976" y="12507"/>
                </a:lnTo>
                <a:lnTo>
                  <a:pt x="9952" y="12532"/>
                </a:lnTo>
                <a:lnTo>
                  <a:pt x="9928" y="12556"/>
                </a:lnTo>
                <a:lnTo>
                  <a:pt x="9879" y="12653"/>
                </a:lnTo>
                <a:lnTo>
                  <a:pt x="9855" y="12775"/>
                </a:lnTo>
                <a:lnTo>
                  <a:pt x="9855" y="12897"/>
                </a:lnTo>
                <a:lnTo>
                  <a:pt x="9903" y="12994"/>
                </a:lnTo>
                <a:lnTo>
                  <a:pt x="9952" y="13116"/>
                </a:lnTo>
                <a:lnTo>
                  <a:pt x="10025" y="13213"/>
                </a:lnTo>
                <a:lnTo>
                  <a:pt x="10171" y="13408"/>
                </a:lnTo>
                <a:lnTo>
                  <a:pt x="10317" y="13554"/>
                </a:lnTo>
                <a:lnTo>
                  <a:pt x="10512" y="13700"/>
                </a:lnTo>
                <a:lnTo>
                  <a:pt x="10731" y="13821"/>
                </a:lnTo>
                <a:lnTo>
                  <a:pt x="10852" y="13846"/>
                </a:lnTo>
                <a:lnTo>
                  <a:pt x="10950" y="13870"/>
                </a:lnTo>
                <a:lnTo>
                  <a:pt x="10512" y="14259"/>
                </a:lnTo>
                <a:lnTo>
                  <a:pt x="10414" y="14138"/>
                </a:lnTo>
                <a:lnTo>
                  <a:pt x="10293" y="14040"/>
                </a:lnTo>
                <a:lnTo>
                  <a:pt x="10025" y="13846"/>
                </a:lnTo>
                <a:lnTo>
                  <a:pt x="9855" y="13748"/>
                </a:lnTo>
                <a:lnTo>
                  <a:pt x="9684" y="13651"/>
                </a:lnTo>
                <a:lnTo>
                  <a:pt x="9514" y="13529"/>
                </a:lnTo>
                <a:lnTo>
                  <a:pt x="9465" y="13481"/>
                </a:lnTo>
                <a:lnTo>
                  <a:pt x="9417" y="13408"/>
                </a:lnTo>
                <a:lnTo>
                  <a:pt x="9392" y="13383"/>
                </a:lnTo>
                <a:lnTo>
                  <a:pt x="9368" y="13408"/>
                </a:lnTo>
                <a:lnTo>
                  <a:pt x="9417" y="13578"/>
                </a:lnTo>
                <a:lnTo>
                  <a:pt x="9465" y="13748"/>
                </a:lnTo>
                <a:lnTo>
                  <a:pt x="9563" y="13894"/>
                </a:lnTo>
                <a:lnTo>
                  <a:pt x="9660" y="14016"/>
                </a:lnTo>
                <a:lnTo>
                  <a:pt x="9806" y="14162"/>
                </a:lnTo>
                <a:lnTo>
                  <a:pt x="9952" y="14284"/>
                </a:lnTo>
                <a:lnTo>
                  <a:pt x="10098" y="14405"/>
                </a:lnTo>
                <a:lnTo>
                  <a:pt x="10244" y="14527"/>
                </a:lnTo>
                <a:lnTo>
                  <a:pt x="9976" y="14746"/>
                </a:lnTo>
                <a:lnTo>
                  <a:pt x="9806" y="14673"/>
                </a:lnTo>
                <a:lnTo>
                  <a:pt x="9636" y="14624"/>
                </a:lnTo>
                <a:lnTo>
                  <a:pt x="9344" y="14527"/>
                </a:lnTo>
                <a:lnTo>
                  <a:pt x="9052" y="14381"/>
                </a:lnTo>
                <a:lnTo>
                  <a:pt x="8882" y="14259"/>
                </a:lnTo>
                <a:lnTo>
                  <a:pt x="8687" y="14138"/>
                </a:lnTo>
                <a:lnTo>
                  <a:pt x="8468" y="14016"/>
                </a:lnTo>
                <a:lnTo>
                  <a:pt x="8371" y="13967"/>
                </a:lnTo>
                <a:lnTo>
                  <a:pt x="8273" y="13967"/>
                </a:lnTo>
                <a:lnTo>
                  <a:pt x="8225" y="13992"/>
                </a:lnTo>
                <a:lnTo>
                  <a:pt x="8200" y="14040"/>
                </a:lnTo>
                <a:lnTo>
                  <a:pt x="8225" y="14162"/>
                </a:lnTo>
                <a:lnTo>
                  <a:pt x="8273" y="14259"/>
                </a:lnTo>
                <a:lnTo>
                  <a:pt x="8346" y="14357"/>
                </a:lnTo>
                <a:lnTo>
                  <a:pt x="8444" y="14454"/>
                </a:lnTo>
                <a:lnTo>
                  <a:pt x="8663" y="14600"/>
                </a:lnTo>
                <a:lnTo>
                  <a:pt x="8857" y="14746"/>
                </a:lnTo>
                <a:lnTo>
                  <a:pt x="9198" y="14941"/>
                </a:lnTo>
                <a:lnTo>
                  <a:pt x="9392" y="15014"/>
                </a:lnTo>
                <a:lnTo>
                  <a:pt x="9611" y="15087"/>
                </a:lnTo>
                <a:lnTo>
                  <a:pt x="9198" y="15476"/>
                </a:lnTo>
                <a:lnTo>
                  <a:pt x="8346" y="14941"/>
                </a:lnTo>
                <a:lnTo>
                  <a:pt x="8176" y="14819"/>
                </a:lnTo>
                <a:lnTo>
                  <a:pt x="7981" y="14697"/>
                </a:lnTo>
                <a:lnTo>
                  <a:pt x="7787" y="14624"/>
                </a:lnTo>
                <a:lnTo>
                  <a:pt x="7689" y="14600"/>
                </a:lnTo>
                <a:lnTo>
                  <a:pt x="7592" y="14600"/>
                </a:lnTo>
                <a:lnTo>
                  <a:pt x="7568" y="14624"/>
                </a:lnTo>
                <a:lnTo>
                  <a:pt x="7568" y="14722"/>
                </a:lnTo>
                <a:lnTo>
                  <a:pt x="7616" y="14819"/>
                </a:lnTo>
                <a:lnTo>
                  <a:pt x="7665" y="14892"/>
                </a:lnTo>
                <a:lnTo>
                  <a:pt x="7738" y="14965"/>
                </a:lnTo>
                <a:lnTo>
                  <a:pt x="7908" y="15111"/>
                </a:lnTo>
                <a:lnTo>
                  <a:pt x="8054" y="15233"/>
                </a:lnTo>
                <a:lnTo>
                  <a:pt x="8444" y="15525"/>
                </a:lnTo>
                <a:lnTo>
                  <a:pt x="8857" y="15768"/>
                </a:lnTo>
                <a:lnTo>
                  <a:pt x="8492" y="16133"/>
                </a:lnTo>
                <a:lnTo>
                  <a:pt x="8371" y="16035"/>
                </a:lnTo>
                <a:lnTo>
                  <a:pt x="8273" y="15938"/>
                </a:lnTo>
                <a:lnTo>
                  <a:pt x="8030" y="15768"/>
                </a:lnTo>
                <a:lnTo>
                  <a:pt x="7543" y="15476"/>
                </a:lnTo>
                <a:lnTo>
                  <a:pt x="7324" y="15330"/>
                </a:lnTo>
                <a:lnTo>
                  <a:pt x="7105" y="15160"/>
                </a:lnTo>
                <a:lnTo>
                  <a:pt x="7057" y="15135"/>
                </a:lnTo>
                <a:lnTo>
                  <a:pt x="7032" y="15160"/>
                </a:lnTo>
                <a:lnTo>
                  <a:pt x="6984" y="15184"/>
                </a:lnTo>
                <a:lnTo>
                  <a:pt x="6984" y="15233"/>
                </a:lnTo>
                <a:lnTo>
                  <a:pt x="7032" y="15330"/>
                </a:lnTo>
                <a:lnTo>
                  <a:pt x="7081" y="15452"/>
                </a:lnTo>
                <a:lnTo>
                  <a:pt x="7203" y="15622"/>
                </a:lnTo>
                <a:lnTo>
                  <a:pt x="7373" y="15792"/>
                </a:lnTo>
                <a:lnTo>
                  <a:pt x="7568" y="15938"/>
                </a:lnTo>
                <a:lnTo>
                  <a:pt x="7762" y="16084"/>
                </a:lnTo>
                <a:lnTo>
                  <a:pt x="7981" y="16230"/>
                </a:lnTo>
                <a:lnTo>
                  <a:pt x="8079" y="16327"/>
                </a:lnTo>
                <a:lnTo>
                  <a:pt x="8176" y="16449"/>
                </a:lnTo>
                <a:lnTo>
                  <a:pt x="7835" y="16765"/>
                </a:lnTo>
                <a:lnTo>
                  <a:pt x="7689" y="16936"/>
                </a:lnTo>
                <a:lnTo>
                  <a:pt x="7543" y="17106"/>
                </a:lnTo>
                <a:lnTo>
                  <a:pt x="7470" y="16936"/>
                </a:lnTo>
                <a:lnTo>
                  <a:pt x="7349" y="16765"/>
                </a:lnTo>
                <a:lnTo>
                  <a:pt x="7227" y="16619"/>
                </a:lnTo>
                <a:lnTo>
                  <a:pt x="7081" y="16473"/>
                </a:lnTo>
                <a:lnTo>
                  <a:pt x="6765" y="16206"/>
                </a:lnTo>
                <a:lnTo>
                  <a:pt x="6521" y="15962"/>
                </a:lnTo>
                <a:lnTo>
                  <a:pt x="5451" y="14965"/>
                </a:lnTo>
                <a:lnTo>
                  <a:pt x="4429" y="13919"/>
                </a:lnTo>
                <a:lnTo>
                  <a:pt x="3893" y="13408"/>
                </a:lnTo>
                <a:lnTo>
                  <a:pt x="3358" y="12897"/>
                </a:lnTo>
                <a:lnTo>
                  <a:pt x="2214" y="11972"/>
                </a:lnTo>
                <a:lnTo>
                  <a:pt x="1922" y="11729"/>
                </a:lnTo>
                <a:lnTo>
                  <a:pt x="1679" y="11461"/>
                </a:lnTo>
                <a:lnTo>
                  <a:pt x="1168" y="10950"/>
                </a:lnTo>
                <a:lnTo>
                  <a:pt x="828" y="10634"/>
                </a:lnTo>
                <a:lnTo>
                  <a:pt x="657" y="10488"/>
                </a:lnTo>
                <a:lnTo>
                  <a:pt x="463" y="10366"/>
                </a:lnTo>
                <a:lnTo>
                  <a:pt x="609" y="10220"/>
                </a:lnTo>
                <a:lnTo>
                  <a:pt x="779" y="10074"/>
                </a:lnTo>
                <a:lnTo>
                  <a:pt x="1046" y="9782"/>
                </a:lnTo>
                <a:lnTo>
                  <a:pt x="2774" y="8030"/>
                </a:lnTo>
                <a:lnTo>
                  <a:pt x="3772" y="7057"/>
                </a:lnTo>
                <a:lnTo>
                  <a:pt x="4769" y="6132"/>
                </a:lnTo>
                <a:lnTo>
                  <a:pt x="5767" y="5183"/>
                </a:lnTo>
                <a:lnTo>
                  <a:pt x="6254" y="4697"/>
                </a:lnTo>
                <a:lnTo>
                  <a:pt x="6740" y="4210"/>
                </a:lnTo>
                <a:lnTo>
                  <a:pt x="7349" y="3504"/>
                </a:lnTo>
                <a:lnTo>
                  <a:pt x="7933" y="2799"/>
                </a:lnTo>
                <a:lnTo>
                  <a:pt x="8541" y="2093"/>
                </a:lnTo>
                <a:lnTo>
                  <a:pt x="8857" y="1752"/>
                </a:lnTo>
                <a:lnTo>
                  <a:pt x="9173" y="1436"/>
                </a:lnTo>
                <a:lnTo>
                  <a:pt x="9368" y="1290"/>
                </a:lnTo>
                <a:lnTo>
                  <a:pt x="9563" y="1144"/>
                </a:lnTo>
                <a:lnTo>
                  <a:pt x="9757" y="1022"/>
                </a:lnTo>
                <a:lnTo>
                  <a:pt x="9976" y="925"/>
                </a:lnTo>
                <a:lnTo>
                  <a:pt x="10195" y="828"/>
                </a:lnTo>
                <a:lnTo>
                  <a:pt x="10414" y="755"/>
                </a:lnTo>
                <a:lnTo>
                  <a:pt x="10877" y="657"/>
                </a:lnTo>
                <a:lnTo>
                  <a:pt x="11339" y="584"/>
                </a:lnTo>
                <a:lnTo>
                  <a:pt x="11801" y="560"/>
                </a:lnTo>
                <a:close/>
                <a:moveTo>
                  <a:pt x="11534" y="0"/>
                </a:moveTo>
                <a:lnTo>
                  <a:pt x="11096" y="49"/>
                </a:lnTo>
                <a:lnTo>
                  <a:pt x="10658" y="122"/>
                </a:lnTo>
                <a:lnTo>
                  <a:pt x="10220" y="219"/>
                </a:lnTo>
                <a:lnTo>
                  <a:pt x="9830" y="365"/>
                </a:lnTo>
                <a:lnTo>
                  <a:pt x="9441" y="560"/>
                </a:lnTo>
                <a:lnTo>
                  <a:pt x="9100" y="803"/>
                </a:lnTo>
                <a:lnTo>
                  <a:pt x="8784" y="1071"/>
                </a:lnTo>
                <a:lnTo>
                  <a:pt x="8468" y="1363"/>
                </a:lnTo>
                <a:lnTo>
                  <a:pt x="8176" y="1704"/>
                </a:lnTo>
                <a:lnTo>
                  <a:pt x="7908" y="2020"/>
                </a:lnTo>
                <a:lnTo>
                  <a:pt x="7373" y="2677"/>
                </a:lnTo>
                <a:lnTo>
                  <a:pt x="6886" y="3261"/>
                </a:lnTo>
                <a:lnTo>
                  <a:pt x="6375" y="3821"/>
                </a:lnTo>
                <a:lnTo>
                  <a:pt x="5864" y="4356"/>
                </a:lnTo>
                <a:lnTo>
                  <a:pt x="5305" y="4891"/>
                </a:lnTo>
                <a:lnTo>
                  <a:pt x="4234" y="5913"/>
                </a:lnTo>
                <a:lnTo>
                  <a:pt x="3674" y="6449"/>
                </a:lnTo>
                <a:lnTo>
                  <a:pt x="3139" y="6984"/>
                </a:lnTo>
                <a:lnTo>
                  <a:pt x="2166" y="8006"/>
                </a:lnTo>
                <a:lnTo>
                  <a:pt x="1192" y="9028"/>
                </a:lnTo>
                <a:lnTo>
                  <a:pt x="414" y="9855"/>
                </a:lnTo>
                <a:lnTo>
                  <a:pt x="219" y="10098"/>
                </a:lnTo>
                <a:lnTo>
                  <a:pt x="73" y="10269"/>
                </a:lnTo>
                <a:lnTo>
                  <a:pt x="49" y="10293"/>
                </a:lnTo>
                <a:lnTo>
                  <a:pt x="25" y="10342"/>
                </a:lnTo>
                <a:lnTo>
                  <a:pt x="25" y="10415"/>
                </a:lnTo>
                <a:lnTo>
                  <a:pt x="0" y="10439"/>
                </a:lnTo>
                <a:lnTo>
                  <a:pt x="25" y="10439"/>
                </a:lnTo>
                <a:lnTo>
                  <a:pt x="0" y="10488"/>
                </a:lnTo>
                <a:lnTo>
                  <a:pt x="0" y="10536"/>
                </a:lnTo>
                <a:lnTo>
                  <a:pt x="49" y="10561"/>
                </a:lnTo>
                <a:lnTo>
                  <a:pt x="73" y="10585"/>
                </a:lnTo>
                <a:lnTo>
                  <a:pt x="244" y="10780"/>
                </a:lnTo>
                <a:lnTo>
                  <a:pt x="414" y="10950"/>
                </a:lnTo>
                <a:lnTo>
                  <a:pt x="633" y="11145"/>
                </a:lnTo>
                <a:lnTo>
                  <a:pt x="803" y="11315"/>
                </a:lnTo>
                <a:lnTo>
                  <a:pt x="1241" y="11777"/>
                </a:lnTo>
                <a:lnTo>
                  <a:pt x="1484" y="12021"/>
                </a:lnTo>
                <a:lnTo>
                  <a:pt x="1703" y="12240"/>
                </a:lnTo>
                <a:lnTo>
                  <a:pt x="2239" y="12678"/>
                </a:lnTo>
                <a:lnTo>
                  <a:pt x="2774" y="13091"/>
                </a:lnTo>
                <a:lnTo>
                  <a:pt x="3309" y="13554"/>
                </a:lnTo>
                <a:lnTo>
                  <a:pt x="3553" y="13773"/>
                </a:lnTo>
                <a:lnTo>
                  <a:pt x="3796" y="14040"/>
                </a:lnTo>
                <a:lnTo>
                  <a:pt x="4307" y="14576"/>
                </a:lnTo>
                <a:lnTo>
                  <a:pt x="4818" y="15087"/>
                </a:lnTo>
                <a:lnTo>
                  <a:pt x="5864" y="16108"/>
                </a:lnTo>
                <a:lnTo>
                  <a:pt x="6570" y="16741"/>
                </a:lnTo>
                <a:lnTo>
                  <a:pt x="6716" y="16911"/>
                </a:lnTo>
                <a:lnTo>
                  <a:pt x="6886" y="17082"/>
                </a:lnTo>
                <a:lnTo>
                  <a:pt x="7008" y="17276"/>
                </a:lnTo>
                <a:lnTo>
                  <a:pt x="7130" y="17471"/>
                </a:lnTo>
                <a:lnTo>
                  <a:pt x="7203" y="17568"/>
                </a:lnTo>
                <a:lnTo>
                  <a:pt x="7276" y="17593"/>
                </a:lnTo>
                <a:lnTo>
                  <a:pt x="7373" y="17593"/>
                </a:lnTo>
                <a:lnTo>
                  <a:pt x="7470" y="17568"/>
                </a:lnTo>
                <a:lnTo>
                  <a:pt x="7519" y="17568"/>
                </a:lnTo>
                <a:lnTo>
                  <a:pt x="7787" y="17447"/>
                </a:lnTo>
                <a:lnTo>
                  <a:pt x="8006" y="17276"/>
                </a:lnTo>
                <a:lnTo>
                  <a:pt x="8200" y="17106"/>
                </a:lnTo>
                <a:lnTo>
                  <a:pt x="8419" y="16911"/>
                </a:lnTo>
                <a:lnTo>
                  <a:pt x="9441" y="15962"/>
                </a:lnTo>
                <a:lnTo>
                  <a:pt x="10487" y="15038"/>
                </a:lnTo>
                <a:lnTo>
                  <a:pt x="11534" y="14113"/>
                </a:lnTo>
                <a:lnTo>
                  <a:pt x="12556" y="13189"/>
                </a:lnTo>
                <a:lnTo>
                  <a:pt x="13578" y="12264"/>
                </a:lnTo>
                <a:lnTo>
                  <a:pt x="14575" y="11315"/>
                </a:lnTo>
                <a:lnTo>
                  <a:pt x="15038" y="10828"/>
                </a:lnTo>
                <a:lnTo>
                  <a:pt x="15524" y="10317"/>
                </a:lnTo>
                <a:lnTo>
                  <a:pt x="15573" y="10293"/>
                </a:lnTo>
                <a:lnTo>
                  <a:pt x="15622" y="10244"/>
                </a:lnTo>
                <a:lnTo>
                  <a:pt x="16157" y="9539"/>
                </a:lnTo>
                <a:lnTo>
                  <a:pt x="16425" y="9174"/>
                </a:lnTo>
                <a:lnTo>
                  <a:pt x="16644" y="8809"/>
                </a:lnTo>
                <a:lnTo>
                  <a:pt x="16838" y="8444"/>
                </a:lnTo>
                <a:lnTo>
                  <a:pt x="17008" y="8030"/>
                </a:lnTo>
                <a:lnTo>
                  <a:pt x="17154" y="7616"/>
                </a:lnTo>
                <a:lnTo>
                  <a:pt x="17252" y="7179"/>
                </a:lnTo>
                <a:lnTo>
                  <a:pt x="17325" y="6692"/>
                </a:lnTo>
                <a:lnTo>
                  <a:pt x="17373" y="6181"/>
                </a:lnTo>
                <a:lnTo>
                  <a:pt x="17373" y="5670"/>
                </a:lnTo>
                <a:lnTo>
                  <a:pt x="17373" y="5159"/>
                </a:lnTo>
                <a:lnTo>
                  <a:pt x="17349" y="4137"/>
                </a:lnTo>
                <a:lnTo>
                  <a:pt x="17325" y="3626"/>
                </a:lnTo>
                <a:lnTo>
                  <a:pt x="17349" y="3115"/>
                </a:lnTo>
                <a:lnTo>
                  <a:pt x="17373" y="2726"/>
                </a:lnTo>
                <a:lnTo>
                  <a:pt x="17349" y="2336"/>
                </a:lnTo>
                <a:lnTo>
                  <a:pt x="17300" y="1947"/>
                </a:lnTo>
                <a:lnTo>
                  <a:pt x="17227" y="1582"/>
                </a:lnTo>
                <a:lnTo>
                  <a:pt x="17154" y="1412"/>
                </a:lnTo>
                <a:lnTo>
                  <a:pt x="17081" y="1241"/>
                </a:lnTo>
                <a:lnTo>
                  <a:pt x="16984" y="1095"/>
                </a:lnTo>
                <a:lnTo>
                  <a:pt x="16887" y="925"/>
                </a:lnTo>
                <a:lnTo>
                  <a:pt x="16765" y="803"/>
                </a:lnTo>
                <a:lnTo>
                  <a:pt x="16619" y="657"/>
                </a:lnTo>
                <a:lnTo>
                  <a:pt x="16449" y="560"/>
                </a:lnTo>
                <a:lnTo>
                  <a:pt x="16254" y="438"/>
                </a:lnTo>
                <a:lnTo>
                  <a:pt x="15914" y="317"/>
                </a:lnTo>
                <a:lnTo>
                  <a:pt x="15573" y="219"/>
                </a:lnTo>
                <a:lnTo>
                  <a:pt x="15208" y="146"/>
                </a:lnTo>
                <a:lnTo>
                  <a:pt x="14819" y="122"/>
                </a:lnTo>
                <a:lnTo>
                  <a:pt x="14064" y="98"/>
                </a:lnTo>
                <a:lnTo>
                  <a:pt x="13310" y="73"/>
                </a:lnTo>
                <a:lnTo>
                  <a:pt x="1243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2" name="Google Shape;882;p37"/>
          <p:cNvSpPr/>
          <p:nvPr/>
        </p:nvSpPr>
        <p:spPr>
          <a:xfrm>
            <a:off x="2624667" y="926043"/>
            <a:ext cx="376518" cy="332917"/>
          </a:xfrm>
          <a:custGeom>
            <a:avLst/>
            <a:gdLst/>
            <a:ahLst/>
            <a:cxnLst/>
            <a:rect l="l" t="t" r="r" b="b"/>
            <a:pathLst>
              <a:path w="17228" h="15233" extrusionOk="0">
                <a:moveTo>
                  <a:pt x="3918" y="535"/>
                </a:moveTo>
                <a:lnTo>
                  <a:pt x="4380" y="584"/>
                </a:lnTo>
                <a:lnTo>
                  <a:pt x="4842" y="657"/>
                </a:lnTo>
                <a:lnTo>
                  <a:pt x="5280" y="779"/>
                </a:lnTo>
                <a:lnTo>
                  <a:pt x="5767" y="973"/>
                </a:lnTo>
                <a:lnTo>
                  <a:pt x="6253" y="1192"/>
                </a:lnTo>
                <a:lnTo>
                  <a:pt x="6716" y="1436"/>
                </a:lnTo>
                <a:lnTo>
                  <a:pt x="7154" y="1728"/>
                </a:lnTo>
                <a:lnTo>
                  <a:pt x="7446" y="1898"/>
                </a:lnTo>
                <a:lnTo>
                  <a:pt x="7762" y="2117"/>
                </a:lnTo>
                <a:lnTo>
                  <a:pt x="7908" y="2239"/>
                </a:lnTo>
                <a:lnTo>
                  <a:pt x="8054" y="2385"/>
                </a:lnTo>
                <a:lnTo>
                  <a:pt x="8200" y="2531"/>
                </a:lnTo>
                <a:lnTo>
                  <a:pt x="8297" y="2677"/>
                </a:lnTo>
                <a:lnTo>
                  <a:pt x="8297" y="2774"/>
                </a:lnTo>
                <a:lnTo>
                  <a:pt x="8297" y="2847"/>
                </a:lnTo>
                <a:lnTo>
                  <a:pt x="8346" y="2920"/>
                </a:lnTo>
                <a:lnTo>
                  <a:pt x="8395" y="2993"/>
                </a:lnTo>
                <a:lnTo>
                  <a:pt x="8395" y="3115"/>
                </a:lnTo>
                <a:lnTo>
                  <a:pt x="8419" y="3188"/>
                </a:lnTo>
                <a:lnTo>
                  <a:pt x="8468" y="3212"/>
                </a:lnTo>
                <a:lnTo>
                  <a:pt x="8541" y="3212"/>
                </a:lnTo>
                <a:lnTo>
                  <a:pt x="8589" y="3188"/>
                </a:lnTo>
                <a:lnTo>
                  <a:pt x="8711" y="3066"/>
                </a:lnTo>
                <a:lnTo>
                  <a:pt x="8784" y="2920"/>
                </a:lnTo>
                <a:lnTo>
                  <a:pt x="8833" y="2774"/>
                </a:lnTo>
                <a:lnTo>
                  <a:pt x="8808" y="2628"/>
                </a:lnTo>
                <a:lnTo>
                  <a:pt x="8930" y="2482"/>
                </a:lnTo>
                <a:lnTo>
                  <a:pt x="9076" y="2360"/>
                </a:lnTo>
                <a:lnTo>
                  <a:pt x="9441" y="2093"/>
                </a:lnTo>
                <a:lnTo>
                  <a:pt x="10001" y="1728"/>
                </a:lnTo>
                <a:lnTo>
                  <a:pt x="10439" y="1460"/>
                </a:lnTo>
                <a:lnTo>
                  <a:pt x="10925" y="1192"/>
                </a:lnTo>
                <a:lnTo>
                  <a:pt x="11412" y="949"/>
                </a:lnTo>
                <a:lnTo>
                  <a:pt x="11899" y="754"/>
                </a:lnTo>
                <a:lnTo>
                  <a:pt x="12045" y="681"/>
                </a:lnTo>
                <a:lnTo>
                  <a:pt x="12215" y="657"/>
                </a:lnTo>
                <a:lnTo>
                  <a:pt x="12580" y="608"/>
                </a:lnTo>
                <a:lnTo>
                  <a:pt x="12945" y="633"/>
                </a:lnTo>
                <a:lnTo>
                  <a:pt x="13286" y="633"/>
                </a:lnTo>
                <a:lnTo>
                  <a:pt x="13626" y="657"/>
                </a:lnTo>
                <a:lnTo>
                  <a:pt x="13967" y="730"/>
                </a:lnTo>
                <a:lnTo>
                  <a:pt x="14283" y="803"/>
                </a:lnTo>
                <a:lnTo>
                  <a:pt x="14599" y="925"/>
                </a:lnTo>
                <a:lnTo>
                  <a:pt x="14551" y="998"/>
                </a:lnTo>
                <a:lnTo>
                  <a:pt x="14526" y="1095"/>
                </a:lnTo>
                <a:lnTo>
                  <a:pt x="14551" y="1144"/>
                </a:lnTo>
                <a:lnTo>
                  <a:pt x="14575" y="1192"/>
                </a:lnTo>
                <a:lnTo>
                  <a:pt x="14624" y="1217"/>
                </a:lnTo>
                <a:lnTo>
                  <a:pt x="14672" y="1217"/>
                </a:lnTo>
                <a:lnTo>
                  <a:pt x="14770" y="1168"/>
                </a:lnTo>
                <a:lnTo>
                  <a:pt x="14867" y="1119"/>
                </a:lnTo>
                <a:lnTo>
                  <a:pt x="14964" y="1095"/>
                </a:lnTo>
                <a:lnTo>
                  <a:pt x="15135" y="1192"/>
                </a:lnTo>
                <a:lnTo>
                  <a:pt x="15062" y="1265"/>
                </a:lnTo>
                <a:lnTo>
                  <a:pt x="15013" y="1338"/>
                </a:lnTo>
                <a:lnTo>
                  <a:pt x="15013" y="1436"/>
                </a:lnTo>
                <a:lnTo>
                  <a:pt x="15037" y="1509"/>
                </a:lnTo>
                <a:lnTo>
                  <a:pt x="15110" y="1533"/>
                </a:lnTo>
                <a:lnTo>
                  <a:pt x="15208" y="1533"/>
                </a:lnTo>
                <a:lnTo>
                  <a:pt x="15427" y="1411"/>
                </a:lnTo>
                <a:lnTo>
                  <a:pt x="15573" y="1509"/>
                </a:lnTo>
                <a:lnTo>
                  <a:pt x="15451" y="1679"/>
                </a:lnTo>
                <a:lnTo>
                  <a:pt x="15378" y="1849"/>
                </a:lnTo>
                <a:lnTo>
                  <a:pt x="15378" y="1995"/>
                </a:lnTo>
                <a:lnTo>
                  <a:pt x="15378" y="2044"/>
                </a:lnTo>
                <a:lnTo>
                  <a:pt x="15427" y="2068"/>
                </a:lnTo>
                <a:lnTo>
                  <a:pt x="15524" y="2068"/>
                </a:lnTo>
                <a:lnTo>
                  <a:pt x="15597" y="2020"/>
                </a:lnTo>
                <a:lnTo>
                  <a:pt x="15743" y="1898"/>
                </a:lnTo>
                <a:lnTo>
                  <a:pt x="15840" y="1801"/>
                </a:lnTo>
                <a:lnTo>
                  <a:pt x="15986" y="1971"/>
                </a:lnTo>
                <a:lnTo>
                  <a:pt x="15865" y="2093"/>
                </a:lnTo>
                <a:lnTo>
                  <a:pt x="15767" y="2239"/>
                </a:lnTo>
                <a:lnTo>
                  <a:pt x="15694" y="2385"/>
                </a:lnTo>
                <a:lnTo>
                  <a:pt x="15670" y="2458"/>
                </a:lnTo>
                <a:lnTo>
                  <a:pt x="15670" y="2531"/>
                </a:lnTo>
                <a:lnTo>
                  <a:pt x="15719" y="2506"/>
                </a:lnTo>
                <a:lnTo>
                  <a:pt x="15792" y="2482"/>
                </a:lnTo>
                <a:lnTo>
                  <a:pt x="15889" y="2433"/>
                </a:lnTo>
                <a:lnTo>
                  <a:pt x="15986" y="2360"/>
                </a:lnTo>
                <a:lnTo>
                  <a:pt x="16157" y="2239"/>
                </a:lnTo>
                <a:lnTo>
                  <a:pt x="16327" y="2579"/>
                </a:lnTo>
                <a:lnTo>
                  <a:pt x="16157" y="2701"/>
                </a:lnTo>
                <a:lnTo>
                  <a:pt x="15913" y="2944"/>
                </a:lnTo>
                <a:lnTo>
                  <a:pt x="15792" y="3066"/>
                </a:lnTo>
                <a:lnTo>
                  <a:pt x="15694" y="3212"/>
                </a:lnTo>
                <a:lnTo>
                  <a:pt x="15694" y="3261"/>
                </a:lnTo>
                <a:lnTo>
                  <a:pt x="15694" y="3309"/>
                </a:lnTo>
                <a:lnTo>
                  <a:pt x="15743" y="3334"/>
                </a:lnTo>
                <a:lnTo>
                  <a:pt x="15792" y="3334"/>
                </a:lnTo>
                <a:lnTo>
                  <a:pt x="15938" y="3285"/>
                </a:lnTo>
                <a:lnTo>
                  <a:pt x="16059" y="3212"/>
                </a:lnTo>
                <a:lnTo>
                  <a:pt x="16327" y="3017"/>
                </a:lnTo>
                <a:lnTo>
                  <a:pt x="16449" y="2944"/>
                </a:lnTo>
                <a:lnTo>
                  <a:pt x="16570" y="3431"/>
                </a:lnTo>
                <a:lnTo>
                  <a:pt x="16497" y="3480"/>
                </a:lnTo>
                <a:lnTo>
                  <a:pt x="16400" y="3553"/>
                </a:lnTo>
                <a:lnTo>
                  <a:pt x="16303" y="3650"/>
                </a:lnTo>
                <a:lnTo>
                  <a:pt x="16181" y="3747"/>
                </a:lnTo>
                <a:lnTo>
                  <a:pt x="15962" y="3893"/>
                </a:lnTo>
                <a:lnTo>
                  <a:pt x="15889" y="3991"/>
                </a:lnTo>
                <a:lnTo>
                  <a:pt x="15816" y="4112"/>
                </a:lnTo>
                <a:lnTo>
                  <a:pt x="15792" y="4137"/>
                </a:lnTo>
                <a:lnTo>
                  <a:pt x="15816" y="4185"/>
                </a:lnTo>
                <a:lnTo>
                  <a:pt x="15865" y="4210"/>
                </a:lnTo>
                <a:lnTo>
                  <a:pt x="15889" y="4185"/>
                </a:lnTo>
                <a:lnTo>
                  <a:pt x="16254" y="4064"/>
                </a:lnTo>
                <a:lnTo>
                  <a:pt x="16449" y="3966"/>
                </a:lnTo>
                <a:lnTo>
                  <a:pt x="16643" y="3869"/>
                </a:lnTo>
                <a:lnTo>
                  <a:pt x="16643" y="4039"/>
                </a:lnTo>
                <a:lnTo>
                  <a:pt x="16668" y="4185"/>
                </a:lnTo>
                <a:lnTo>
                  <a:pt x="16546" y="4234"/>
                </a:lnTo>
                <a:lnTo>
                  <a:pt x="16424" y="4283"/>
                </a:lnTo>
                <a:lnTo>
                  <a:pt x="16205" y="4404"/>
                </a:lnTo>
                <a:lnTo>
                  <a:pt x="15962" y="4575"/>
                </a:lnTo>
                <a:lnTo>
                  <a:pt x="15840" y="4672"/>
                </a:lnTo>
                <a:lnTo>
                  <a:pt x="15719" y="4769"/>
                </a:lnTo>
                <a:lnTo>
                  <a:pt x="15719" y="4842"/>
                </a:lnTo>
                <a:lnTo>
                  <a:pt x="15743" y="4867"/>
                </a:lnTo>
                <a:lnTo>
                  <a:pt x="15767" y="4867"/>
                </a:lnTo>
                <a:lnTo>
                  <a:pt x="16059" y="4818"/>
                </a:lnTo>
                <a:lnTo>
                  <a:pt x="16351" y="4721"/>
                </a:lnTo>
                <a:lnTo>
                  <a:pt x="16692" y="4623"/>
                </a:lnTo>
                <a:lnTo>
                  <a:pt x="16668" y="4940"/>
                </a:lnTo>
                <a:lnTo>
                  <a:pt x="16668" y="5256"/>
                </a:lnTo>
                <a:lnTo>
                  <a:pt x="16449" y="5280"/>
                </a:lnTo>
                <a:lnTo>
                  <a:pt x="16230" y="5329"/>
                </a:lnTo>
                <a:lnTo>
                  <a:pt x="16059" y="5378"/>
                </a:lnTo>
                <a:lnTo>
                  <a:pt x="15889" y="5426"/>
                </a:lnTo>
                <a:lnTo>
                  <a:pt x="15548" y="5572"/>
                </a:lnTo>
                <a:lnTo>
                  <a:pt x="15548" y="5597"/>
                </a:lnTo>
                <a:lnTo>
                  <a:pt x="15573" y="5621"/>
                </a:lnTo>
                <a:lnTo>
                  <a:pt x="15816" y="5645"/>
                </a:lnTo>
                <a:lnTo>
                  <a:pt x="16084" y="5670"/>
                </a:lnTo>
                <a:lnTo>
                  <a:pt x="16351" y="5694"/>
                </a:lnTo>
                <a:lnTo>
                  <a:pt x="16619" y="5694"/>
                </a:lnTo>
                <a:lnTo>
                  <a:pt x="16546" y="6010"/>
                </a:lnTo>
                <a:lnTo>
                  <a:pt x="16473" y="6327"/>
                </a:lnTo>
                <a:lnTo>
                  <a:pt x="16351" y="6278"/>
                </a:lnTo>
                <a:lnTo>
                  <a:pt x="16205" y="6229"/>
                </a:lnTo>
                <a:lnTo>
                  <a:pt x="15938" y="6181"/>
                </a:lnTo>
                <a:lnTo>
                  <a:pt x="15670" y="6156"/>
                </a:lnTo>
                <a:lnTo>
                  <a:pt x="15402" y="6156"/>
                </a:lnTo>
                <a:lnTo>
                  <a:pt x="15354" y="6205"/>
                </a:lnTo>
                <a:lnTo>
                  <a:pt x="15354" y="6254"/>
                </a:lnTo>
                <a:lnTo>
                  <a:pt x="15378" y="6327"/>
                </a:lnTo>
                <a:lnTo>
                  <a:pt x="15427" y="6375"/>
                </a:lnTo>
                <a:lnTo>
                  <a:pt x="15500" y="6424"/>
                </a:lnTo>
                <a:lnTo>
                  <a:pt x="15573" y="6472"/>
                </a:lnTo>
                <a:lnTo>
                  <a:pt x="15743" y="6521"/>
                </a:lnTo>
                <a:lnTo>
                  <a:pt x="15889" y="6545"/>
                </a:lnTo>
                <a:lnTo>
                  <a:pt x="16108" y="6618"/>
                </a:lnTo>
                <a:lnTo>
                  <a:pt x="16351" y="6691"/>
                </a:lnTo>
                <a:lnTo>
                  <a:pt x="16376" y="6716"/>
                </a:lnTo>
                <a:lnTo>
                  <a:pt x="16254" y="7032"/>
                </a:lnTo>
                <a:lnTo>
                  <a:pt x="16084" y="7008"/>
                </a:lnTo>
                <a:lnTo>
                  <a:pt x="15889" y="6959"/>
                </a:lnTo>
                <a:lnTo>
                  <a:pt x="15524" y="6862"/>
                </a:lnTo>
                <a:lnTo>
                  <a:pt x="15329" y="6837"/>
                </a:lnTo>
                <a:lnTo>
                  <a:pt x="15159" y="6837"/>
                </a:lnTo>
                <a:lnTo>
                  <a:pt x="14964" y="6862"/>
                </a:lnTo>
                <a:lnTo>
                  <a:pt x="14794" y="6935"/>
                </a:lnTo>
                <a:lnTo>
                  <a:pt x="14770" y="6983"/>
                </a:lnTo>
                <a:lnTo>
                  <a:pt x="14770" y="7008"/>
                </a:lnTo>
                <a:lnTo>
                  <a:pt x="14770" y="7056"/>
                </a:lnTo>
                <a:lnTo>
                  <a:pt x="14818" y="7081"/>
                </a:lnTo>
                <a:lnTo>
                  <a:pt x="15135" y="7178"/>
                </a:lnTo>
                <a:lnTo>
                  <a:pt x="15451" y="7300"/>
                </a:lnTo>
                <a:lnTo>
                  <a:pt x="15767" y="7397"/>
                </a:lnTo>
                <a:lnTo>
                  <a:pt x="16084" y="7470"/>
                </a:lnTo>
                <a:lnTo>
                  <a:pt x="15889" y="7884"/>
                </a:lnTo>
                <a:lnTo>
                  <a:pt x="15719" y="7786"/>
                </a:lnTo>
                <a:lnTo>
                  <a:pt x="15524" y="7738"/>
                </a:lnTo>
                <a:lnTo>
                  <a:pt x="15183" y="7665"/>
                </a:lnTo>
                <a:lnTo>
                  <a:pt x="14940" y="7616"/>
                </a:lnTo>
                <a:lnTo>
                  <a:pt x="14721" y="7567"/>
                </a:lnTo>
                <a:lnTo>
                  <a:pt x="14502" y="7543"/>
                </a:lnTo>
                <a:lnTo>
                  <a:pt x="14259" y="7567"/>
                </a:lnTo>
                <a:lnTo>
                  <a:pt x="14210" y="7592"/>
                </a:lnTo>
                <a:lnTo>
                  <a:pt x="14186" y="7640"/>
                </a:lnTo>
                <a:lnTo>
                  <a:pt x="14186" y="7689"/>
                </a:lnTo>
                <a:lnTo>
                  <a:pt x="14234" y="7713"/>
                </a:lnTo>
                <a:lnTo>
                  <a:pt x="14721" y="7884"/>
                </a:lnTo>
                <a:lnTo>
                  <a:pt x="15183" y="8078"/>
                </a:lnTo>
                <a:lnTo>
                  <a:pt x="15427" y="8151"/>
                </a:lnTo>
                <a:lnTo>
                  <a:pt x="15573" y="8176"/>
                </a:lnTo>
                <a:lnTo>
                  <a:pt x="15694" y="8200"/>
                </a:lnTo>
                <a:lnTo>
                  <a:pt x="15427" y="8638"/>
                </a:lnTo>
                <a:lnTo>
                  <a:pt x="15378" y="8614"/>
                </a:lnTo>
                <a:lnTo>
                  <a:pt x="14818" y="8565"/>
                </a:lnTo>
                <a:lnTo>
                  <a:pt x="14551" y="8516"/>
                </a:lnTo>
                <a:lnTo>
                  <a:pt x="14283" y="8468"/>
                </a:lnTo>
                <a:lnTo>
                  <a:pt x="13821" y="8370"/>
                </a:lnTo>
                <a:lnTo>
                  <a:pt x="13578" y="8322"/>
                </a:lnTo>
                <a:lnTo>
                  <a:pt x="13334" y="8322"/>
                </a:lnTo>
                <a:lnTo>
                  <a:pt x="13310" y="8346"/>
                </a:lnTo>
                <a:lnTo>
                  <a:pt x="13286" y="8370"/>
                </a:lnTo>
                <a:lnTo>
                  <a:pt x="13286" y="8395"/>
                </a:lnTo>
                <a:lnTo>
                  <a:pt x="13310" y="8419"/>
                </a:lnTo>
                <a:lnTo>
                  <a:pt x="13553" y="8541"/>
                </a:lnTo>
                <a:lnTo>
                  <a:pt x="13821" y="8638"/>
                </a:lnTo>
                <a:lnTo>
                  <a:pt x="14332" y="8808"/>
                </a:lnTo>
                <a:lnTo>
                  <a:pt x="14551" y="8857"/>
                </a:lnTo>
                <a:lnTo>
                  <a:pt x="14770" y="8906"/>
                </a:lnTo>
                <a:lnTo>
                  <a:pt x="15013" y="8930"/>
                </a:lnTo>
                <a:lnTo>
                  <a:pt x="15232" y="8930"/>
                </a:lnTo>
                <a:lnTo>
                  <a:pt x="14818" y="9465"/>
                </a:lnTo>
                <a:lnTo>
                  <a:pt x="14648" y="9417"/>
                </a:lnTo>
                <a:lnTo>
                  <a:pt x="14453" y="9368"/>
                </a:lnTo>
                <a:lnTo>
                  <a:pt x="14088" y="9319"/>
                </a:lnTo>
                <a:lnTo>
                  <a:pt x="13797" y="9271"/>
                </a:lnTo>
                <a:lnTo>
                  <a:pt x="13480" y="9198"/>
                </a:lnTo>
                <a:lnTo>
                  <a:pt x="13188" y="9100"/>
                </a:lnTo>
                <a:lnTo>
                  <a:pt x="12921" y="8979"/>
                </a:lnTo>
                <a:lnTo>
                  <a:pt x="12872" y="8979"/>
                </a:lnTo>
                <a:lnTo>
                  <a:pt x="12872" y="9027"/>
                </a:lnTo>
                <a:lnTo>
                  <a:pt x="12945" y="9125"/>
                </a:lnTo>
                <a:lnTo>
                  <a:pt x="13018" y="9222"/>
                </a:lnTo>
                <a:lnTo>
                  <a:pt x="13115" y="9319"/>
                </a:lnTo>
                <a:lnTo>
                  <a:pt x="13213" y="9392"/>
                </a:lnTo>
                <a:lnTo>
                  <a:pt x="13432" y="9490"/>
                </a:lnTo>
                <a:lnTo>
                  <a:pt x="13675" y="9587"/>
                </a:lnTo>
                <a:lnTo>
                  <a:pt x="13991" y="9684"/>
                </a:lnTo>
                <a:lnTo>
                  <a:pt x="14332" y="9733"/>
                </a:lnTo>
                <a:lnTo>
                  <a:pt x="14551" y="9806"/>
                </a:lnTo>
                <a:lnTo>
                  <a:pt x="14186" y="10195"/>
                </a:lnTo>
                <a:lnTo>
                  <a:pt x="14137" y="10098"/>
                </a:lnTo>
                <a:lnTo>
                  <a:pt x="14064" y="10049"/>
                </a:lnTo>
                <a:lnTo>
                  <a:pt x="13651" y="9928"/>
                </a:lnTo>
                <a:lnTo>
                  <a:pt x="13213" y="9782"/>
                </a:lnTo>
                <a:lnTo>
                  <a:pt x="12799" y="9660"/>
                </a:lnTo>
                <a:lnTo>
                  <a:pt x="12580" y="9611"/>
                </a:lnTo>
                <a:lnTo>
                  <a:pt x="12337" y="9611"/>
                </a:lnTo>
                <a:lnTo>
                  <a:pt x="12337" y="9636"/>
                </a:lnTo>
                <a:lnTo>
                  <a:pt x="12337" y="9660"/>
                </a:lnTo>
                <a:lnTo>
                  <a:pt x="12702" y="9903"/>
                </a:lnTo>
                <a:lnTo>
                  <a:pt x="13115" y="10122"/>
                </a:lnTo>
                <a:lnTo>
                  <a:pt x="13529" y="10293"/>
                </a:lnTo>
                <a:lnTo>
                  <a:pt x="13967" y="10439"/>
                </a:lnTo>
                <a:lnTo>
                  <a:pt x="13505" y="10877"/>
                </a:lnTo>
                <a:lnTo>
                  <a:pt x="13286" y="10804"/>
                </a:lnTo>
                <a:lnTo>
                  <a:pt x="13042" y="10731"/>
                </a:lnTo>
                <a:lnTo>
                  <a:pt x="12799" y="10658"/>
                </a:lnTo>
                <a:lnTo>
                  <a:pt x="12580" y="10585"/>
                </a:lnTo>
                <a:lnTo>
                  <a:pt x="12045" y="10341"/>
                </a:lnTo>
                <a:lnTo>
                  <a:pt x="11777" y="10244"/>
                </a:lnTo>
                <a:lnTo>
                  <a:pt x="11631" y="10220"/>
                </a:lnTo>
                <a:lnTo>
                  <a:pt x="11485" y="10195"/>
                </a:lnTo>
                <a:lnTo>
                  <a:pt x="11436" y="10220"/>
                </a:lnTo>
                <a:lnTo>
                  <a:pt x="11436" y="10244"/>
                </a:lnTo>
                <a:lnTo>
                  <a:pt x="11412" y="10268"/>
                </a:lnTo>
                <a:lnTo>
                  <a:pt x="11436" y="10317"/>
                </a:lnTo>
                <a:lnTo>
                  <a:pt x="11680" y="10512"/>
                </a:lnTo>
                <a:lnTo>
                  <a:pt x="11972" y="10706"/>
                </a:lnTo>
                <a:lnTo>
                  <a:pt x="12264" y="10852"/>
                </a:lnTo>
                <a:lnTo>
                  <a:pt x="12556" y="10998"/>
                </a:lnTo>
                <a:lnTo>
                  <a:pt x="12848" y="11120"/>
                </a:lnTo>
                <a:lnTo>
                  <a:pt x="12994" y="11169"/>
                </a:lnTo>
                <a:lnTo>
                  <a:pt x="13164" y="11193"/>
                </a:lnTo>
                <a:lnTo>
                  <a:pt x="12799" y="11509"/>
                </a:lnTo>
                <a:lnTo>
                  <a:pt x="12702" y="11461"/>
                </a:lnTo>
                <a:lnTo>
                  <a:pt x="12580" y="11412"/>
                </a:lnTo>
                <a:lnTo>
                  <a:pt x="12337" y="11363"/>
                </a:lnTo>
                <a:lnTo>
                  <a:pt x="12069" y="11315"/>
                </a:lnTo>
                <a:lnTo>
                  <a:pt x="11826" y="11266"/>
                </a:lnTo>
                <a:lnTo>
                  <a:pt x="11315" y="11071"/>
                </a:lnTo>
                <a:lnTo>
                  <a:pt x="11047" y="10998"/>
                </a:lnTo>
                <a:lnTo>
                  <a:pt x="10901" y="10974"/>
                </a:lnTo>
                <a:lnTo>
                  <a:pt x="10755" y="10974"/>
                </a:lnTo>
                <a:lnTo>
                  <a:pt x="10706" y="10998"/>
                </a:lnTo>
                <a:lnTo>
                  <a:pt x="10682" y="11023"/>
                </a:lnTo>
                <a:lnTo>
                  <a:pt x="10682" y="11071"/>
                </a:lnTo>
                <a:lnTo>
                  <a:pt x="10706" y="11096"/>
                </a:lnTo>
                <a:lnTo>
                  <a:pt x="10828" y="11217"/>
                </a:lnTo>
                <a:lnTo>
                  <a:pt x="10998" y="11339"/>
                </a:lnTo>
                <a:lnTo>
                  <a:pt x="11217" y="11461"/>
                </a:lnTo>
                <a:lnTo>
                  <a:pt x="11436" y="11582"/>
                </a:lnTo>
                <a:lnTo>
                  <a:pt x="11655" y="11704"/>
                </a:lnTo>
                <a:lnTo>
                  <a:pt x="11899" y="11777"/>
                </a:lnTo>
                <a:lnTo>
                  <a:pt x="12142" y="11826"/>
                </a:lnTo>
                <a:lnTo>
                  <a:pt x="12385" y="11874"/>
                </a:lnTo>
                <a:lnTo>
                  <a:pt x="12045" y="12142"/>
                </a:lnTo>
                <a:lnTo>
                  <a:pt x="11874" y="12093"/>
                </a:lnTo>
                <a:lnTo>
                  <a:pt x="11704" y="12045"/>
                </a:lnTo>
                <a:lnTo>
                  <a:pt x="11412" y="11996"/>
                </a:lnTo>
                <a:lnTo>
                  <a:pt x="11242" y="11947"/>
                </a:lnTo>
                <a:lnTo>
                  <a:pt x="11071" y="11850"/>
                </a:lnTo>
                <a:lnTo>
                  <a:pt x="10682" y="11680"/>
                </a:lnTo>
                <a:lnTo>
                  <a:pt x="10487" y="11582"/>
                </a:lnTo>
                <a:lnTo>
                  <a:pt x="10293" y="11534"/>
                </a:lnTo>
                <a:lnTo>
                  <a:pt x="10098" y="11509"/>
                </a:lnTo>
                <a:lnTo>
                  <a:pt x="9903" y="11534"/>
                </a:lnTo>
                <a:lnTo>
                  <a:pt x="9879" y="11534"/>
                </a:lnTo>
                <a:lnTo>
                  <a:pt x="9879" y="11558"/>
                </a:lnTo>
                <a:lnTo>
                  <a:pt x="9879" y="11631"/>
                </a:lnTo>
                <a:lnTo>
                  <a:pt x="9976" y="11728"/>
                </a:lnTo>
                <a:lnTo>
                  <a:pt x="10098" y="11826"/>
                </a:lnTo>
                <a:lnTo>
                  <a:pt x="10366" y="11972"/>
                </a:lnTo>
                <a:lnTo>
                  <a:pt x="10925" y="12215"/>
                </a:lnTo>
                <a:lnTo>
                  <a:pt x="11266" y="12361"/>
                </a:lnTo>
                <a:lnTo>
                  <a:pt x="11607" y="12483"/>
                </a:lnTo>
                <a:lnTo>
                  <a:pt x="11169" y="12799"/>
                </a:lnTo>
                <a:lnTo>
                  <a:pt x="10925" y="12726"/>
                </a:lnTo>
                <a:lnTo>
                  <a:pt x="10585" y="12604"/>
                </a:lnTo>
                <a:lnTo>
                  <a:pt x="10244" y="12458"/>
                </a:lnTo>
                <a:lnTo>
                  <a:pt x="9782" y="12239"/>
                </a:lnTo>
                <a:lnTo>
                  <a:pt x="9538" y="12142"/>
                </a:lnTo>
                <a:lnTo>
                  <a:pt x="9417" y="12118"/>
                </a:lnTo>
                <a:lnTo>
                  <a:pt x="9295" y="12118"/>
                </a:lnTo>
                <a:lnTo>
                  <a:pt x="9271" y="12142"/>
                </a:lnTo>
                <a:lnTo>
                  <a:pt x="9271" y="12191"/>
                </a:lnTo>
                <a:lnTo>
                  <a:pt x="9344" y="12312"/>
                </a:lnTo>
                <a:lnTo>
                  <a:pt x="9441" y="12410"/>
                </a:lnTo>
                <a:lnTo>
                  <a:pt x="9563" y="12507"/>
                </a:lnTo>
                <a:lnTo>
                  <a:pt x="9684" y="12604"/>
                </a:lnTo>
                <a:lnTo>
                  <a:pt x="9976" y="12750"/>
                </a:lnTo>
                <a:lnTo>
                  <a:pt x="10244" y="12896"/>
                </a:lnTo>
                <a:lnTo>
                  <a:pt x="10463" y="12994"/>
                </a:lnTo>
                <a:lnTo>
                  <a:pt x="10731" y="13115"/>
                </a:lnTo>
                <a:lnTo>
                  <a:pt x="10220" y="13456"/>
                </a:lnTo>
                <a:lnTo>
                  <a:pt x="10220" y="13359"/>
                </a:lnTo>
                <a:lnTo>
                  <a:pt x="10195" y="13334"/>
                </a:lnTo>
                <a:lnTo>
                  <a:pt x="10147" y="13286"/>
                </a:lnTo>
                <a:lnTo>
                  <a:pt x="9976" y="13188"/>
                </a:lnTo>
                <a:lnTo>
                  <a:pt x="9782" y="13091"/>
                </a:lnTo>
                <a:lnTo>
                  <a:pt x="9417" y="12921"/>
                </a:lnTo>
                <a:lnTo>
                  <a:pt x="9222" y="12848"/>
                </a:lnTo>
                <a:lnTo>
                  <a:pt x="9052" y="12775"/>
                </a:lnTo>
                <a:lnTo>
                  <a:pt x="8857" y="12726"/>
                </a:lnTo>
                <a:lnTo>
                  <a:pt x="8662" y="12726"/>
                </a:lnTo>
                <a:lnTo>
                  <a:pt x="8638" y="12750"/>
                </a:lnTo>
                <a:lnTo>
                  <a:pt x="8638" y="12775"/>
                </a:lnTo>
                <a:lnTo>
                  <a:pt x="8979" y="13018"/>
                </a:lnTo>
                <a:lnTo>
                  <a:pt x="9319" y="13261"/>
                </a:lnTo>
                <a:lnTo>
                  <a:pt x="9490" y="13383"/>
                </a:lnTo>
                <a:lnTo>
                  <a:pt x="9660" y="13480"/>
                </a:lnTo>
                <a:lnTo>
                  <a:pt x="9855" y="13553"/>
                </a:lnTo>
                <a:lnTo>
                  <a:pt x="10049" y="13602"/>
                </a:lnTo>
                <a:lnTo>
                  <a:pt x="9538" y="13943"/>
                </a:lnTo>
                <a:lnTo>
                  <a:pt x="9538" y="13918"/>
                </a:lnTo>
                <a:lnTo>
                  <a:pt x="9465" y="13870"/>
                </a:lnTo>
                <a:lnTo>
                  <a:pt x="9368" y="13821"/>
                </a:lnTo>
                <a:lnTo>
                  <a:pt x="9222" y="13724"/>
                </a:lnTo>
                <a:lnTo>
                  <a:pt x="8808" y="13407"/>
                </a:lnTo>
                <a:lnTo>
                  <a:pt x="8662" y="13286"/>
                </a:lnTo>
                <a:lnTo>
                  <a:pt x="8492" y="13140"/>
                </a:lnTo>
                <a:lnTo>
                  <a:pt x="8297" y="13042"/>
                </a:lnTo>
                <a:lnTo>
                  <a:pt x="8200" y="12994"/>
                </a:lnTo>
                <a:lnTo>
                  <a:pt x="8054" y="12994"/>
                </a:lnTo>
                <a:lnTo>
                  <a:pt x="8030" y="13018"/>
                </a:lnTo>
                <a:lnTo>
                  <a:pt x="7957" y="13091"/>
                </a:lnTo>
                <a:lnTo>
                  <a:pt x="7957" y="13164"/>
                </a:lnTo>
                <a:lnTo>
                  <a:pt x="7981" y="13213"/>
                </a:lnTo>
                <a:lnTo>
                  <a:pt x="8005" y="13261"/>
                </a:lnTo>
                <a:lnTo>
                  <a:pt x="8297" y="13529"/>
                </a:lnTo>
                <a:lnTo>
                  <a:pt x="8614" y="13772"/>
                </a:lnTo>
                <a:lnTo>
                  <a:pt x="8881" y="13991"/>
                </a:lnTo>
                <a:lnTo>
                  <a:pt x="9027" y="14113"/>
                </a:lnTo>
                <a:lnTo>
                  <a:pt x="9173" y="14210"/>
                </a:lnTo>
                <a:lnTo>
                  <a:pt x="8784" y="14478"/>
                </a:lnTo>
                <a:lnTo>
                  <a:pt x="8711" y="14502"/>
                </a:lnTo>
                <a:lnTo>
                  <a:pt x="8565" y="14381"/>
                </a:lnTo>
                <a:lnTo>
                  <a:pt x="8419" y="14259"/>
                </a:lnTo>
                <a:lnTo>
                  <a:pt x="8103" y="14040"/>
                </a:lnTo>
                <a:lnTo>
                  <a:pt x="7713" y="13797"/>
                </a:lnTo>
                <a:lnTo>
                  <a:pt x="7348" y="13578"/>
                </a:lnTo>
                <a:lnTo>
                  <a:pt x="6570" y="13115"/>
                </a:lnTo>
                <a:lnTo>
                  <a:pt x="6180" y="12872"/>
                </a:lnTo>
                <a:lnTo>
                  <a:pt x="5767" y="12604"/>
                </a:lnTo>
                <a:lnTo>
                  <a:pt x="5402" y="12312"/>
                </a:lnTo>
                <a:lnTo>
                  <a:pt x="5037" y="11996"/>
                </a:lnTo>
                <a:lnTo>
                  <a:pt x="4623" y="11680"/>
                </a:lnTo>
                <a:lnTo>
                  <a:pt x="4210" y="11363"/>
                </a:lnTo>
                <a:lnTo>
                  <a:pt x="3820" y="11023"/>
                </a:lnTo>
                <a:lnTo>
                  <a:pt x="3626" y="10852"/>
                </a:lnTo>
                <a:lnTo>
                  <a:pt x="3455" y="10658"/>
                </a:lnTo>
                <a:lnTo>
                  <a:pt x="2847" y="9952"/>
                </a:lnTo>
                <a:lnTo>
                  <a:pt x="2263" y="9222"/>
                </a:lnTo>
                <a:lnTo>
                  <a:pt x="1971" y="8857"/>
                </a:lnTo>
                <a:lnTo>
                  <a:pt x="1728" y="8468"/>
                </a:lnTo>
                <a:lnTo>
                  <a:pt x="1484" y="8054"/>
                </a:lnTo>
                <a:lnTo>
                  <a:pt x="1265" y="7640"/>
                </a:lnTo>
                <a:lnTo>
                  <a:pt x="1095" y="7227"/>
                </a:lnTo>
                <a:lnTo>
                  <a:pt x="949" y="6789"/>
                </a:lnTo>
                <a:lnTo>
                  <a:pt x="827" y="6351"/>
                </a:lnTo>
                <a:lnTo>
                  <a:pt x="730" y="5889"/>
                </a:lnTo>
                <a:lnTo>
                  <a:pt x="657" y="5451"/>
                </a:lnTo>
                <a:lnTo>
                  <a:pt x="633" y="4988"/>
                </a:lnTo>
                <a:lnTo>
                  <a:pt x="608" y="4526"/>
                </a:lnTo>
                <a:lnTo>
                  <a:pt x="608" y="4064"/>
                </a:lnTo>
                <a:lnTo>
                  <a:pt x="608" y="3674"/>
                </a:lnTo>
                <a:lnTo>
                  <a:pt x="657" y="3261"/>
                </a:lnTo>
                <a:lnTo>
                  <a:pt x="706" y="2871"/>
                </a:lnTo>
                <a:lnTo>
                  <a:pt x="827" y="2482"/>
                </a:lnTo>
                <a:lnTo>
                  <a:pt x="973" y="2117"/>
                </a:lnTo>
                <a:lnTo>
                  <a:pt x="1046" y="1947"/>
                </a:lnTo>
                <a:lnTo>
                  <a:pt x="1168" y="1776"/>
                </a:lnTo>
                <a:lnTo>
                  <a:pt x="1265" y="1630"/>
                </a:lnTo>
                <a:lnTo>
                  <a:pt x="1411" y="1460"/>
                </a:lnTo>
                <a:lnTo>
                  <a:pt x="1557" y="1338"/>
                </a:lnTo>
                <a:lnTo>
                  <a:pt x="1728" y="1192"/>
                </a:lnTo>
                <a:lnTo>
                  <a:pt x="1922" y="1071"/>
                </a:lnTo>
                <a:lnTo>
                  <a:pt x="2117" y="949"/>
                </a:lnTo>
                <a:lnTo>
                  <a:pt x="2336" y="852"/>
                </a:lnTo>
                <a:lnTo>
                  <a:pt x="2531" y="779"/>
                </a:lnTo>
                <a:lnTo>
                  <a:pt x="2774" y="706"/>
                </a:lnTo>
                <a:lnTo>
                  <a:pt x="2993" y="633"/>
                </a:lnTo>
                <a:lnTo>
                  <a:pt x="3455" y="560"/>
                </a:lnTo>
                <a:lnTo>
                  <a:pt x="3918" y="535"/>
                </a:lnTo>
                <a:close/>
                <a:moveTo>
                  <a:pt x="3358" y="0"/>
                </a:moveTo>
                <a:lnTo>
                  <a:pt x="2969" y="73"/>
                </a:lnTo>
                <a:lnTo>
                  <a:pt x="2579" y="146"/>
                </a:lnTo>
                <a:lnTo>
                  <a:pt x="2239" y="268"/>
                </a:lnTo>
                <a:lnTo>
                  <a:pt x="1874" y="414"/>
                </a:lnTo>
                <a:lnTo>
                  <a:pt x="1557" y="608"/>
                </a:lnTo>
                <a:lnTo>
                  <a:pt x="1241" y="827"/>
                </a:lnTo>
                <a:lnTo>
                  <a:pt x="949" y="1095"/>
                </a:lnTo>
                <a:lnTo>
                  <a:pt x="706" y="1387"/>
                </a:lnTo>
                <a:lnTo>
                  <a:pt x="487" y="1728"/>
                </a:lnTo>
                <a:lnTo>
                  <a:pt x="316" y="2093"/>
                </a:lnTo>
                <a:lnTo>
                  <a:pt x="195" y="2482"/>
                </a:lnTo>
                <a:lnTo>
                  <a:pt x="97" y="2896"/>
                </a:lnTo>
                <a:lnTo>
                  <a:pt x="49" y="3309"/>
                </a:lnTo>
                <a:lnTo>
                  <a:pt x="0" y="3747"/>
                </a:lnTo>
                <a:lnTo>
                  <a:pt x="0" y="4161"/>
                </a:lnTo>
                <a:lnTo>
                  <a:pt x="24" y="4988"/>
                </a:lnTo>
                <a:lnTo>
                  <a:pt x="73" y="5451"/>
                </a:lnTo>
                <a:lnTo>
                  <a:pt x="146" y="5913"/>
                </a:lnTo>
                <a:lnTo>
                  <a:pt x="219" y="6351"/>
                </a:lnTo>
                <a:lnTo>
                  <a:pt x="341" y="6789"/>
                </a:lnTo>
                <a:lnTo>
                  <a:pt x="487" y="7227"/>
                </a:lnTo>
                <a:lnTo>
                  <a:pt x="633" y="7665"/>
                </a:lnTo>
                <a:lnTo>
                  <a:pt x="827" y="8078"/>
                </a:lnTo>
                <a:lnTo>
                  <a:pt x="1046" y="8492"/>
                </a:lnTo>
                <a:lnTo>
                  <a:pt x="1265" y="8881"/>
                </a:lnTo>
                <a:lnTo>
                  <a:pt x="1533" y="9246"/>
                </a:lnTo>
                <a:lnTo>
                  <a:pt x="1801" y="9587"/>
                </a:lnTo>
                <a:lnTo>
                  <a:pt x="2093" y="9928"/>
                </a:lnTo>
                <a:lnTo>
                  <a:pt x="2458" y="10341"/>
                </a:lnTo>
                <a:lnTo>
                  <a:pt x="2798" y="10779"/>
                </a:lnTo>
                <a:lnTo>
                  <a:pt x="3139" y="11169"/>
                </a:lnTo>
                <a:lnTo>
                  <a:pt x="3334" y="11363"/>
                </a:lnTo>
                <a:lnTo>
                  <a:pt x="3553" y="11558"/>
                </a:lnTo>
                <a:lnTo>
                  <a:pt x="4331" y="12215"/>
                </a:lnTo>
                <a:lnTo>
                  <a:pt x="5134" y="12823"/>
                </a:lnTo>
                <a:lnTo>
                  <a:pt x="5961" y="13432"/>
                </a:lnTo>
                <a:lnTo>
                  <a:pt x="6399" y="13724"/>
                </a:lnTo>
                <a:lnTo>
                  <a:pt x="6837" y="13991"/>
                </a:lnTo>
                <a:lnTo>
                  <a:pt x="7275" y="14235"/>
                </a:lnTo>
                <a:lnTo>
                  <a:pt x="7689" y="14502"/>
                </a:lnTo>
                <a:lnTo>
                  <a:pt x="7981" y="14672"/>
                </a:lnTo>
                <a:lnTo>
                  <a:pt x="8127" y="14770"/>
                </a:lnTo>
                <a:lnTo>
                  <a:pt x="8249" y="14891"/>
                </a:lnTo>
                <a:lnTo>
                  <a:pt x="8249" y="14964"/>
                </a:lnTo>
                <a:lnTo>
                  <a:pt x="8249" y="15062"/>
                </a:lnTo>
                <a:lnTo>
                  <a:pt x="8297" y="15110"/>
                </a:lnTo>
                <a:lnTo>
                  <a:pt x="8370" y="15183"/>
                </a:lnTo>
                <a:lnTo>
                  <a:pt x="8443" y="15208"/>
                </a:lnTo>
                <a:lnTo>
                  <a:pt x="8516" y="15232"/>
                </a:lnTo>
                <a:lnTo>
                  <a:pt x="8614" y="15232"/>
                </a:lnTo>
                <a:lnTo>
                  <a:pt x="8711" y="15183"/>
                </a:lnTo>
                <a:lnTo>
                  <a:pt x="8735" y="15159"/>
                </a:lnTo>
                <a:lnTo>
                  <a:pt x="8784" y="15110"/>
                </a:lnTo>
                <a:lnTo>
                  <a:pt x="9490" y="14599"/>
                </a:lnTo>
                <a:lnTo>
                  <a:pt x="10220" y="14113"/>
                </a:lnTo>
                <a:lnTo>
                  <a:pt x="10925" y="13602"/>
                </a:lnTo>
                <a:lnTo>
                  <a:pt x="11631" y="13115"/>
                </a:lnTo>
                <a:lnTo>
                  <a:pt x="12312" y="12604"/>
                </a:lnTo>
                <a:lnTo>
                  <a:pt x="12969" y="12069"/>
                </a:lnTo>
                <a:lnTo>
                  <a:pt x="13578" y="11509"/>
                </a:lnTo>
                <a:lnTo>
                  <a:pt x="14186" y="10925"/>
                </a:lnTo>
                <a:lnTo>
                  <a:pt x="14745" y="10341"/>
                </a:lnTo>
                <a:lnTo>
                  <a:pt x="15256" y="9733"/>
                </a:lnTo>
                <a:lnTo>
                  <a:pt x="15743" y="9076"/>
                </a:lnTo>
                <a:lnTo>
                  <a:pt x="15962" y="8735"/>
                </a:lnTo>
                <a:lnTo>
                  <a:pt x="16157" y="8395"/>
                </a:lnTo>
                <a:lnTo>
                  <a:pt x="16351" y="8054"/>
                </a:lnTo>
                <a:lnTo>
                  <a:pt x="16522" y="7689"/>
                </a:lnTo>
                <a:lnTo>
                  <a:pt x="16668" y="7324"/>
                </a:lnTo>
                <a:lnTo>
                  <a:pt x="16814" y="6959"/>
                </a:lnTo>
                <a:lnTo>
                  <a:pt x="16935" y="6570"/>
                </a:lnTo>
                <a:lnTo>
                  <a:pt x="17033" y="6181"/>
                </a:lnTo>
                <a:lnTo>
                  <a:pt x="17106" y="5791"/>
                </a:lnTo>
                <a:lnTo>
                  <a:pt x="17179" y="5378"/>
                </a:lnTo>
                <a:lnTo>
                  <a:pt x="17203" y="5013"/>
                </a:lnTo>
                <a:lnTo>
                  <a:pt x="17227" y="4623"/>
                </a:lnTo>
                <a:lnTo>
                  <a:pt x="17227" y="4210"/>
                </a:lnTo>
                <a:lnTo>
                  <a:pt x="17203" y="3820"/>
                </a:lnTo>
                <a:lnTo>
                  <a:pt x="17130" y="3407"/>
                </a:lnTo>
                <a:lnTo>
                  <a:pt x="17057" y="3017"/>
                </a:lnTo>
                <a:lnTo>
                  <a:pt x="16960" y="2652"/>
                </a:lnTo>
                <a:lnTo>
                  <a:pt x="16814" y="2287"/>
                </a:lnTo>
                <a:lnTo>
                  <a:pt x="16643" y="1947"/>
                </a:lnTo>
                <a:lnTo>
                  <a:pt x="16449" y="1655"/>
                </a:lnTo>
                <a:lnTo>
                  <a:pt x="16205" y="1363"/>
                </a:lnTo>
                <a:lnTo>
                  <a:pt x="15938" y="1119"/>
                </a:lnTo>
                <a:lnTo>
                  <a:pt x="15646" y="876"/>
                </a:lnTo>
                <a:lnTo>
                  <a:pt x="15329" y="681"/>
                </a:lnTo>
                <a:lnTo>
                  <a:pt x="14989" y="511"/>
                </a:lnTo>
                <a:lnTo>
                  <a:pt x="14648" y="365"/>
                </a:lnTo>
                <a:lnTo>
                  <a:pt x="14332" y="243"/>
                </a:lnTo>
                <a:lnTo>
                  <a:pt x="13967" y="170"/>
                </a:lnTo>
                <a:lnTo>
                  <a:pt x="13578" y="97"/>
                </a:lnTo>
                <a:lnTo>
                  <a:pt x="13188" y="73"/>
                </a:lnTo>
                <a:lnTo>
                  <a:pt x="12799" y="49"/>
                </a:lnTo>
                <a:lnTo>
                  <a:pt x="12410" y="73"/>
                </a:lnTo>
                <a:lnTo>
                  <a:pt x="12045" y="146"/>
                </a:lnTo>
                <a:lnTo>
                  <a:pt x="11704" y="243"/>
                </a:lnTo>
                <a:lnTo>
                  <a:pt x="11217" y="462"/>
                </a:lnTo>
                <a:lnTo>
                  <a:pt x="10731" y="706"/>
                </a:lnTo>
                <a:lnTo>
                  <a:pt x="10268" y="949"/>
                </a:lnTo>
                <a:lnTo>
                  <a:pt x="9806" y="1241"/>
                </a:lnTo>
                <a:lnTo>
                  <a:pt x="9611" y="1363"/>
                </a:lnTo>
                <a:lnTo>
                  <a:pt x="9271" y="1582"/>
                </a:lnTo>
                <a:lnTo>
                  <a:pt x="8906" y="1874"/>
                </a:lnTo>
                <a:lnTo>
                  <a:pt x="8735" y="2044"/>
                </a:lnTo>
                <a:lnTo>
                  <a:pt x="8589" y="2190"/>
                </a:lnTo>
                <a:lnTo>
                  <a:pt x="8468" y="2044"/>
                </a:lnTo>
                <a:lnTo>
                  <a:pt x="8322" y="1922"/>
                </a:lnTo>
                <a:lnTo>
                  <a:pt x="7981" y="1630"/>
                </a:lnTo>
                <a:lnTo>
                  <a:pt x="7592" y="1363"/>
                </a:lnTo>
                <a:lnTo>
                  <a:pt x="7202" y="1119"/>
                </a:lnTo>
                <a:lnTo>
                  <a:pt x="6813" y="900"/>
                </a:lnTo>
                <a:lnTo>
                  <a:pt x="6472" y="706"/>
                </a:lnTo>
                <a:lnTo>
                  <a:pt x="5986" y="487"/>
                </a:lnTo>
                <a:lnTo>
                  <a:pt x="5645" y="341"/>
                </a:lnTo>
                <a:lnTo>
                  <a:pt x="5280" y="219"/>
                </a:lnTo>
                <a:lnTo>
                  <a:pt x="4915" y="122"/>
                </a:lnTo>
                <a:lnTo>
                  <a:pt x="4526" y="49"/>
                </a:lnTo>
                <a:lnTo>
                  <a:pt x="4137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3" name="Google Shape;883;p37"/>
          <p:cNvSpPr/>
          <p:nvPr/>
        </p:nvSpPr>
        <p:spPr>
          <a:xfrm>
            <a:off x="3218647" y="926043"/>
            <a:ext cx="365350" cy="336633"/>
          </a:xfrm>
          <a:custGeom>
            <a:avLst/>
            <a:gdLst/>
            <a:ahLst/>
            <a:cxnLst/>
            <a:rect l="l" t="t" r="r" b="b"/>
            <a:pathLst>
              <a:path w="16717" h="15403" extrusionOk="0">
                <a:moveTo>
                  <a:pt x="9149" y="511"/>
                </a:moveTo>
                <a:lnTo>
                  <a:pt x="9587" y="560"/>
                </a:lnTo>
                <a:lnTo>
                  <a:pt x="10025" y="608"/>
                </a:lnTo>
                <a:lnTo>
                  <a:pt x="10439" y="681"/>
                </a:lnTo>
                <a:lnTo>
                  <a:pt x="10877" y="779"/>
                </a:lnTo>
                <a:lnTo>
                  <a:pt x="11290" y="900"/>
                </a:lnTo>
                <a:lnTo>
                  <a:pt x="11704" y="1046"/>
                </a:lnTo>
                <a:lnTo>
                  <a:pt x="12093" y="1217"/>
                </a:lnTo>
                <a:lnTo>
                  <a:pt x="12483" y="1411"/>
                </a:lnTo>
                <a:lnTo>
                  <a:pt x="12994" y="1703"/>
                </a:lnTo>
                <a:lnTo>
                  <a:pt x="13505" y="2020"/>
                </a:lnTo>
                <a:lnTo>
                  <a:pt x="13967" y="2360"/>
                </a:lnTo>
                <a:lnTo>
                  <a:pt x="14210" y="2555"/>
                </a:lnTo>
                <a:lnTo>
                  <a:pt x="14405" y="2750"/>
                </a:lnTo>
                <a:lnTo>
                  <a:pt x="14332" y="2871"/>
                </a:lnTo>
                <a:lnTo>
                  <a:pt x="14308" y="3017"/>
                </a:lnTo>
                <a:lnTo>
                  <a:pt x="14308" y="3066"/>
                </a:lnTo>
                <a:lnTo>
                  <a:pt x="14332" y="3090"/>
                </a:lnTo>
                <a:lnTo>
                  <a:pt x="14405" y="3139"/>
                </a:lnTo>
                <a:lnTo>
                  <a:pt x="14478" y="3139"/>
                </a:lnTo>
                <a:lnTo>
                  <a:pt x="14551" y="3090"/>
                </a:lnTo>
                <a:lnTo>
                  <a:pt x="14624" y="2993"/>
                </a:lnTo>
                <a:lnTo>
                  <a:pt x="14867" y="3285"/>
                </a:lnTo>
                <a:lnTo>
                  <a:pt x="14770" y="3358"/>
                </a:lnTo>
                <a:lnTo>
                  <a:pt x="14697" y="3431"/>
                </a:lnTo>
                <a:lnTo>
                  <a:pt x="14600" y="3601"/>
                </a:lnTo>
                <a:lnTo>
                  <a:pt x="14575" y="3674"/>
                </a:lnTo>
                <a:lnTo>
                  <a:pt x="14575" y="3723"/>
                </a:lnTo>
                <a:lnTo>
                  <a:pt x="14575" y="3772"/>
                </a:lnTo>
                <a:lnTo>
                  <a:pt x="14600" y="3796"/>
                </a:lnTo>
                <a:lnTo>
                  <a:pt x="14648" y="3796"/>
                </a:lnTo>
                <a:lnTo>
                  <a:pt x="14721" y="3772"/>
                </a:lnTo>
                <a:lnTo>
                  <a:pt x="14867" y="3699"/>
                </a:lnTo>
                <a:lnTo>
                  <a:pt x="15086" y="3601"/>
                </a:lnTo>
                <a:lnTo>
                  <a:pt x="15208" y="3820"/>
                </a:lnTo>
                <a:lnTo>
                  <a:pt x="15305" y="4064"/>
                </a:lnTo>
                <a:lnTo>
                  <a:pt x="15111" y="4137"/>
                </a:lnTo>
                <a:lnTo>
                  <a:pt x="15013" y="4185"/>
                </a:lnTo>
                <a:lnTo>
                  <a:pt x="14916" y="4234"/>
                </a:lnTo>
                <a:lnTo>
                  <a:pt x="14892" y="4307"/>
                </a:lnTo>
                <a:lnTo>
                  <a:pt x="14892" y="4380"/>
                </a:lnTo>
                <a:lnTo>
                  <a:pt x="14940" y="4429"/>
                </a:lnTo>
                <a:lnTo>
                  <a:pt x="15013" y="4453"/>
                </a:lnTo>
                <a:lnTo>
                  <a:pt x="15135" y="4453"/>
                </a:lnTo>
                <a:lnTo>
                  <a:pt x="15232" y="4429"/>
                </a:lnTo>
                <a:lnTo>
                  <a:pt x="15427" y="4380"/>
                </a:lnTo>
                <a:lnTo>
                  <a:pt x="15573" y="4915"/>
                </a:lnTo>
                <a:lnTo>
                  <a:pt x="15403" y="4964"/>
                </a:lnTo>
                <a:lnTo>
                  <a:pt x="15232" y="5061"/>
                </a:lnTo>
                <a:lnTo>
                  <a:pt x="15086" y="5183"/>
                </a:lnTo>
                <a:lnTo>
                  <a:pt x="15038" y="5256"/>
                </a:lnTo>
                <a:lnTo>
                  <a:pt x="15013" y="5329"/>
                </a:lnTo>
                <a:lnTo>
                  <a:pt x="15013" y="5378"/>
                </a:lnTo>
                <a:lnTo>
                  <a:pt x="15038" y="5402"/>
                </a:lnTo>
                <a:lnTo>
                  <a:pt x="15062" y="5426"/>
                </a:lnTo>
                <a:lnTo>
                  <a:pt x="15111" y="5451"/>
                </a:lnTo>
                <a:lnTo>
                  <a:pt x="15208" y="5451"/>
                </a:lnTo>
                <a:lnTo>
                  <a:pt x="15305" y="5426"/>
                </a:lnTo>
                <a:lnTo>
                  <a:pt x="15476" y="5353"/>
                </a:lnTo>
                <a:lnTo>
                  <a:pt x="15695" y="5305"/>
                </a:lnTo>
                <a:lnTo>
                  <a:pt x="15792" y="5743"/>
                </a:lnTo>
                <a:lnTo>
                  <a:pt x="15622" y="5816"/>
                </a:lnTo>
                <a:lnTo>
                  <a:pt x="15451" y="5864"/>
                </a:lnTo>
                <a:lnTo>
                  <a:pt x="15305" y="5937"/>
                </a:lnTo>
                <a:lnTo>
                  <a:pt x="15159" y="6035"/>
                </a:lnTo>
                <a:lnTo>
                  <a:pt x="15013" y="6132"/>
                </a:lnTo>
                <a:lnTo>
                  <a:pt x="15013" y="6181"/>
                </a:lnTo>
                <a:lnTo>
                  <a:pt x="15013" y="6205"/>
                </a:lnTo>
                <a:lnTo>
                  <a:pt x="15038" y="6229"/>
                </a:lnTo>
                <a:lnTo>
                  <a:pt x="15403" y="6229"/>
                </a:lnTo>
                <a:lnTo>
                  <a:pt x="15719" y="6181"/>
                </a:lnTo>
                <a:lnTo>
                  <a:pt x="15914" y="6156"/>
                </a:lnTo>
                <a:lnTo>
                  <a:pt x="16035" y="6594"/>
                </a:lnTo>
                <a:lnTo>
                  <a:pt x="15768" y="6691"/>
                </a:lnTo>
                <a:lnTo>
                  <a:pt x="15549" y="6764"/>
                </a:lnTo>
                <a:lnTo>
                  <a:pt x="15184" y="6910"/>
                </a:lnTo>
                <a:lnTo>
                  <a:pt x="15135" y="6935"/>
                </a:lnTo>
                <a:lnTo>
                  <a:pt x="15062" y="6983"/>
                </a:lnTo>
                <a:lnTo>
                  <a:pt x="15038" y="7032"/>
                </a:lnTo>
                <a:lnTo>
                  <a:pt x="15013" y="7081"/>
                </a:lnTo>
                <a:lnTo>
                  <a:pt x="15038" y="7056"/>
                </a:lnTo>
                <a:lnTo>
                  <a:pt x="15013" y="7105"/>
                </a:lnTo>
                <a:lnTo>
                  <a:pt x="15013" y="7129"/>
                </a:lnTo>
                <a:lnTo>
                  <a:pt x="15038" y="7154"/>
                </a:lnTo>
                <a:lnTo>
                  <a:pt x="15086" y="7202"/>
                </a:lnTo>
                <a:lnTo>
                  <a:pt x="15208" y="7227"/>
                </a:lnTo>
                <a:lnTo>
                  <a:pt x="15403" y="7227"/>
                </a:lnTo>
                <a:lnTo>
                  <a:pt x="15622" y="7178"/>
                </a:lnTo>
                <a:lnTo>
                  <a:pt x="15841" y="7129"/>
                </a:lnTo>
                <a:lnTo>
                  <a:pt x="16108" y="7056"/>
                </a:lnTo>
                <a:lnTo>
                  <a:pt x="16108" y="7397"/>
                </a:lnTo>
                <a:lnTo>
                  <a:pt x="16108" y="7713"/>
                </a:lnTo>
                <a:lnTo>
                  <a:pt x="16035" y="7713"/>
                </a:lnTo>
                <a:lnTo>
                  <a:pt x="15670" y="7762"/>
                </a:lnTo>
                <a:lnTo>
                  <a:pt x="15330" y="7786"/>
                </a:lnTo>
                <a:lnTo>
                  <a:pt x="14965" y="7835"/>
                </a:lnTo>
                <a:lnTo>
                  <a:pt x="14600" y="7932"/>
                </a:lnTo>
                <a:lnTo>
                  <a:pt x="14575" y="7957"/>
                </a:lnTo>
                <a:lnTo>
                  <a:pt x="14575" y="7981"/>
                </a:lnTo>
                <a:lnTo>
                  <a:pt x="14575" y="8005"/>
                </a:lnTo>
                <a:lnTo>
                  <a:pt x="14600" y="8030"/>
                </a:lnTo>
                <a:lnTo>
                  <a:pt x="15330" y="8151"/>
                </a:lnTo>
                <a:lnTo>
                  <a:pt x="15500" y="8176"/>
                </a:lnTo>
                <a:lnTo>
                  <a:pt x="15695" y="8200"/>
                </a:lnTo>
                <a:lnTo>
                  <a:pt x="15865" y="8176"/>
                </a:lnTo>
                <a:lnTo>
                  <a:pt x="16035" y="8127"/>
                </a:lnTo>
                <a:lnTo>
                  <a:pt x="16035" y="8176"/>
                </a:lnTo>
                <a:lnTo>
                  <a:pt x="15938" y="8565"/>
                </a:lnTo>
                <a:lnTo>
                  <a:pt x="15816" y="8930"/>
                </a:lnTo>
                <a:lnTo>
                  <a:pt x="15524" y="8881"/>
                </a:lnTo>
                <a:lnTo>
                  <a:pt x="15232" y="8833"/>
                </a:lnTo>
                <a:lnTo>
                  <a:pt x="15013" y="8784"/>
                </a:lnTo>
                <a:lnTo>
                  <a:pt x="14794" y="8760"/>
                </a:lnTo>
                <a:lnTo>
                  <a:pt x="14332" y="8784"/>
                </a:lnTo>
                <a:lnTo>
                  <a:pt x="14308" y="8784"/>
                </a:lnTo>
                <a:lnTo>
                  <a:pt x="14308" y="8808"/>
                </a:lnTo>
                <a:lnTo>
                  <a:pt x="14308" y="8833"/>
                </a:lnTo>
                <a:lnTo>
                  <a:pt x="14332" y="8833"/>
                </a:lnTo>
                <a:lnTo>
                  <a:pt x="14478" y="8881"/>
                </a:lnTo>
                <a:lnTo>
                  <a:pt x="14624" y="8954"/>
                </a:lnTo>
                <a:lnTo>
                  <a:pt x="14965" y="9125"/>
                </a:lnTo>
                <a:lnTo>
                  <a:pt x="15281" y="9271"/>
                </a:lnTo>
                <a:lnTo>
                  <a:pt x="15451" y="9319"/>
                </a:lnTo>
                <a:lnTo>
                  <a:pt x="15622" y="9368"/>
                </a:lnTo>
                <a:lnTo>
                  <a:pt x="15500" y="9636"/>
                </a:lnTo>
                <a:lnTo>
                  <a:pt x="15354" y="9903"/>
                </a:lnTo>
                <a:lnTo>
                  <a:pt x="15135" y="9782"/>
                </a:lnTo>
                <a:lnTo>
                  <a:pt x="14916" y="9684"/>
                </a:lnTo>
                <a:lnTo>
                  <a:pt x="14429" y="9563"/>
                </a:lnTo>
                <a:lnTo>
                  <a:pt x="14210" y="9490"/>
                </a:lnTo>
                <a:lnTo>
                  <a:pt x="13943" y="9441"/>
                </a:lnTo>
                <a:lnTo>
                  <a:pt x="13699" y="9417"/>
                </a:lnTo>
                <a:lnTo>
                  <a:pt x="13553" y="9417"/>
                </a:lnTo>
                <a:lnTo>
                  <a:pt x="13456" y="9465"/>
                </a:lnTo>
                <a:lnTo>
                  <a:pt x="13432" y="9490"/>
                </a:lnTo>
                <a:lnTo>
                  <a:pt x="13432" y="9514"/>
                </a:lnTo>
                <a:lnTo>
                  <a:pt x="13578" y="9636"/>
                </a:lnTo>
                <a:lnTo>
                  <a:pt x="13772" y="9733"/>
                </a:lnTo>
                <a:lnTo>
                  <a:pt x="14137" y="9855"/>
                </a:lnTo>
                <a:lnTo>
                  <a:pt x="14648" y="10049"/>
                </a:lnTo>
                <a:lnTo>
                  <a:pt x="14892" y="10147"/>
                </a:lnTo>
                <a:lnTo>
                  <a:pt x="15135" y="10244"/>
                </a:lnTo>
                <a:lnTo>
                  <a:pt x="14794" y="10706"/>
                </a:lnTo>
                <a:lnTo>
                  <a:pt x="14721" y="10658"/>
                </a:lnTo>
                <a:lnTo>
                  <a:pt x="14624" y="10633"/>
                </a:lnTo>
                <a:lnTo>
                  <a:pt x="14405" y="10560"/>
                </a:lnTo>
                <a:lnTo>
                  <a:pt x="13991" y="10512"/>
                </a:lnTo>
                <a:lnTo>
                  <a:pt x="13772" y="10439"/>
                </a:lnTo>
                <a:lnTo>
                  <a:pt x="13505" y="10366"/>
                </a:lnTo>
                <a:lnTo>
                  <a:pt x="13359" y="10341"/>
                </a:lnTo>
                <a:lnTo>
                  <a:pt x="13213" y="10317"/>
                </a:lnTo>
                <a:lnTo>
                  <a:pt x="13115" y="10341"/>
                </a:lnTo>
                <a:lnTo>
                  <a:pt x="12994" y="10390"/>
                </a:lnTo>
                <a:lnTo>
                  <a:pt x="12994" y="10414"/>
                </a:lnTo>
                <a:lnTo>
                  <a:pt x="13018" y="10536"/>
                </a:lnTo>
                <a:lnTo>
                  <a:pt x="13091" y="10609"/>
                </a:lnTo>
                <a:lnTo>
                  <a:pt x="13188" y="10682"/>
                </a:lnTo>
                <a:lnTo>
                  <a:pt x="13310" y="10731"/>
                </a:lnTo>
                <a:lnTo>
                  <a:pt x="13553" y="10828"/>
                </a:lnTo>
                <a:lnTo>
                  <a:pt x="13772" y="10877"/>
                </a:lnTo>
                <a:lnTo>
                  <a:pt x="14113" y="10998"/>
                </a:lnTo>
                <a:lnTo>
                  <a:pt x="14308" y="11047"/>
                </a:lnTo>
                <a:lnTo>
                  <a:pt x="14502" y="11071"/>
                </a:lnTo>
                <a:lnTo>
                  <a:pt x="14089" y="11509"/>
                </a:lnTo>
                <a:lnTo>
                  <a:pt x="13943" y="11412"/>
                </a:lnTo>
                <a:lnTo>
                  <a:pt x="13772" y="11339"/>
                </a:lnTo>
                <a:lnTo>
                  <a:pt x="13432" y="11242"/>
                </a:lnTo>
                <a:lnTo>
                  <a:pt x="13067" y="11144"/>
                </a:lnTo>
                <a:lnTo>
                  <a:pt x="12702" y="11071"/>
                </a:lnTo>
                <a:lnTo>
                  <a:pt x="12337" y="11047"/>
                </a:lnTo>
                <a:lnTo>
                  <a:pt x="11972" y="11096"/>
                </a:lnTo>
                <a:lnTo>
                  <a:pt x="11947" y="11096"/>
                </a:lnTo>
                <a:lnTo>
                  <a:pt x="11899" y="11120"/>
                </a:lnTo>
                <a:lnTo>
                  <a:pt x="11874" y="11193"/>
                </a:lnTo>
                <a:lnTo>
                  <a:pt x="11850" y="11266"/>
                </a:lnTo>
                <a:lnTo>
                  <a:pt x="11874" y="11290"/>
                </a:lnTo>
                <a:lnTo>
                  <a:pt x="11899" y="11363"/>
                </a:lnTo>
                <a:lnTo>
                  <a:pt x="11972" y="11412"/>
                </a:lnTo>
                <a:lnTo>
                  <a:pt x="12580" y="11509"/>
                </a:lnTo>
                <a:lnTo>
                  <a:pt x="12872" y="11582"/>
                </a:lnTo>
                <a:lnTo>
                  <a:pt x="13164" y="11655"/>
                </a:lnTo>
                <a:lnTo>
                  <a:pt x="13432" y="11753"/>
                </a:lnTo>
                <a:lnTo>
                  <a:pt x="13675" y="11850"/>
                </a:lnTo>
                <a:lnTo>
                  <a:pt x="13359" y="12118"/>
                </a:lnTo>
                <a:lnTo>
                  <a:pt x="13018" y="12337"/>
                </a:lnTo>
                <a:lnTo>
                  <a:pt x="12994" y="12288"/>
                </a:lnTo>
                <a:lnTo>
                  <a:pt x="12945" y="12239"/>
                </a:lnTo>
                <a:lnTo>
                  <a:pt x="12775" y="12166"/>
                </a:lnTo>
                <a:lnTo>
                  <a:pt x="12604" y="12142"/>
                </a:lnTo>
                <a:lnTo>
                  <a:pt x="12410" y="12118"/>
                </a:lnTo>
                <a:lnTo>
                  <a:pt x="12215" y="12069"/>
                </a:lnTo>
                <a:lnTo>
                  <a:pt x="11850" y="11947"/>
                </a:lnTo>
                <a:lnTo>
                  <a:pt x="11558" y="11826"/>
                </a:lnTo>
                <a:lnTo>
                  <a:pt x="11242" y="11704"/>
                </a:lnTo>
                <a:lnTo>
                  <a:pt x="11096" y="11655"/>
                </a:lnTo>
                <a:lnTo>
                  <a:pt x="10950" y="11607"/>
                </a:lnTo>
                <a:lnTo>
                  <a:pt x="10779" y="11582"/>
                </a:lnTo>
                <a:lnTo>
                  <a:pt x="10633" y="11582"/>
                </a:lnTo>
                <a:lnTo>
                  <a:pt x="10609" y="11607"/>
                </a:lnTo>
                <a:lnTo>
                  <a:pt x="10609" y="11655"/>
                </a:lnTo>
                <a:lnTo>
                  <a:pt x="10682" y="11753"/>
                </a:lnTo>
                <a:lnTo>
                  <a:pt x="10804" y="11874"/>
                </a:lnTo>
                <a:lnTo>
                  <a:pt x="10925" y="11947"/>
                </a:lnTo>
                <a:lnTo>
                  <a:pt x="11047" y="12045"/>
                </a:lnTo>
                <a:lnTo>
                  <a:pt x="11315" y="12166"/>
                </a:lnTo>
                <a:lnTo>
                  <a:pt x="11582" y="12288"/>
                </a:lnTo>
                <a:lnTo>
                  <a:pt x="11826" y="12385"/>
                </a:lnTo>
                <a:lnTo>
                  <a:pt x="12093" y="12483"/>
                </a:lnTo>
                <a:lnTo>
                  <a:pt x="12361" y="12556"/>
                </a:lnTo>
                <a:lnTo>
                  <a:pt x="12507" y="12580"/>
                </a:lnTo>
                <a:lnTo>
                  <a:pt x="12629" y="12580"/>
                </a:lnTo>
                <a:lnTo>
                  <a:pt x="12239" y="12799"/>
                </a:lnTo>
                <a:lnTo>
                  <a:pt x="11850" y="12969"/>
                </a:lnTo>
                <a:lnTo>
                  <a:pt x="11801" y="12921"/>
                </a:lnTo>
                <a:lnTo>
                  <a:pt x="11680" y="12823"/>
                </a:lnTo>
                <a:lnTo>
                  <a:pt x="11558" y="12775"/>
                </a:lnTo>
                <a:lnTo>
                  <a:pt x="11266" y="12677"/>
                </a:lnTo>
                <a:lnTo>
                  <a:pt x="10998" y="12604"/>
                </a:lnTo>
                <a:lnTo>
                  <a:pt x="10731" y="12531"/>
                </a:lnTo>
                <a:lnTo>
                  <a:pt x="10585" y="12458"/>
                </a:lnTo>
                <a:lnTo>
                  <a:pt x="10439" y="12385"/>
                </a:lnTo>
                <a:lnTo>
                  <a:pt x="10171" y="12239"/>
                </a:lnTo>
                <a:lnTo>
                  <a:pt x="10025" y="12166"/>
                </a:lnTo>
                <a:lnTo>
                  <a:pt x="9879" y="12118"/>
                </a:lnTo>
                <a:lnTo>
                  <a:pt x="9733" y="12093"/>
                </a:lnTo>
                <a:lnTo>
                  <a:pt x="9563" y="12093"/>
                </a:lnTo>
                <a:lnTo>
                  <a:pt x="9514" y="12118"/>
                </a:lnTo>
                <a:lnTo>
                  <a:pt x="9490" y="12142"/>
                </a:lnTo>
                <a:lnTo>
                  <a:pt x="9490" y="12191"/>
                </a:lnTo>
                <a:lnTo>
                  <a:pt x="9514" y="12215"/>
                </a:lnTo>
                <a:lnTo>
                  <a:pt x="9733" y="12410"/>
                </a:lnTo>
                <a:lnTo>
                  <a:pt x="9952" y="12580"/>
                </a:lnTo>
                <a:lnTo>
                  <a:pt x="10220" y="12750"/>
                </a:lnTo>
                <a:lnTo>
                  <a:pt x="10463" y="12872"/>
                </a:lnTo>
                <a:lnTo>
                  <a:pt x="10682" y="12969"/>
                </a:lnTo>
                <a:lnTo>
                  <a:pt x="10901" y="13042"/>
                </a:lnTo>
                <a:lnTo>
                  <a:pt x="11363" y="13188"/>
                </a:lnTo>
                <a:lnTo>
                  <a:pt x="10852" y="13359"/>
                </a:lnTo>
                <a:lnTo>
                  <a:pt x="10317" y="13505"/>
                </a:lnTo>
                <a:lnTo>
                  <a:pt x="10317" y="13480"/>
                </a:lnTo>
                <a:lnTo>
                  <a:pt x="10366" y="13359"/>
                </a:lnTo>
                <a:lnTo>
                  <a:pt x="10366" y="13310"/>
                </a:lnTo>
                <a:lnTo>
                  <a:pt x="10342" y="13261"/>
                </a:lnTo>
                <a:lnTo>
                  <a:pt x="10293" y="13213"/>
                </a:lnTo>
                <a:lnTo>
                  <a:pt x="10244" y="13164"/>
                </a:lnTo>
                <a:lnTo>
                  <a:pt x="9198" y="12604"/>
                </a:lnTo>
                <a:lnTo>
                  <a:pt x="9028" y="12507"/>
                </a:lnTo>
                <a:lnTo>
                  <a:pt x="8809" y="12410"/>
                </a:lnTo>
                <a:lnTo>
                  <a:pt x="8711" y="12385"/>
                </a:lnTo>
                <a:lnTo>
                  <a:pt x="8590" y="12361"/>
                </a:lnTo>
                <a:lnTo>
                  <a:pt x="8492" y="12385"/>
                </a:lnTo>
                <a:lnTo>
                  <a:pt x="8419" y="12434"/>
                </a:lnTo>
                <a:lnTo>
                  <a:pt x="8419" y="12458"/>
                </a:lnTo>
                <a:lnTo>
                  <a:pt x="8444" y="12556"/>
                </a:lnTo>
                <a:lnTo>
                  <a:pt x="8517" y="12629"/>
                </a:lnTo>
                <a:lnTo>
                  <a:pt x="8687" y="12799"/>
                </a:lnTo>
                <a:lnTo>
                  <a:pt x="9028" y="13042"/>
                </a:lnTo>
                <a:lnTo>
                  <a:pt x="9490" y="13334"/>
                </a:lnTo>
                <a:lnTo>
                  <a:pt x="9733" y="13456"/>
                </a:lnTo>
                <a:lnTo>
                  <a:pt x="10001" y="13553"/>
                </a:lnTo>
                <a:lnTo>
                  <a:pt x="9539" y="13651"/>
                </a:lnTo>
                <a:lnTo>
                  <a:pt x="9076" y="13699"/>
                </a:lnTo>
                <a:lnTo>
                  <a:pt x="9052" y="13651"/>
                </a:lnTo>
                <a:lnTo>
                  <a:pt x="8857" y="13480"/>
                </a:lnTo>
                <a:lnTo>
                  <a:pt x="8638" y="13334"/>
                </a:lnTo>
                <a:lnTo>
                  <a:pt x="8176" y="13067"/>
                </a:lnTo>
                <a:lnTo>
                  <a:pt x="7762" y="12799"/>
                </a:lnTo>
                <a:lnTo>
                  <a:pt x="7568" y="12677"/>
                </a:lnTo>
                <a:lnTo>
                  <a:pt x="7349" y="12604"/>
                </a:lnTo>
                <a:lnTo>
                  <a:pt x="7300" y="12604"/>
                </a:lnTo>
                <a:lnTo>
                  <a:pt x="7276" y="12653"/>
                </a:lnTo>
                <a:lnTo>
                  <a:pt x="7276" y="12775"/>
                </a:lnTo>
                <a:lnTo>
                  <a:pt x="7300" y="12872"/>
                </a:lnTo>
                <a:lnTo>
                  <a:pt x="7373" y="12969"/>
                </a:lnTo>
                <a:lnTo>
                  <a:pt x="7446" y="13042"/>
                </a:lnTo>
                <a:lnTo>
                  <a:pt x="7616" y="13213"/>
                </a:lnTo>
                <a:lnTo>
                  <a:pt x="7787" y="13334"/>
                </a:lnTo>
                <a:lnTo>
                  <a:pt x="8103" y="13553"/>
                </a:lnTo>
                <a:lnTo>
                  <a:pt x="8444" y="13748"/>
                </a:lnTo>
                <a:lnTo>
                  <a:pt x="8346" y="13748"/>
                </a:lnTo>
                <a:lnTo>
                  <a:pt x="7835" y="13772"/>
                </a:lnTo>
                <a:lnTo>
                  <a:pt x="7349" y="13724"/>
                </a:lnTo>
                <a:lnTo>
                  <a:pt x="7373" y="13699"/>
                </a:lnTo>
                <a:lnTo>
                  <a:pt x="7397" y="13651"/>
                </a:lnTo>
                <a:lnTo>
                  <a:pt x="7422" y="13578"/>
                </a:lnTo>
                <a:lnTo>
                  <a:pt x="7397" y="13529"/>
                </a:lnTo>
                <a:lnTo>
                  <a:pt x="7373" y="13456"/>
                </a:lnTo>
                <a:lnTo>
                  <a:pt x="7324" y="13383"/>
                </a:lnTo>
                <a:lnTo>
                  <a:pt x="7203" y="13286"/>
                </a:lnTo>
                <a:lnTo>
                  <a:pt x="6911" y="13091"/>
                </a:lnTo>
                <a:lnTo>
                  <a:pt x="6643" y="12872"/>
                </a:lnTo>
                <a:lnTo>
                  <a:pt x="6521" y="12799"/>
                </a:lnTo>
                <a:lnTo>
                  <a:pt x="6448" y="12750"/>
                </a:lnTo>
                <a:lnTo>
                  <a:pt x="6424" y="12702"/>
                </a:lnTo>
                <a:lnTo>
                  <a:pt x="6424" y="12677"/>
                </a:lnTo>
                <a:lnTo>
                  <a:pt x="6400" y="12677"/>
                </a:lnTo>
                <a:lnTo>
                  <a:pt x="6375" y="12702"/>
                </a:lnTo>
                <a:lnTo>
                  <a:pt x="6351" y="12775"/>
                </a:lnTo>
                <a:lnTo>
                  <a:pt x="6327" y="12823"/>
                </a:lnTo>
                <a:lnTo>
                  <a:pt x="6351" y="12969"/>
                </a:lnTo>
                <a:lnTo>
                  <a:pt x="6400" y="13042"/>
                </a:lnTo>
                <a:lnTo>
                  <a:pt x="6448" y="13140"/>
                </a:lnTo>
                <a:lnTo>
                  <a:pt x="6570" y="13286"/>
                </a:lnTo>
                <a:lnTo>
                  <a:pt x="6716" y="13432"/>
                </a:lnTo>
                <a:lnTo>
                  <a:pt x="6862" y="13553"/>
                </a:lnTo>
                <a:lnTo>
                  <a:pt x="7032" y="13675"/>
                </a:lnTo>
                <a:lnTo>
                  <a:pt x="7032" y="13675"/>
                </a:lnTo>
                <a:lnTo>
                  <a:pt x="6619" y="13578"/>
                </a:lnTo>
                <a:lnTo>
                  <a:pt x="6229" y="13456"/>
                </a:lnTo>
                <a:lnTo>
                  <a:pt x="5864" y="13334"/>
                </a:lnTo>
                <a:lnTo>
                  <a:pt x="5670" y="13286"/>
                </a:lnTo>
                <a:lnTo>
                  <a:pt x="5475" y="13261"/>
                </a:lnTo>
                <a:lnTo>
                  <a:pt x="5280" y="13237"/>
                </a:lnTo>
                <a:lnTo>
                  <a:pt x="5086" y="13261"/>
                </a:lnTo>
                <a:lnTo>
                  <a:pt x="4988" y="13286"/>
                </a:lnTo>
                <a:lnTo>
                  <a:pt x="4915" y="13334"/>
                </a:lnTo>
                <a:lnTo>
                  <a:pt x="4842" y="13407"/>
                </a:lnTo>
                <a:lnTo>
                  <a:pt x="4818" y="13505"/>
                </a:lnTo>
                <a:lnTo>
                  <a:pt x="4672" y="13651"/>
                </a:lnTo>
                <a:lnTo>
                  <a:pt x="4502" y="13797"/>
                </a:lnTo>
                <a:lnTo>
                  <a:pt x="4331" y="13943"/>
                </a:lnTo>
                <a:lnTo>
                  <a:pt x="4161" y="14064"/>
                </a:lnTo>
                <a:lnTo>
                  <a:pt x="3869" y="14259"/>
                </a:lnTo>
                <a:lnTo>
                  <a:pt x="3553" y="14405"/>
                </a:lnTo>
                <a:lnTo>
                  <a:pt x="3212" y="14551"/>
                </a:lnTo>
                <a:lnTo>
                  <a:pt x="2896" y="14648"/>
                </a:lnTo>
                <a:lnTo>
                  <a:pt x="2555" y="14745"/>
                </a:lnTo>
                <a:lnTo>
                  <a:pt x="2190" y="14818"/>
                </a:lnTo>
                <a:lnTo>
                  <a:pt x="1825" y="14867"/>
                </a:lnTo>
                <a:lnTo>
                  <a:pt x="1485" y="14891"/>
                </a:lnTo>
                <a:lnTo>
                  <a:pt x="1314" y="14891"/>
                </a:lnTo>
                <a:lnTo>
                  <a:pt x="1144" y="14867"/>
                </a:lnTo>
                <a:lnTo>
                  <a:pt x="1436" y="14672"/>
                </a:lnTo>
                <a:lnTo>
                  <a:pt x="1728" y="14453"/>
                </a:lnTo>
                <a:lnTo>
                  <a:pt x="1996" y="14210"/>
                </a:lnTo>
                <a:lnTo>
                  <a:pt x="2239" y="13991"/>
                </a:lnTo>
                <a:lnTo>
                  <a:pt x="2604" y="13626"/>
                </a:lnTo>
                <a:lnTo>
                  <a:pt x="2774" y="13432"/>
                </a:lnTo>
                <a:lnTo>
                  <a:pt x="2944" y="13188"/>
                </a:lnTo>
                <a:lnTo>
                  <a:pt x="3066" y="12945"/>
                </a:lnTo>
                <a:lnTo>
                  <a:pt x="3163" y="12702"/>
                </a:lnTo>
                <a:lnTo>
                  <a:pt x="3212" y="12458"/>
                </a:lnTo>
                <a:lnTo>
                  <a:pt x="3212" y="12337"/>
                </a:lnTo>
                <a:lnTo>
                  <a:pt x="3212" y="12215"/>
                </a:lnTo>
                <a:lnTo>
                  <a:pt x="3236" y="12118"/>
                </a:lnTo>
                <a:lnTo>
                  <a:pt x="3212" y="12045"/>
                </a:lnTo>
                <a:lnTo>
                  <a:pt x="3188" y="11972"/>
                </a:lnTo>
                <a:lnTo>
                  <a:pt x="3115" y="11923"/>
                </a:lnTo>
                <a:lnTo>
                  <a:pt x="2920" y="11826"/>
                </a:lnTo>
                <a:lnTo>
                  <a:pt x="2750" y="11704"/>
                </a:lnTo>
                <a:lnTo>
                  <a:pt x="2409" y="11461"/>
                </a:lnTo>
                <a:lnTo>
                  <a:pt x="2117" y="11169"/>
                </a:lnTo>
                <a:lnTo>
                  <a:pt x="1850" y="10852"/>
                </a:lnTo>
                <a:lnTo>
                  <a:pt x="1631" y="10512"/>
                </a:lnTo>
                <a:lnTo>
                  <a:pt x="1412" y="10147"/>
                </a:lnTo>
                <a:lnTo>
                  <a:pt x="1241" y="9757"/>
                </a:lnTo>
                <a:lnTo>
                  <a:pt x="1095" y="9368"/>
                </a:lnTo>
                <a:lnTo>
                  <a:pt x="949" y="8979"/>
                </a:lnTo>
                <a:lnTo>
                  <a:pt x="828" y="8565"/>
                </a:lnTo>
                <a:lnTo>
                  <a:pt x="755" y="8127"/>
                </a:lnTo>
                <a:lnTo>
                  <a:pt x="682" y="7689"/>
                </a:lnTo>
                <a:lnTo>
                  <a:pt x="657" y="7251"/>
                </a:lnTo>
                <a:lnTo>
                  <a:pt x="657" y="6837"/>
                </a:lnTo>
                <a:lnTo>
                  <a:pt x="706" y="6399"/>
                </a:lnTo>
                <a:lnTo>
                  <a:pt x="803" y="5986"/>
                </a:lnTo>
                <a:lnTo>
                  <a:pt x="925" y="5548"/>
                </a:lnTo>
                <a:lnTo>
                  <a:pt x="1120" y="5110"/>
                </a:lnTo>
                <a:lnTo>
                  <a:pt x="1339" y="4696"/>
                </a:lnTo>
                <a:lnTo>
                  <a:pt x="1606" y="4307"/>
                </a:lnTo>
                <a:lnTo>
                  <a:pt x="1898" y="3869"/>
                </a:lnTo>
                <a:lnTo>
                  <a:pt x="2166" y="3431"/>
                </a:lnTo>
                <a:lnTo>
                  <a:pt x="2434" y="3017"/>
                </a:lnTo>
                <a:lnTo>
                  <a:pt x="2604" y="2823"/>
                </a:lnTo>
                <a:lnTo>
                  <a:pt x="2774" y="2628"/>
                </a:lnTo>
                <a:lnTo>
                  <a:pt x="3115" y="2336"/>
                </a:lnTo>
                <a:lnTo>
                  <a:pt x="3431" y="2068"/>
                </a:lnTo>
                <a:lnTo>
                  <a:pt x="3772" y="1825"/>
                </a:lnTo>
                <a:lnTo>
                  <a:pt x="4137" y="1582"/>
                </a:lnTo>
                <a:lnTo>
                  <a:pt x="4502" y="1387"/>
                </a:lnTo>
                <a:lnTo>
                  <a:pt x="4867" y="1192"/>
                </a:lnTo>
                <a:lnTo>
                  <a:pt x="5256" y="1046"/>
                </a:lnTo>
                <a:lnTo>
                  <a:pt x="5670" y="900"/>
                </a:lnTo>
                <a:lnTo>
                  <a:pt x="6083" y="803"/>
                </a:lnTo>
                <a:lnTo>
                  <a:pt x="6497" y="706"/>
                </a:lnTo>
                <a:lnTo>
                  <a:pt x="6935" y="633"/>
                </a:lnTo>
                <a:lnTo>
                  <a:pt x="7373" y="584"/>
                </a:lnTo>
                <a:lnTo>
                  <a:pt x="7811" y="535"/>
                </a:lnTo>
                <a:lnTo>
                  <a:pt x="8249" y="511"/>
                </a:lnTo>
                <a:close/>
                <a:moveTo>
                  <a:pt x="8444" y="0"/>
                </a:moveTo>
                <a:lnTo>
                  <a:pt x="7641" y="24"/>
                </a:lnTo>
                <a:lnTo>
                  <a:pt x="6838" y="122"/>
                </a:lnTo>
                <a:lnTo>
                  <a:pt x="6351" y="195"/>
                </a:lnTo>
                <a:lnTo>
                  <a:pt x="5889" y="292"/>
                </a:lnTo>
                <a:lnTo>
                  <a:pt x="5426" y="414"/>
                </a:lnTo>
                <a:lnTo>
                  <a:pt x="4964" y="560"/>
                </a:lnTo>
                <a:lnTo>
                  <a:pt x="4502" y="730"/>
                </a:lnTo>
                <a:lnTo>
                  <a:pt x="4088" y="949"/>
                </a:lnTo>
                <a:lnTo>
                  <a:pt x="3674" y="1217"/>
                </a:lnTo>
                <a:lnTo>
                  <a:pt x="3285" y="1509"/>
                </a:lnTo>
                <a:lnTo>
                  <a:pt x="2823" y="1922"/>
                </a:lnTo>
                <a:lnTo>
                  <a:pt x="2385" y="2312"/>
                </a:lnTo>
                <a:lnTo>
                  <a:pt x="2166" y="2531"/>
                </a:lnTo>
                <a:lnTo>
                  <a:pt x="1947" y="2725"/>
                </a:lnTo>
                <a:lnTo>
                  <a:pt x="1752" y="2969"/>
                </a:lnTo>
                <a:lnTo>
                  <a:pt x="1582" y="3212"/>
                </a:lnTo>
                <a:lnTo>
                  <a:pt x="1266" y="3723"/>
                </a:lnTo>
                <a:lnTo>
                  <a:pt x="974" y="4283"/>
                </a:lnTo>
                <a:lnTo>
                  <a:pt x="682" y="4842"/>
                </a:lnTo>
                <a:lnTo>
                  <a:pt x="438" y="5402"/>
                </a:lnTo>
                <a:lnTo>
                  <a:pt x="341" y="5645"/>
                </a:lnTo>
                <a:lnTo>
                  <a:pt x="268" y="5889"/>
                </a:lnTo>
                <a:lnTo>
                  <a:pt x="195" y="6132"/>
                </a:lnTo>
                <a:lnTo>
                  <a:pt x="146" y="6375"/>
                </a:lnTo>
                <a:lnTo>
                  <a:pt x="122" y="6886"/>
                </a:lnTo>
                <a:lnTo>
                  <a:pt x="122" y="7397"/>
                </a:lnTo>
                <a:lnTo>
                  <a:pt x="171" y="7908"/>
                </a:lnTo>
                <a:lnTo>
                  <a:pt x="268" y="8419"/>
                </a:lnTo>
                <a:lnTo>
                  <a:pt x="390" y="8906"/>
                </a:lnTo>
                <a:lnTo>
                  <a:pt x="536" y="9392"/>
                </a:lnTo>
                <a:lnTo>
                  <a:pt x="682" y="9830"/>
                </a:lnTo>
                <a:lnTo>
                  <a:pt x="876" y="10244"/>
                </a:lnTo>
                <a:lnTo>
                  <a:pt x="1095" y="10658"/>
                </a:lnTo>
                <a:lnTo>
                  <a:pt x="1339" y="11047"/>
                </a:lnTo>
                <a:lnTo>
                  <a:pt x="1631" y="11412"/>
                </a:lnTo>
                <a:lnTo>
                  <a:pt x="1947" y="11728"/>
                </a:lnTo>
                <a:lnTo>
                  <a:pt x="2117" y="11874"/>
                </a:lnTo>
                <a:lnTo>
                  <a:pt x="2312" y="12020"/>
                </a:lnTo>
                <a:lnTo>
                  <a:pt x="2507" y="12142"/>
                </a:lnTo>
                <a:lnTo>
                  <a:pt x="2701" y="12239"/>
                </a:lnTo>
                <a:lnTo>
                  <a:pt x="2677" y="12458"/>
                </a:lnTo>
                <a:lnTo>
                  <a:pt x="2604" y="12653"/>
                </a:lnTo>
                <a:lnTo>
                  <a:pt x="2482" y="12848"/>
                </a:lnTo>
                <a:lnTo>
                  <a:pt x="2361" y="13042"/>
                </a:lnTo>
                <a:lnTo>
                  <a:pt x="2215" y="13213"/>
                </a:lnTo>
                <a:lnTo>
                  <a:pt x="2069" y="13359"/>
                </a:lnTo>
                <a:lnTo>
                  <a:pt x="1752" y="13675"/>
                </a:lnTo>
                <a:lnTo>
                  <a:pt x="1412" y="13967"/>
                </a:lnTo>
                <a:lnTo>
                  <a:pt x="1047" y="14259"/>
                </a:lnTo>
                <a:lnTo>
                  <a:pt x="828" y="14381"/>
                </a:lnTo>
                <a:lnTo>
                  <a:pt x="633" y="14478"/>
                </a:lnTo>
                <a:lnTo>
                  <a:pt x="414" y="14575"/>
                </a:lnTo>
                <a:lnTo>
                  <a:pt x="195" y="14648"/>
                </a:lnTo>
                <a:lnTo>
                  <a:pt x="98" y="14697"/>
                </a:lnTo>
                <a:lnTo>
                  <a:pt x="25" y="14794"/>
                </a:lnTo>
                <a:lnTo>
                  <a:pt x="0" y="14891"/>
                </a:lnTo>
                <a:lnTo>
                  <a:pt x="25" y="14989"/>
                </a:lnTo>
                <a:lnTo>
                  <a:pt x="49" y="15086"/>
                </a:lnTo>
                <a:lnTo>
                  <a:pt x="146" y="15159"/>
                </a:lnTo>
                <a:lnTo>
                  <a:pt x="244" y="15208"/>
                </a:lnTo>
                <a:lnTo>
                  <a:pt x="365" y="15208"/>
                </a:lnTo>
                <a:lnTo>
                  <a:pt x="414" y="15183"/>
                </a:lnTo>
                <a:lnTo>
                  <a:pt x="560" y="15256"/>
                </a:lnTo>
                <a:lnTo>
                  <a:pt x="682" y="15305"/>
                </a:lnTo>
                <a:lnTo>
                  <a:pt x="998" y="15378"/>
                </a:lnTo>
                <a:lnTo>
                  <a:pt x="1314" y="15402"/>
                </a:lnTo>
                <a:lnTo>
                  <a:pt x="1679" y="15402"/>
                </a:lnTo>
                <a:lnTo>
                  <a:pt x="2020" y="15354"/>
                </a:lnTo>
                <a:lnTo>
                  <a:pt x="2336" y="15305"/>
                </a:lnTo>
                <a:lnTo>
                  <a:pt x="2896" y="15183"/>
                </a:lnTo>
                <a:lnTo>
                  <a:pt x="3261" y="15062"/>
                </a:lnTo>
                <a:lnTo>
                  <a:pt x="3626" y="14916"/>
                </a:lnTo>
                <a:lnTo>
                  <a:pt x="3991" y="14770"/>
                </a:lnTo>
                <a:lnTo>
                  <a:pt x="4331" y="14575"/>
                </a:lnTo>
                <a:lnTo>
                  <a:pt x="4575" y="14429"/>
                </a:lnTo>
                <a:lnTo>
                  <a:pt x="4818" y="14259"/>
                </a:lnTo>
                <a:lnTo>
                  <a:pt x="5037" y="14040"/>
                </a:lnTo>
                <a:lnTo>
                  <a:pt x="5134" y="13918"/>
                </a:lnTo>
                <a:lnTo>
                  <a:pt x="5207" y="13797"/>
                </a:lnTo>
                <a:lnTo>
                  <a:pt x="5426" y="13821"/>
                </a:lnTo>
                <a:lnTo>
                  <a:pt x="5645" y="13845"/>
                </a:lnTo>
                <a:lnTo>
                  <a:pt x="6059" y="13967"/>
                </a:lnTo>
                <a:lnTo>
                  <a:pt x="6497" y="14113"/>
                </a:lnTo>
                <a:lnTo>
                  <a:pt x="6692" y="14186"/>
                </a:lnTo>
                <a:lnTo>
                  <a:pt x="6911" y="14235"/>
                </a:lnTo>
                <a:lnTo>
                  <a:pt x="7178" y="14283"/>
                </a:lnTo>
                <a:lnTo>
                  <a:pt x="7446" y="14308"/>
                </a:lnTo>
                <a:lnTo>
                  <a:pt x="7981" y="14332"/>
                </a:lnTo>
                <a:lnTo>
                  <a:pt x="8517" y="14308"/>
                </a:lnTo>
                <a:lnTo>
                  <a:pt x="9052" y="14259"/>
                </a:lnTo>
                <a:lnTo>
                  <a:pt x="9490" y="14210"/>
                </a:lnTo>
                <a:lnTo>
                  <a:pt x="9952" y="14137"/>
                </a:lnTo>
                <a:lnTo>
                  <a:pt x="10390" y="14040"/>
                </a:lnTo>
                <a:lnTo>
                  <a:pt x="10828" y="13918"/>
                </a:lnTo>
                <a:lnTo>
                  <a:pt x="11266" y="13797"/>
                </a:lnTo>
                <a:lnTo>
                  <a:pt x="11680" y="13651"/>
                </a:lnTo>
                <a:lnTo>
                  <a:pt x="12093" y="13480"/>
                </a:lnTo>
                <a:lnTo>
                  <a:pt x="12507" y="13286"/>
                </a:lnTo>
                <a:lnTo>
                  <a:pt x="12921" y="13067"/>
                </a:lnTo>
                <a:lnTo>
                  <a:pt x="13310" y="12823"/>
                </a:lnTo>
                <a:lnTo>
                  <a:pt x="13699" y="12556"/>
                </a:lnTo>
                <a:lnTo>
                  <a:pt x="14089" y="12264"/>
                </a:lnTo>
                <a:lnTo>
                  <a:pt x="14429" y="11947"/>
                </a:lnTo>
                <a:lnTo>
                  <a:pt x="14770" y="11607"/>
                </a:lnTo>
                <a:lnTo>
                  <a:pt x="15111" y="11266"/>
                </a:lnTo>
                <a:lnTo>
                  <a:pt x="15403" y="10901"/>
                </a:lnTo>
                <a:lnTo>
                  <a:pt x="15670" y="10512"/>
                </a:lnTo>
                <a:lnTo>
                  <a:pt x="15914" y="10098"/>
                </a:lnTo>
                <a:lnTo>
                  <a:pt x="16133" y="9684"/>
                </a:lnTo>
                <a:lnTo>
                  <a:pt x="16327" y="9246"/>
                </a:lnTo>
                <a:lnTo>
                  <a:pt x="16473" y="8808"/>
                </a:lnTo>
                <a:lnTo>
                  <a:pt x="16595" y="8346"/>
                </a:lnTo>
                <a:lnTo>
                  <a:pt x="16668" y="7884"/>
                </a:lnTo>
                <a:lnTo>
                  <a:pt x="16717" y="7421"/>
                </a:lnTo>
                <a:lnTo>
                  <a:pt x="16717" y="7178"/>
                </a:lnTo>
                <a:lnTo>
                  <a:pt x="16692" y="6959"/>
                </a:lnTo>
                <a:lnTo>
                  <a:pt x="16595" y="6497"/>
                </a:lnTo>
                <a:lnTo>
                  <a:pt x="16473" y="6035"/>
                </a:lnTo>
                <a:lnTo>
                  <a:pt x="16352" y="5597"/>
                </a:lnTo>
                <a:lnTo>
                  <a:pt x="16206" y="5134"/>
                </a:lnTo>
                <a:lnTo>
                  <a:pt x="16084" y="4672"/>
                </a:lnTo>
                <a:lnTo>
                  <a:pt x="15962" y="4210"/>
                </a:lnTo>
                <a:lnTo>
                  <a:pt x="15792" y="3772"/>
                </a:lnTo>
                <a:lnTo>
                  <a:pt x="15597" y="3358"/>
                </a:lnTo>
                <a:lnTo>
                  <a:pt x="15354" y="2993"/>
                </a:lnTo>
                <a:lnTo>
                  <a:pt x="15062" y="2652"/>
                </a:lnTo>
                <a:lnTo>
                  <a:pt x="14770" y="2336"/>
                </a:lnTo>
                <a:lnTo>
                  <a:pt x="14429" y="2044"/>
                </a:lnTo>
                <a:lnTo>
                  <a:pt x="14089" y="1776"/>
                </a:lnTo>
                <a:lnTo>
                  <a:pt x="13724" y="1509"/>
                </a:lnTo>
                <a:lnTo>
                  <a:pt x="13334" y="1265"/>
                </a:lnTo>
                <a:lnTo>
                  <a:pt x="12969" y="1046"/>
                </a:lnTo>
                <a:lnTo>
                  <a:pt x="12580" y="827"/>
                </a:lnTo>
                <a:lnTo>
                  <a:pt x="12166" y="633"/>
                </a:lnTo>
                <a:lnTo>
                  <a:pt x="11777" y="487"/>
                </a:lnTo>
                <a:lnTo>
                  <a:pt x="11363" y="341"/>
                </a:lnTo>
                <a:lnTo>
                  <a:pt x="10950" y="219"/>
                </a:lnTo>
                <a:lnTo>
                  <a:pt x="10512" y="146"/>
                </a:lnTo>
                <a:lnTo>
                  <a:pt x="10074" y="73"/>
                </a:lnTo>
                <a:lnTo>
                  <a:pt x="927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4" name="Google Shape;884;p37"/>
          <p:cNvSpPr/>
          <p:nvPr/>
        </p:nvSpPr>
        <p:spPr>
          <a:xfrm>
            <a:off x="3815818" y="929758"/>
            <a:ext cx="338774" cy="329202"/>
          </a:xfrm>
          <a:custGeom>
            <a:avLst/>
            <a:gdLst/>
            <a:ahLst/>
            <a:cxnLst/>
            <a:rect l="l" t="t" r="r" b="b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5" name="Google Shape;885;p37"/>
          <p:cNvSpPr/>
          <p:nvPr/>
        </p:nvSpPr>
        <p:spPr>
          <a:xfrm>
            <a:off x="4384820" y="911138"/>
            <a:ext cx="375447" cy="368016"/>
          </a:xfrm>
          <a:custGeom>
            <a:avLst/>
            <a:gdLst/>
            <a:ahLst/>
            <a:cxnLst/>
            <a:rect l="l" t="t" r="r" b="b"/>
            <a:pathLst>
              <a:path w="17179" h="16839" extrusionOk="0">
                <a:moveTo>
                  <a:pt x="4064" y="1461"/>
                </a:moveTo>
                <a:lnTo>
                  <a:pt x="4307" y="1801"/>
                </a:lnTo>
                <a:lnTo>
                  <a:pt x="4550" y="2093"/>
                </a:lnTo>
                <a:lnTo>
                  <a:pt x="4794" y="2385"/>
                </a:lnTo>
                <a:lnTo>
                  <a:pt x="5037" y="2677"/>
                </a:lnTo>
                <a:lnTo>
                  <a:pt x="5231" y="2872"/>
                </a:lnTo>
                <a:lnTo>
                  <a:pt x="5329" y="2969"/>
                </a:lnTo>
                <a:lnTo>
                  <a:pt x="5450" y="3018"/>
                </a:lnTo>
                <a:lnTo>
                  <a:pt x="5548" y="2994"/>
                </a:lnTo>
                <a:lnTo>
                  <a:pt x="5815" y="3042"/>
                </a:lnTo>
                <a:lnTo>
                  <a:pt x="6083" y="3042"/>
                </a:lnTo>
                <a:lnTo>
                  <a:pt x="6594" y="3018"/>
                </a:lnTo>
                <a:lnTo>
                  <a:pt x="7129" y="2994"/>
                </a:lnTo>
                <a:lnTo>
                  <a:pt x="7129" y="2994"/>
                </a:lnTo>
                <a:lnTo>
                  <a:pt x="6935" y="3310"/>
                </a:lnTo>
                <a:lnTo>
                  <a:pt x="6740" y="3651"/>
                </a:lnTo>
                <a:lnTo>
                  <a:pt x="6545" y="3991"/>
                </a:lnTo>
                <a:lnTo>
                  <a:pt x="6375" y="4332"/>
                </a:lnTo>
                <a:lnTo>
                  <a:pt x="6351" y="4381"/>
                </a:lnTo>
                <a:lnTo>
                  <a:pt x="6351" y="4429"/>
                </a:lnTo>
                <a:lnTo>
                  <a:pt x="6375" y="4648"/>
                </a:lnTo>
                <a:lnTo>
                  <a:pt x="6424" y="4892"/>
                </a:lnTo>
                <a:lnTo>
                  <a:pt x="6618" y="5305"/>
                </a:lnTo>
                <a:lnTo>
                  <a:pt x="6935" y="6133"/>
                </a:lnTo>
                <a:lnTo>
                  <a:pt x="6424" y="5962"/>
                </a:lnTo>
                <a:lnTo>
                  <a:pt x="5864" y="5768"/>
                </a:lnTo>
                <a:lnTo>
                  <a:pt x="5572" y="5719"/>
                </a:lnTo>
                <a:lnTo>
                  <a:pt x="5450" y="5695"/>
                </a:lnTo>
                <a:lnTo>
                  <a:pt x="5231" y="5695"/>
                </a:lnTo>
                <a:lnTo>
                  <a:pt x="5183" y="5743"/>
                </a:lnTo>
                <a:lnTo>
                  <a:pt x="5158" y="5768"/>
                </a:lnTo>
                <a:lnTo>
                  <a:pt x="5158" y="5841"/>
                </a:lnTo>
                <a:lnTo>
                  <a:pt x="4794" y="6133"/>
                </a:lnTo>
                <a:lnTo>
                  <a:pt x="4453" y="6473"/>
                </a:lnTo>
                <a:lnTo>
                  <a:pt x="4210" y="6692"/>
                </a:lnTo>
                <a:lnTo>
                  <a:pt x="3966" y="6911"/>
                </a:lnTo>
                <a:lnTo>
                  <a:pt x="3699" y="7081"/>
                </a:lnTo>
                <a:lnTo>
                  <a:pt x="3650" y="6644"/>
                </a:lnTo>
                <a:lnTo>
                  <a:pt x="3650" y="6206"/>
                </a:lnTo>
                <a:lnTo>
                  <a:pt x="3650" y="5841"/>
                </a:lnTo>
                <a:lnTo>
                  <a:pt x="3650" y="5646"/>
                </a:lnTo>
                <a:lnTo>
                  <a:pt x="3626" y="5451"/>
                </a:lnTo>
                <a:lnTo>
                  <a:pt x="3650" y="5403"/>
                </a:lnTo>
                <a:lnTo>
                  <a:pt x="3650" y="5330"/>
                </a:lnTo>
                <a:lnTo>
                  <a:pt x="3650" y="5257"/>
                </a:lnTo>
                <a:lnTo>
                  <a:pt x="3601" y="5208"/>
                </a:lnTo>
                <a:lnTo>
                  <a:pt x="3188" y="4892"/>
                </a:lnTo>
                <a:lnTo>
                  <a:pt x="2774" y="4600"/>
                </a:lnTo>
                <a:lnTo>
                  <a:pt x="2312" y="4332"/>
                </a:lnTo>
                <a:lnTo>
                  <a:pt x="1874" y="4089"/>
                </a:lnTo>
                <a:lnTo>
                  <a:pt x="2214" y="3943"/>
                </a:lnTo>
                <a:lnTo>
                  <a:pt x="2555" y="3797"/>
                </a:lnTo>
                <a:lnTo>
                  <a:pt x="2944" y="3699"/>
                </a:lnTo>
                <a:lnTo>
                  <a:pt x="3139" y="3626"/>
                </a:lnTo>
                <a:lnTo>
                  <a:pt x="3334" y="3553"/>
                </a:lnTo>
                <a:lnTo>
                  <a:pt x="3431" y="3578"/>
                </a:lnTo>
                <a:lnTo>
                  <a:pt x="3528" y="3578"/>
                </a:lnTo>
                <a:lnTo>
                  <a:pt x="3626" y="3529"/>
                </a:lnTo>
                <a:lnTo>
                  <a:pt x="3650" y="3480"/>
                </a:lnTo>
                <a:lnTo>
                  <a:pt x="3674" y="3432"/>
                </a:lnTo>
                <a:lnTo>
                  <a:pt x="3820" y="2945"/>
                </a:lnTo>
                <a:lnTo>
                  <a:pt x="3918" y="2458"/>
                </a:lnTo>
                <a:lnTo>
                  <a:pt x="4064" y="1461"/>
                </a:lnTo>
                <a:close/>
                <a:moveTo>
                  <a:pt x="3991" y="755"/>
                </a:moveTo>
                <a:lnTo>
                  <a:pt x="3918" y="779"/>
                </a:lnTo>
                <a:lnTo>
                  <a:pt x="3869" y="804"/>
                </a:lnTo>
                <a:lnTo>
                  <a:pt x="3820" y="877"/>
                </a:lnTo>
                <a:lnTo>
                  <a:pt x="3723" y="1144"/>
                </a:lnTo>
                <a:lnTo>
                  <a:pt x="3650" y="1436"/>
                </a:lnTo>
                <a:lnTo>
                  <a:pt x="3504" y="1996"/>
                </a:lnTo>
                <a:lnTo>
                  <a:pt x="3407" y="2556"/>
                </a:lnTo>
                <a:lnTo>
                  <a:pt x="3285" y="3115"/>
                </a:lnTo>
                <a:lnTo>
                  <a:pt x="3163" y="3140"/>
                </a:lnTo>
                <a:lnTo>
                  <a:pt x="3017" y="3188"/>
                </a:lnTo>
                <a:lnTo>
                  <a:pt x="2774" y="3261"/>
                </a:lnTo>
                <a:lnTo>
                  <a:pt x="2312" y="3480"/>
                </a:lnTo>
                <a:lnTo>
                  <a:pt x="2020" y="3578"/>
                </a:lnTo>
                <a:lnTo>
                  <a:pt x="1752" y="3699"/>
                </a:lnTo>
                <a:lnTo>
                  <a:pt x="1630" y="3772"/>
                </a:lnTo>
                <a:lnTo>
                  <a:pt x="1509" y="3845"/>
                </a:lnTo>
                <a:lnTo>
                  <a:pt x="1387" y="3943"/>
                </a:lnTo>
                <a:lnTo>
                  <a:pt x="1290" y="4040"/>
                </a:lnTo>
                <a:lnTo>
                  <a:pt x="1265" y="4089"/>
                </a:lnTo>
                <a:lnTo>
                  <a:pt x="1290" y="4137"/>
                </a:lnTo>
                <a:lnTo>
                  <a:pt x="1314" y="4162"/>
                </a:lnTo>
                <a:lnTo>
                  <a:pt x="1363" y="4186"/>
                </a:lnTo>
                <a:lnTo>
                  <a:pt x="1436" y="4162"/>
                </a:lnTo>
                <a:lnTo>
                  <a:pt x="1460" y="4210"/>
                </a:lnTo>
                <a:lnTo>
                  <a:pt x="1509" y="4259"/>
                </a:lnTo>
                <a:lnTo>
                  <a:pt x="3285" y="5476"/>
                </a:lnTo>
                <a:lnTo>
                  <a:pt x="3261" y="5646"/>
                </a:lnTo>
                <a:lnTo>
                  <a:pt x="3261" y="5841"/>
                </a:lnTo>
                <a:lnTo>
                  <a:pt x="3261" y="6206"/>
                </a:lnTo>
                <a:lnTo>
                  <a:pt x="3261" y="6546"/>
                </a:lnTo>
                <a:lnTo>
                  <a:pt x="3261" y="6863"/>
                </a:lnTo>
                <a:lnTo>
                  <a:pt x="3309" y="7179"/>
                </a:lnTo>
                <a:lnTo>
                  <a:pt x="3358" y="7495"/>
                </a:lnTo>
                <a:lnTo>
                  <a:pt x="3382" y="7568"/>
                </a:lnTo>
                <a:lnTo>
                  <a:pt x="3431" y="7617"/>
                </a:lnTo>
                <a:lnTo>
                  <a:pt x="3504" y="7641"/>
                </a:lnTo>
                <a:lnTo>
                  <a:pt x="3577" y="7641"/>
                </a:lnTo>
                <a:lnTo>
                  <a:pt x="3626" y="7617"/>
                </a:lnTo>
                <a:lnTo>
                  <a:pt x="3699" y="7568"/>
                </a:lnTo>
                <a:lnTo>
                  <a:pt x="3723" y="7519"/>
                </a:lnTo>
                <a:lnTo>
                  <a:pt x="3747" y="7446"/>
                </a:lnTo>
                <a:lnTo>
                  <a:pt x="3942" y="7349"/>
                </a:lnTo>
                <a:lnTo>
                  <a:pt x="4137" y="7227"/>
                </a:lnTo>
                <a:lnTo>
                  <a:pt x="4477" y="6960"/>
                </a:lnTo>
                <a:lnTo>
                  <a:pt x="4964" y="6522"/>
                </a:lnTo>
                <a:lnTo>
                  <a:pt x="5183" y="6303"/>
                </a:lnTo>
                <a:lnTo>
                  <a:pt x="5450" y="6108"/>
                </a:lnTo>
                <a:lnTo>
                  <a:pt x="5742" y="6206"/>
                </a:lnTo>
                <a:lnTo>
                  <a:pt x="6059" y="6303"/>
                </a:lnTo>
                <a:lnTo>
                  <a:pt x="6643" y="6473"/>
                </a:lnTo>
                <a:lnTo>
                  <a:pt x="6910" y="6595"/>
                </a:lnTo>
                <a:lnTo>
                  <a:pt x="7202" y="6717"/>
                </a:lnTo>
                <a:lnTo>
                  <a:pt x="7275" y="6741"/>
                </a:lnTo>
                <a:lnTo>
                  <a:pt x="7348" y="6717"/>
                </a:lnTo>
                <a:lnTo>
                  <a:pt x="7421" y="6692"/>
                </a:lnTo>
                <a:lnTo>
                  <a:pt x="7470" y="6644"/>
                </a:lnTo>
                <a:lnTo>
                  <a:pt x="7494" y="6571"/>
                </a:lnTo>
                <a:lnTo>
                  <a:pt x="7519" y="6522"/>
                </a:lnTo>
                <a:lnTo>
                  <a:pt x="7519" y="6449"/>
                </a:lnTo>
                <a:lnTo>
                  <a:pt x="7470" y="6376"/>
                </a:lnTo>
                <a:lnTo>
                  <a:pt x="7470" y="6327"/>
                </a:lnTo>
                <a:lnTo>
                  <a:pt x="7300" y="5841"/>
                </a:lnTo>
                <a:lnTo>
                  <a:pt x="7105" y="5354"/>
                </a:lnTo>
                <a:lnTo>
                  <a:pt x="6910" y="4916"/>
                </a:lnTo>
                <a:lnTo>
                  <a:pt x="6813" y="4697"/>
                </a:lnTo>
                <a:lnTo>
                  <a:pt x="6691" y="4478"/>
                </a:lnTo>
                <a:lnTo>
                  <a:pt x="7227" y="3675"/>
                </a:lnTo>
                <a:lnTo>
                  <a:pt x="7470" y="3261"/>
                </a:lnTo>
                <a:lnTo>
                  <a:pt x="7592" y="3042"/>
                </a:lnTo>
                <a:lnTo>
                  <a:pt x="7665" y="2799"/>
                </a:lnTo>
                <a:lnTo>
                  <a:pt x="7713" y="2726"/>
                </a:lnTo>
                <a:lnTo>
                  <a:pt x="7713" y="2653"/>
                </a:lnTo>
                <a:lnTo>
                  <a:pt x="7738" y="2629"/>
                </a:lnTo>
                <a:lnTo>
                  <a:pt x="7738" y="2556"/>
                </a:lnTo>
                <a:lnTo>
                  <a:pt x="7713" y="2507"/>
                </a:lnTo>
                <a:lnTo>
                  <a:pt x="7689" y="2458"/>
                </a:lnTo>
                <a:lnTo>
                  <a:pt x="7640" y="2410"/>
                </a:lnTo>
                <a:lnTo>
                  <a:pt x="7592" y="2385"/>
                </a:lnTo>
                <a:lnTo>
                  <a:pt x="7519" y="2385"/>
                </a:lnTo>
                <a:lnTo>
                  <a:pt x="7446" y="2410"/>
                </a:lnTo>
                <a:lnTo>
                  <a:pt x="7397" y="2458"/>
                </a:lnTo>
                <a:lnTo>
                  <a:pt x="7202" y="2458"/>
                </a:lnTo>
                <a:lnTo>
                  <a:pt x="6983" y="2483"/>
                </a:lnTo>
                <a:lnTo>
                  <a:pt x="6594" y="2531"/>
                </a:lnTo>
                <a:lnTo>
                  <a:pt x="6326" y="2556"/>
                </a:lnTo>
                <a:lnTo>
                  <a:pt x="5815" y="2556"/>
                </a:lnTo>
                <a:lnTo>
                  <a:pt x="5548" y="2580"/>
                </a:lnTo>
                <a:lnTo>
                  <a:pt x="5426" y="2410"/>
                </a:lnTo>
                <a:lnTo>
                  <a:pt x="5280" y="2264"/>
                </a:lnTo>
                <a:lnTo>
                  <a:pt x="5012" y="1996"/>
                </a:lnTo>
                <a:lnTo>
                  <a:pt x="4769" y="1704"/>
                </a:lnTo>
                <a:lnTo>
                  <a:pt x="4575" y="1412"/>
                </a:lnTo>
                <a:lnTo>
                  <a:pt x="4356" y="1120"/>
                </a:lnTo>
                <a:lnTo>
                  <a:pt x="4161" y="804"/>
                </a:lnTo>
                <a:lnTo>
                  <a:pt x="4112" y="779"/>
                </a:lnTo>
                <a:lnTo>
                  <a:pt x="4039" y="779"/>
                </a:lnTo>
                <a:lnTo>
                  <a:pt x="3991" y="755"/>
                </a:lnTo>
                <a:close/>
                <a:moveTo>
                  <a:pt x="11169" y="536"/>
                </a:moveTo>
                <a:lnTo>
                  <a:pt x="11582" y="633"/>
                </a:lnTo>
                <a:lnTo>
                  <a:pt x="11972" y="779"/>
                </a:lnTo>
                <a:lnTo>
                  <a:pt x="12361" y="950"/>
                </a:lnTo>
                <a:lnTo>
                  <a:pt x="12726" y="1144"/>
                </a:lnTo>
                <a:lnTo>
                  <a:pt x="13066" y="1363"/>
                </a:lnTo>
                <a:lnTo>
                  <a:pt x="13431" y="1582"/>
                </a:lnTo>
                <a:lnTo>
                  <a:pt x="13748" y="1850"/>
                </a:lnTo>
                <a:lnTo>
                  <a:pt x="14064" y="2093"/>
                </a:lnTo>
                <a:lnTo>
                  <a:pt x="14332" y="2312"/>
                </a:lnTo>
                <a:lnTo>
                  <a:pt x="14551" y="2531"/>
                </a:lnTo>
                <a:lnTo>
                  <a:pt x="14770" y="2775"/>
                </a:lnTo>
                <a:lnTo>
                  <a:pt x="14964" y="3018"/>
                </a:lnTo>
                <a:lnTo>
                  <a:pt x="15305" y="3529"/>
                </a:lnTo>
                <a:lnTo>
                  <a:pt x="15621" y="4064"/>
                </a:lnTo>
                <a:lnTo>
                  <a:pt x="15548" y="4162"/>
                </a:lnTo>
                <a:lnTo>
                  <a:pt x="15475" y="4235"/>
                </a:lnTo>
                <a:lnTo>
                  <a:pt x="15475" y="4259"/>
                </a:lnTo>
                <a:lnTo>
                  <a:pt x="15475" y="4308"/>
                </a:lnTo>
                <a:lnTo>
                  <a:pt x="15500" y="4332"/>
                </a:lnTo>
                <a:lnTo>
                  <a:pt x="15646" y="4332"/>
                </a:lnTo>
                <a:lnTo>
                  <a:pt x="15743" y="4283"/>
                </a:lnTo>
                <a:lnTo>
                  <a:pt x="15938" y="4648"/>
                </a:lnTo>
                <a:lnTo>
                  <a:pt x="15865" y="4673"/>
                </a:lnTo>
                <a:lnTo>
                  <a:pt x="15767" y="4746"/>
                </a:lnTo>
                <a:lnTo>
                  <a:pt x="15719" y="4794"/>
                </a:lnTo>
                <a:lnTo>
                  <a:pt x="15694" y="4867"/>
                </a:lnTo>
                <a:lnTo>
                  <a:pt x="15694" y="4916"/>
                </a:lnTo>
                <a:lnTo>
                  <a:pt x="15743" y="4940"/>
                </a:lnTo>
                <a:lnTo>
                  <a:pt x="15816" y="4940"/>
                </a:lnTo>
                <a:lnTo>
                  <a:pt x="15889" y="4916"/>
                </a:lnTo>
                <a:lnTo>
                  <a:pt x="15962" y="4892"/>
                </a:lnTo>
                <a:lnTo>
                  <a:pt x="16035" y="4819"/>
                </a:lnTo>
                <a:lnTo>
                  <a:pt x="16205" y="5159"/>
                </a:lnTo>
                <a:lnTo>
                  <a:pt x="16108" y="5208"/>
                </a:lnTo>
                <a:lnTo>
                  <a:pt x="16011" y="5281"/>
                </a:lnTo>
                <a:lnTo>
                  <a:pt x="15938" y="5378"/>
                </a:lnTo>
                <a:lnTo>
                  <a:pt x="15889" y="5451"/>
                </a:lnTo>
                <a:lnTo>
                  <a:pt x="15865" y="5524"/>
                </a:lnTo>
                <a:lnTo>
                  <a:pt x="15889" y="5573"/>
                </a:lnTo>
                <a:lnTo>
                  <a:pt x="15938" y="5622"/>
                </a:lnTo>
                <a:lnTo>
                  <a:pt x="16011" y="5622"/>
                </a:lnTo>
                <a:lnTo>
                  <a:pt x="16108" y="5573"/>
                </a:lnTo>
                <a:lnTo>
                  <a:pt x="16205" y="5524"/>
                </a:lnTo>
                <a:lnTo>
                  <a:pt x="16327" y="5451"/>
                </a:lnTo>
                <a:lnTo>
                  <a:pt x="16424" y="5792"/>
                </a:lnTo>
                <a:lnTo>
                  <a:pt x="16254" y="5841"/>
                </a:lnTo>
                <a:lnTo>
                  <a:pt x="16108" y="5938"/>
                </a:lnTo>
                <a:lnTo>
                  <a:pt x="15986" y="6060"/>
                </a:lnTo>
                <a:lnTo>
                  <a:pt x="15938" y="6181"/>
                </a:lnTo>
                <a:lnTo>
                  <a:pt x="15938" y="6230"/>
                </a:lnTo>
                <a:lnTo>
                  <a:pt x="15962" y="6279"/>
                </a:lnTo>
                <a:lnTo>
                  <a:pt x="16011" y="6303"/>
                </a:lnTo>
                <a:lnTo>
                  <a:pt x="16059" y="6303"/>
                </a:lnTo>
                <a:lnTo>
                  <a:pt x="16132" y="6279"/>
                </a:lnTo>
                <a:lnTo>
                  <a:pt x="16205" y="6230"/>
                </a:lnTo>
                <a:lnTo>
                  <a:pt x="16376" y="6157"/>
                </a:lnTo>
                <a:lnTo>
                  <a:pt x="16497" y="6108"/>
                </a:lnTo>
                <a:lnTo>
                  <a:pt x="16570" y="6571"/>
                </a:lnTo>
                <a:lnTo>
                  <a:pt x="16522" y="6546"/>
                </a:lnTo>
                <a:lnTo>
                  <a:pt x="16473" y="6546"/>
                </a:lnTo>
                <a:lnTo>
                  <a:pt x="16376" y="6571"/>
                </a:lnTo>
                <a:lnTo>
                  <a:pt x="16254" y="6619"/>
                </a:lnTo>
                <a:lnTo>
                  <a:pt x="16181" y="6692"/>
                </a:lnTo>
                <a:lnTo>
                  <a:pt x="16108" y="6765"/>
                </a:lnTo>
                <a:lnTo>
                  <a:pt x="16084" y="6863"/>
                </a:lnTo>
                <a:lnTo>
                  <a:pt x="16084" y="6911"/>
                </a:lnTo>
                <a:lnTo>
                  <a:pt x="16108" y="6936"/>
                </a:lnTo>
                <a:lnTo>
                  <a:pt x="16108" y="6960"/>
                </a:lnTo>
                <a:lnTo>
                  <a:pt x="16205" y="6960"/>
                </a:lnTo>
                <a:lnTo>
                  <a:pt x="16278" y="6936"/>
                </a:lnTo>
                <a:lnTo>
                  <a:pt x="16449" y="6887"/>
                </a:lnTo>
                <a:lnTo>
                  <a:pt x="16546" y="6863"/>
                </a:lnTo>
                <a:lnTo>
                  <a:pt x="16619" y="6814"/>
                </a:lnTo>
                <a:lnTo>
                  <a:pt x="16668" y="7154"/>
                </a:lnTo>
                <a:lnTo>
                  <a:pt x="16351" y="7325"/>
                </a:lnTo>
                <a:lnTo>
                  <a:pt x="16230" y="7446"/>
                </a:lnTo>
                <a:lnTo>
                  <a:pt x="16108" y="7568"/>
                </a:lnTo>
                <a:lnTo>
                  <a:pt x="16084" y="7592"/>
                </a:lnTo>
                <a:lnTo>
                  <a:pt x="16108" y="7641"/>
                </a:lnTo>
                <a:lnTo>
                  <a:pt x="16132" y="7665"/>
                </a:lnTo>
                <a:lnTo>
                  <a:pt x="16278" y="7665"/>
                </a:lnTo>
                <a:lnTo>
                  <a:pt x="16424" y="7641"/>
                </a:lnTo>
                <a:lnTo>
                  <a:pt x="16570" y="7592"/>
                </a:lnTo>
                <a:lnTo>
                  <a:pt x="16716" y="7519"/>
                </a:lnTo>
                <a:lnTo>
                  <a:pt x="16765" y="7982"/>
                </a:lnTo>
                <a:lnTo>
                  <a:pt x="16570" y="8055"/>
                </a:lnTo>
                <a:lnTo>
                  <a:pt x="16376" y="8152"/>
                </a:lnTo>
                <a:lnTo>
                  <a:pt x="16205" y="8249"/>
                </a:lnTo>
                <a:lnTo>
                  <a:pt x="16108" y="8298"/>
                </a:lnTo>
                <a:lnTo>
                  <a:pt x="16035" y="8371"/>
                </a:lnTo>
                <a:lnTo>
                  <a:pt x="16035" y="8395"/>
                </a:lnTo>
                <a:lnTo>
                  <a:pt x="16132" y="8444"/>
                </a:lnTo>
                <a:lnTo>
                  <a:pt x="16254" y="8468"/>
                </a:lnTo>
                <a:lnTo>
                  <a:pt x="16449" y="8444"/>
                </a:lnTo>
                <a:lnTo>
                  <a:pt x="16619" y="8395"/>
                </a:lnTo>
                <a:lnTo>
                  <a:pt x="16789" y="8347"/>
                </a:lnTo>
                <a:lnTo>
                  <a:pt x="16814" y="8639"/>
                </a:lnTo>
                <a:lnTo>
                  <a:pt x="16814" y="8833"/>
                </a:lnTo>
                <a:lnTo>
                  <a:pt x="16497" y="8882"/>
                </a:lnTo>
                <a:lnTo>
                  <a:pt x="16205" y="8979"/>
                </a:lnTo>
                <a:lnTo>
                  <a:pt x="16084" y="9028"/>
                </a:lnTo>
                <a:lnTo>
                  <a:pt x="15962" y="9101"/>
                </a:lnTo>
                <a:lnTo>
                  <a:pt x="15889" y="9198"/>
                </a:lnTo>
                <a:lnTo>
                  <a:pt x="15840" y="9247"/>
                </a:lnTo>
                <a:lnTo>
                  <a:pt x="15840" y="9320"/>
                </a:lnTo>
                <a:lnTo>
                  <a:pt x="15840" y="9369"/>
                </a:lnTo>
                <a:lnTo>
                  <a:pt x="15889" y="9393"/>
                </a:lnTo>
                <a:lnTo>
                  <a:pt x="16011" y="9417"/>
                </a:lnTo>
                <a:lnTo>
                  <a:pt x="16132" y="9393"/>
                </a:lnTo>
                <a:lnTo>
                  <a:pt x="16351" y="9320"/>
                </a:lnTo>
                <a:lnTo>
                  <a:pt x="16716" y="9247"/>
                </a:lnTo>
                <a:lnTo>
                  <a:pt x="16546" y="9807"/>
                </a:lnTo>
                <a:lnTo>
                  <a:pt x="16522" y="9807"/>
                </a:lnTo>
                <a:lnTo>
                  <a:pt x="16132" y="9831"/>
                </a:lnTo>
                <a:lnTo>
                  <a:pt x="15986" y="9831"/>
                </a:lnTo>
                <a:lnTo>
                  <a:pt x="15865" y="9880"/>
                </a:lnTo>
                <a:lnTo>
                  <a:pt x="15743" y="9928"/>
                </a:lnTo>
                <a:lnTo>
                  <a:pt x="15646" y="10026"/>
                </a:lnTo>
                <a:lnTo>
                  <a:pt x="15646" y="10074"/>
                </a:lnTo>
                <a:lnTo>
                  <a:pt x="15646" y="10123"/>
                </a:lnTo>
                <a:lnTo>
                  <a:pt x="15670" y="10147"/>
                </a:lnTo>
                <a:lnTo>
                  <a:pt x="15719" y="10172"/>
                </a:lnTo>
                <a:lnTo>
                  <a:pt x="15986" y="10196"/>
                </a:lnTo>
                <a:lnTo>
                  <a:pt x="16424" y="10196"/>
                </a:lnTo>
                <a:lnTo>
                  <a:pt x="16376" y="10342"/>
                </a:lnTo>
                <a:lnTo>
                  <a:pt x="16230" y="10731"/>
                </a:lnTo>
                <a:lnTo>
                  <a:pt x="15889" y="10731"/>
                </a:lnTo>
                <a:lnTo>
                  <a:pt x="15573" y="10683"/>
                </a:lnTo>
                <a:lnTo>
                  <a:pt x="15402" y="10683"/>
                </a:lnTo>
                <a:lnTo>
                  <a:pt x="15256" y="10707"/>
                </a:lnTo>
                <a:lnTo>
                  <a:pt x="15232" y="10731"/>
                </a:lnTo>
                <a:lnTo>
                  <a:pt x="15232" y="10780"/>
                </a:lnTo>
                <a:lnTo>
                  <a:pt x="15281" y="10853"/>
                </a:lnTo>
                <a:lnTo>
                  <a:pt x="15329" y="10877"/>
                </a:lnTo>
                <a:lnTo>
                  <a:pt x="15475" y="10950"/>
                </a:lnTo>
                <a:lnTo>
                  <a:pt x="15621" y="10999"/>
                </a:lnTo>
                <a:lnTo>
                  <a:pt x="15767" y="11023"/>
                </a:lnTo>
                <a:lnTo>
                  <a:pt x="16108" y="11072"/>
                </a:lnTo>
                <a:lnTo>
                  <a:pt x="15938" y="11486"/>
                </a:lnTo>
                <a:lnTo>
                  <a:pt x="15646" y="11413"/>
                </a:lnTo>
                <a:lnTo>
                  <a:pt x="15378" y="11364"/>
                </a:lnTo>
                <a:lnTo>
                  <a:pt x="15232" y="11340"/>
                </a:lnTo>
                <a:lnTo>
                  <a:pt x="15086" y="11340"/>
                </a:lnTo>
                <a:lnTo>
                  <a:pt x="14940" y="11364"/>
                </a:lnTo>
                <a:lnTo>
                  <a:pt x="14794" y="11437"/>
                </a:lnTo>
                <a:lnTo>
                  <a:pt x="14770" y="11461"/>
                </a:lnTo>
                <a:lnTo>
                  <a:pt x="14794" y="11486"/>
                </a:lnTo>
                <a:lnTo>
                  <a:pt x="14794" y="11510"/>
                </a:lnTo>
                <a:lnTo>
                  <a:pt x="14964" y="11583"/>
                </a:lnTo>
                <a:lnTo>
                  <a:pt x="15110" y="11656"/>
                </a:lnTo>
                <a:lnTo>
                  <a:pt x="15427" y="11753"/>
                </a:lnTo>
                <a:lnTo>
                  <a:pt x="15597" y="11802"/>
                </a:lnTo>
                <a:lnTo>
                  <a:pt x="15767" y="11826"/>
                </a:lnTo>
                <a:lnTo>
                  <a:pt x="15719" y="11948"/>
                </a:lnTo>
                <a:lnTo>
                  <a:pt x="15475" y="12362"/>
                </a:lnTo>
                <a:lnTo>
                  <a:pt x="15427" y="12362"/>
                </a:lnTo>
                <a:lnTo>
                  <a:pt x="15135" y="12289"/>
                </a:lnTo>
                <a:lnTo>
                  <a:pt x="14867" y="12191"/>
                </a:lnTo>
                <a:lnTo>
                  <a:pt x="14624" y="12094"/>
                </a:lnTo>
                <a:lnTo>
                  <a:pt x="14502" y="12070"/>
                </a:lnTo>
                <a:lnTo>
                  <a:pt x="14380" y="12045"/>
                </a:lnTo>
                <a:lnTo>
                  <a:pt x="14332" y="12045"/>
                </a:lnTo>
                <a:lnTo>
                  <a:pt x="14307" y="12070"/>
                </a:lnTo>
                <a:lnTo>
                  <a:pt x="14307" y="12118"/>
                </a:lnTo>
                <a:lnTo>
                  <a:pt x="14307" y="12167"/>
                </a:lnTo>
                <a:lnTo>
                  <a:pt x="14380" y="12264"/>
                </a:lnTo>
                <a:lnTo>
                  <a:pt x="14478" y="12362"/>
                </a:lnTo>
                <a:lnTo>
                  <a:pt x="14599" y="12459"/>
                </a:lnTo>
                <a:lnTo>
                  <a:pt x="14721" y="12508"/>
                </a:lnTo>
                <a:lnTo>
                  <a:pt x="14989" y="12629"/>
                </a:lnTo>
                <a:lnTo>
                  <a:pt x="15281" y="12702"/>
                </a:lnTo>
                <a:lnTo>
                  <a:pt x="14916" y="13189"/>
                </a:lnTo>
                <a:lnTo>
                  <a:pt x="14599" y="13067"/>
                </a:lnTo>
                <a:lnTo>
                  <a:pt x="14283" y="12946"/>
                </a:lnTo>
                <a:lnTo>
                  <a:pt x="13967" y="12824"/>
                </a:lnTo>
                <a:lnTo>
                  <a:pt x="13796" y="12775"/>
                </a:lnTo>
                <a:lnTo>
                  <a:pt x="13723" y="12775"/>
                </a:lnTo>
                <a:lnTo>
                  <a:pt x="13650" y="12800"/>
                </a:lnTo>
                <a:lnTo>
                  <a:pt x="13626" y="12824"/>
                </a:lnTo>
                <a:lnTo>
                  <a:pt x="13626" y="12848"/>
                </a:lnTo>
                <a:lnTo>
                  <a:pt x="13650" y="12897"/>
                </a:lnTo>
                <a:lnTo>
                  <a:pt x="13675" y="12970"/>
                </a:lnTo>
                <a:lnTo>
                  <a:pt x="13772" y="13067"/>
                </a:lnTo>
                <a:lnTo>
                  <a:pt x="13991" y="13213"/>
                </a:lnTo>
                <a:lnTo>
                  <a:pt x="14307" y="13384"/>
                </a:lnTo>
                <a:lnTo>
                  <a:pt x="14648" y="13530"/>
                </a:lnTo>
                <a:lnTo>
                  <a:pt x="14210" y="13992"/>
                </a:lnTo>
                <a:lnTo>
                  <a:pt x="14186" y="13968"/>
                </a:lnTo>
                <a:lnTo>
                  <a:pt x="13772" y="13700"/>
                </a:lnTo>
                <a:lnTo>
                  <a:pt x="13602" y="13578"/>
                </a:lnTo>
                <a:lnTo>
                  <a:pt x="13431" y="13505"/>
                </a:lnTo>
                <a:lnTo>
                  <a:pt x="13261" y="13457"/>
                </a:lnTo>
                <a:lnTo>
                  <a:pt x="13066" y="13432"/>
                </a:lnTo>
                <a:lnTo>
                  <a:pt x="13042" y="13432"/>
                </a:lnTo>
                <a:lnTo>
                  <a:pt x="13066" y="13457"/>
                </a:lnTo>
                <a:lnTo>
                  <a:pt x="13188" y="13603"/>
                </a:lnTo>
                <a:lnTo>
                  <a:pt x="13334" y="13724"/>
                </a:lnTo>
                <a:lnTo>
                  <a:pt x="13650" y="13968"/>
                </a:lnTo>
                <a:lnTo>
                  <a:pt x="13796" y="14089"/>
                </a:lnTo>
                <a:lnTo>
                  <a:pt x="13967" y="14211"/>
                </a:lnTo>
                <a:lnTo>
                  <a:pt x="13699" y="14454"/>
                </a:lnTo>
                <a:lnTo>
                  <a:pt x="13334" y="14260"/>
                </a:lnTo>
                <a:lnTo>
                  <a:pt x="12969" y="14016"/>
                </a:lnTo>
                <a:lnTo>
                  <a:pt x="12774" y="13919"/>
                </a:lnTo>
                <a:lnTo>
                  <a:pt x="12556" y="13822"/>
                </a:lnTo>
                <a:lnTo>
                  <a:pt x="12531" y="13822"/>
                </a:lnTo>
                <a:lnTo>
                  <a:pt x="12531" y="13846"/>
                </a:lnTo>
                <a:lnTo>
                  <a:pt x="12507" y="13870"/>
                </a:lnTo>
                <a:lnTo>
                  <a:pt x="12531" y="13895"/>
                </a:lnTo>
                <a:lnTo>
                  <a:pt x="12653" y="14065"/>
                </a:lnTo>
                <a:lnTo>
                  <a:pt x="12823" y="14235"/>
                </a:lnTo>
                <a:lnTo>
                  <a:pt x="13018" y="14381"/>
                </a:lnTo>
                <a:lnTo>
                  <a:pt x="13188" y="14503"/>
                </a:lnTo>
                <a:lnTo>
                  <a:pt x="13431" y="14673"/>
                </a:lnTo>
                <a:lnTo>
                  <a:pt x="12872" y="15063"/>
                </a:lnTo>
                <a:lnTo>
                  <a:pt x="12799" y="14990"/>
                </a:lnTo>
                <a:lnTo>
                  <a:pt x="12726" y="14917"/>
                </a:lnTo>
                <a:lnTo>
                  <a:pt x="12531" y="14746"/>
                </a:lnTo>
                <a:lnTo>
                  <a:pt x="12361" y="14576"/>
                </a:lnTo>
                <a:lnTo>
                  <a:pt x="12215" y="14430"/>
                </a:lnTo>
                <a:lnTo>
                  <a:pt x="12045" y="14308"/>
                </a:lnTo>
                <a:lnTo>
                  <a:pt x="11972" y="14260"/>
                </a:lnTo>
                <a:lnTo>
                  <a:pt x="11874" y="14235"/>
                </a:lnTo>
                <a:lnTo>
                  <a:pt x="11777" y="14235"/>
                </a:lnTo>
                <a:lnTo>
                  <a:pt x="11704" y="14260"/>
                </a:lnTo>
                <a:lnTo>
                  <a:pt x="11680" y="14284"/>
                </a:lnTo>
                <a:lnTo>
                  <a:pt x="11680" y="14308"/>
                </a:lnTo>
                <a:lnTo>
                  <a:pt x="11704" y="14381"/>
                </a:lnTo>
                <a:lnTo>
                  <a:pt x="11728" y="14430"/>
                </a:lnTo>
                <a:lnTo>
                  <a:pt x="11850" y="14552"/>
                </a:lnTo>
                <a:lnTo>
                  <a:pt x="12020" y="14746"/>
                </a:lnTo>
                <a:lnTo>
                  <a:pt x="12191" y="14917"/>
                </a:lnTo>
                <a:lnTo>
                  <a:pt x="12337" y="15087"/>
                </a:lnTo>
                <a:lnTo>
                  <a:pt x="12434" y="15184"/>
                </a:lnTo>
                <a:lnTo>
                  <a:pt x="12531" y="15257"/>
                </a:lnTo>
                <a:lnTo>
                  <a:pt x="11947" y="15573"/>
                </a:lnTo>
                <a:lnTo>
                  <a:pt x="11680" y="15306"/>
                </a:lnTo>
                <a:lnTo>
                  <a:pt x="11436" y="15038"/>
                </a:lnTo>
                <a:lnTo>
                  <a:pt x="11193" y="14771"/>
                </a:lnTo>
                <a:lnTo>
                  <a:pt x="11071" y="14673"/>
                </a:lnTo>
                <a:lnTo>
                  <a:pt x="10901" y="14576"/>
                </a:lnTo>
                <a:lnTo>
                  <a:pt x="10877" y="14600"/>
                </a:lnTo>
                <a:lnTo>
                  <a:pt x="10877" y="14625"/>
                </a:lnTo>
                <a:lnTo>
                  <a:pt x="10925" y="14819"/>
                </a:lnTo>
                <a:lnTo>
                  <a:pt x="10998" y="14990"/>
                </a:lnTo>
                <a:lnTo>
                  <a:pt x="11096" y="15135"/>
                </a:lnTo>
                <a:lnTo>
                  <a:pt x="11217" y="15281"/>
                </a:lnTo>
                <a:lnTo>
                  <a:pt x="11388" y="15525"/>
                </a:lnTo>
                <a:lnTo>
                  <a:pt x="11582" y="15744"/>
                </a:lnTo>
                <a:lnTo>
                  <a:pt x="11096" y="15914"/>
                </a:lnTo>
                <a:lnTo>
                  <a:pt x="11071" y="15865"/>
                </a:lnTo>
                <a:lnTo>
                  <a:pt x="11023" y="15841"/>
                </a:lnTo>
                <a:lnTo>
                  <a:pt x="10731" y="15598"/>
                </a:lnTo>
                <a:lnTo>
                  <a:pt x="10439" y="15330"/>
                </a:lnTo>
                <a:lnTo>
                  <a:pt x="10293" y="15233"/>
                </a:lnTo>
                <a:lnTo>
                  <a:pt x="10147" y="15111"/>
                </a:lnTo>
                <a:lnTo>
                  <a:pt x="9976" y="15014"/>
                </a:lnTo>
                <a:lnTo>
                  <a:pt x="9806" y="14965"/>
                </a:lnTo>
                <a:lnTo>
                  <a:pt x="9782" y="14965"/>
                </a:lnTo>
                <a:lnTo>
                  <a:pt x="9782" y="14990"/>
                </a:lnTo>
                <a:lnTo>
                  <a:pt x="9976" y="15281"/>
                </a:lnTo>
                <a:lnTo>
                  <a:pt x="10220" y="15549"/>
                </a:lnTo>
                <a:lnTo>
                  <a:pt x="10463" y="15817"/>
                </a:lnTo>
                <a:lnTo>
                  <a:pt x="10585" y="15938"/>
                </a:lnTo>
                <a:lnTo>
                  <a:pt x="10731" y="16036"/>
                </a:lnTo>
                <a:lnTo>
                  <a:pt x="10122" y="16182"/>
                </a:lnTo>
                <a:lnTo>
                  <a:pt x="10074" y="16133"/>
                </a:lnTo>
                <a:lnTo>
                  <a:pt x="10001" y="16109"/>
                </a:lnTo>
                <a:lnTo>
                  <a:pt x="9903" y="16060"/>
                </a:lnTo>
                <a:lnTo>
                  <a:pt x="9830" y="16011"/>
                </a:lnTo>
                <a:lnTo>
                  <a:pt x="9684" y="15890"/>
                </a:lnTo>
                <a:lnTo>
                  <a:pt x="9587" y="15719"/>
                </a:lnTo>
                <a:lnTo>
                  <a:pt x="9465" y="15549"/>
                </a:lnTo>
                <a:lnTo>
                  <a:pt x="9368" y="15379"/>
                </a:lnTo>
                <a:lnTo>
                  <a:pt x="9246" y="15257"/>
                </a:lnTo>
                <a:lnTo>
                  <a:pt x="9125" y="15160"/>
                </a:lnTo>
                <a:lnTo>
                  <a:pt x="8954" y="15063"/>
                </a:lnTo>
                <a:lnTo>
                  <a:pt x="8930" y="15087"/>
                </a:lnTo>
                <a:lnTo>
                  <a:pt x="8979" y="15160"/>
                </a:lnTo>
                <a:lnTo>
                  <a:pt x="9027" y="15257"/>
                </a:lnTo>
                <a:lnTo>
                  <a:pt x="9076" y="15476"/>
                </a:lnTo>
                <a:lnTo>
                  <a:pt x="9173" y="15695"/>
                </a:lnTo>
                <a:lnTo>
                  <a:pt x="9295" y="15914"/>
                </a:lnTo>
                <a:lnTo>
                  <a:pt x="9417" y="16109"/>
                </a:lnTo>
                <a:lnTo>
                  <a:pt x="9587" y="16279"/>
                </a:lnTo>
                <a:lnTo>
                  <a:pt x="9222" y="16328"/>
                </a:lnTo>
                <a:lnTo>
                  <a:pt x="8857" y="16352"/>
                </a:lnTo>
                <a:lnTo>
                  <a:pt x="8857" y="16328"/>
                </a:lnTo>
                <a:lnTo>
                  <a:pt x="8808" y="16255"/>
                </a:lnTo>
                <a:lnTo>
                  <a:pt x="8760" y="16182"/>
                </a:lnTo>
                <a:lnTo>
                  <a:pt x="8638" y="16060"/>
                </a:lnTo>
                <a:lnTo>
                  <a:pt x="8516" y="15865"/>
                </a:lnTo>
                <a:lnTo>
                  <a:pt x="8419" y="15622"/>
                </a:lnTo>
                <a:lnTo>
                  <a:pt x="8346" y="15452"/>
                </a:lnTo>
                <a:lnTo>
                  <a:pt x="8273" y="15281"/>
                </a:lnTo>
                <a:lnTo>
                  <a:pt x="8224" y="15208"/>
                </a:lnTo>
                <a:lnTo>
                  <a:pt x="8151" y="15135"/>
                </a:lnTo>
                <a:lnTo>
                  <a:pt x="8078" y="15087"/>
                </a:lnTo>
                <a:lnTo>
                  <a:pt x="7981" y="15038"/>
                </a:lnTo>
                <a:lnTo>
                  <a:pt x="7957" y="15063"/>
                </a:lnTo>
                <a:lnTo>
                  <a:pt x="7932" y="15160"/>
                </a:lnTo>
                <a:lnTo>
                  <a:pt x="7957" y="15306"/>
                </a:lnTo>
                <a:lnTo>
                  <a:pt x="7981" y="15476"/>
                </a:lnTo>
                <a:lnTo>
                  <a:pt x="8005" y="15671"/>
                </a:lnTo>
                <a:lnTo>
                  <a:pt x="8078" y="15841"/>
                </a:lnTo>
                <a:lnTo>
                  <a:pt x="8151" y="16036"/>
                </a:lnTo>
                <a:lnTo>
                  <a:pt x="8249" y="16206"/>
                </a:lnTo>
                <a:lnTo>
                  <a:pt x="8346" y="16352"/>
                </a:lnTo>
                <a:lnTo>
                  <a:pt x="7835" y="16328"/>
                </a:lnTo>
                <a:lnTo>
                  <a:pt x="7762" y="16230"/>
                </a:lnTo>
                <a:lnTo>
                  <a:pt x="7689" y="16109"/>
                </a:lnTo>
                <a:lnTo>
                  <a:pt x="7640" y="15987"/>
                </a:lnTo>
                <a:lnTo>
                  <a:pt x="7567" y="15719"/>
                </a:lnTo>
                <a:lnTo>
                  <a:pt x="7446" y="15330"/>
                </a:lnTo>
                <a:lnTo>
                  <a:pt x="7373" y="15135"/>
                </a:lnTo>
                <a:lnTo>
                  <a:pt x="7300" y="15063"/>
                </a:lnTo>
                <a:lnTo>
                  <a:pt x="7227" y="14990"/>
                </a:lnTo>
                <a:lnTo>
                  <a:pt x="7178" y="14990"/>
                </a:lnTo>
                <a:lnTo>
                  <a:pt x="7154" y="15038"/>
                </a:lnTo>
                <a:lnTo>
                  <a:pt x="7129" y="15135"/>
                </a:lnTo>
                <a:lnTo>
                  <a:pt x="7129" y="15233"/>
                </a:lnTo>
                <a:lnTo>
                  <a:pt x="7154" y="15452"/>
                </a:lnTo>
                <a:lnTo>
                  <a:pt x="7202" y="15695"/>
                </a:lnTo>
                <a:lnTo>
                  <a:pt x="7275" y="15890"/>
                </a:lnTo>
                <a:lnTo>
                  <a:pt x="7324" y="16084"/>
                </a:lnTo>
                <a:lnTo>
                  <a:pt x="7397" y="16279"/>
                </a:lnTo>
                <a:lnTo>
                  <a:pt x="6740" y="16157"/>
                </a:lnTo>
                <a:lnTo>
                  <a:pt x="6691" y="15963"/>
                </a:lnTo>
                <a:lnTo>
                  <a:pt x="6618" y="15792"/>
                </a:lnTo>
                <a:lnTo>
                  <a:pt x="6521" y="15598"/>
                </a:lnTo>
                <a:lnTo>
                  <a:pt x="6472" y="15427"/>
                </a:lnTo>
                <a:lnTo>
                  <a:pt x="6399" y="15135"/>
                </a:lnTo>
                <a:lnTo>
                  <a:pt x="6351" y="14990"/>
                </a:lnTo>
                <a:lnTo>
                  <a:pt x="6278" y="14892"/>
                </a:lnTo>
                <a:lnTo>
                  <a:pt x="6253" y="14868"/>
                </a:lnTo>
                <a:lnTo>
                  <a:pt x="6205" y="14917"/>
                </a:lnTo>
                <a:lnTo>
                  <a:pt x="6156" y="14941"/>
                </a:lnTo>
                <a:lnTo>
                  <a:pt x="6107" y="15063"/>
                </a:lnTo>
                <a:lnTo>
                  <a:pt x="6083" y="15208"/>
                </a:lnTo>
                <a:lnTo>
                  <a:pt x="6107" y="15354"/>
                </a:lnTo>
                <a:lnTo>
                  <a:pt x="6156" y="15549"/>
                </a:lnTo>
                <a:lnTo>
                  <a:pt x="6205" y="15719"/>
                </a:lnTo>
                <a:lnTo>
                  <a:pt x="6326" y="16060"/>
                </a:lnTo>
                <a:lnTo>
                  <a:pt x="6326" y="16060"/>
                </a:lnTo>
                <a:lnTo>
                  <a:pt x="5742" y="15865"/>
                </a:lnTo>
                <a:lnTo>
                  <a:pt x="5742" y="15792"/>
                </a:lnTo>
                <a:lnTo>
                  <a:pt x="5694" y="15719"/>
                </a:lnTo>
                <a:lnTo>
                  <a:pt x="5621" y="15622"/>
                </a:lnTo>
                <a:lnTo>
                  <a:pt x="5572" y="15549"/>
                </a:lnTo>
                <a:lnTo>
                  <a:pt x="5523" y="15379"/>
                </a:lnTo>
                <a:lnTo>
                  <a:pt x="5450" y="15014"/>
                </a:lnTo>
                <a:lnTo>
                  <a:pt x="5377" y="14819"/>
                </a:lnTo>
                <a:lnTo>
                  <a:pt x="5329" y="14698"/>
                </a:lnTo>
                <a:lnTo>
                  <a:pt x="5280" y="14673"/>
                </a:lnTo>
                <a:lnTo>
                  <a:pt x="5231" y="14698"/>
                </a:lnTo>
                <a:lnTo>
                  <a:pt x="5183" y="14746"/>
                </a:lnTo>
                <a:lnTo>
                  <a:pt x="5158" y="14795"/>
                </a:lnTo>
                <a:lnTo>
                  <a:pt x="5110" y="14941"/>
                </a:lnTo>
                <a:lnTo>
                  <a:pt x="5110" y="15111"/>
                </a:lnTo>
                <a:lnTo>
                  <a:pt x="5110" y="15257"/>
                </a:lnTo>
                <a:lnTo>
                  <a:pt x="5134" y="15452"/>
                </a:lnTo>
                <a:lnTo>
                  <a:pt x="5207" y="15646"/>
                </a:lnTo>
                <a:lnTo>
                  <a:pt x="5207" y="15646"/>
                </a:lnTo>
                <a:lnTo>
                  <a:pt x="4769" y="15452"/>
                </a:lnTo>
                <a:lnTo>
                  <a:pt x="4721" y="15233"/>
                </a:lnTo>
                <a:lnTo>
                  <a:pt x="4672" y="15014"/>
                </a:lnTo>
                <a:lnTo>
                  <a:pt x="4623" y="14771"/>
                </a:lnTo>
                <a:lnTo>
                  <a:pt x="4599" y="14503"/>
                </a:lnTo>
                <a:lnTo>
                  <a:pt x="4575" y="14479"/>
                </a:lnTo>
                <a:lnTo>
                  <a:pt x="4502" y="14479"/>
                </a:lnTo>
                <a:lnTo>
                  <a:pt x="4453" y="14552"/>
                </a:lnTo>
                <a:lnTo>
                  <a:pt x="4404" y="14649"/>
                </a:lnTo>
                <a:lnTo>
                  <a:pt x="4380" y="14819"/>
                </a:lnTo>
                <a:lnTo>
                  <a:pt x="4356" y="15038"/>
                </a:lnTo>
                <a:lnTo>
                  <a:pt x="4380" y="15257"/>
                </a:lnTo>
                <a:lnTo>
                  <a:pt x="4112" y="15111"/>
                </a:lnTo>
                <a:lnTo>
                  <a:pt x="4112" y="15063"/>
                </a:lnTo>
                <a:lnTo>
                  <a:pt x="4088" y="14990"/>
                </a:lnTo>
                <a:lnTo>
                  <a:pt x="4064" y="14892"/>
                </a:lnTo>
                <a:lnTo>
                  <a:pt x="4039" y="14795"/>
                </a:lnTo>
                <a:lnTo>
                  <a:pt x="4039" y="14552"/>
                </a:lnTo>
                <a:lnTo>
                  <a:pt x="4039" y="14333"/>
                </a:lnTo>
                <a:lnTo>
                  <a:pt x="4015" y="14235"/>
                </a:lnTo>
                <a:lnTo>
                  <a:pt x="3966" y="14138"/>
                </a:lnTo>
                <a:lnTo>
                  <a:pt x="3942" y="14114"/>
                </a:lnTo>
                <a:lnTo>
                  <a:pt x="3893" y="14114"/>
                </a:lnTo>
                <a:lnTo>
                  <a:pt x="3796" y="14235"/>
                </a:lnTo>
                <a:lnTo>
                  <a:pt x="3747" y="14381"/>
                </a:lnTo>
                <a:lnTo>
                  <a:pt x="3723" y="14527"/>
                </a:lnTo>
                <a:lnTo>
                  <a:pt x="3723" y="14649"/>
                </a:lnTo>
                <a:lnTo>
                  <a:pt x="3723" y="14868"/>
                </a:lnTo>
                <a:lnTo>
                  <a:pt x="3382" y="14649"/>
                </a:lnTo>
                <a:lnTo>
                  <a:pt x="3407" y="14600"/>
                </a:lnTo>
                <a:lnTo>
                  <a:pt x="3407" y="14503"/>
                </a:lnTo>
                <a:lnTo>
                  <a:pt x="3407" y="14406"/>
                </a:lnTo>
                <a:lnTo>
                  <a:pt x="3382" y="14211"/>
                </a:lnTo>
                <a:lnTo>
                  <a:pt x="3382" y="14065"/>
                </a:lnTo>
                <a:lnTo>
                  <a:pt x="3358" y="13968"/>
                </a:lnTo>
                <a:lnTo>
                  <a:pt x="3334" y="13919"/>
                </a:lnTo>
                <a:lnTo>
                  <a:pt x="3309" y="13870"/>
                </a:lnTo>
                <a:lnTo>
                  <a:pt x="3261" y="13870"/>
                </a:lnTo>
                <a:lnTo>
                  <a:pt x="3188" y="13919"/>
                </a:lnTo>
                <a:lnTo>
                  <a:pt x="3139" y="13992"/>
                </a:lnTo>
                <a:lnTo>
                  <a:pt x="3115" y="14089"/>
                </a:lnTo>
                <a:lnTo>
                  <a:pt x="3090" y="14187"/>
                </a:lnTo>
                <a:lnTo>
                  <a:pt x="3066" y="14406"/>
                </a:lnTo>
                <a:lnTo>
                  <a:pt x="2725" y="14114"/>
                </a:lnTo>
                <a:lnTo>
                  <a:pt x="2750" y="14041"/>
                </a:lnTo>
                <a:lnTo>
                  <a:pt x="2725" y="13919"/>
                </a:lnTo>
                <a:lnTo>
                  <a:pt x="2701" y="13797"/>
                </a:lnTo>
                <a:lnTo>
                  <a:pt x="2725" y="13627"/>
                </a:lnTo>
                <a:lnTo>
                  <a:pt x="2725" y="13481"/>
                </a:lnTo>
                <a:lnTo>
                  <a:pt x="2701" y="13408"/>
                </a:lnTo>
                <a:lnTo>
                  <a:pt x="2652" y="13384"/>
                </a:lnTo>
                <a:lnTo>
                  <a:pt x="2579" y="13384"/>
                </a:lnTo>
                <a:lnTo>
                  <a:pt x="2506" y="13432"/>
                </a:lnTo>
                <a:lnTo>
                  <a:pt x="2433" y="13578"/>
                </a:lnTo>
                <a:lnTo>
                  <a:pt x="2385" y="13773"/>
                </a:lnTo>
                <a:lnTo>
                  <a:pt x="2117" y="13505"/>
                </a:lnTo>
                <a:lnTo>
                  <a:pt x="2117" y="13481"/>
                </a:lnTo>
                <a:lnTo>
                  <a:pt x="2166" y="13432"/>
                </a:lnTo>
                <a:lnTo>
                  <a:pt x="2190" y="13359"/>
                </a:lnTo>
                <a:lnTo>
                  <a:pt x="2214" y="13213"/>
                </a:lnTo>
                <a:lnTo>
                  <a:pt x="2214" y="13116"/>
                </a:lnTo>
                <a:lnTo>
                  <a:pt x="2190" y="13019"/>
                </a:lnTo>
                <a:lnTo>
                  <a:pt x="2166" y="12970"/>
                </a:lnTo>
                <a:lnTo>
                  <a:pt x="2093" y="12921"/>
                </a:lnTo>
                <a:lnTo>
                  <a:pt x="2020" y="12946"/>
                </a:lnTo>
                <a:lnTo>
                  <a:pt x="1971" y="12994"/>
                </a:lnTo>
                <a:lnTo>
                  <a:pt x="1922" y="13067"/>
                </a:lnTo>
                <a:lnTo>
                  <a:pt x="1898" y="13165"/>
                </a:lnTo>
                <a:lnTo>
                  <a:pt x="1874" y="13213"/>
                </a:lnTo>
                <a:lnTo>
                  <a:pt x="1533" y="12751"/>
                </a:lnTo>
                <a:lnTo>
                  <a:pt x="1217" y="12264"/>
                </a:lnTo>
                <a:lnTo>
                  <a:pt x="925" y="11753"/>
                </a:lnTo>
                <a:lnTo>
                  <a:pt x="657" y="11218"/>
                </a:lnTo>
                <a:lnTo>
                  <a:pt x="827" y="11340"/>
                </a:lnTo>
                <a:lnTo>
                  <a:pt x="998" y="11461"/>
                </a:lnTo>
                <a:lnTo>
                  <a:pt x="1363" y="11680"/>
                </a:lnTo>
                <a:lnTo>
                  <a:pt x="1728" y="11875"/>
                </a:lnTo>
                <a:lnTo>
                  <a:pt x="2044" y="12021"/>
                </a:lnTo>
                <a:lnTo>
                  <a:pt x="2409" y="12167"/>
                </a:lnTo>
                <a:lnTo>
                  <a:pt x="2798" y="12289"/>
                </a:lnTo>
                <a:lnTo>
                  <a:pt x="3188" y="12410"/>
                </a:lnTo>
                <a:lnTo>
                  <a:pt x="3577" y="12483"/>
                </a:lnTo>
                <a:lnTo>
                  <a:pt x="3966" y="12556"/>
                </a:lnTo>
                <a:lnTo>
                  <a:pt x="4380" y="12581"/>
                </a:lnTo>
                <a:lnTo>
                  <a:pt x="4769" y="12605"/>
                </a:lnTo>
                <a:lnTo>
                  <a:pt x="5183" y="12629"/>
                </a:lnTo>
                <a:lnTo>
                  <a:pt x="5572" y="12605"/>
                </a:lnTo>
                <a:lnTo>
                  <a:pt x="5961" y="12581"/>
                </a:lnTo>
                <a:lnTo>
                  <a:pt x="6351" y="12508"/>
                </a:lnTo>
                <a:lnTo>
                  <a:pt x="6716" y="12435"/>
                </a:lnTo>
                <a:lnTo>
                  <a:pt x="7105" y="12337"/>
                </a:lnTo>
                <a:lnTo>
                  <a:pt x="7494" y="12216"/>
                </a:lnTo>
                <a:lnTo>
                  <a:pt x="7859" y="12094"/>
                </a:lnTo>
                <a:lnTo>
                  <a:pt x="8224" y="11924"/>
                </a:lnTo>
                <a:lnTo>
                  <a:pt x="8565" y="11753"/>
                </a:lnTo>
                <a:lnTo>
                  <a:pt x="8930" y="11559"/>
                </a:lnTo>
                <a:lnTo>
                  <a:pt x="9271" y="11364"/>
                </a:lnTo>
                <a:lnTo>
                  <a:pt x="9587" y="11145"/>
                </a:lnTo>
                <a:lnTo>
                  <a:pt x="9903" y="10902"/>
                </a:lnTo>
                <a:lnTo>
                  <a:pt x="10195" y="10658"/>
                </a:lnTo>
                <a:lnTo>
                  <a:pt x="10487" y="10391"/>
                </a:lnTo>
                <a:lnTo>
                  <a:pt x="10755" y="10123"/>
                </a:lnTo>
                <a:lnTo>
                  <a:pt x="11023" y="9831"/>
                </a:lnTo>
                <a:lnTo>
                  <a:pt x="11242" y="9539"/>
                </a:lnTo>
                <a:lnTo>
                  <a:pt x="11461" y="9247"/>
                </a:lnTo>
                <a:lnTo>
                  <a:pt x="11655" y="8931"/>
                </a:lnTo>
                <a:lnTo>
                  <a:pt x="11850" y="8590"/>
                </a:lnTo>
                <a:lnTo>
                  <a:pt x="11996" y="8249"/>
                </a:lnTo>
                <a:lnTo>
                  <a:pt x="12142" y="7884"/>
                </a:lnTo>
                <a:lnTo>
                  <a:pt x="12288" y="7519"/>
                </a:lnTo>
                <a:lnTo>
                  <a:pt x="12385" y="7154"/>
                </a:lnTo>
                <a:lnTo>
                  <a:pt x="12483" y="6790"/>
                </a:lnTo>
                <a:lnTo>
                  <a:pt x="12556" y="6425"/>
                </a:lnTo>
                <a:lnTo>
                  <a:pt x="12629" y="6035"/>
                </a:lnTo>
                <a:lnTo>
                  <a:pt x="12653" y="5670"/>
                </a:lnTo>
                <a:lnTo>
                  <a:pt x="12677" y="5281"/>
                </a:lnTo>
                <a:lnTo>
                  <a:pt x="12677" y="4916"/>
                </a:lnTo>
                <a:lnTo>
                  <a:pt x="12677" y="4551"/>
                </a:lnTo>
                <a:lnTo>
                  <a:pt x="12629" y="4210"/>
                </a:lnTo>
                <a:lnTo>
                  <a:pt x="12580" y="3870"/>
                </a:lnTo>
                <a:lnTo>
                  <a:pt x="12483" y="3529"/>
                </a:lnTo>
                <a:lnTo>
                  <a:pt x="12385" y="3213"/>
                </a:lnTo>
                <a:lnTo>
                  <a:pt x="12142" y="2580"/>
                </a:lnTo>
                <a:lnTo>
                  <a:pt x="11874" y="1947"/>
                </a:lnTo>
                <a:lnTo>
                  <a:pt x="11558" y="1242"/>
                </a:lnTo>
                <a:lnTo>
                  <a:pt x="11388" y="877"/>
                </a:lnTo>
                <a:lnTo>
                  <a:pt x="11169" y="536"/>
                </a:lnTo>
                <a:close/>
                <a:moveTo>
                  <a:pt x="10706" y="1"/>
                </a:moveTo>
                <a:lnTo>
                  <a:pt x="10609" y="25"/>
                </a:lnTo>
                <a:lnTo>
                  <a:pt x="10560" y="49"/>
                </a:lnTo>
                <a:lnTo>
                  <a:pt x="10512" y="98"/>
                </a:lnTo>
                <a:lnTo>
                  <a:pt x="10487" y="171"/>
                </a:lnTo>
                <a:lnTo>
                  <a:pt x="10463" y="195"/>
                </a:lnTo>
                <a:lnTo>
                  <a:pt x="10414" y="268"/>
                </a:lnTo>
                <a:lnTo>
                  <a:pt x="10414" y="317"/>
                </a:lnTo>
                <a:lnTo>
                  <a:pt x="10414" y="390"/>
                </a:lnTo>
                <a:lnTo>
                  <a:pt x="10439" y="439"/>
                </a:lnTo>
                <a:lnTo>
                  <a:pt x="10487" y="487"/>
                </a:lnTo>
                <a:lnTo>
                  <a:pt x="10536" y="512"/>
                </a:lnTo>
                <a:lnTo>
                  <a:pt x="10585" y="536"/>
                </a:lnTo>
                <a:lnTo>
                  <a:pt x="10658" y="536"/>
                </a:lnTo>
                <a:lnTo>
                  <a:pt x="10779" y="682"/>
                </a:lnTo>
                <a:lnTo>
                  <a:pt x="10925" y="852"/>
                </a:lnTo>
                <a:lnTo>
                  <a:pt x="11023" y="1047"/>
                </a:lnTo>
                <a:lnTo>
                  <a:pt x="11144" y="1266"/>
                </a:lnTo>
                <a:lnTo>
                  <a:pt x="11315" y="1680"/>
                </a:lnTo>
                <a:lnTo>
                  <a:pt x="11485" y="2045"/>
                </a:lnTo>
                <a:lnTo>
                  <a:pt x="11728" y="2604"/>
                </a:lnTo>
                <a:lnTo>
                  <a:pt x="11947" y="3188"/>
                </a:lnTo>
                <a:lnTo>
                  <a:pt x="12045" y="3480"/>
                </a:lnTo>
                <a:lnTo>
                  <a:pt x="12142" y="3772"/>
                </a:lnTo>
                <a:lnTo>
                  <a:pt x="12215" y="4064"/>
                </a:lnTo>
                <a:lnTo>
                  <a:pt x="12264" y="4381"/>
                </a:lnTo>
                <a:lnTo>
                  <a:pt x="12288" y="4721"/>
                </a:lnTo>
                <a:lnTo>
                  <a:pt x="12288" y="5062"/>
                </a:lnTo>
                <a:lnTo>
                  <a:pt x="12288" y="5403"/>
                </a:lnTo>
                <a:lnTo>
                  <a:pt x="12264" y="5768"/>
                </a:lnTo>
                <a:lnTo>
                  <a:pt x="12215" y="6108"/>
                </a:lnTo>
                <a:lnTo>
                  <a:pt x="12166" y="6473"/>
                </a:lnTo>
                <a:lnTo>
                  <a:pt x="12069" y="6814"/>
                </a:lnTo>
                <a:lnTo>
                  <a:pt x="11996" y="7154"/>
                </a:lnTo>
                <a:lnTo>
                  <a:pt x="11874" y="7495"/>
                </a:lnTo>
                <a:lnTo>
                  <a:pt x="11753" y="7836"/>
                </a:lnTo>
                <a:lnTo>
                  <a:pt x="11607" y="8152"/>
                </a:lnTo>
                <a:lnTo>
                  <a:pt x="11461" y="8493"/>
                </a:lnTo>
                <a:lnTo>
                  <a:pt x="11290" y="8785"/>
                </a:lnTo>
                <a:lnTo>
                  <a:pt x="11096" y="9077"/>
                </a:lnTo>
                <a:lnTo>
                  <a:pt x="10901" y="9369"/>
                </a:lnTo>
                <a:lnTo>
                  <a:pt x="10682" y="9636"/>
                </a:lnTo>
                <a:lnTo>
                  <a:pt x="10463" y="9880"/>
                </a:lnTo>
                <a:lnTo>
                  <a:pt x="10220" y="10123"/>
                </a:lnTo>
                <a:lnTo>
                  <a:pt x="9952" y="10342"/>
                </a:lnTo>
                <a:lnTo>
                  <a:pt x="9684" y="10537"/>
                </a:lnTo>
                <a:lnTo>
                  <a:pt x="9125" y="10902"/>
                </a:lnTo>
                <a:lnTo>
                  <a:pt x="8516" y="11218"/>
                </a:lnTo>
                <a:lnTo>
                  <a:pt x="7884" y="11534"/>
                </a:lnTo>
                <a:lnTo>
                  <a:pt x="7543" y="11680"/>
                </a:lnTo>
                <a:lnTo>
                  <a:pt x="7202" y="11802"/>
                </a:lnTo>
                <a:lnTo>
                  <a:pt x="6862" y="11899"/>
                </a:lnTo>
                <a:lnTo>
                  <a:pt x="6521" y="11997"/>
                </a:lnTo>
                <a:lnTo>
                  <a:pt x="6156" y="12045"/>
                </a:lnTo>
                <a:lnTo>
                  <a:pt x="5791" y="12118"/>
                </a:lnTo>
                <a:lnTo>
                  <a:pt x="5426" y="12143"/>
                </a:lnTo>
                <a:lnTo>
                  <a:pt x="4696" y="12143"/>
                </a:lnTo>
                <a:lnTo>
                  <a:pt x="4331" y="12094"/>
                </a:lnTo>
                <a:lnTo>
                  <a:pt x="3966" y="12045"/>
                </a:lnTo>
                <a:lnTo>
                  <a:pt x="3601" y="11997"/>
                </a:lnTo>
                <a:lnTo>
                  <a:pt x="2896" y="11826"/>
                </a:lnTo>
                <a:lnTo>
                  <a:pt x="2555" y="11729"/>
                </a:lnTo>
                <a:lnTo>
                  <a:pt x="2239" y="11607"/>
                </a:lnTo>
                <a:lnTo>
                  <a:pt x="1922" y="11461"/>
                </a:lnTo>
                <a:lnTo>
                  <a:pt x="1630" y="11291"/>
                </a:lnTo>
                <a:lnTo>
                  <a:pt x="1338" y="11145"/>
                </a:lnTo>
                <a:lnTo>
                  <a:pt x="998" y="10950"/>
                </a:lnTo>
                <a:lnTo>
                  <a:pt x="852" y="10829"/>
                </a:lnTo>
                <a:lnTo>
                  <a:pt x="730" y="10707"/>
                </a:lnTo>
                <a:lnTo>
                  <a:pt x="633" y="10585"/>
                </a:lnTo>
                <a:lnTo>
                  <a:pt x="584" y="10415"/>
                </a:lnTo>
                <a:lnTo>
                  <a:pt x="560" y="10366"/>
                </a:lnTo>
                <a:lnTo>
                  <a:pt x="535" y="10342"/>
                </a:lnTo>
                <a:lnTo>
                  <a:pt x="462" y="10318"/>
                </a:lnTo>
                <a:lnTo>
                  <a:pt x="365" y="10342"/>
                </a:lnTo>
                <a:lnTo>
                  <a:pt x="316" y="10391"/>
                </a:lnTo>
                <a:lnTo>
                  <a:pt x="243" y="10366"/>
                </a:lnTo>
                <a:lnTo>
                  <a:pt x="146" y="10391"/>
                </a:lnTo>
                <a:lnTo>
                  <a:pt x="73" y="10439"/>
                </a:lnTo>
                <a:lnTo>
                  <a:pt x="0" y="10512"/>
                </a:lnTo>
                <a:lnTo>
                  <a:pt x="0" y="10561"/>
                </a:lnTo>
                <a:lnTo>
                  <a:pt x="0" y="10610"/>
                </a:lnTo>
                <a:lnTo>
                  <a:pt x="146" y="11048"/>
                </a:lnTo>
                <a:lnTo>
                  <a:pt x="316" y="11461"/>
                </a:lnTo>
                <a:lnTo>
                  <a:pt x="487" y="11875"/>
                </a:lnTo>
                <a:lnTo>
                  <a:pt x="681" y="12264"/>
                </a:lnTo>
                <a:lnTo>
                  <a:pt x="900" y="12629"/>
                </a:lnTo>
                <a:lnTo>
                  <a:pt x="1144" y="12994"/>
                </a:lnTo>
                <a:lnTo>
                  <a:pt x="1411" y="13359"/>
                </a:lnTo>
                <a:lnTo>
                  <a:pt x="1679" y="13676"/>
                </a:lnTo>
                <a:lnTo>
                  <a:pt x="1971" y="13992"/>
                </a:lnTo>
                <a:lnTo>
                  <a:pt x="2263" y="14308"/>
                </a:lnTo>
                <a:lnTo>
                  <a:pt x="2604" y="14600"/>
                </a:lnTo>
                <a:lnTo>
                  <a:pt x="2920" y="14868"/>
                </a:lnTo>
                <a:lnTo>
                  <a:pt x="3285" y="15135"/>
                </a:lnTo>
                <a:lnTo>
                  <a:pt x="3650" y="15379"/>
                </a:lnTo>
                <a:lnTo>
                  <a:pt x="4039" y="15598"/>
                </a:lnTo>
                <a:lnTo>
                  <a:pt x="4429" y="15817"/>
                </a:lnTo>
                <a:lnTo>
                  <a:pt x="4866" y="16036"/>
                </a:lnTo>
                <a:lnTo>
                  <a:pt x="5280" y="16230"/>
                </a:lnTo>
                <a:lnTo>
                  <a:pt x="5718" y="16376"/>
                </a:lnTo>
                <a:lnTo>
                  <a:pt x="6156" y="16522"/>
                </a:lnTo>
                <a:lnTo>
                  <a:pt x="6618" y="16644"/>
                </a:lnTo>
                <a:lnTo>
                  <a:pt x="7056" y="16717"/>
                </a:lnTo>
                <a:lnTo>
                  <a:pt x="7494" y="16790"/>
                </a:lnTo>
                <a:lnTo>
                  <a:pt x="7957" y="16839"/>
                </a:lnTo>
                <a:lnTo>
                  <a:pt x="8857" y="16839"/>
                </a:lnTo>
                <a:lnTo>
                  <a:pt x="9319" y="16814"/>
                </a:lnTo>
                <a:lnTo>
                  <a:pt x="9757" y="16741"/>
                </a:lnTo>
                <a:lnTo>
                  <a:pt x="10220" y="16668"/>
                </a:lnTo>
                <a:lnTo>
                  <a:pt x="10658" y="16571"/>
                </a:lnTo>
                <a:lnTo>
                  <a:pt x="11120" y="16425"/>
                </a:lnTo>
                <a:lnTo>
                  <a:pt x="11558" y="16279"/>
                </a:lnTo>
                <a:lnTo>
                  <a:pt x="11923" y="16133"/>
                </a:lnTo>
                <a:lnTo>
                  <a:pt x="12264" y="15987"/>
                </a:lnTo>
                <a:lnTo>
                  <a:pt x="12604" y="15817"/>
                </a:lnTo>
                <a:lnTo>
                  <a:pt x="12920" y="15622"/>
                </a:lnTo>
                <a:lnTo>
                  <a:pt x="13237" y="15427"/>
                </a:lnTo>
                <a:lnTo>
                  <a:pt x="13553" y="15208"/>
                </a:lnTo>
                <a:lnTo>
                  <a:pt x="13845" y="14990"/>
                </a:lnTo>
                <a:lnTo>
                  <a:pt x="14137" y="14746"/>
                </a:lnTo>
                <a:lnTo>
                  <a:pt x="14405" y="14479"/>
                </a:lnTo>
                <a:lnTo>
                  <a:pt x="14672" y="14211"/>
                </a:lnTo>
                <a:lnTo>
                  <a:pt x="14940" y="13943"/>
                </a:lnTo>
                <a:lnTo>
                  <a:pt x="15183" y="13651"/>
                </a:lnTo>
                <a:lnTo>
                  <a:pt x="15402" y="13359"/>
                </a:lnTo>
                <a:lnTo>
                  <a:pt x="15621" y="13043"/>
                </a:lnTo>
                <a:lnTo>
                  <a:pt x="15840" y="12727"/>
                </a:lnTo>
                <a:lnTo>
                  <a:pt x="16035" y="12410"/>
                </a:lnTo>
                <a:lnTo>
                  <a:pt x="16205" y="12070"/>
                </a:lnTo>
                <a:lnTo>
                  <a:pt x="16376" y="11705"/>
                </a:lnTo>
                <a:lnTo>
                  <a:pt x="16546" y="11340"/>
                </a:lnTo>
                <a:lnTo>
                  <a:pt x="16668" y="10975"/>
                </a:lnTo>
                <a:lnTo>
                  <a:pt x="16911" y="10220"/>
                </a:lnTo>
                <a:lnTo>
                  <a:pt x="17106" y="9466"/>
                </a:lnTo>
                <a:lnTo>
                  <a:pt x="17154" y="9101"/>
                </a:lnTo>
                <a:lnTo>
                  <a:pt x="17179" y="8663"/>
                </a:lnTo>
                <a:lnTo>
                  <a:pt x="17179" y="8176"/>
                </a:lnTo>
                <a:lnTo>
                  <a:pt x="17179" y="7665"/>
                </a:lnTo>
                <a:lnTo>
                  <a:pt x="17106" y="6717"/>
                </a:lnTo>
                <a:lnTo>
                  <a:pt x="17057" y="6352"/>
                </a:lnTo>
                <a:lnTo>
                  <a:pt x="17008" y="6108"/>
                </a:lnTo>
                <a:lnTo>
                  <a:pt x="16814" y="5524"/>
                </a:lnTo>
                <a:lnTo>
                  <a:pt x="16619" y="4965"/>
                </a:lnTo>
                <a:lnTo>
                  <a:pt x="16376" y="4429"/>
                </a:lnTo>
                <a:lnTo>
                  <a:pt x="16108" y="3918"/>
                </a:lnTo>
                <a:lnTo>
                  <a:pt x="15816" y="3432"/>
                </a:lnTo>
                <a:lnTo>
                  <a:pt x="15475" y="2969"/>
                </a:lnTo>
                <a:lnTo>
                  <a:pt x="15110" y="2507"/>
                </a:lnTo>
                <a:lnTo>
                  <a:pt x="14697" y="2093"/>
                </a:lnTo>
                <a:lnTo>
                  <a:pt x="14283" y="1704"/>
                </a:lnTo>
                <a:lnTo>
                  <a:pt x="13845" y="1363"/>
                </a:lnTo>
                <a:lnTo>
                  <a:pt x="13358" y="1023"/>
                </a:lnTo>
                <a:lnTo>
                  <a:pt x="12872" y="706"/>
                </a:lnTo>
                <a:lnTo>
                  <a:pt x="12361" y="439"/>
                </a:lnTo>
                <a:lnTo>
                  <a:pt x="12093" y="341"/>
                </a:lnTo>
                <a:lnTo>
                  <a:pt x="11826" y="244"/>
                </a:lnTo>
                <a:lnTo>
                  <a:pt x="11558" y="147"/>
                </a:lnTo>
                <a:lnTo>
                  <a:pt x="11266" y="98"/>
                </a:lnTo>
                <a:lnTo>
                  <a:pt x="10998" y="49"/>
                </a:lnTo>
                <a:lnTo>
                  <a:pt x="10706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6" name="Google Shape;886;p37"/>
          <p:cNvSpPr/>
          <p:nvPr/>
        </p:nvSpPr>
        <p:spPr>
          <a:xfrm>
            <a:off x="4934129" y="870729"/>
            <a:ext cx="458409" cy="451502"/>
          </a:xfrm>
          <a:custGeom>
            <a:avLst/>
            <a:gdLst/>
            <a:ahLst/>
            <a:cxnLst/>
            <a:rect l="l" t="t" r="r" b="b"/>
            <a:pathLst>
              <a:path w="20975" h="20659" extrusionOk="0">
                <a:moveTo>
                  <a:pt x="10317" y="1704"/>
                </a:moveTo>
                <a:lnTo>
                  <a:pt x="10269" y="1728"/>
                </a:lnTo>
                <a:lnTo>
                  <a:pt x="10171" y="1825"/>
                </a:lnTo>
                <a:lnTo>
                  <a:pt x="10123" y="1947"/>
                </a:lnTo>
                <a:lnTo>
                  <a:pt x="10098" y="2069"/>
                </a:lnTo>
                <a:lnTo>
                  <a:pt x="10074" y="2190"/>
                </a:lnTo>
                <a:lnTo>
                  <a:pt x="10050" y="2336"/>
                </a:lnTo>
                <a:lnTo>
                  <a:pt x="10050" y="2482"/>
                </a:lnTo>
                <a:lnTo>
                  <a:pt x="10098" y="2653"/>
                </a:lnTo>
                <a:lnTo>
                  <a:pt x="10123" y="2701"/>
                </a:lnTo>
                <a:lnTo>
                  <a:pt x="10147" y="2774"/>
                </a:lnTo>
                <a:lnTo>
                  <a:pt x="10196" y="2799"/>
                </a:lnTo>
                <a:lnTo>
                  <a:pt x="10244" y="2823"/>
                </a:lnTo>
                <a:lnTo>
                  <a:pt x="10342" y="2823"/>
                </a:lnTo>
                <a:lnTo>
                  <a:pt x="10439" y="2774"/>
                </a:lnTo>
                <a:lnTo>
                  <a:pt x="10463" y="2726"/>
                </a:lnTo>
                <a:lnTo>
                  <a:pt x="10488" y="2677"/>
                </a:lnTo>
                <a:lnTo>
                  <a:pt x="10488" y="2580"/>
                </a:lnTo>
                <a:lnTo>
                  <a:pt x="10488" y="2482"/>
                </a:lnTo>
                <a:lnTo>
                  <a:pt x="10463" y="2263"/>
                </a:lnTo>
                <a:lnTo>
                  <a:pt x="10463" y="1850"/>
                </a:lnTo>
                <a:lnTo>
                  <a:pt x="10439" y="1777"/>
                </a:lnTo>
                <a:lnTo>
                  <a:pt x="10390" y="1728"/>
                </a:lnTo>
                <a:lnTo>
                  <a:pt x="10317" y="1704"/>
                </a:lnTo>
                <a:close/>
                <a:moveTo>
                  <a:pt x="8054" y="1"/>
                </a:moveTo>
                <a:lnTo>
                  <a:pt x="7981" y="25"/>
                </a:lnTo>
                <a:lnTo>
                  <a:pt x="7933" y="122"/>
                </a:lnTo>
                <a:lnTo>
                  <a:pt x="7908" y="220"/>
                </a:lnTo>
                <a:lnTo>
                  <a:pt x="7884" y="439"/>
                </a:lnTo>
                <a:lnTo>
                  <a:pt x="7908" y="852"/>
                </a:lnTo>
                <a:lnTo>
                  <a:pt x="7933" y="1071"/>
                </a:lnTo>
                <a:lnTo>
                  <a:pt x="7957" y="1290"/>
                </a:lnTo>
                <a:lnTo>
                  <a:pt x="8054" y="1704"/>
                </a:lnTo>
                <a:lnTo>
                  <a:pt x="8103" y="2044"/>
                </a:lnTo>
                <a:lnTo>
                  <a:pt x="8200" y="2458"/>
                </a:lnTo>
                <a:lnTo>
                  <a:pt x="8273" y="2653"/>
                </a:lnTo>
                <a:lnTo>
                  <a:pt x="8371" y="2823"/>
                </a:lnTo>
                <a:lnTo>
                  <a:pt x="8468" y="2969"/>
                </a:lnTo>
                <a:lnTo>
                  <a:pt x="8541" y="2993"/>
                </a:lnTo>
                <a:lnTo>
                  <a:pt x="8614" y="3042"/>
                </a:lnTo>
                <a:lnTo>
                  <a:pt x="8711" y="3042"/>
                </a:lnTo>
                <a:lnTo>
                  <a:pt x="8784" y="2993"/>
                </a:lnTo>
                <a:lnTo>
                  <a:pt x="8857" y="2920"/>
                </a:lnTo>
                <a:lnTo>
                  <a:pt x="8857" y="2847"/>
                </a:lnTo>
                <a:lnTo>
                  <a:pt x="8857" y="2726"/>
                </a:lnTo>
                <a:lnTo>
                  <a:pt x="8809" y="2604"/>
                </a:lnTo>
                <a:lnTo>
                  <a:pt x="8711" y="2385"/>
                </a:lnTo>
                <a:lnTo>
                  <a:pt x="8614" y="2044"/>
                </a:lnTo>
                <a:lnTo>
                  <a:pt x="8517" y="1704"/>
                </a:lnTo>
                <a:lnTo>
                  <a:pt x="8444" y="1290"/>
                </a:lnTo>
                <a:lnTo>
                  <a:pt x="8395" y="876"/>
                </a:lnTo>
                <a:lnTo>
                  <a:pt x="8322" y="487"/>
                </a:lnTo>
                <a:lnTo>
                  <a:pt x="8273" y="293"/>
                </a:lnTo>
                <a:lnTo>
                  <a:pt x="8225" y="98"/>
                </a:lnTo>
                <a:lnTo>
                  <a:pt x="8176" y="25"/>
                </a:lnTo>
                <a:lnTo>
                  <a:pt x="8103" y="1"/>
                </a:lnTo>
                <a:close/>
                <a:moveTo>
                  <a:pt x="12483" y="1"/>
                </a:moveTo>
                <a:lnTo>
                  <a:pt x="12337" y="122"/>
                </a:lnTo>
                <a:lnTo>
                  <a:pt x="12239" y="244"/>
                </a:lnTo>
                <a:lnTo>
                  <a:pt x="12142" y="414"/>
                </a:lnTo>
                <a:lnTo>
                  <a:pt x="12093" y="585"/>
                </a:lnTo>
                <a:lnTo>
                  <a:pt x="11996" y="949"/>
                </a:lnTo>
                <a:lnTo>
                  <a:pt x="11923" y="1290"/>
                </a:lnTo>
                <a:lnTo>
                  <a:pt x="11753" y="2166"/>
                </a:lnTo>
                <a:lnTo>
                  <a:pt x="11631" y="2531"/>
                </a:lnTo>
                <a:lnTo>
                  <a:pt x="11607" y="2701"/>
                </a:lnTo>
                <a:lnTo>
                  <a:pt x="11607" y="2799"/>
                </a:lnTo>
                <a:lnTo>
                  <a:pt x="11607" y="2872"/>
                </a:lnTo>
                <a:lnTo>
                  <a:pt x="11655" y="2969"/>
                </a:lnTo>
                <a:lnTo>
                  <a:pt x="11753" y="3018"/>
                </a:lnTo>
                <a:lnTo>
                  <a:pt x="11850" y="3042"/>
                </a:lnTo>
                <a:lnTo>
                  <a:pt x="11947" y="3018"/>
                </a:lnTo>
                <a:lnTo>
                  <a:pt x="12069" y="2920"/>
                </a:lnTo>
                <a:lnTo>
                  <a:pt x="12142" y="2774"/>
                </a:lnTo>
                <a:lnTo>
                  <a:pt x="12191" y="2604"/>
                </a:lnTo>
                <a:lnTo>
                  <a:pt x="12239" y="2434"/>
                </a:lnTo>
                <a:lnTo>
                  <a:pt x="12288" y="2069"/>
                </a:lnTo>
                <a:lnTo>
                  <a:pt x="12337" y="1752"/>
                </a:lnTo>
                <a:lnTo>
                  <a:pt x="12458" y="974"/>
                </a:lnTo>
                <a:lnTo>
                  <a:pt x="12556" y="585"/>
                </a:lnTo>
                <a:lnTo>
                  <a:pt x="12604" y="390"/>
                </a:lnTo>
                <a:lnTo>
                  <a:pt x="12677" y="220"/>
                </a:lnTo>
                <a:lnTo>
                  <a:pt x="12702" y="171"/>
                </a:lnTo>
                <a:lnTo>
                  <a:pt x="12702" y="122"/>
                </a:lnTo>
                <a:lnTo>
                  <a:pt x="12653" y="25"/>
                </a:lnTo>
                <a:lnTo>
                  <a:pt x="12629" y="1"/>
                </a:lnTo>
                <a:close/>
                <a:moveTo>
                  <a:pt x="14089" y="2507"/>
                </a:moveTo>
                <a:lnTo>
                  <a:pt x="13991" y="2555"/>
                </a:lnTo>
                <a:lnTo>
                  <a:pt x="13918" y="2628"/>
                </a:lnTo>
                <a:lnTo>
                  <a:pt x="13845" y="2726"/>
                </a:lnTo>
                <a:lnTo>
                  <a:pt x="13797" y="2847"/>
                </a:lnTo>
                <a:lnTo>
                  <a:pt x="13699" y="3066"/>
                </a:lnTo>
                <a:lnTo>
                  <a:pt x="13651" y="3212"/>
                </a:lnTo>
                <a:lnTo>
                  <a:pt x="13651" y="3334"/>
                </a:lnTo>
                <a:lnTo>
                  <a:pt x="13651" y="3383"/>
                </a:lnTo>
                <a:lnTo>
                  <a:pt x="13675" y="3431"/>
                </a:lnTo>
                <a:lnTo>
                  <a:pt x="13724" y="3456"/>
                </a:lnTo>
                <a:lnTo>
                  <a:pt x="13772" y="3480"/>
                </a:lnTo>
                <a:lnTo>
                  <a:pt x="13821" y="3504"/>
                </a:lnTo>
                <a:lnTo>
                  <a:pt x="13894" y="3480"/>
                </a:lnTo>
                <a:lnTo>
                  <a:pt x="13918" y="3456"/>
                </a:lnTo>
                <a:lnTo>
                  <a:pt x="13967" y="3407"/>
                </a:lnTo>
                <a:lnTo>
                  <a:pt x="14040" y="3212"/>
                </a:lnTo>
                <a:lnTo>
                  <a:pt x="14089" y="3018"/>
                </a:lnTo>
                <a:lnTo>
                  <a:pt x="14162" y="2799"/>
                </a:lnTo>
                <a:lnTo>
                  <a:pt x="14210" y="2701"/>
                </a:lnTo>
                <a:lnTo>
                  <a:pt x="14235" y="2604"/>
                </a:lnTo>
                <a:lnTo>
                  <a:pt x="14210" y="2555"/>
                </a:lnTo>
                <a:lnTo>
                  <a:pt x="14186" y="2531"/>
                </a:lnTo>
                <a:lnTo>
                  <a:pt x="14137" y="2507"/>
                </a:lnTo>
                <a:close/>
                <a:moveTo>
                  <a:pt x="6692" y="2385"/>
                </a:moveTo>
                <a:lnTo>
                  <a:pt x="6667" y="2409"/>
                </a:lnTo>
                <a:lnTo>
                  <a:pt x="6594" y="2507"/>
                </a:lnTo>
                <a:lnTo>
                  <a:pt x="6570" y="2628"/>
                </a:lnTo>
                <a:lnTo>
                  <a:pt x="6594" y="2774"/>
                </a:lnTo>
                <a:lnTo>
                  <a:pt x="6619" y="2920"/>
                </a:lnTo>
                <a:lnTo>
                  <a:pt x="6740" y="3188"/>
                </a:lnTo>
                <a:lnTo>
                  <a:pt x="6838" y="3431"/>
                </a:lnTo>
                <a:lnTo>
                  <a:pt x="6886" y="3504"/>
                </a:lnTo>
                <a:lnTo>
                  <a:pt x="6935" y="3553"/>
                </a:lnTo>
                <a:lnTo>
                  <a:pt x="7008" y="3553"/>
                </a:lnTo>
                <a:lnTo>
                  <a:pt x="7081" y="3529"/>
                </a:lnTo>
                <a:lnTo>
                  <a:pt x="7130" y="3504"/>
                </a:lnTo>
                <a:lnTo>
                  <a:pt x="7154" y="3456"/>
                </a:lnTo>
                <a:lnTo>
                  <a:pt x="7178" y="3383"/>
                </a:lnTo>
                <a:lnTo>
                  <a:pt x="7154" y="3310"/>
                </a:lnTo>
                <a:lnTo>
                  <a:pt x="6935" y="2823"/>
                </a:lnTo>
                <a:lnTo>
                  <a:pt x="6862" y="2604"/>
                </a:lnTo>
                <a:lnTo>
                  <a:pt x="6813" y="2507"/>
                </a:lnTo>
                <a:lnTo>
                  <a:pt x="6740" y="2409"/>
                </a:lnTo>
                <a:lnTo>
                  <a:pt x="6692" y="2385"/>
                </a:lnTo>
                <a:close/>
                <a:moveTo>
                  <a:pt x="16668" y="2020"/>
                </a:moveTo>
                <a:lnTo>
                  <a:pt x="16595" y="2044"/>
                </a:lnTo>
                <a:lnTo>
                  <a:pt x="16546" y="2093"/>
                </a:lnTo>
                <a:lnTo>
                  <a:pt x="16303" y="2409"/>
                </a:lnTo>
                <a:lnTo>
                  <a:pt x="16084" y="2726"/>
                </a:lnTo>
                <a:lnTo>
                  <a:pt x="15889" y="3042"/>
                </a:lnTo>
                <a:lnTo>
                  <a:pt x="15719" y="3383"/>
                </a:lnTo>
                <a:lnTo>
                  <a:pt x="15573" y="3626"/>
                </a:lnTo>
                <a:lnTo>
                  <a:pt x="15427" y="3894"/>
                </a:lnTo>
                <a:lnTo>
                  <a:pt x="15281" y="4137"/>
                </a:lnTo>
                <a:lnTo>
                  <a:pt x="15184" y="4380"/>
                </a:lnTo>
                <a:lnTo>
                  <a:pt x="15159" y="4453"/>
                </a:lnTo>
                <a:lnTo>
                  <a:pt x="15184" y="4502"/>
                </a:lnTo>
                <a:lnTo>
                  <a:pt x="15232" y="4575"/>
                </a:lnTo>
                <a:lnTo>
                  <a:pt x="15330" y="4624"/>
                </a:lnTo>
                <a:lnTo>
                  <a:pt x="15427" y="4624"/>
                </a:lnTo>
                <a:lnTo>
                  <a:pt x="15549" y="4575"/>
                </a:lnTo>
                <a:lnTo>
                  <a:pt x="15646" y="4502"/>
                </a:lnTo>
                <a:lnTo>
                  <a:pt x="15743" y="4380"/>
                </a:lnTo>
                <a:lnTo>
                  <a:pt x="15816" y="4259"/>
                </a:lnTo>
                <a:lnTo>
                  <a:pt x="15962" y="3991"/>
                </a:lnTo>
                <a:lnTo>
                  <a:pt x="16060" y="3723"/>
                </a:lnTo>
                <a:lnTo>
                  <a:pt x="16352" y="3091"/>
                </a:lnTo>
                <a:lnTo>
                  <a:pt x="16498" y="2872"/>
                </a:lnTo>
                <a:lnTo>
                  <a:pt x="16619" y="2677"/>
                </a:lnTo>
                <a:lnTo>
                  <a:pt x="16765" y="2458"/>
                </a:lnTo>
                <a:lnTo>
                  <a:pt x="16887" y="2239"/>
                </a:lnTo>
                <a:lnTo>
                  <a:pt x="16911" y="2166"/>
                </a:lnTo>
                <a:lnTo>
                  <a:pt x="16887" y="2117"/>
                </a:lnTo>
                <a:lnTo>
                  <a:pt x="16838" y="2069"/>
                </a:lnTo>
                <a:lnTo>
                  <a:pt x="16790" y="2044"/>
                </a:lnTo>
                <a:lnTo>
                  <a:pt x="16741" y="2020"/>
                </a:lnTo>
                <a:close/>
                <a:moveTo>
                  <a:pt x="3869" y="2020"/>
                </a:moveTo>
                <a:lnTo>
                  <a:pt x="3820" y="2044"/>
                </a:lnTo>
                <a:lnTo>
                  <a:pt x="3796" y="2044"/>
                </a:lnTo>
                <a:lnTo>
                  <a:pt x="3747" y="2093"/>
                </a:lnTo>
                <a:lnTo>
                  <a:pt x="3723" y="2190"/>
                </a:lnTo>
                <a:lnTo>
                  <a:pt x="3747" y="2263"/>
                </a:lnTo>
                <a:lnTo>
                  <a:pt x="3796" y="2312"/>
                </a:lnTo>
                <a:lnTo>
                  <a:pt x="3820" y="2385"/>
                </a:lnTo>
                <a:lnTo>
                  <a:pt x="3869" y="2531"/>
                </a:lnTo>
                <a:lnTo>
                  <a:pt x="3991" y="2799"/>
                </a:lnTo>
                <a:lnTo>
                  <a:pt x="4185" y="3188"/>
                </a:lnTo>
                <a:lnTo>
                  <a:pt x="4404" y="3577"/>
                </a:lnTo>
                <a:lnTo>
                  <a:pt x="4599" y="3869"/>
                </a:lnTo>
                <a:lnTo>
                  <a:pt x="4818" y="4161"/>
                </a:lnTo>
                <a:lnTo>
                  <a:pt x="5086" y="4405"/>
                </a:lnTo>
                <a:lnTo>
                  <a:pt x="5207" y="4526"/>
                </a:lnTo>
                <a:lnTo>
                  <a:pt x="5378" y="4624"/>
                </a:lnTo>
                <a:lnTo>
                  <a:pt x="5475" y="4648"/>
                </a:lnTo>
                <a:lnTo>
                  <a:pt x="5572" y="4648"/>
                </a:lnTo>
                <a:lnTo>
                  <a:pt x="5645" y="4599"/>
                </a:lnTo>
                <a:lnTo>
                  <a:pt x="5694" y="4526"/>
                </a:lnTo>
                <a:lnTo>
                  <a:pt x="5718" y="4453"/>
                </a:lnTo>
                <a:lnTo>
                  <a:pt x="5718" y="4356"/>
                </a:lnTo>
                <a:lnTo>
                  <a:pt x="5694" y="4283"/>
                </a:lnTo>
                <a:lnTo>
                  <a:pt x="5621" y="4210"/>
                </a:lnTo>
                <a:lnTo>
                  <a:pt x="5451" y="4088"/>
                </a:lnTo>
                <a:lnTo>
                  <a:pt x="5329" y="3991"/>
                </a:lnTo>
                <a:lnTo>
                  <a:pt x="5086" y="3723"/>
                </a:lnTo>
                <a:lnTo>
                  <a:pt x="4867" y="3431"/>
                </a:lnTo>
                <a:lnTo>
                  <a:pt x="4672" y="3139"/>
                </a:lnTo>
                <a:lnTo>
                  <a:pt x="4526" y="2847"/>
                </a:lnTo>
                <a:lnTo>
                  <a:pt x="4380" y="2580"/>
                </a:lnTo>
                <a:lnTo>
                  <a:pt x="4210" y="2288"/>
                </a:lnTo>
                <a:lnTo>
                  <a:pt x="4112" y="2166"/>
                </a:lnTo>
                <a:lnTo>
                  <a:pt x="4015" y="2069"/>
                </a:lnTo>
                <a:lnTo>
                  <a:pt x="3966" y="2044"/>
                </a:lnTo>
                <a:lnTo>
                  <a:pt x="3918" y="2020"/>
                </a:lnTo>
                <a:close/>
                <a:moveTo>
                  <a:pt x="3601" y="4843"/>
                </a:moveTo>
                <a:lnTo>
                  <a:pt x="3577" y="4891"/>
                </a:lnTo>
                <a:lnTo>
                  <a:pt x="3577" y="4916"/>
                </a:lnTo>
                <a:lnTo>
                  <a:pt x="3577" y="4964"/>
                </a:lnTo>
                <a:lnTo>
                  <a:pt x="3601" y="5062"/>
                </a:lnTo>
                <a:lnTo>
                  <a:pt x="3674" y="5135"/>
                </a:lnTo>
                <a:lnTo>
                  <a:pt x="3747" y="5183"/>
                </a:lnTo>
                <a:lnTo>
                  <a:pt x="3845" y="5281"/>
                </a:lnTo>
                <a:lnTo>
                  <a:pt x="3966" y="5354"/>
                </a:lnTo>
                <a:lnTo>
                  <a:pt x="4234" y="5500"/>
                </a:lnTo>
                <a:lnTo>
                  <a:pt x="4404" y="5500"/>
                </a:lnTo>
                <a:lnTo>
                  <a:pt x="4477" y="5451"/>
                </a:lnTo>
                <a:lnTo>
                  <a:pt x="4502" y="5402"/>
                </a:lnTo>
                <a:lnTo>
                  <a:pt x="4526" y="5329"/>
                </a:lnTo>
                <a:lnTo>
                  <a:pt x="4502" y="5256"/>
                </a:lnTo>
                <a:lnTo>
                  <a:pt x="4477" y="5183"/>
                </a:lnTo>
                <a:lnTo>
                  <a:pt x="4380" y="5135"/>
                </a:lnTo>
                <a:lnTo>
                  <a:pt x="4137" y="5013"/>
                </a:lnTo>
                <a:lnTo>
                  <a:pt x="3918" y="4891"/>
                </a:lnTo>
                <a:lnTo>
                  <a:pt x="3820" y="4867"/>
                </a:lnTo>
                <a:lnTo>
                  <a:pt x="3747" y="4843"/>
                </a:lnTo>
                <a:close/>
                <a:moveTo>
                  <a:pt x="17106" y="4891"/>
                </a:moveTo>
                <a:lnTo>
                  <a:pt x="16960" y="4940"/>
                </a:lnTo>
                <a:lnTo>
                  <a:pt x="16814" y="5037"/>
                </a:lnTo>
                <a:lnTo>
                  <a:pt x="16668" y="5159"/>
                </a:lnTo>
                <a:lnTo>
                  <a:pt x="16498" y="5305"/>
                </a:lnTo>
                <a:lnTo>
                  <a:pt x="16473" y="5354"/>
                </a:lnTo>
                <a:lnTo>
                  <a:pt x="16473" y="5402"/>
                </a:lnTo>
                <a:lnTo>
                  <a:pt x="16473" y="5451"/>
                </a:lnTo>
                <a:lnTo>
                  <a:pt x="16498" y="5500"/>
                </a:lnTo>
                <a:lnTo>
                  <a:pt x="16546" y="5524"/>
                </a:lnTo>
                <a:lnTo>
                  <a:pt x="16571" y="5548"/>
                </a:lnTo>
                <a:lnTo>
                  <a:pt x="16644" y="5548"/>
                </a:lnTo>
                <a:lnTo>
                  <a:pt x="16692" y="5524"/>
                </a:lnTo>
                <a:lnTo>
                  <a:pt x="16838" y="5402"/>
                </a:lnTo>
                <a:lnTo>
                  <a:pt x="17009" y="5256"/>
                </a:lnTo>
                <a:lnTo>
                  <a:pt x="17106" y="5135"/>
                </a:lnTo>
                <a:lnTo>
                  <a:pt x="17179" y="4964"/>
                </a:lnTo>
                <a:lnTo>
                  <a:pt x="17179" y="4940"/>
                </a:lnTo>
                <a:lnTo>
                  <a:pt x="17155" y="4916"/>
                </a:lnTo>
                <a:lnTo>
                  <a:pt x="17130" y="4891"/>
                </a:lnTo>
                <a:close/>
                <a:moveTo>
                  <a:pt x="19539" y="5500"/>
                </a:moveTo>
                <a:lnTo>
                  <a:pt x="19442" y="5524"/>
                </a:lnTo>
                <a:lnTo>
                  <a:pt x="19320" y="5548"/>
                </a:lnTo>
                <a:lnTo>
                  <a:pt x="19101" y="5646"/>
                </a:lnTo>
                <a:lnTo>
                  <a:pt x="18688" y="5865"/>
                </a:lnTo>
                <a:lnTo>
                  <a:pt x="18006" y="6157"/>
                </a:lnTo>
                <a:lnTo>
                  <a:pt x="17349" y="6497"/>
                </a:lnTo>
                <a:lnTo>
                  <a:pt x="17276" y="6546"/>
                </a:lnTo>
                <a:lnTo>
                  <a:pt x="17252" y="6619"/>
                </a:lnTo>
                <a:lnTo>
                  <a:pt x="17252" y="6692"/>
                </a:lnTo>
                <a:lnTo>
                  <a:pt x="17276" y="6765"/>
                </a:lnTo>
                <a:lnTo>
                  <a:pt x="17301" y="6814"/>
                </a:lnTo>
                <a:lnTo>
                  <a:pt x="17374" y="6862"/>
                </a:lnTo>
                <a:lnTo>
                  <a:pt x="17422" y="6887"/>
                </a:lnTo>
                <a:lnTo>
                  <a:pt x="17520" y="6887"/>
                </a:lnTo>
                <a:lnTo>
                  <a:pt x="18201" y="6595"/>
                </a:lnTo>
                <a:lnTo>
                  <a:pt x="18858" y="6303"/>
                </a:lnTo>
                <a:lnTo>
                  <a:pt x="19345" y="6132"/>
                </a:lnTo>
                <a:lnTo>
                  <a:pt x="19466" y="6084"/>
                </a:lnTo>
                <a:lnTo>
                  <a:pt x="19588" y="6011"/>
                </a:lnTo>
                <a:lnTo>
                  <a:pt x="19685" y="5938"/>
                </a:lnTo>
                <a:lnTo>
                  <a:pt x="19734" y="5865"/>
                </a:lnTo>
                <a:lnTo>
                  <a:pt x="19758" y="5792"/>
                </a:lnTo>
                <a:lnTo>
                  <a:pt x="19782" y="5743"/>
                </a:lnTo>
                <a:lnTo>
                  <a:pt x="19734" y="5621"/>
                </a:lnTo>
                <a:lnTo>
                  <a:pt x="19709" y="5573"/>
                </a:lnTo>
                <a:lnTo>
                  <a:pt x="19661" y="5548"/>
                </a:lnTo>
                <a:lnTo>
                  <a:pt x="19612" y="5524"/>
                </a:lnTo>
                <a:lnTo>
                  <a:pt x="19539" y="5500"/>
                </a:lnTo>
                <a:close/>
                <a:moveTo>
                  <a:pt x="998" y="5694"/>
                </a:moveTo>
                <a:lnTo>
                  <a:pt x="949" y="5719"/>
                </a:lnTo>
                <a:lnTo>
                  <a:pt x="925" y="5767"/>
                </a:lnTo>
                <a:lnTo>
                  <a:pt x="901" y="5865"/>
                </a:lnTo>
                <a:lnTo>
                  <a:pt x="925" y="5938"/>
                </a:lnTo>
                <a:lnTo>
                  <a:pt x="949" y="6011"/>
                </a:lnTo>
                <a:lnTo>
                  <a:pt x="1022" y="6084"/>
                </a:lnTo>
                <a:lnTo>
                  <a:pt x="1193" y="6230"/>
                </a:lnTo>
                <a:lnTo>
                  <a:pt x="1412" y="6327"/>
                </a:lnTo>
                <a:lnTo>
                  <a:pt x="1874" y="6522"/>
                </a:lnTo>
                <a:lnTo>
                  <a:pt x="2093" y="6595"/>
                </a:lnTo>
                <a:lnTo>
                  <a:pt x="2239" y="6643"/>
                </a:lnTo>
                <a:lnTo>
                  <a:pt x="2677" y="6887"/>
                </a:lnTo>
                <a:lnTo>
                  <a:pt x="3139" y="7130"/>
                </a:lnTo>
                <a:lnTo>
                  <a:pt x="3383" y="7276"/>
                </a:lnTo>
                <a:lnTo>
                  <a:pt x="3504" y="7325"/>
                </a:lnTo>
                <a:lnTo>
                  <a:pt x="3577" y="7325"/>
                </a:lnTo>
                <a:lnTo>
                  <a:pt x="3650" y="7300"/>
                </a:lnTo>
                <a:lnTo>
                  <a:pt x="3699" y="7252"/>
                </a:lnTo>
                <a:lnTo>
                  <a:pt x="3723" y="7203"/>
                </a:lnTo>
                <a:lnTo>
                  <a:pt x="3747" y="7130"/>
                </a:lnTo>
                <a:lnTo>
                  <a:pt x="3723" y="7057"/>
                </a:lnTo>
                <a:lnTo>
                  <a:pt x="3650" y="6935"/>
                </a:lnTo>
                <a:lnTo>
                  <a:pt x="3529" y="6814"/>
                </a:lnTo>
                <a:lnTo>
                  <a:pt x="3383" y="6692"/>
                </a:lnTo>
                <a:lnTo>
                  <a:pt x="3212" y="6595"/>
                </a:lnTo>
                <a:lnTo>
                  <a:pt x="2847" y="6424"/>
                </a:lnTo>
                <a:lnTo>
                  <a:pt x="2531" y="6278"/>
                </a:lnTo>
                <a:lnTo>
                  <a:pt x="2166" y="6108"/>
                </a:lnTo>
                <a:lnTo>
                  <a:pt x="1777" y="5962"/>
                </a:lnTo>
                <a:lnTo>
                  <a:pt x="1022" y="5694"/>
                </a:lnTo>
                <a:close/>
                <a:moveTo>
                  <a:pt x="18396" y="8274"/>
                </a:moveTo>
                <a:lnTo>
                  <a:pt x="18128" y="8298"/>
                </a:lnTo>
                <a:lnTo>
                  <a:pt x="17982" y="8322"/>
                </a:lnTo>
                <a:lnTo>
                  <a:pt x="17885" y="8371"/>
                </a:lnTo>
                <a:lnTo>
                  <a:pt x="17812" y="8420"/>
                </a:lnTo>
                <a:lnTo>
                  <a:pt x="17787" y="8468"/>
                </a:lnTo>
                <a:lnTo>
                  <a:pt x="17787" y="8541"/>
                </a:lnTo>
                <a:lnTo>
                  <a:pt x="17787" y="8590"/>
                </a:lnTo>
                <a:lnTo>
                  <a:pt x="17812" y="8663"/>
                </a:lnTo>
                <a:lnTo>
                  <a:pt x="17860" y="8712"/>
                </a:lnTo>
                <a:lnTo>
                  <a:pt x="17909" y="8736"/>
                </a:lnTo>
                <a:lnTo>
                  <a:pt x="17982" y="8736"/>
                </a:lnTo>
                <a:lnTo>
                  <a:pt x="18201" y="8712"/>
                </a:lnTo>
                <a:lnTo>
                  <a:pt x="18517" y="8663"/>
                </a:lnTo>
                <a:lnTo>
                  <a:pt x="18663" y="8590"/>
                </a:lnTo>
                <a:lnTo>
                  <a:pt x="18785" y="8541"/>
                </a:lnTo>
                <a:lnTo>
                  <a:pt x="18858" y="8468"/>
                </a:lnTo>
                <a:lnTo>
                  <a:pt x="18858" y="8420"/>
                </a:lnTo>
                <a:lnTo>
                  <a:pt x="18858" y="8395"/>
                </a:lnTo>
                <a:lnTo>
                  <a:pt x="18809" y="8347"/>
                </a:lnTo>
                <a:lnTo>
                  <a:pt x="18761" y="8322"/>
                </a:lnTo>
                <a:lnTo>
                  <a:pt x="18639" y="8274"/>
                </a:lnTo>
                <a:close/>
                <a:moveTo>
                  <a:pt x="2020" y="8201"/>
                </a:moveTo>
                <a:lnTo>
                  <a:pt x="1947" y="8225"/>
                </a:lnTo>
                <a:lnTo>
                  <a:pt x="1898" y="8249"/>
                </a:lnTo>
                <a:lnTo>
                  <a:pt x="1874" y="8274"/>
                </a:lnTo>
                <a:lnTo>
                  <a:pt x="1850" y="8322"/>
                </a:lnTo>
                <a:lnTo>
                  <a:pt x="1850" y="8395"/>
                </a:lnTo>
                <a:lnTo>
                  <a:pt x="1850" y="8444"/>
                </a:lnTo>
                <a:lnTo>
                  <a:pt x="1874" y="8493"/>
                </a:lnTo>
                <a:lnTo>
                  <a:pt x="1923" y="8517"/>
                </a:lnTo>
                <a:lnTo>
                  <a:pt x="2093" y="8614"/>
                </a:lnTo>
                <a:lnTo>
                  <a:pt x="2288" y="8687"/>
                </a:lnTo>
                <a:lnTo>
                  <a:pt x="2482" y="8736"/>
                </a:lnTo>
                <a:lnTo>
                  <a:pt x="2701" y="8760"/>
                </a:lnTo>
                <a:lnTo>
                  <a:pt x="2774" y="8760"/>
                </a:lnTo>
                <a:lnTo>
                  <a:pt x="2823" y="8712"/>
                </a:lnTo>
                <a:lnTo>
                  <a:pt x="2872" y="8663"/>
                </a:lnTo>
                <a:lnTo>
                  <a:pt x="2896" y="8590"/>
                </a:lnTo>
                <a:lnTo>
                  <a:pt x="2896" y="8517"/>
                </a:lnTo>
                <a:lnTo>
                  <a:pt x="2872" y="8444"/>
                </a:lnTo>
                <a:lnTo>
                  <a:pt x="2823" y="8395"/>
                </a:lnTo>
                <a:lnTo>
                  <a:pt x="2750" y="8347"/>
                </a:lnTo>
                <a:lnTo>
                  <a:pt x="2385" y="8274"/>
                </a:lnTo>
                <a:lnTo>
                  <a:pt x="2190" y="8225"/>
                </a:lnTo>
                <a:lnTo>
                  <a:pt x="2020" y="8201"/>
                </a:lnTo>
                <a:close/>
                <a:moveTo>
                  <a:pt x="18517" y="9904"/>
                </a:moveTo>
                <a:lnTo>
                  <a:pt x="18323" y="9928"/>
                </a:lnTo>
                <a:lnTo>
                  <a:pt x="18177" y="9952"/>
                </a:lnTo>
                <a:lnTo>
                  <a:pt x="18031" y="10050"/>
                </a:lnTo>
                <a:lnTo>
                  <a:pt x="18006" y="10074"/>
                </a:lnTo>
                <a:lnTo>
                  <a:pt x="18006" y="10123"/>
                </a:lnTo>
                <a:lnTo>
                  <a:pt x="18128" y="10220"/>
                </a:lnTo>
                <a:lnTo>
                  <a:pt x="18274" y="10293"/>
                </a:lnTo>
                <a:lnTo>
                  <a:pt x="18420" y="10317"/>
                </a:lnTo>
                <a:lnTo>
                  <a:pt x="18590" y="10342"/>
                </a:lnTo>
                <a:lnTo>
                  <a:pt x="18931" y="10366"/>
                </a:lnTo>
                <a:lnTo>
                  <a:pt x="19247" y="10366"/>
                </a:lnTo>
                <a:lnTo>
                  <a:pt x="19661" y="10390"/>
                </a:lnTo>
                <a:lnTo>
                  <a:pt x="20074" y="10415"/>
                </a:lnTo>
                <a:lnTo>
                  <a:pt x="20293" y="10415"/>
                </a:lnTo>
                <a:lnTo>
                  <a:pt x="20512" y="10390"/>
                </a:lnTo>
                <a:lnTo>
                  <a:pt x="20707" y="10366"/>
                </a:lnTo>
                <a:lnTo>
                  <a:pt x="20902" y="10293"/>
                </a:lnTo>
                <a:lnTo>
                  <a:pt x="20950" y="10269"/>
                </a:lnTo>
                <a:lnTo>
                  <a:pt x="20975" y="10220"/>
                </a:lnTo>
                <a:lnTo>
                  <a:pt x="20975" y="10123"/>
                </a:lnTo>
                <a:lnTo>
                  <a:pt x="20926" y="10050"/>
                </a:lnTo>
                <a:lnTo>
                  <a:pt x="20853" y="10001"/>
                </a:lnTo>
                <a:lnTo>
                  <a:pt x="20707" y="9952"/>
                </a:lnTo>
                <a:lnTo>
                  <a:pt x="20512" y="9904"/>
                </a:lnTo>
                <a:lnTo>
                  <a:pt x="20147" y="9904"/>
                </a:lnTo>
                <a:lnTo>
                  <a:pt x="19782" y="9928"/>
                </a:lnTo>
                <a:lnTo>
                  <a:pt x="19418" y="9952"/>
                </a:lnTo>
                <a:lnTo>
                  <a:pt x="19077" y="9928"/>
                </a:lnTo>
                <a:lnTo>
                  <a:pt x="18688" y="9904"/>
                </a:lnTo>
                <a:close/>
                <a:moveTo>
                  <a:pt x="365" y="10123"/>
                </a:moveTo>
                <a:lnTo>
                  <a:pt x="219" y="10147"/>
                </a:lnTo>
                <a:lnTo>
                  <a:pt x="98" y="10171"/>
                </a:lnTo>
                <a:lnTo>
                  <a:pt x="25" y="10220"/>
                </a:lnTo>
                <a:lnTo>
                  <a:pt x="0" y="10269"/>
                </a:lnTo>
                <a:lnTo>
                  <a:pt x="0" y="10317"/>
                </a:lnTo>
                <a:lnTo>
                  <a:pt x="25" y="10366"/>
                </a:lnTo>
                <a:lnTo>
                  <a:pt x="49" y="10415"/>
                </a:lnTo>
                <a:lnTo>
                  <a:pt x="146" y="10512"/>
                </a:lnTo>
                <a:lnTo>
                  <a:pt x="268" y="10561"/>
                </a:lnTo>
                <a:lnTo>
                  <a:pt x="414" y="10585"/>
                </a:lnTo>
                <a:lnTo>
                  <a:pt x="730" y="10609"/>
                </a:lnTo>
                <a:lnTo>
                  <a:pt x="974" y="10609"/>
                </a:lnTo>
                <a:lnTo>
                  <a:pt x="1923" y="10634"/>
                </a:lnTo>
                <a:lnTo>
                  <a:pt x="2847" y="10634"/>
                </a:lnTo>
                <a:lnTo>
                  <a:pt x="2945" y="10609"/>
                </a:lnTo>
                <a:lnTo>
                  <a:pt x="3018" y="10561"/>
                </a:lnTo>
                <a:lnTo>
                  <a:pt x="3066" y="10488"/>
                </a:lnTo>
                <a:lnTo>
                  <a:pt x="3066" y="10390"/>
                </a:lnTo>
                <a:lnTo>
                  <a:pt x="3066" y="10317"/>
                </a:lnTo>
                <a:lnTo>
                  <a:pt x="3018" y="10244"/>
                </a:lnTo>
                <a:lnTo>
                  <a:pt x="2945" y="10196"/>
                </a:lnTo>
                <a:lnTo>
                  <a:pt x="2847" y="10171"/>
                </a:lnTo>
                <a:lnTo>
                  <a:pt x="1850" y="10171"/>
                </a:lnTo>
                <a:lnTo>
                  <a:pt x="852" y="10147"/>
                </a:lnTo>
                <a:lnTo>
                  <a:pt x="657" y="10123"/>
                </a:lnTo>
                <a:close/>
                <a:moveTo>
                  <a:pt x="2677" y="11777"/>
                </a:moveTo>
                <a:lnTo>
                  <a:pt x="2409" y="11826"/>
                </a:lnTo>
                <a:lnTo>
                  <a:pt x="2288" y="11875"/>
                </a:lnTo>
                <a:lnTo>
                  <a:pt x="2166" y="11923"/>
                </a:lnTo>
                <a:lnTo>
                  <a:pt x="2069" y="11996"/>
                </a:lnTo>
                <a:lnTo>
                  <a:pt x="2020" y="12094"/>
                </a:lnTo>
                <a:lnTo>
                  <a:pt x="2020" y="12167"/>
                </a:lnTo>
                <a:lnTo>
                  <a:pt x="2069" y="12215"/>
                </a:lnTo>
                <a:lnTo>
                  <a:pt x="2190" y="12240"/>
                </a:lnTo>
                <a:lnTo>
                  <a:pt x="2312" y="12240"/>
                </a:lnTo>
                <a:lnTo>
                  <a:pt x="2580" y="12191"/>
                </a:lnTo>
                <a:lnTo>
                  <a:pt x="2872" y="12191"/>
                </a:lnTo>
                <a:lnTo>
                  <a:pt x="2993" y="12167"/>
                </a:lnTo>
                <a:lnTo>
                  <a:pt x="3066" y="12142"/>
                </a:lnTo>
                <a:lnTo>
                  <a:pt x="3115" y="12069"/>
                </a:lnTo>
                <a:lnTo>
                  <a:pt x="3139" y="12045"/>
                </a:lnTo>
                <a:lnTo>
                  <a:pt x="3139" y="11996"/>
                </a:lnTo>
                <a:lnTo>
                  <a:pt x="3115" y="11923"/>
                </a:lnTo>
                <a:lnTo>
                  <a:pt x="3091" y="11875"/>
                </a:lnTo>
                <a:lnTo>
                  <a:pt x="3066" y="11850"/>
                </a:lnTo>
                <a:lnTo>
                  <a:pt x="3018" y="11802"/>
                </a:lnTo>
                <a:lnTo>
                  <a:pt x="2920" y="11777"/>
                </a:lnTo>
                <a:close/>
                <a:moveTo>
                  <a:pt x="18006" y="11923"/>
                </a:moveTo>
                <a:lnTo>
                  <a:pt x="17860" y="11948"/>
                </a:lnTo>
                <a:lnTo>
                  <a:pt x="17812" y="11972"/>
                </a:lnTo>
                <a:lnTo>
                  <a:pt x="17763" y="11996"/>
                </a:lnTo>
                <a:lnTo>
                  <a:pt x="17763" y="12045"/>
                </a:lnTo>
                <a:lnTo>
                  <a:pt x="17763" y="12094"/>
                </a:lnTo>
                <a:lnTo>
                  <a:pt x="17787" y="12118"/>
                </a:lnTo>
                <a:lnTo>
                  <a:pt x="17860" y="12167"/>
                </a:lnTo>
                <a:lnTo>
                  <a:pt x="17933" y="12215"/>
                </a:lnTo>
                <a:lnTo>
                  <a:pt x="18006" y="12240"/>
                </a:lnTo>
                <a:lnTo>
                  <a:pt x="18152" y="12264"/>
                </a:lnTo>
                <a:lnTo>
                  <a:pt x="18444" y="12337"/>
                </a:lnTo>
                <a:lnTo>
                  <a:pt x="18761" y="12386"/>
                </a:lnTo>
                <a:lnTo>
                  <a:pt x="18834" y="12386"/>
                </a:lnTo>
                <a:lnTo>
                  <a:pt x="18882" y="12337"/>
                </a:lnTo>
                <a:lnTo>
                  <a:pt x="18931" y="12288"/>
                </a:lnTo>
                <a:lnTo>
                  <a:pt x="18955" y="12215"/>
                </a:lnTo>
                <a:lnTo>
                  <a:pt x="18931" y="12142"/>
                </a:lnTo>
                <a:lnTo>
                  <a:pt x="18931" y="12069"/>
                </a:lnTo>
                <a:lnTo>
                  <a:pt x="18882" y="12021"/>
                </a:lnTo>
                <a:lnTo>
                  <a:pt x="18809" y="11996"/>
                </a:lnTo>
                <a:lnTo>
                  <a:pt x="18566" y="11948"/>
                </a:lnTo>
                <a:lnTo>
                  <a:pt x="18201" y="11923"/>
                </a:lnTo>
                <a:close/>
                <a:moveTo>
                  <a:pt x="3358" y="13359"/>
                </a:moveTo>
                <a:lnTo>
                  <a:pt x="3261" y="13383"/>
                </a:lnTo>
                <a:lnTo>
                  <a:pt x="2434" y="13870"/>
                </a:lnTo>
                <a:lnTo>
                  <a:pt x="1582" y="14357"/>
                </a:lnTo>
                <a:lnTo>
                  <a:pt x="1241" y="14503"/>
                </a:lnTo>
                <a:lnTo>
                  <a:pt x="1095" y="14576"/>
                </a:lnTo>
                <a:lnTo>
                  <a:pt x="949" y="14697"/>
                </a:lnTo>
                <a:lnTo>
                  <a:pt x="925" y="14770"/>
                </a:lnTo>
                <a:lnTo>
                  <a:pt x="925" y="14843"/>
                </a:lnTo>
                <a:lnTo>
                  <a:pt x="949" y="14892"/>
                </a:lnTo>
                <a:lnTo>
                  <a:pt x="1022" y="14941"/>
                </a:lnTo>
                <a:lnTo>
                  <a:pt x="1120" y="14965"/>
                </a:lnTo>
                <a:lnTo>
                  <a:pt x="1217" y="14965"/>
                </a:lnTo>
                <a:lnTo>
                  <a:pt x="1412" y="14916"/>
                </a:lnTo>
                <a:lnTo>
                  <a:pt x="1606" y="14843"/>
                </a:lnTo>
                <a:lnTo>
                  <a:pt x="1801" y="14746"/>
                </a:lnTo>
                <a:lnTo>
                  <a:pt x="2239" y="14551"/>
                </a:lnTo>
                <a:lnTo>
                  <a:pt x="2677" y="14308"/>
                </a:lnTo>
                <a:lnTo>
                  <a:pt x="3504" y="13797"/>
                </a:lnTo>
                <a:lnTo>
                  <a:pt x="3577" y="13724"/>
                </a:lnTo>
                <a:lnTo>
                  <a:pt x="3626" y="13651"/>
                </a:lnTo>
                <a:lnTo>
                  <a:pt x="3626" y="13554"/>
                </a:lnTo>
                <a:lnTo>
                  <a:pt x="3577" y="13481"/>
                </a:lnTo>
                <a:lnTo>
                  <a:pt x="3529" y="13408"/>
                </a:lnTo>
                <a:lnTo>
                  <a:pt x="3456" y="13359"/>
                </a:lnTo>
                <a:close/>
                <a:moveTo>
                  <a:pt x="17325" y="13383"/>
                </a:moveTo>
                <a:lnTo>
                  <a:pt x="17179" y="13408"/>
                </a:lnTo>
                <a:lnTo>
                  <a:pt x="17130" y="13408"/>
                </a:lnTo>
                <a:lnTo>
                  <a:pt x="17130" y="13432"/>
                </a:lnTo>
                <a:lnTo>
                  <a:pt x="17130" y="13505"/>
                </a:lnTo>
                <a:lnTo>
                  <a:pt x="17252" y="13627"/>
                </a:lnTo>
                <a:lnTo>
                  <a:pt x="17398" y="13748"/>
                </a:lnTo>
                <a:lnTo>
                  <a:pt x="17690" y="13943"/>
                </a:lnTo>
                <a:lnTo>
                  <a:pt x="18006" y="14113"/>
                </a:lnTo>
                <a:lnTo>
                  <a:pt x="18323" y="14284"/>
                </a:lnTo>
                <a:lnTo>
                  <a:pt x="18907" y="14649"/>
                </a:lnTo>
                <a:lnTo>
                  <a:pt x="19199" y="14819"/>
                </a:lnTo>
                <a:lnTo>
                  <a:pt x="19515" y="14941"/>
                </a:lnTo>
                <a:lnTo>
                  <a:pt x="19612" y="14965"/>
                </a:lnTo>
                <a:lnTo>
                  <a:pt x="19709" y="14941"/>
                </a:lnTo>
                <a:lnTo>
                  <a:pt x="19758" y="14868"/>
                </a:lnTo>
                <a:lnTo>
                  <a:pt x="19807" y="14795"/>
                </a:lnTo>
                <a:lnTo>
                  <a:pt x="19807" y="14697"/>
                </a:lnTo>
                <a:lnTo>
                  <a:pt x="19782" y="14600"/>
                </a:lnTo>
                <a:lnTo>
                  <a:pt x="19734" y="14527"/>
                </a:lnTo>
                <a:lnTo>
                  <a:pt x="19636" y="14454"/>
                </a:lnTo>
                <a:lnTo>
                  <a:pt x="19272" y="14308"/>
                </a:lnTo>
                <a:lnTo>
                  <a:pt x="18931" y="14113"/>
                </a:lnTo>
                <a:lnTo>
                  <a:pt x="18590" y="13919"/>
                </a:lnTo>
                <a:lnTo>
                  <a:pt x="18250" y="13724"/>
                </a:lnTo>
                <a:lnTo>
                  <a:pt x="17982" y="13602"/>
                </a:lnTo>
                <a:lnTo>
                  <a:pt x="17739" y="13481"/>
                </a:lnTo>
                <a:lnTo>
                  <a:pt x="17593" y="13432"/>
                </a:lnTo>
                <a:lnTo>
                  <a:pt x="17447" y="13408"/>
                </a:lnTo>
                <a:lnTo>
                  <a:pt x="17325" y="13383"/>
                </a:lnTo>
                <a:close/>
                <a:moveTo>
                  <a:pt x="4234" y="14892"/>
                </a:moveTo>
                <a:lnTo>
                  <a:pt x="4161" y="14916"/>
                </a:lnTo>
                <a:lnTo>
                  <a:pt x="4088" y="14941"/>
                </a:lnTo>
                <a:lnTo>
                  <a:pt x="3942" y="15087"/>
                </a:lnTo>
                <a:lnTo>
                  <a:pt x="3820" y="15257"/>
                </a:lnTo>
                <a:lnTo>
                  <a:pt x="3723" y="15330"/>
                </a:lnTo>
                <a:lnTo>
                  <a:pt x="3650" y="15379"/>
                </a:lnTo>
                <a:lnTo>
                  <a:pt x="3650" y="15403"/>
                </a:lnTo>
                <a:lnTo>
                  <a:pt x="3601" y="15427"/>
                </a:lnTo>
                <a:lnTo>
                  <a:pt x="3577" y="15476"/>
                </a:lnTo>
                <a:lnTo>
                  <a:pt x="3553" y="15525"/>
                </a:lnTo>
                <a:lnTo>
                  <a:pt x="3553" y="15573"/>
                </a:lnTo>
                <a:lnTo>
                  <a:pt x="3577" y="15646"/>
                </a:lnTo>
                <a:lnTo>
                  <a:pt x="3626" y="15695"/>
                </a:lnTo>
                <a:lnTo>
                  <a:pt x="3699" y="15744"/>
                </a:lnTo>
                <a:lnTo>
                  <a:pt x="3772" y="15744"/>
                </a:lnTo>
                <a:lnTo>
                  <a:pt x="3845" y="15719"/>
                </a:lnTo>
                <a:lnTo>
                  <a:pt x="3991" y="15646"/>
                </a:lnTo>
                <a:lnTo>
                  <a:pt x="4088" y="15549"/>
                </a:lnTo>
                <a:lnTo>
                  <a:pt x="4258" y="15403"/>
                </a:lnTo>
                <a:lnTo>
                  <a:pt x="4429" y="15208"/>
                </a:lnTo>
                <a:lnTo>
                  <a:pt x="4453" y="15135"/>
                </a:lnTo>
                <a:lnTo>
                  <a:pt x="4453" y="15087"/>
                </a:lnTo>
                <a:lnTo>
                  <a:pt x="4429" y="15014"/>
                </a:lnTo>
                <a:lnTo>
                  <a:pt x="4380" y="14941"/>
                </a:lnTo>
                <a:lnTo>
                  <a:pt x="4307" y="14892"/>
                </a:lnTo>
                <a:close/>
                <a:moveTo>
                  <a:pt x="16376" y="14843"/>
                </a:moveTo>
                <a:lnTo>
                  <a:pt x="16303" y="14892"/>
                </a:lnTo>
                <a:lnTo>
                  <a:pt x="16279" y="14965"/>
                </a:lnTo>
                <a:lnTo>
                  <a:pt x="16303" y="15038"/>
                </a:lnTo>
                <a:lnTo>
                  <a:pt x="16400" y="15233"/>
                </a:lnTo>
                <a:lnTo>
                  <a:pt x="16522" y="15403"/>
                </a:lnTo>
                <a:lnTo>
                  <a:pt x="16668" y="15598"/>
                </a:lnTo>
                <a:lnTo>
                  <a:pt x="16765" y="15671"/>
                </a:lnTo>
                <a:lnTo>
                  <a:pt x="16863" y="15744"/>
                </a:lnTo>
                <a:lnTo>
                  <a:pt x="16936" y="15768"/>
                </a:lnTo>
                <a:lnTo>
                  <a:pt x="17009" y="15768"/>
                </a:lnTo>
                <a:lnTo>
                  <a:pt x="17082" y="15719"/>
                </a:lnTo>
                <a:lnTo>
                  <a:pt x="17130" y="15671"/>
                </a:lnTo>
                <a:lnTo>
                  <a:pt x="17155" y="15598"/>
                </a:lnTo>
                <a:lnTo>
                  <a:pt x="17155" y="15525"/>
                </a:lnTo>
                <a:lnTo>
                  <a:pt x="17130" y="15476"/>
                </a:lnTo>
                <a:lnTo>
                  <a:pt x="17057" y="15403"/>
                </a:lnTo>
                <a:lnTo>
                  <a:pt x="16911" y="15281"/>
                </a:lnTo>
                <a:lnTo>
                  <a:pt x="16790" y="15135"/>
                </a:lnTo>
                <a:lnTo>
                  <a:pt x="16644" y="14965"/>
                </a:lnTo>
                <a:lnTo>
                  <a:pt x="16546" y="14892"/>
                </a:lnTo>
                <a:lnTo>
                  <a:pt x="16449" y="14843"/>
                </a:lnTo>
                <a:close/>
                <a:moveTo>
                  <a:pt x="11169" y="3577"/>
                </a:moveTo>
                <a:lnTo>
                  <a:pt x="11582" y="3650"/>
                </a:lnTo>
                <a:lnTo>
                  <a:pt x="11996" y="3748"/>
                </a:lnTo>
                <a:lnTo>
                  <a:pt x="12410" y="3894"/>
                </a:lnTo>
                <a:lnTo>
                  <a:pt x="12799" y="4064"/>
                </a:lnTo>
                <a:lnTo>
                  <a:pt x="13188" y="4259"/>
                </a:lnTo>
                <a:lnTo>
                  <a:pt x="13578" y="4453"/>
                </a:lnTo>
                <a:lnTo>
                  <a:pt x="13943" y="4672"/>
                </a:lnTo>
                <a:lnTo>
                  <a:pt x="14235" y="4891"/>
                </a:lnTo>
                <a:lnTo>
                  <a:pt x="14502" y="5110"/>
                </a:lnTo>
                <a:lnTo>
                  <a:pt x="14770" y="5329"/>
                </a:lnTo>
                <a:lnTo>
                  <a:pt x="15038" y="5573"/>
                </a:lnTo>
                <a:lnTo>
                  <a:pt x="14989" y="5621"/>
                </a:lnTo>
                <a:lnTo>
                  <a:pt x="14916" y="5694"/>
                </a:lnTo>
                <a:lnTo>
                  <a:pt x="14916" y="5767"/>
                </a:lnTo>
                <a:lnTo>
                  <a:pt x="14892" y="5792"/>
                </a:lnTo>
                <a:lnTo>
                  <a:pt x="14892" y="5840"/>
                </a:lnTo>
                <a:lnTo>
                  <a:pt x="14940" y="5840"/>
                </a:lnTo>
                <a:lnTo>
                  <a:pt x="14989" y="5865"/>
                </a:lnTo>
                <a:lnTo>
                  <a:pt x="15086" y="5865"/>
                </a:lnTo>
                <a:lnTo>
                  <a:pt x="15159" y="5816"/>
                </a:lnTo>
                <a:lnTo>
                  <a:pt x="15232" y="5767"/>
                </a:lnTo>
                <a:lnTo>
                  <a:pt x="15354" y="5913"/>
                </a:lnTo>
                <a:lnTo>
                  <a:pt x="15257" y="5986"/>
                </a:lnTo>
                <a:lnTo>
                  <a:pt x="15208" y="6059"/>
                </a:lnTo>
                <a:lnTo>
                  <a:pt x="15159" y="6132"/>
                </a:lnTo>
                <a:lnTo>
                  <a:pt x="15184" y="6205"/>
                </a:lnTo>
                <a:lnTo>
                  <a:pt x="15208" y="6254"/>
                </a:lnTo>
                <a:lnTo>
                  <a:pt x="15330" y="6254"/>
                </a:lnTo>
                <a:lnTo>
                  <a:pt x="15427" y="6181"/>
                </a:lnTo>
                <a:lnTo>
                  <a:pt x="15524" y="6132"/>
                </a:lnTo>
                <a:lnTo>
                  <a:pt x="15719" y="6376"/>
                </a:lnTo>
                <a:lnTo>
                  <a:pt x="15695" y="6424"/>
                </a:lnTo>
                <a:lnTo>
                  <a:pt x="15573" y="6546"/>
                </a:lnTo>
                <a:lnTo>
                  <a:pt x="15549" y="6619"/>
                </a:lnTo>
                <a:lnTo>
                  <a:pt x="15524" y="6716"/>
                </a:lnTo>
                <a:lnTo>
                  <a:pt x="15549" y="6765"/>
                </a:lnTo>
                <a:lnTo>
                  <a:pt x="15597" y="6789"/>
                </a:lnTo>
                <a:lnTo>
                  <a:pt x="15768" y="6789"/>
                </a:lnTo>
                <a:lnTo>
                  <a:pt x="15865" y="6741"/>
                </a:lnTo>
                <a:lnTo>
                  <a:pt x="15914" y="6692"/>
                </a:lnTo>
                <a:lnTo>
                  <a:pt x="16060" y="6911"/>
                </a:lnTo>
                <a:lnTo>
                  <a:pt x="15962" y="7008"/>
                </a:lnTo>
                <a:lnTo>
                  <a:pt x="15889" y="7081"/>
                </a:lnTo>
                <a:lnTo>
                  <a:pt x="15841" y="7130"/>
                </a:lnTo>
                <a:lnTo>
                  <a:pt x="15841" y="7203"/>
                </a:lnTo>
                <a:lnTo>
                  <a:pt x="15865" y="7300"/>
                </a:lnTo>
                <a:lnTo>
                  <a:pt x="15914" y="7325"/>
                </a:lnTo>
                <a:lnTo>
                  <a:pt x="15962" y="7349"/>
                </a:lnTo>
                <a:lnTo>
                  <a:pt x="16060" y="7325"/>
                </a:lnTo>
                <a:lnTo>
                  <a:pt x="16157" y="7300"/>
                </a:lnTo>
                <a:lnTo>
                  <a:pt x="16254" y="7227"/>
                </a:lnTo>
                <a:lnTo>
                  <a:pt x="16400" y="7495"/>
                </a:lnTo>
                <a:lnTo>
                  <a:pt x="16327" y="7519"/>
                </a:lnTo>
                <a:lnTo>
                  <a:pt x="16254" y="7544"/>
                </a:lnTo>
                <a:lnTo>
                  <a:pt x="16157" y="7617"/>
                </a:lnTo>
                <a:lnTo>
                  <a:pt x="16060" y="7714"/>
                </a:lnTo>
                <a:lnTo>
                  <a:pt x="15987" y="7811"/>
                </a:lnTo>
                <a:lnTo>
                  <a:pt x="15938" y="7909"/>
                </a:lnTo>
                <a:lnTo>
                  <a:pt x="15938" y="7982"/>
                </a:lnTo>
                <a:lnTo>
                  <a:pt x="15962" y="8030"/>
                </a:lnTo>
                <a:lnTo>
                  <a:pt x="15987" y="8079"/>
                </a:lnTo>
                <a:lnTo>
                  <a:pt x="16060" y="8103"/>
                </a:lnTo>
                <a:lnTo>
                  <a:pt x="16108" y="8079"/>
                </a:lnTo>
                <a:lnTo>
                  <a:pt x="16181" y="8030"/>
                </a:lnTo>
                <a:lnTo>
                  <a:pt x="16303" y="7933"/>
                </a:lnTo>
                <a:lnTo>
                  <a:pt x="16449" y="7836"/>
                </a:lnTo>
                <a:lnTo>
                  <a:pt x="16522" y="7763"/>
                </a:lnTo>
                <a:lnTo>
                  <a:pt x="16692" y="8176"/>
                </a:lnTo>
                <a:lnTo>
                  <a:pt x="16619" y="8201"/>
                </a:lnTo>
                <a:lnTo>
                  <a:pt x="16571" y="8225"/>
                </a:lnTo>
                <a:lnTo>
                  <a:pt x="16473" y="8347"/>
                </a:lnTo>
                <a:lnTo>
                  <a:pt x="16254" y="8541"/>
                </a:lnTo>
                <a:lnTo>
                  <a:pt x="16181" y="8614"/>
                </a:lnTo>
                <a:lnTo>
                  <a:pt x="16108" y="8712"/>
                </a:lnTo>
                <a:lnTo>
                  <a:pt x="16084" y="8760"/>
                </a:lnTo>
                <a:lnTo>
                  <a:pt x="16060" y="8809"/>
                </a:lnTo>
                <a:lnTo>
                  <a:pt x="16060" y="8858"/>
                </a:lnTo>
                <a:lnTo>
                  <a:pt x="16108" y="8906"/>
                </a:lnTo>
                <a:lnTo>
                  <a:pt x="16157" y="8930"/>
                </a:lnTo>
                <a:lnTo>
                  <a:pt x="16206" y="8930"/>
                </a:lnTo>
                <a:lnTo>
                  <a:pt x="16327" y="8882"/>
                </a:lnTo>
                <a:lnTo>
                  <a:pt x="16425" y="8809"/>
                </a:lnTo>
                <a:lnTo>
                  <a:pt x="16522" y="8736"/>
                </a:lnTo>
                <a:lnTo>
                  <a:pt x="16668" y="8614"/>
                </a:lnTo>
                <a:lnTo>
                  <a:pt x="16790" y="8468"/>
                </a:lnTo>
                <a:lnTo>
                  <a:pt x="16887" y="8882"/>
                </a:lnTo>
                <a:lnTo>
                  <a:pt x="16790" y="8930"/>
                </a:lnTo>
                <a:lnTo>
                  <a:pt x="16692" y="8979"/>
                </a:lnTo>
                <a:lnTo>
                  <a:pt x="16498" y="9125"/>
                </a:lnTo>
                <a:lnTo>
                  <a:pt x="16230" y="9271"/>
                </a:lnTo>
                <a:lnTo>
                  <a:pt x="16108" y="9368"/>
                </a:lnTo>
                <a:lnTo>
                  <a:pt x="16011" y="9441"/>
                </a:lnTo>
                <a:lnTo>
                  <a:pt x="16011" y="9490"/>
                </a:lnTo>
                <a:lnTo>
                  <a:pt x="16035" y="9514"/>
                </a:lnTo>
                <a:lnTo>
                  <a:pt x="16181" y="9539"/>
                </a:lnTo>
                <a:lnTo>
                  <a:pt x="16327" y="9514"/>
                </a:lnTo>
                <a:lnTo>
                  <a:pt x="16619" y="9441"/>
                </a:lnTo>
                <a:lnTo>
                  <a:pt x="16790" y="9368"/>
                </a:lnTo>
                <a:lnTo>
                  <a:pt x="16960" y="9271"/>
                </a:lnTo>
                <a:lnTo>
                  <a:pt x="17009" y="9660"/>
                </a:lnTo>
                <a:lnTo>
                  <a:pt x="16522" y="9855"/>
                </a:lnTo>
                <a:lnTo>
                  <a:pt x="16254" y="9977"/>
                </a:lnTo>
                <a:lnTo>
                  <a:pt x="16108" y="10050"/>
                </a:lnTo>
                <a:lnTo>
                  <a:pt x="15987" y="10123"/>
                </a:lnTo>
                <a:lnTo>
                  <a:pt x="15962" y="10171"/>
                </a:lnTo>
                <a:lnTo>
                  <a:pt x="15962" y="10196"/>
                </a:lnTo>
                <a:lnTo>
                  <a:pt x="15987" y="10220"/>
                </a:lnTo>
                <a:lnTo>
                  <a:pt x="16011" y="10244"/>
                </a:lnTo>
                <a:lnTo>
                  <a:pt x="16279" y="10269"/>
                </a:lnTo>
                <a:lnTo>
                  <a:pt x="16522" y="10220"/>
                </a:lnTo>
                <a:lnTo>
                  <a:pt x="16765" y="10147"/>
                </a:lnTo>
                <a:lnTo>
                  <a:pt x="17033" y="10074"/>
                </a:lnTo>
                <a:lnTo>
                  <a:pt x="17009" y="10585"/>
                </a:lnTo>
                <a:lnTo>
                  <a:pt x="16765" y="10585"/>
                </a:lnTo>
                <a:lnTo>
                  <a:pt x="16546" y="10634"/>
                </a:lnTo>
                <a:lnTo>
                  <a:pt x="16108" y="10707"/>
                </a:lnTo>
                <a:lnTo>
                  <a:pt x="15914" y="10780"/>
                </a:lnTo>
                <a:lnTo>
                  <a:pt x="15719" y="10853"/>
                </a:lnTo>
                <a:lnTo>
                  <a:pt x="15695" y="10877"/>
                </a:lnTo>
                <a:lnTo>
                  <a:pt x="15719" y="10901"/>
                </a:lnTo>
                <a:lnTo>
                  <a:pt x="15889" y="10950"/>
                </a:lnTo>
                <a:lnTo>
                  <a:pt x="16060" y="10974"/>
                </a:lnTo>
                <a:lnTo>
                  <a:pt x="16425" y="10950"/>
                </a:lnTo>
                <a:lnTo>
                  <a:pt x="16814" y="10926"/>
                </a:lnTo>
                <a:lnTo>
                  <a:pt x="16984" y="10926"/>
                </a:lnTo>
                <a:lnTo>
                  <a:pt x="16887" y="11412"/>
                </a:lnTo>
                <a:lnTo>
                  <a:pt x="16765" y="11412"/>
                </a:lnTo>
                <a:lnTo>
                  <a:pt x="16619" y="11437"/>
                </a:lnTo>
                <a:lnTo>
                  <a:pt x="16352" y="11485"/>
                </a:lnTo>
                <a:lnTo>
                  <a:pt x="16035" y="11558"/>
                </a:lnTo>
                <a:lnTo>
                  <a:pt x="15889" y="11583"/>
                </a:lnTo>
                <a:lnTo>
                  <a:pt x="15719" y="11607"/>
                </a:lnTo>
                <a:lnTo>
                  <a:pt x="15695" y="11607"/>
                </a:lnTo>
                <a:lnTo>
                  <a:pt x="15670" y="11631"/>
                </a:lnTo>
                <a:lnTo>
                  <a:pt x="15670" y="11656"/>
                </a:lnTo>
                <a:lnTo>
                  <a:pt x="15695" y="11680"/>
                </a:lnTo>
                <a:lnTo>
                  <a:pt x="15962" y="11777"/>
                </a:lnTo>
                <a:lnTo>
                  <a:pt x="16108" y="11826"/>
                </a:lnTo>
                <a:lnTo>
                  <a:pt x="16254" y="11850"/>
                </a:lnTo>
                <a:lnTo>
                  <a:pt x="16522" y="11826"/>
                </a:lnTo>
                <a:lnTo>
                  <a:pt x="16814" y="11802"/>
                </a:lnTo>
                <a:lnTo>
                  <a:pt x="16668" y="12264"/>
                </a:lnTo>
                <a:lnTo>
                  <a:pt x="16498" y="12215"/>
                </a:lnTo>
                <a:lnTo>
                  <a:pt x="16303" y="12191"/>
                </a:lnTo>
                <a:lnTo>
                  <a:pt x="16108" y="12142"/>
                </a:lnTo>
                <a:lnTo>
                  <a:pt x="15914" y="12094"/>
                </a:lnTo>
                <a:lnTo>
                  <a:pt x="15695" y="12094"/>
                </a:lnTo>
                <a:lnTo>
                  <a:pt x="15476" y="12118"/>
                </a:lnTo>
                <a:lnTo>
                  <a:pt x="15451" y="12142"/>
                </a:lnTo>
                <a:lnTo>
                  <a:pt x="15451" y="12167"/>
                </a:lnTo>
                <a:lnTo>
                  <a:pt x="15476" y="12191"/>
                </a:lnTo>
                <a:lnTo>
                  <a:pt x="15646" y="12288"/>
                </a:lnTo>
                <a:lnTo>
                  <a:pt x="15816" y="12386"/>
                </a:lnTo>
                <a:lnTo>
                  <a:pt x="16230" y="12532"/>
                </a:lnTo>
                <a:lnTo>
                  <a:pt x="16546" y="12629"/>
                </a:lnTo>
                <a:lnTo>
                  <a:pt x="16376" y="13018"/>
                </a:lnTo>
                <a:lnTo>
                  <a:pt x="16060" y="12970"/>
                </a:lnTo>
                <a:lnTo>
                  <a:pt x="15743" y="12872"/>
                </a:lnTo>
                <a:lnTo>
                  <a:pt x="15573" y="12824"/>
                </a:lnTo>
                <a:lnTo>
                  <a:pt x="15476" y="12824"/>
                </a:lnTo>
                <a:lnTo>
                  <a:pt x="15451" y="12848"/>
                </a:lnTo>
                <a:lnTo>
                  <a:pt x="15427" y="12897"/>
                </a:lnTo>
                <a:lnTo>
                  <a:pt x="15427" y="12945"/>
                </a:lnTo>
                <a:lnTo>
                  <a:pt x="15451" y="12994"/>
                </a:lnTo>
                <a:lnTo>
                  <a:pt x="15524" y="13091"/>
                </a:lnTo>
                <a:lnTo>
                  <a:pt x="15743" y="13237"/>
                </a:lnTo>
                <a:lnTo>
                  <a:pt x="15938" y="13335"/>
                </a:lnTo>
                <a:lnTo>
                  <a:pt x="16181" y="13408"/>
                </a:lnTo>
                <a:lnTo>
                  <a:pt x="15914" y="13821"/>
                </a:lnTo>
                <a:lnTo>
                  <a:pt x="15865" y="13894"/>
                </a:lnTo>
                <a:lnTo>
                  <a:pt x="15841" y="13870"/>
                </a:lnTo>
                <a:lnTo>
                  <a:pt x="15719" y="13797"/>
                </a:lnTo>
                <a:lnTo>
                  <a:pt x="15597" y="13700"/>
                </a:lnTo>
                <a:lnTo>
                  <a:pt x="15330" y="13578"/>
                </a:lnTo>
                <a:lnTo>
                  <a:pt x="15013" y="13505"/>
                </a:lnTo>
                <a:lnTo>
                  <a:pt x="14721" y="13505"/>
                </a:lnTo>
                <a:lnTo>
                  <a:pt x="14697" y="13529"/>
                </a:lnTo>
                <a:lnTo>
                  <a:pt x="14673" y="13578"/>
                </a:lnTo>
                <a:lnTo>
                  <a:pt x="14697" y="13602"/>
                </a:lnTo>
                <a:lnTo>
                  <a:pt x="14794" y="13651"/>
                </a:lnTo>
                <a:lnTo>
                  <a:pt x="14892" y="13724"/>
                </a:lnTo>
                <a:lnTo>
                  <a:pt x="15111" y="13821"/>
                </a:lnTo>
                <a:lnTo>
                  <a:pt x="15378" y="13967"/>
                </a:lnTo>
                <a:lnTo>
                  <a:pt x="15622" y="14138"/>
                </a:lnTo>
                <a:lnTo>
                  <a:pt x="15670" y="14162"/>
                </a:lnTo>
                <a:lnTo>
                  <a:pt x="15451" y="14405"/>
                </a:lnTo>
                <a:lnTo>
                  <a:pt x="15330" y="14357"/>
                </a:lnTo>
                <a:lnTo>
                  <a:pt x="15208" y="14332"/>
                </a:lnTo>
                <a:lnTo>
                  <a:pt x="15086" y="14332"/>
                </a:lnTo>
                <a:lnTo>
                  <a:pt x="14989" y="14308"/>
                </a:lnTo>
                <a:lnTo>
                  <a:pt x="14794" y="14259"/>
                </a:lnTo>
                <a:lnTo>
                  <a:pt x="14624" y="14186"/>
                </a:lnTo>
                <a:lnTo>
                  <a:pt x="14454" y="14089"/>
                </a:lnTo>
                <a:lnTo>
                  <a:pt x="14308" y="14016"/>
                </a:lnTo>
                <a:lnTo>
                  <a:pt x="14137" y="14016"/>
                </a:lnTo>
                <a:lnTo>
                  <a:pt x="14089" y="14040"/>
                </a:lnTo>
                <a:lnTo>
                  <a:pt x="14064" y="14089"/>
                </a:lnTo>
                <a:lnTo>
                  <a:pt x="14089" y="14162"/>
                </a:lnTo>
                <a:lnTo>
                  <a:pt x="14162" y="14259"/>
                </a:lnTo>
                <a:lnTo>
                  <a:pt x="14308" y="14405"/>
                </a:lnTo>
                <a:lnTo>
                  <a:pt x="14478" y="14527"/>
                </a:lnTo>
                <a:lnTo>
                  <a:pt x="14648" y="14600"/>
                </a:lnTo>
                <a:lnTo>
                  <a:pt x="14843" y="14697"/>
                </a:lnTo>
                <a:lnTo>
                  <a:pt x="14965" y="14746"/>
                </a:lnTo>
                <a:lnTo>
                  <a:pt x="15086" y="14770"/>
                </a:lnTo>
                <a:lnTo>
                  <a:pt x="14819" y="14989"/>
                </a:lnTo>
                <a:lnTo>
                  <a:pt x="14527" y="15208"/>
                </a:lnTo>
                <a:lnTo>
                  <a:pt x="14454" y="15208"/>
                </a:lnTo>
                <a:lnTo>
                  <a:pt x="14332" y="15184"/>
                </a:lnTo>
                <a:lnTo>
                  <a:pt x="14235" y="15111"/>
                </a:lnTo>
                <a:lnTo>
                  <a:pt x="14064" y="14965"/>
                </a:lnTo>
                <a:lnTo>
                  <a:pt x="13918" y="14843"/>
                </a:lnTo>
                <a:lnTo>
                  <a:pt x="13748" y="14722"/>
                </a:lnTo>
                <a:lnTo>
                  <a:pt x="13651" y="14673"/>
                </a:lnTo>
                <a:lnTo>
                  <a:pt x="13578" y="14624"/>
                </a:lnTo>
                <a:lnTo>
                  <a:pt x="13383" y="14624"/>
                </a:lnTo>
                <a:lnTo>
                  <a:pt x="13359" y="14649"/>
                </a:lnTo>
                <a:lnTo>
                  <a:pt x="13359" y="14697"/>
                </a:lnTo>
                <a:lnTo>
                  <a:pt x="13456" y="14868"/>
                </a:lnTo>
                <a:lnTo>
                  <a:pt x="13602" y="15014"/>
                </a:lnTo>
                <a:lnTo>
                  <a:pt x="13894" y="15306"/>
                </a:lnTo>
                <a:lnTo>
                  <a:pt x="13991" y="15403"/>
                </a:lnTo>
                <a:lnTo>
                  <a:pt x="14113" y="15476"/>
                </a:lnTo>
                <a:lnTo>
                  <a:pt x="13748" y="15671"/>
                </a:lnTo>
                <a:lnTo>
                  <a:pt x="13553" y="15598"/>
                </a:lnTo>
                <a:lnTo>
                  <a:pt x="13456" y="15549"/>
                </a:lnTo>
                <a:lnTo>
                  <a:pt x="13359" y="15476"/>
                </a:lnTo>
                <a:lnTo>
                  <a:pt x="13164" y="15306"/>
                </a:lnTo>
                <a:lnTo>
                  <a:pt x="12872" y="15062"/>
                </a:lnTo>
                <a:lnTo>
                  <a:pt x="12726" y="14941"/>
                </a:lnTo>
                <a:lnTo>
                  <a:pt x="12556" y="14843"/>
                </a:lnTo>
                <a:lnTo>
                  <a:pt x="12507" y="14868"/>
                </a:lnTo>
                <a:lnTo>
                  <a:pt x="12483" y="14916"/>
                </a:lnTo>
                <a:lnTo>
                  <a:pt x="12580" y="15135"/>
                </a:lnTo>
                <a:lnTo>
                  <a:pt x="12726" y="15330"/>
                </a:lnTo>
                <a:lnTo>
                  <a:pt x="12896" y="15525"/>
                </a:lnTo>
                <a:lnTo>
                  <a:pt x="13067" y="15695"/>
                </a:lnTo>
                <a:lnTo>
                  <a:pt x="13310" y="15865"/>
                </a:lnTo>
                <a:lnTo>
                  <a:pt x="12702" y="16084"/>
                </a:lnTo>
                <a:lnTo>
                  <a:pt x="12239" y="15719"/>
                </a:lnTo>
                <a:lnTo>
                  <a:pt x="11972" y="15476"/>
                </a:lnTo>
                <a:lnTo>
                  <a:pt x="11826" y="15354"/>
                </a:lnTo>
                <a:lnTo>
                  <a:pt x="11655" y="15257"/>
                </a:lnTo>
                <a:lnTo>
                  <a:pt x="11631" y="15257"/>
                </a:lnTo>
                <a:lnTo>
                  <a:pt x="11607" y="15281"/>
                </a:lnTo>
                <a:lnTo>
                  <a:pt x="11607" y="15354"/>
                </a:lnTo>
                <a:lnTo>
                  <a:pt x="11631" y="15427"/>
                </a:lnTo>
                <a:lnTo>
                  <a:pt x="11704" y="15573"/>
                </a:lnTo>
                <a:lnTo>
                  <a:pt x="11801" y="15719"/>
                </a:lnTo>
                <a:lnTo>
                  <a:pt x="11899" y="15841"/>
                </a:lnTo>
                <a:lnTo>
                  <a:pt x="12093" y="16036"/>
                </a:lnTo>
                <a:lnTo>
                  <a:pt x="12312" y="16206"/>
                </a:lnTo>
                <a:lnTo>
                  <a:pt x="11826" y="16303"/>
                </a:lnTo>
                <a:lnTo>
                  <a:pt x="11801" y="16303"/>
                </a:lnTo>
                <a:lnTo>
                  <a:pt x="11558" y="16036"/>
                </a:lnTo>
                <a:lnTo>
                  <a:pt x="11291" y="15768"/>
                </a:lnTo>
                <a:lnTo>
                  <a:pt x="11169" y="15671"/>
                </a:lnTo>
                <a:lnTo>
                  <a:pt x="11047" y="15573"/>
                </a:lnTo>
                <a:lnTo>
                  <a:pt x="10901" y="15500"/>
                </a:lnTo>
                <a:lnTo>
                  <a:pt x="10828" y="15476"/>
                </a:lnTo>
                <a:lnTo>
                  <a:pt x="10731" y="15476"/>
                </a:lnTo>
                <a:lnTo>
                  <a:pt x="10731" y="15500"/>
                </a:lnTo>
                <a:lnTo>
                  <a:pt x="10780" y="15646"/>
                </a:lnTo>
                <a:lnTo>
                  <a:pt x="10853" y="15768"/>
                </a:lnTo>
                <a:lnTo>
                  <a:pt x="11072" y="15987"/>
                </a:lnTo>
                <a:lnTo>
                  <a:pt x="11437" y="16376"/>
                </a:lnTo>
                <a:lnTo>
                  <a:pt x="11072" y="16425"/>
                </a:lnTo>
                <a:lnTo>
                  <a:pt x="10682" y="16474"/>
                </a:lnTo>
                <a:lnTo>
                  <a:pt x="10682" y="16401"/>
                </a:lnTo>
                <a:lnTo>
                  <a:pt x="10634" y="16328"/>
                </a:lnTo>
                <a:lnTo>
                  <a:pt x="10463" y="16133"/>
                </a:lnTo>
                <a:lnTo>
                  <a:pt x="10269" y="15938"/>
                </a:lnTo>
                <a:lnTo>
                  <a:pt x="10050" y="15768"/>
                </a:lnTo>
                <a:lnTo>
                  <a:pt x="9831" y="15598"/>
                </a:lnTo>
                <a:lnTo>
                  <a:pt x="9806" y="15598"/>
                </a:lnTo>
                <a:lnTo>
                  <a:pt x="9782" y="15622"/>
                </a:lnTo>
                <a:lnTo>
                  <a:pt x="9806" y="15744"/>
                </a:lnTo>
                <a:lnTo>
                  <a:pt x="9855" y="15865"/>
                </a:lnTo>
                <a:lnTo>
                  <a:pt x="9904" y="15987"/>
                </a:lnTo>
                <a:lnTo>
                  <a:pt x="9977" y="16084"/>
                </a:lnTo>
                <a:lnTo>
                  <a:pt x="10123" y="16303"/>
                </a:lnTo>
                <a:lnTo>
                  <a:pt x="10317" y="16474"/>
                </a:lnTo>
                <a:lnTo>
                  <a:pt x="9685" y="16474"/>
                </a:lnTo>
                <a:lnTo>
                  <a:pt x="9612" y="16352"/>
                </a:lnTo>
                <a:lnTo>
                  <a:pt x="9563" y="16255"/>
                </a:lnTo>
                <a:lnTo>
                  <a:pt x="9393" y="16060"/>
                </a:lnTo>
                <a:lnTo>
                  <a:pt x="9222" y="15817"/>
                </a:lnTo>
                <a:lnTo>
                  <a:pt x="9125" y="15695"/>
                </a:lnTo>
                <a:lnTo>
                  <a:pt x="9028" y="15598"/>
                </a:lnTo>
                <a:lnTo>
                  <a:pt x="8979" y="15598"/>
                </a:lnTo>
                <a:lnTo>
                  <a:pt x="8955" y="15622"/>
                </a:lnTo>
                <a:lnTo>
                  <a:pt x="8955" y="15744"/>
                </a:lnTo>
                <a:lnTo>
                  <a:pt x="8979" y="15865"/>
                </a:lnTo>
                <a:lnTo>
                  <a:pt x="9003" y="15987"/>
                </a:lnTo>
                <a:lnTo>
                  <a:pt x="9052" y="16109"/>
                </a:lnTo>
                <a:lnTo>
                  <a:pt x="9247" y="16449"/>
                </a:lnTo>
                <a:lnTo>
                  <a:pt x="9247" y="16449"/>
                </a:lnTo>
                <a:lnTo>
                  <a:pt x="8687" y="16376"/>
                </a:lnTo>
                <a:lnTo>
                  <a:pt x="8614" y="16376"/>
                </a:lnTo>
                <a:lnTo>
                  <a:pt x="8590" y="16328"/>
                </a:lnTo>
                <a:lnTo>
                  <a:pt x="8492" y="16230"/>
                </a:lnTo>
                <a:lnTo>
                  <a:pt x="8419" y="16109"/>
                </a:lnTo>
                <a:lnTo>
                  <a:pt x="8346" y="15841"/>
                </a:lnTo>
                <a:lnTo>
                  <a:pt x="8273" y="15646"/>
                </a:lnTo>
                <a:lnTo>
                  <a:pt x="8200" y="15573"/>
                </a:lnTo>
                <a:lnTo>
                  <a:pt x="8152" y="15549"/>
                </a:lnTo>
                <a:lnTo>
                  <a:pt x="8103" y="15549"/>
                </a:lnTo>
                <a:lnTo>
                  <a:pt x="8079" y="15598"/>
                </a:lnTo>
                <a:lnTo>
                  <a:pt x="8054" y="15646"/>
                </a:lnTo>
                <a:lnTo>
                  <a:pt x="8054" y="15792"/>
                </a:lnTo>
                <a:lnTo>
                  <a:pt x="8079" y="15938"/>
                </a:lnTo>
                <a:lnTo>
                  <a:pt x="8103" y="16060"/>
                </a:lnTo>
                <a:lnTo>
                  <a:pt x="8176" y="16279"/>
                </a:lnTo>
                <a:lnTo>
                  <a:pt x="7762" y="16157"/>
                </a:lnTo>
                <a:lnTo>
                  <a:pt x="7714" y="16084"/>
                </a:lnTo>
                <a:lnTo>
                  <a:pt x="7665" y="15963"/>
                </a:lnTo>
                <a:lnTo>
                  <a:pt x="7592" y="15817"/>
                </a:lnTo>
                <a:lnTo>
                  <a:pt x="7543" y="15695"/>
                </a:lnTo>
                <a:lnTo>
                  <a:pt x="7519" y="15549"/>
                </a:lnTo>
                <a:lnTo>
                  <a:pt x="7495" y="15549"/>
                </a:lnTo>
                <a:lnTo>
                  <a:pt x="7470" y="15671"/>
                </a:lnTo>
                <a:lnTo>
                  <a:pt x="7446" y="15792"/>
                </a:lnTo>
                <a:lnTo>
                  <a:pt x="7446" y="15938"/>
                </a:lnTo>
                <a:lnTo>
                  <a:pt x="7470" y="16060"/>
                </a:lnTo>
                <a:lnTo>
                  <a:pt x="6984" y="15841"/>
                </a:lnTo>
                <a:lnTo>
                  <a:pt x="6984" y="15792"/>
                </a:lnTo>
                <a:lnTo>
                  <a:pt x="6911" y="15646"/>
                </a:lnTo>
                <a:lnTo>
                  <a:pt x="6813" y="15549"/>
                </a:lnTo>
                <a:lnTo>
                  <a:pt x="6789" y="15549"/>
                </a:lnTo>
                <a:lnTo>
                  <a:pt x="6740" y="15622"/>
                </a:lnTo>
                <a:lnTo>
                  <a:pt x="6716" y="15695"/>
                </a:lnTo>
                <a:lnTo>
                  <a:pt x="6375" y="15476"/>
                </a:lnTo>
                <a:lnTo>
                  <a:pt x="6035" y="15233"/>
                </a:lnTo>
                <a:lnTo>
                  <a:pt x="5718" y="14965"/>
                </a:lnTo>
                <a:lnTo>
                  <a:pt x="5451" y="14649"/>
                </a:lnTo>
                <a:lnTo>
                  <a:pt x="5159" y="14284"/>
                </a:lnTo>
                <a:lnTo>
                  <a:pt x="4915" y="13894"/>
                </a:lnTo>
                <a:lnTo>
                  <a:pt x="4696" y="13505"/>
                </a:lnTo>
                <a:lnTo>
                  <a:pt x="4502" y="13091"/>
                </a:lnTo>
                <a:lnTo>
                  <a:pt x="4356" y="12653"/>
                </a:lnTo>
                <a:lnTo>
                  <a:pt x="4234" y="12215"/>
                </a:lnTo>
                <a:lnTo>
                  <a:pt x="4112" y="11777"/>
                </a:lnTo>
                <a:lnTo>
                  <a:pt x="4064" y="11315"/>
                </a:lnTo>
                <a:lnTo>
                  <a:pt x="4015" y="10926"/>
                </a:lnTo>
                <a:lnTo>
                  <a:pt x="3991" y="10561"/>
                </a:lnTo>
                <a:lnTo>
                  <a:pt x="4015" y="10171"/>
                </a:lnTo>
                <a:lnTo>
                  <a:pt x="4039" y="9782"/>
                </a:lnTo>
                <a:lnTo>
                  <a:pt x="4088" y="9393"/>
                </a:lnTo>
                <a:lnTo>
                  <a:pt x="4137" y="9028"/>
                </a:lnTo>
                <a:lnTo>
                  <a:pt x="4234" y="8663"/>
                </a:lnTo>
                <a:lnTo>
                  <a:pt x="4331" y="8274"/>
                </a:lnTo>
                <a:lnTo>
                  <a:pt x="4453" y="7909"/>
                </a:lnTo>
                <a:lnTo>
                  <a:pt x="4599" y="7568"/>
                </a:lnTo>
                <a:lnTo>
                  <a:pt x="4769" y="7227"/>
                </a:lnTo>
                <a:lnTo>
                  <a:pt x="4940" y="6887"/>
                </a:lnTo>
                <a:lnTo>
                  <a:pt x="5134" y="6546"/>
                </a:lnTo>
                <a:lnTo>
                  <a:pt x="5353" y="6230"/>
                </a:lnTo>
                <a:lnTo>
                  <a:pt x="5597" y="5913"/>
                </a:lnTo>
                <a:lnTo>
                  <a:pt x="5840" y="5621"/>
                </a:lnTo>
                <a:lnTo>
                  <a:pt x="6083" y="5354"/>
                </a:lnTo>
                <a:lnTo>
                  <a:pt x="6351" y="5110"/>
                </a:lnTo>
                <a:lnTo>
                  <a:pt x="6643" y="4891"/>
                </a:lnTo>
                <a:lnTo>
                  <a:pt x="6935" y="4721"/>
                </a:lnTo>
                <a:lnTo>
                  <a:pt x="7227" y="4526"/>
                </a:lnTo>
                <a:lnTo>
                  <a:pt x="7543" y="4380"/>
                </a:lnTo>
                <a:lnTo>
                  <a:pt x="8225" y="4088"/>
                </a:lnTo>
                <a:lnTo>
                  <a:pt x="8784" y="3845"/>
                </a:lnTo>
                <a:lnTo>
                  <a:pt x="9368" y="3675"/>
                </a:lnTo>
                <a:lnTo>
                  <a:pt x="9636" y="3602"/>
                </a:lnTo>
                <a:lnTo>
                  <a:pt x="9660" y="3650"/>
                </a:lnTo>
                <a:lnTo>
                  <a:pt x="9685" y="3699"/>
                </a:lnTo>
                <a:lnTo>
                  <a:pt x="9733" y="3723"/>
                </a:lnTo>
                <a:lnTo>
                  <a:pt x="9806" y="3723"/>
                </a:lnTo>
                <a:lnTo>
                  <a:pt x="10171" y="3626"/>
                </a:lnTo>
                <a:lnTo>
                  <a:pt x="10536" y="3577"/>
                </a:lnTo>
                <a:lnTo>
                  <a:pt x="10585" y="3626"/>
                </a:lnTo>
                <a:lnTo>
                  <a:pt x="10634" y="3650"/>
                </a:lnTo>
                <a:lnTo>
                  <a:pt x="10682" y="3626"/>
                </a:lnTo>
                <a:lnTo>
                  <a:pt x="10707" y="3602"/>
                </a:lnTo>
                <a:lnTo>
                  <a:pt x="10731" y="3577"/>
                </a:lnTo>
                <a:close/>
                <a:moveTo>
                  <a:pt x="9977" y="3237"/>
                </a:moveTo>
                <a:lnTo>
                  <a:pt x="9733" y="3261"/>
                </a:lnTo>
                <a:lnTo>
                  <a:pt x="9490" y="3310"/>
                </a:lnTo>
                <a:lnTo>
                  <a:pt x="9028" y="3431"/>
                </a:lnTo>
                <a:lnTo>
                  <a:pt x="8638" y="3577"/>
                </a:lnTo>
                <a:lnTo>
                  <a:pt x="7957" y="3821"/>
                </a:lnTo>
                <a:lnTo>
                  <a:pt x="7324" y="4113"/>
                </a:lnTo>
                <a:lnTo>
                  <a:pt x="7008" y="4283"/>
                </a:lnTo>
                <a:lnTo>
                  <a:pt x="6692" y="4453"/>
                </a:lnTo>
                <a:lnTo>
                  <a:pt x="6400" y="4648"/>
                </a:lnTo>
                <a:lnTo>
                  <a:pt x="6108" y="4867"/>
                </a:lnTo>
                <a:lnTo>
                  <a:pt x="5791" y="5159"/>
                </a:lnTo>
                <a:lnTo>
                  <a:pt x="5499" y="5451"/>
                </a:lnTo>
                <a:lnTo>
                  <a:pt x="5232" y="5767"/>
                </a:lnTo>
                <a:lnTo>
                  <a:pt x="4988" y="6108"/>
                </a:lnTo>
                <a:lnTo>
                  <a:pt x="4745" y="6473"/>
                </a:lnTo>
                <a:lnTo>
                  <a:pt x="4526" y="6838"/>
                </a:lnTo>
                <a:lnTo>
                  <a:pt x="4356" y="7203"/>
                </a:lnTo>
                <a:lnTo>
                  <a:pt x="4185" y="7592"/>
                </a:lnTo>
                <a:lnTo>
                  <a:pt x="4039" y="8006"/>
                </a:lnTo>
                <a:lnTo>
                  <a:pt x="3918" y="8420"/>
                </a:lnTo>
                <a:lnTo>
                  <a:pt x="3796" y="8833"/>
                </a:lnTo>
                <a:lnTo>
                  <a:pt x="3723" y="9247"/>
                </a:lnTo>
                <a:lnTo>
                  <a:pt x="3674" y="9660"/>
                </a:lnTo>
                <a:lnTo>
                  <a:pt x="3626" y="10074"/>
                </a:lnTo>
                <a:lnTo>
                  <a:pt x="3626" y="10488"/>
                </a:lnTo>
                <a:lnTo>
                  <a:pt x="3626" y="10901"/>
                </a:lnTo>
                <a:lnTo>
                  <a:pt x="3650" y="11315"/>
                </a:lnTo>
                <a:lnTo>
                  <a:pt x="3699" y="11704"/>
                </a:lnTo>
                <a:lnTo>
                  <a:pt x="3772" y="12094"/>
                </a:lnTo>
                <a:lnTo>
                  <a:pt x="3869" y="12483"/>
                </a:lnTo>
                <a:lnTo>
                  <a:pt x="3991" y="12872"/>
                </a:lnTo>
                <a:lnTo>
                  <a:pt x="4137" y="13262"/>
                </a:lnTo>
                <a:lnTo>
                  <a:pt x="4307" y="13627"/>
                </a:lnTo>
                <a:lnTo>
                  <a:pt x="4477" y="13967"/>
                </a:lnTo>
                <a:lnTo>
                  <a:pt x="4696" y="14332"/>
                </a:lnTo>
                <a:lnTo>
                  <a:pt x="4915" y="14649"/>
                </a:lnTo>
                <a:lnTo>
                  <a:pt x="5183" y="14965"/>
                </a:lnTo>
                <a:lnTo>
                  <a:pt x="5451" y="15257"/>
                </a:lnTo>
                <a:lnTo>
                  <a:pt x="5743" y="15525"/>
                </a:lnTo>
                <a:lnTo>
                  <a:pt x="6035" y="15768"/>
                </a:lnTo>
                <a:lnTo>
                  <a:pt x="6375" y="15987"/>
                </a:lnTo>
                <a:lnTo>
                  <a:pt x="6716" y="16182"/>
                </a:lnTo>
                <a:lnTo>
                  <a:pt x="6765" y="16230"/>
                </a:lnTo>
                <a:lnTo>
                  <a:pt x="6838" y="16230"/>
                </a:lnTo>
                <a:lnTo>
                  <a:pt x="6862" y="16255"/>
                </a:lnTo>
                <a:lnTo>
                  <a:pt x="7276" y="16425"/>
                </a:lnTo>
                <a:lnTo>
                  <a:pt x="7738" y="16595"/>
                </a:lnTo>
                <a:lnTo>
                  <a:pt x="8176" y="16717"/>
                </a:lnTo>
                <a:lnTo>
                  <a:pt x="8638" y="16814"/>
                </a:lnTo>
                <a:lnTo>
                  <a:pt x="9101" y="16887"/>
                </a:lnTo>
                <a:lnTo>
                  <a:pt x="9563" y="16936"/>
                </a:lnTo>
                <a:lnTo>
                  <a:pt x="10025" y="16960"/>
                </a:lnTo>
                <a:lnTo>
                  <a:pt x="10488" y="16936"/>
                </a:lnTo>
                <a:lnTo>
                  <a:pt x="10974" y="16912"/>
                </a:lnTo>
                <a:lnTo>
                  <a:pt x="11437" y="16839"/>
                </a:lnTo>
                <a:lnTo>
                  <a:pt x="11899" y="16766"/>
                </a:lnTo>
                <a:lnTo>
                  <a:pt x="12337" y="16644"/>
                </a:lnTo>
                <a:lnTo>
                  <a:pt x="12799" y="16522"/>
                </a:lnTo>
                <a:lnTo>
                  <a:pt x="13237" y="16352"/>
                </a:lnTo>
                <a:lnTo>
                  <a:pt x="13675" y="16182"/>
                </a:lnTo>
                <a:lnTo>
                  <a:pt x="14089" y="15963"/>
                </a:lnTo>
                <a:lnTo>
                  <a:pt x="14575" y="15671"/>
                </a:lnTo>
                <a:lnTo>
                  <a:pt x="15038" y="15354"/>
                </a:lnTo>
                <a:lnTo>
                  <a:pt x="15451" y="15014"/>
                </a:lnTo>
                <a:lnTo>
                  <a:pt x="15816" y="14624"/>
                </a:lnTo>
                <a:lnTo>
                  <a:pt x="16157" y="14186"/>
                </a:lnTo>
                <a:lnTo>
                  <a:pt x="16473" y="13748"/>
                </a:lnTo>
                <a:lnTo>
                  <a:pt x="16741" y="13286"/>
                </a:lnTo>
                <a:lnTo>
                  <a:pt x="16960" y="12799"/>
                </a:lnTo>
                <a:lnTo>
                  <a:pt x="17155" y="12288"/>
                </a:lnTo>
                <a:lnTo>
                  <a:pt x="17301" y="11777"/>
                </a:lnTo>
                <a:lnTo>
                  <a:pt x="17398" y="11242"/>
                </a:lnTo>
                <a:lnTo>
                  <a:pt x="17447" y="10707"/>
                </a:lnTo>
                <a:lnTo>
                  <a:pt x="17471" y="10147"/>
                </a:lnTo>
                <a:lnTo>
                  <a:pt x="17447" y="9587"/>
                </a:lnTo>
                <a:lnTo>
                  <a:pt x="17374" y="9052"/>
                </a:lnTo>
                <a:lnTo>
                  <a:pt x="17276" y="8493"/>
                </a:lnTo>
                <a:lnTo>
                  <a:pt x="17106" y="7957"/>
                </a:lnTo>
                <a:lnTo>
                  <a:pt x="16887" y="7422"/>
                </a:lnTo>
                <a:lnTo>
                  <a:pt x="16619" y="6911"/>
                </a:lnTo>
                <a:lnTo>
                  <a:pt x="16327" y="6400"/>
                </a:lnTo>
                <a:lnTo>
                  <a:pt x="15987" y="5938"/>
                </a:lnTo>
                <a:lnTo>
                  <a:pt x="15597" y="5500"/>
                </a:lnTo>
                <a:lnTo>
                  <a:pt x="15184" y="5110"/>
                </a:lnTo>
                <a:lnTo>
                  <a:pt x="14746" y="4745"/>
                </a:lnTo>
                <a:lnTo>
                  <a:pt x="14502" y="4551"/>
                </a:lnTo>
                <a:lnTo>
                  <a:pt x="14235" y="4380"/>
                </a:lnTo>
                <a:lnTo>
                  <a:pt x="13651" y="4088"/>
                </a:lnTo>
                <a:lnTo>
                  <a:pt x="13067" y="3796"/>
                </a:lnTo>
                <a:lnTo>
                  <a:pt x="12483" y="3577"/>
                </a:lnTo>
                <a:lnTo>
                  <a:pt x="11996" y="3431"/>
                </a:lnTo>
                <a:lnTo>
                  <a:pt x="11461" y="3334"/>
                </a:lnTo>
                <a:lnTo>
                  <a:pt x="11218" y="3285"/>
                </a:lnTo>
                <a:lnTo>
                  <a:pt x="10415" y="3285"/>
                </a:lnTo>
                <a:lnTo>
                  <a:pt x="10196" y="3237"/>
                </a:lnTo>
                <a:close/>
                <a:moveTo>
                  <a:pt x="13675" y="16912"/>
                </a:moveTo>
                <a:lnTo>
                  <a:pt x="13626" y="16936"/>
                </a:lnTo>
                <a:lnTo>
                  <a:pt x="13578" y="16984"/>
                </a:lnTo>
                <a:lnTo>
                  <a:pt x="13553" y="17057"/>
                </a:lnTo>
                <a:lnTo>
                  <a:pt x="13553" y="17106"/>
                </a:lnTo>
                <a:lnTo>
                  <a:pt x="13578" y="17252"/>
                </a:lnTo>
                <a:lnTo>
                  <a:pt x="13724" y="17495"/>
                </a:lnTo>
                <a:lnTo>
                  <a:pt x="13772" y="17666"/>
                </a:lnTo>
                <a:lnTo>
                  <a:pt x="13870" y="17812"/>
                </a:lnTo>
                <a:lnTo>
                  <a:pt x="13943" y="17885"/>
                </a:lnTo>
                <a:lnTo>
                  <a:pt x="13991" y="17958"/>
                </a:lnTo>
                <a:lnTo>
                  <a:pt x="14089" y="17982"/>
                </a:lnTo>
                <a:lnTo>
                  <a:pt x="14162" y="18006"/>
                </a:lnTo>
                <a:lnTo>
                  <a:pt x="14210" y="17982"/>
                </a:lnTo>
                <a:lnTo>
                  <a:pt x="14259" y="17958"/>
                </a:lnTo>
                <a:lnTo>
                  <a:pt x="14332" y="17885"/>
                </a:lnTo>
                <a:lnTo>
                  <a:pt x="14356" y="17787"/>
                </a:lnTo>
                <a:lnTo>
                  <a:pt x="14356" y="17739"/>
                </a:lnTo>
                <a:lnTo>
                  <a:pt x="14332" y="17690"/>
                </a:lnTo>
                <a:lnTo>
                  <a:pt x="14259" y="17593"/>
                </a:lnTo>
                <a:lnTo>
                  <a:pt x="14162" y="17495"/>
                </a:lnTo>
                <a:lnTo>
                  <a:pt x="13991" y="17228"/>
                </a:lnTo>
                <a:lnTo>
                  <a:pt x="13918" y="17082"/>
                </a:lnTo>
                <a:lnTo>
                  <a:pt x="13870" y="17033"/>
                </a:lnTo>
                <a:lnTo>
                  <a:pt x="13821" y="16960"/>
                </a:lnTo>
                <a:lnTo>
                  <a:pt x="13748" y="16936"/>
                </a:lnTo>
                <a:lnTo>
                  <a:pt x="13675" y="16912"/>
                </a:lnTo>
                <a:close/>
                <a:moveTo>
                  <a:pt x="7008" y="17009"/>
                </a:moveTo>
                <a:lnTo>
                  <a:pt x="6911" y="17057"/>
                </a:lnTo>
                <a:lnTo>
                  <a:pt x="6813" y="17155"/>
                </a:lnTo>
                <a:lnTo>
                  <a:pt x="6716" y="17374"/>
                </a:lnTo>
                <a:lnTo>
                  <a:pt x="6570" y="17666"/>
                </a:lnTo>
                <a:lnTo>
                  <a:pt x="6521" y="17812"/>
                </a:lnTo>
                <a:lnTo>
                  <a:pt x="6497" y="17885"/>
                </a:lnTo>
                <a:lnTo>
                  <a:pt x="6521" y="17958"/>
                </a:lnTo>
                <a:lnTo>
                  <a:pt x="6546" y="18006"/>
                </a:lnTo>
                <a:lnTo>
                  <a:pt x="6594" y="18055"/>
                </a:lnTo>
                <a:lnTo>
                  <a:pt x="6667" y="18079"/>
                </a:lnTo>
                <a:lnTo>
                  <a:pt x="6740" y="18079"/>
                </a:lnTo>
                <a:lnTo>
                  <a:pt x="6789" y="18055"/>
                </a:lnTo>
                <a:lnTo>
                  <a:pt x="6862" y="18006"/>
                </a:lnTo>
                <a:lnTo>
                  <a:pt x="6935" y="17885"/>
                </a:lnTo>
                <a:lnTo>
                  <a:pt x="7008" y="17739"/>
                </a:lnTo>
                <a:lnTo>
                  <a:pt x="7057" y="17593"/>
                </a:lnTo>
                <a:lnTo>
                  <a:pt x="7154" y="17349"/>
                </a:lnTo>
                <a:lnTo>
                  <a:pt x="7178" y="17228"/>
                </a:lnTo>
                <a:lnTo>
                  <a:pt x="7178" y="17106"/>
                </a:lnTo>
                <a:lnTo>
                  <a:pt x="7154" y="17057"/>
                </a:lnTo>
                <a:lnTo>
                  <a:pt x="7105" y="17033"/>
                </a:lnTo>
                <a:lnTo>
                  <a:pt x="7057" y="17009"/>
                </a:lnTo>
                <a:close/>
                <a:moveTo>
                  <a:pt x="5694" y="16328"/>
                </a:moveTo>
                <a:lnTo>
                  <a:pt x="5597" y="16352"/>
                </a:lnTo>
                <a:lnTo>
                  <a:pt x="5524" y="16425"/>
                </a:lnTo>
                <a:lnTo>
                  <a:pt x="5159" y="16887"/>
                </a:lnTo>
                <a:lnTo>
                  <a:pt x="4745" y="17349"/>
                </a:lnTo>
                <a:lnTo>
                  <a:pt x="4307" y="17787"/>
                </a:lnTo>
                <a:lnTo>
                  <a:pt x="3869" y="18225"/>
                </a:lnTo>
                <a:lnTo>
                  <a:pt x="3820" y="18250"/>
                </a:lnTo>
                <a:lnTo>
                  <a:pt x="3820" y="18298"/>
                </a:lnTo>
                <a:lnTo>
                  <a:pt x="3820" y="18347"/>
                </a:lnTo>
                <a:lnTo>
                  <a:pt x="3845" y="18396"/>
                </a:lnTo>
                <a:lnTo>
                  <a:pt x="3893" y="18444"/>
                </a:lnTo>
                <a:lnTo>
                  <a:pt x="3942" y="18469"/>
                </a:lnTo>
                <a:lnTo>
                  <a:pt x="3991" y="18469"/>
                </a:lnTo>
                <a:lnTo>
                  <a:pt x="4161" y="18420"/>
                </a:lnTo>
                <a:lnTo>
                  <a:pt x="4283" y="18347"/>
                </a:lnTo>
                <a:lnTo>
                  <a:pt x="4429" y="18250"/>
                </a:lnTo>
                <a:lnTo>
                  <a:pt x="4550" y="18152"/>
                </a:lnTo>
                <a:lnTo>
                  <a:pt x="4794" y="17909"/>
                </a:lnTo>
                <a:lnTo>
                  <a:pt x="5013" y="17690"/>
                </a:lnTo>
                <a:lnTo>
                  <a:pt x="5499" y="17203"/>
                </a:lnTo>
                <a:lnTo>
                  <a:pt x="5718" y="16936"/>
                </a:lnTo>
                <a:lnTo>
                  <a:pt x="5937" y="16668"/>
                </a:lnTo>
                <a:lnTo>
                  <a:pt x="5986" y="16571"/>
                </a:lnTo>
                <a:lnTo>
                  <a:pt x="5962" y="16498"/>
                </a:lnTo>
                <a:lnTo>
                  <a:pt x="5937" y="16425"/>
                </a:lnTo>
                <a:lnTo>
                  <a:pt x="5864" y="16376"/>
                </a:lnTo>
                <a:lnTo>
                  <a:pt x="5791" y="16328"/>
                </a:lnTo>
                <a:close/>
                <a:moveTo>
                  <a:pt x="15013" y="15987"/>
                </a:moveTo>
                <a:lnTo>
                  <a:pt x="14965" y="16011"/>
                </a:lnTo>
                <a:lnTo>
                  <a:pt x="14940" y="16084"/>
                </a:lnTo>
                <a:lnTo>
                  <a:pt x="14940" y="16133"/>
                </a:lnTo>
                <a:lnTo>
                  <a:pt x="14989" y="16303"/>
                </a:lnTo>
                <a:lnTo>
                  <a:pt x="15038" y="16449"/>
                </a:lnTo>
                <a:lnTo>
                  <a:pt x="15208" y="16717"/>
                </a:lnTo>
                <a:lnTo>
                  <a:pt x="15427" y="17082"/>
                </a:lnTo>
                <a:lnTo>
                  <a:pt x="15524" y="17252"/>
                </a:lnTo>
                <a:lnTo>
                  <a:pt x="15646" y="17422"/>
                </a:lnTo>
                <a:lnTo>
                  <a:pt x="16108" y="17933"/>
                </a:lnTo>
                <a:lnTo>
                  <a:pt x="16327" y="18225"/>
                </a:lnTo>
                <a:lnTo>
                  <a:pt x="16400" y="18371"/>
                </a:lnTo>
                <a:lnTo>
                  <a:pt x="16473" y="18517"/>
                </a:lnTo>
                <a:lnTo>
                  <a:pt x="16522" y="18590"/>
                </a:lnTo>
                <a:lnTo>
                  <a:pt x="16595" y="18639"/>
                </a:lnTo>
                <a:lnTo>
                  <a:pt x="16668" y="18688"/>
                </a:lnTo>
                <a:lnTo>
                  <a:pt x="16765" y="18688"/>
                </a:lnTo>
                <a:lnTo>
                  <a:pt x="16838" y="18663"/>
                </a:lnTo>
                <a:lnTo>
                  <a:pt x="16887" y="18615"/>
                </a:lnTo>
                <a:lnTo>
                  <a:pt x="16936" y="18566"/>
                </a:lnTo>
                <a:lnTo>
                  <a:pt x="16936" y="18469"/>
                </a:lnTo>
                <a:lnTo>
                  <a:pt x="16911" y="18298"/>
                </a:lnTo>
                <a:lnTo>
                  <a:pt x="16838" y="18128"/>
                </a:lnTo>
                <a:lnTo>
                  <a:pt x="16765" y="17982"/>
                </a:lnTo>
                <a:lnTo>
                  <a:pt x="16668" y="17836"/>
                </a:lnTo>
                <a:lnTo>
                  <a:pt x="16449" y="17568"/>
                </a:lnTo>
                <a:lnTo>
                  <a:pt x="16206" y="17325"/>
                </a:lnTo>
                <a:lnTo>
                  <a:pt x="16060" y="17155"/>
                </a:lnTo>
                <a:lnTo>
                  <a:pt x="15938" y="16984"/>
                </a:lnTo>
                <a:lnTo>
                  <a:pt x="15695" y="16595"/>
                </a:lnTo>
                <a:lnTo>
                  <a:pt x="15573" y="16401"/>
                </a:lnTo>
                <a:lnTo>
                  <a:pt x="15427" y="16230"/>
                </a:lnTo>
                <a:lnTo>
                  <a:pt x="15281" y="16109"/>
                </a:lnTo>
                <a:lnTo>
                  <a:pt x="15086" y="15987"/>
                </a:lnTo>
                <a:close/>
                <a:moveTo>
                  <a:pt x="10439" y="17666"/>
                </a:moveTo>
                <a:lnTo>
                  <a:pt x="10342" y="17787"/>
                </a:lnTo>
                <a:lnTo>
                  <a:pt x="10293" y="17909"/>
                </a:lnTo>
                <a:lnTo>
                  <a:pt x="10244" y="18055"/>
                </a:lnTo>
                <a:lnTo>
                  <a:pt x="10244" y="18201"/>
                </a:lnTo>
                <a:lnTo>
                  <a:pt x="10196" y="18517"/>
                </a:lnTo>
                <a:lnTo>
                  <a:pt x="10196" y="18688"/>
                </a:lnTo>
                <a:lnTo>
                  <a:pt x="10244" y="18834"/>
                </a:lnTo>
                <a:lnTo>
                  <a:pt x="10293" y="18882"/>
                </a:lnTo>
                <a:lnTo>
                  <a:pt x="10342" y="18907"/>
                </a:lnTo>
                <a:lnTo>
                  <a:pt x="10415" y="18882"/>
                </a:lnTo>
                <a:lnTo>
                  <a:pt x="10463" y="18858"/>
                </a:lnTo>
                <a:lnTo>
                  <a:pt x="10512" y="18809"/>
                </a:lnTo>
                <a:lnTo>
                  <a:pt x="10561" y="18736"/>
                </a:lnTo>
                <a:lnTo>
                  <a:pt x="10585" y="18615"/>
                </a:lnTo>
                <a:lnTo>
                  <a:pt x="10585" y="18323"/>
                </a:lnTo>
                <a:lnTo>
                  <a:pt x="10609" y="18031"/>
                </a:lnTo>
                <a:lnTo>
                  <a:pt x="10609" y="17885"/>
                </a:lnTo>
                <a:lnTo>
                  <a:pt x="10585" y="17739"/>
                </a:lnTo>
                <a:lnTo>
                  <a:pt x="10561" y="17690"/>
                </a:lnTo>
                <a:lnTo>
                  <a:pt x="10536" y="17666"/>
                </a:lnTo>
                <a:close/>
                <a:moveTo>
                  <a:pt x="8638" y="17349"/>
                </a:moveTo>
                <a:lnTo>
                  <a:pt x="8492" y="17471"/>
                </a:lnTo>
                <a:lnTo>
                  <a:pt x="8395" y="17593"/>
                </a:lnTo>
                <a:lnTo>
                  <a:pt x="8322" y="17739"/>
                </a:lnTo>
                <a:lnTo>
                  <a:pt x="8249" y="17909"/>
                </a:lnTo>
                <a:lnTo>
                  <a:pt x="8176" y="18250"/>
                </a:lnTo>
                <a:lnTo>
                  <a:pt x="8103" y="18590"/>
                </a:lnTo>
                <a:lnTo>
                  <a:pt x="7908" y="19369"/>
                </a:lnTo>
                <a:lnTo>
                  <a:pt x="7860" y="19758"/>
                </a:lnTo>
                <a:lnTo>
                  <a:pt x="7835" y="19953"/>
                </a:lnTo>
                <a:lnTo>
                  <a:pt x="7835" y="20148"/>
                </a:lnTo>
                <a:lnTo>
                  <a:pt x="7860" y="20221"/>
                </a:lnTo>
                <a:lnTo>
                  <a:pt x="7908" y="20269"/>
                </a:lnTo>
                <a:lnTo>
                  <a:pt x="7933" y="20318"/>
                </a:lnTo>
                <a:lnTo>
                  <a:pt x="8006" y="20342"/>
                </a:lnTo>
                <a:lnTo>
                  <a:pt x="8103" y="20342"/>
                </a:lnTo>
                <a:lnTo>
                  <a:pt x="8176" y="20318"/>
                </a:lnTo>
                <a:lnTo>
                  <a:pt x="8200" y="20245"/>
                </a:lnTo>
                <a:lnTo>
                  <a:pt x="8273" y="20099"/>
                </a:lnTo>
                <a:lnTo>
                  <a:pt x="8346" y="19929"/>
                </a:lnTo>
                <a:lnTo>
                  <a:pt x="8419" y="19588"/>
                </a:lnTo>
                <a:lnTo>
                  <a:pt x="8517" y="18882"/>
                </a:lnTo>
                <a:lnTo>
                  <a:pt x="8614" y="18517"/>
                </a:lnTo>
                <a:lnTo>
                  <a:pt x="8711" y="18152"/>
                </a:lnTo>
                <a:lnTo>
                  <a:pt x="8760" y="17958"/>
                </a:lnTo>
                <a:lnTo>
                  <a:pt x="8784" y="17763"/>
                </a:lnTo>
                <a:lnTo>
                  <a:pt x="8784" y="17593"/>
                </a:lnTo>
                <a:lnTo>
                  <a:pt x="8784" y="17422"/>
                </a:lnTo>
                <a:lnTo>
                  <a:pt x="8760" y="17374"/>
                </a:lnTo>
                <a:lnTo>
                  <a:pt x="8711" y="17349"/>
                </a:lnTo>
                <a:close/>
                <a:moveTo>
                  <a:pt x="12093" y="17374"/>
                </a:moveTo>
                <a:lnTo>
                  <a:pt x="12045" y="17398"/>
                </a:lnTo>
                <a:lnTo>
                  <a:pt x="11996" y="17398"/>
                </a:lnTo>
                <a:lnTo>
                  <a:pt x="11947" y="17447"/>
                </a:lnTo>
                <a:lnTo>
                  <a:pt x="11923" y="17495"/>
                </a:lnTo>
                <a:lnTo>
                  <a:pt x="11923" y="17544"/>
                </a:lnTo>
                <a:lnTo>
                  <a:pt x="11947" y="17836"/>
                </a:lnTo>
                <a:lnTo>
                  <a:pt x="11972" y="18152"/>
                </a:lnTo>
                <a:lnTo>
                  <a:pt x="12093" y="18761"/>
                </a:lnTo>
                <a:lnTo>
                  <a:pt x="12166" y="19199"/>
                </a:lnTo>
                <a:lnTo>
                  <a:pt x="12215" y="19661"/>
                </a:lnTo>
                <a:lnTo>
                  <a:pt x="12239" y="19904"/>
                </a:lnTo>
                <a:lnTo>
                  <a:pt x="12288" y="20123"/>
                </a:lnTo>
                <a:lnTo>
                  <a:pt x="12337" y="20342"/>
                </a:lnTo>
                <a:lnTo>
                  <a:pt x="12434" y="20561"/>
                </a:lnTo>
                <a:lnTo>
                  <a:pt x="12483" y="20610"/>
                </a:lnTo>
                <a:lnTo>
                  <a:pt x="12556" y="20659"/>
                </a:lnTo>
                <a:lnTo>
                  <a:pt x="12629" y="20659"/>
                </a:lnTo>
                <a:lnTo>
                  <a:pt x="12702" y="20634"/>
                </a:lnTo>
                <a:lnTo>
                  <a:pt x="12775" y="20610"/>
                </a:lnTo>
                <a:lnTo>
                  <a:pt x="12823" y="20537"/>
                </a:lnTo>
                <a:lnTo>
                  <a:pt x="12848" y="20464"/>
                </a:lnTo>
                <a:lnTo>
                  <a:pt x="12848" y="20391"/>
                </a:lnTo>
                <a:lnTo>
                  <a:pt x="12750" y="19953"/>
                </a:lnTo>
                <a:lnTo>
                  <a:pt x="12702" y="19491"/>
                </a:lnTo>
                <a:lnTo>
                  <a:pt x="12629" y="19053"/>
                </a:lnTo>
                <a:lnTo>
                  <a:pt x="12556" y="18639"/>
                </a:lnTo>
                <a:lnTo>
                  <a:pt x="12483" y="18323"/>
                </a:lnTo>
                <a:lnTo>
                  <a:pt x="12434" y="18031"/>
                </a:lnTo>
                <a:lnTo>
                  <a:pt x="12361" y="17739"/>
                </a:lnTo>
                <a:lnTo>
                  <a:pt x="12288" y="17593"/>
                </a:lnTo>
                <a:lnTo>
                  <a:pt x="12239" y="17471"/>
                </a:lnTo>
                <a:lnTo>
                  <a:pt x="12191" y="17422"/>
                </a:lnTo>
                <a:lnTo>
                  <a:pt x="12142" y="17398"/>
                </a:lnTo>
                <a:lnTo>
                  <a:pt x="12093" y="1737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7" name="Google Shape;887;p37"/>
          <p:cNvSpPr/>
          <p:nvPr/>
        </p:nvSpPr>
        <p:spPr>
          <a:xfrm>
            <a:off x="5532896" y="886683"/>
            <a:ext cx="429691" cy="410568"/>
          </a:xfrm>
          <a:custGeom>
            <a:avLst/>
            <a:gdLst/>
            <a:ahLst/>
            <a:cxnLst/>
            <a:rect l="l" t="t" r="r" b="b"/>
            <a:pathLst>
              <a:path w="19661" h="18786" extrusionOk="0">
                <a:moveTo>
                  <a:pt x="10269" y="1460"/>
                </a:moveTo>
                <a:lnTo>
                  <a:pt x="10755" y="1485"/>
                </a:lnTo>
                <a:lnTo>
                  <a:pt x="11266" y="1533"/>
                </a:lnTo>
                <a:lnTo>
                  <a:pt x="11753" y="1631"/>
                </a:lnTo>
                <a:lnTo>
                  <a:pt x="11680" y="1728"/>
                </a:lnTo>
                <a:lnTo>
                  <a:pt x="11631" y="1850"/>
                </a:lnTo>
                <a:lnTo>
                  <a:pt x="11631" y="1874"/>
                </a:lnTo>
                <a:lnTo>
                  <a:pt x="11656" y="1874"/>
                </a:lnTo>
                <a:lnTo>
                  <a:pt x="11753" y="1850"/>
                </a:lnTo>
                <a:lnTo>
                  <a:pt x="11826" y="1825"/>
                </a:lnTo>
                <a:lnTo>
                  <a:pt x="12021" y="1752"/>
                </a:lnTo>
                <a:lnTo>
                  <a:pt x="12069" y="1728"/>
                </a:lnTo>
                <a:lnTo>
                  <a:pt x="12386" y="1825"/>
                </a:lnTo>
                <a:lnTo>
                  <a:pt x="12361" y="1850"/>
                </a:lnTo>
                <a:lnTo>
                  <a:pt x="12264" y="1923"/>
                </a:lnTo>
                <a:lnTo>
                  <a:pt x="12167" y="2020"/>
                </a:lnTo>
                <a:lnTo>
                  <a:pt x="12021" y="2239"/>
                </a:lnTo>
                <a:lnTo>
                  <a:pt x="12021" y="2263"/>
                </a:lnTo>
                <a:lnTo>
                  <a:pt x="12045" y="2263"/>
                </a:lnTo>
                <a:lnTo>
                  <a:pt x="12264" y="2166"/>
                </a:lnTo>
                <a:lnTo>
                  <a:pt x="12483" y="2069"/>
                </a:lnTo>
                <a:lnTo>
                  <a:pt x="12605" y="2020"/>
                </a:lnTo>
                <a:lnTo>
                  <a:pt x="12751" y="1971"/>
                </a:lnTo>
                <a:lnTo>
                  <a:pt x="13091" y="2142"/>
                </a:lnTo>
                <a:lnTo>
                  <a:pt x="13164" y="2166"/>
                </a:lnTo>
                <a:lnTo>
                  <a:pt x="12970" y="2239"/>
                </a:lnTo>
                <a:lnTo>
                  <a:pt x="12799" y="2336"/>
                </a:lnTo>
                <a:lnTo>
                  <a:pt x="12629" y="2434"/>
                </a:lnTo>
                <a:lnTo>
                  <a:pt x="12483" y="2580"/>
                </a:lnTo>
                <a:lnTo>
                  <a:pt x="12459" y="2628"/>
                </a:lnTo>
                <a:lnTo>
                  <a:pt x="12459" y="2677"/>
                </a:lnTo>
                <a:lnTo>
                  <a:pt x="12507" y="2701"/>
                </a:lnTo>
                <a:lnTo>
                  <a:pt x="12556" y="2701"/>
                </a:lnTo>
                <a:lnTo>
                  <a:pt x="12726" y="2653"/>
                </a:lnTo>
                <a:lnTo>
                  <a:pt x="12897" y="2604"/>
                </a:lnTo>
                <a:lnTo>
                  <a:pt x="13237" y="2458"/>
                </a:lnTo>
                <a:lnTo>
                  <a:pt x="13408" y="2409"/>
                </a:lnTo>
                <a:lnTo>
                  <a:pt x="13578" y="2385"/>
                </a:lnTo>
                <a:lnTo>
                  <a:pt x="14162" y="2701"/>
                </a:lnTo>
                <a:lnTo>
                  <a:pt x="13967" y="2750"/>
                </a:lnTo>
                <a:lnTo>
                  <a:pt x="13578" y="2847"/>
                </a:lnTo>
                <a:lnTo>
                  <a:pt x="13383" y="2945"/>
                </a:lnTo>
                <a:lnTo>
                  <a:pt x="13310" y="2993"/>
                </a:lnTo>
                <a:lnTo>
                  <a:pt x="13262" y="3066"/>
                </a:lnTo>
                <a:lnTo>
                  <a:pt x="13310" y="3115"/>
                </a:lnTo>
                <a:lnTo>
                  <a:pt x="13383" y="3139"/>
                </a:lnTo>
                <a:lnTo>
                  <a:pt x="13554" y="3139"/>
                </a:lnTo>
                <a:lnTo>
                  <a:pt x="13846" y="3042"/>
                </a:lnTo>
                <a:lnTo>
                  <a:pt x="14186" y="2993"/>
                </a:lnTo>
                <a:lnTo>
                  <a:pt x="14551" y="2920"/>
                </a:lnTo>
                <a:lnTo>
                  <a:pt x="14916" y="3139"/>
                </a:lnTo>
                <a:lnTo>
                  <a:pt x="14527" y="3261"/>
                </a:lnTo>
                <a:lnTo>
                  <a:pt x="14162" y="3407"/>
                </a:lnTo>
                <a:lnTo>
                  <a:pt x="13870" y="3553"/>
                </a:lnTo>
                <a:lnTo>
                  <a:pt x="13651" y="3675"/>
                </a:lnTo>
                <a:lnTo>
                  <a:pt x="13627" y="3723"/>
                </a:lnTo>
                <a:lnTo>
                  <a:pt x="13602" y="3772"/>
                </a:lnTo>
                <a:lnTo>
                  <a:pt x="13651" y="3821"/>
                </a:lnTo>
                <a:lnTo>
                  <a:pt x="13700" y="3845"/>
                </a:lnTo>
                <a:lnTo>
                  <a:pt x="13846" y="3845"/>
                </a:lnTo>
                <a:lnTo>
                  <a:pt x="13967" y="3821"/>
                </a:lnTo>
                <a:lnTo>
                  <a:pt x="14235" y="3748"/>
                </a:lnTo>
                <a:lnTo>
                  <a:pt x="14770" y="3553"/>
                </a:lnTo>
                <a:lnTo>
                  <a:pt x="15087" y="3480"/>
                </a:lnTo>
                <a:lnTo>
                  <a:pt x="15379" y="3431"/>
                </a:lnTo>
                <a:lnTo>
                  <a:pt x="15865" y="3772"/>
                </a:lnTo>
                <a:lnTo>
                  <a:pt x="16036" y="3894"/>
                </a:lnTo>
                <a:lnTo>
                  <a:pt x="15792" y="3918"/>
                </a:lnTo>
                <a:lnTo>
                  <a:pt x="15525" y="3942"/>
                </a:lnTo>
                <a:lnTo>
                  <a:pt x="15038" y="4064"/>
                </a:lnTo>
                <a:lnTo>
                  <a:pt x="14551" y="4210"/>
                </a:lnTo>
                <a:lnTo>
                  <a:pt x="14138" y="4356"/>
                </a:lnTo>
                <a:lnTo>
                  <a:pt x="14113" y="4380"/>
                </a:lnTo>
                <a:lnTo>
                  <a:pt x="14138" y="4405"/>
                </a:lnTo>
                <a:lnTo>
                  <a:pt x="14284" y="4405"/>
                </a:lnTo>
                <a:lnTo>
                  <a:pt x="14600" y="4380"/>
                </a:lnTo>
                <a:lnTo>
                  <a:pt x="15257" y="4283"/>
                </a:lnTo>
                <a:lnTo>
                  <a:pt x="15841" y="4210"/>
                </a:lnTo>
                <a:lnTo>
                  <a:pt x="16400" y="4186"/>
                </a:lnTo>
                <a:lnTo>
                  <a:pt x="16644" y="4405"/>
                </a:lnTo>
                <a:lnTo>
                  <a:pt x="16863" y="4648"/>
                </a:lnTo>
                <a:lnTo>
                  <a:pt x="16741" y="4599"/>
                </a:lnTo>
                <a:lnTo>
                  <a:pt x="16619" y="4575"/>
                </a:lnTo>
                <a:lnTo>
                  <a:pt x="16376" y="4575"/>
                </a:lnTo>
                <a:lnTo>
                  <a:pt x="16133" y="4599"/>
                </a:lnTo>
                <a:lnTo>
                  <a:pt x="15914" y="4648"/>
                </a:lnTo>
                <a:lnTo>
                  <a:pt x="15306" y="4770"/>
                </a:lnTo>
                <a:lnTo>
                  <a:pt x="15160" y="4794"/>
                </a:lnTo>
                <a:lnTo>
                  <a:pt x="15014" y="4867"/>
                </a:lnTo>
                <a:lnTo>
                  <a:pt x="14868" y="4916"/>
                </a:lnTo>
                <a:lnTo>
                  <a:pt x="14722" y="4964"/>
                </a:lnTo>
                <a:lnTo>
                  <a:pt x="14941" y="4989"/>
                </a:lnTo>
                <a:lnTo>
                  <a:pt x="15184" y="5037"/>
                </a:lnTo>
                <a:lnTo>
                  <a:pt x="15427" y="5013"/>
                </a:lnTo>
                <a:lnTo>
                  <a:pt x="15671" y="4964"/>
                </a:lnTo>
                <a:lnTo>
                  <a:pt x="15987" y="4916"/>
                </a:lnTo>
                <a:lnTo>
                  <a:pt x="16279" y="4891"/>
                </a:lnTo>
                <a:lnTo>
                  <a:pt x="16595" y="4867"/>
                </a:lnTo>
                <a:lnTo>
                  <a:pt x="16887" y="4794"/>
                </a:lnTo>
                <a:lnTo>
                  <a:pt x="16911" y="4770"/>
                </a:lnTo>
                <a:lnTo>
                  <a:pt x="16936" y="4721"/>
                </a:lnTo>
                <a:lnTo>
                  <a:pt x="17276" y="5135"/>
                </a:lnTo>
                <a:lnTo>
                  <a:pt x="17568" y="5597"/>
                </a:lnTo>
                <a:lnTo>
                  <a:pt x="17447" y="5524"/>
                </a:lnTo>
                <a:lnTo>
                  <a:pt x="17301" y="5475"/>
                </a:lnTo>
                <a:lnTo>
                  <a:pt x="17009" y="5402"/>
                </a:lnTo>
                <a:lnTo>
                  <a:pt x="16717" y="5402"/>
                </a:lnTo>
                <a:lnTo>
                  <a:pt x="16425" y="5427"/>
                </a:lnTo>
                <a:lnTo>
                  <a:pt x="16230" y="5451"/>
                </a:lnTo>
                <a:lnTo>
                  <a:pt x="16036" y="5500"/>
                </a:lnTo>
                <a:lnTo>
                  <a:pt x="15646" y="5621"/>
                </a:lnTo>
                <a:lnTo>
                  <a:pt x="15281" y="5767"/>
                </a:lnTo>
                <a:lnTo>
                  <a:pt x="14916" y="5889"/>
                </a:lnTo>
                <a:lnTo>
                  <a:pt x="14916" y="5889"/>
                </a:lnTo>
                <a:lnTo>
                  <a:pt x="15549" y="5840"/>
                </a:lnTo>
                <a:lnTo>
                  <a:pt x="16181" y="5743"/>
                </a:lnTo>
                <a:lnTo>
                  <a:pt x="16546" y="5719"/>
                </a:lnTo>
                <a:lnTo>
                  <a:pt x="16911" y="5719"/>
                </a:lnTo>
                <a:lnTo>
                  <a:pt x="17252" y="5792"/>
                </a:lnTo>
                <a:lnTo>
                  <a:pt x="17617" y="5913"/>
                </a:lnTo>
                <a:lnTo>
                  <a:pt x="17690" y="5913"/>
                </a:lnTo>
                <a:lnTo>
                  <a:pt x="17739" y="5865"/>
                </a:lnTo>
                <a:lnTo>
                  <a:pt x="17982" y="6376"/>
                </a:lnTo>
                <a:lnTo>
                  <a:pt x="17885" y="6278"/>
                </a:lnTo>
                <a:lnTo>
                  <a:pt x="17763" y="6230"/>
                </a:lnTo>
                <a:lnTo>
                  <a:pt x="17617" y="6181"/>
                </a:lnTo>
                <a:lnTo>
                  <a:pt x="17471" y="6157"/>
                </a:lnTo>
                <a:lnTo>
                  <a:pt x="17130" y="6132"/>
                </a:lnTo>
                <a:lnTo>
                  <a:pt x="16765" y="6157"/>
                </a:lnTo>
                <a:lnTo>
                  <a:pt x="16425" y="6230"/>
                </a:lnTo>
                <a:lnTo>
                  <a:pt x="16084" y="6303"/>
                </a:lnTo>
                <a:lnTo>
                  <a:pt x="15549" y="6449"/>
                </a:lnTo>
                <a:lnTo>
                  <a:pt x="15525" y="6473"/>
                </a:lnTo>
                <a:lnTo>
                  <a:pt x="15549" y="6497"/>
                </a:lnTo>
                <a:lnTo>
                  <a:pt x="15817" y="6522"/>
                </a:lnTo>
                <a:lnTo>
                  <a:pt x="16108" y="6522"/>
                </a:lnTo>
                <a:lnTo>
                  <a:pt x="16400" y="6497"/>
                </a:lnTo>
                <a:lnTo>
                  <a:pt x="16668" y="6473"/>
                </a:lnTo>
                <a:lnTo>
                  <a:pt x="17082" y="6449"/>
                </a:lnTo>
                <a:lnTo>
                  <a:pt x="17301" y="6449"/>
                </a:lnTo>
                <a:lnTo>
                  <a:pt x="17495" y="6473"/>
                </a:lnTo>
                <a:lnTo>
                  <a:pt x="17641" y="6522"/>
                </a:lnTo>
                <a:lnTo>
                  <a:pt x="17763" y="6570"/>
                </a:lnTo>
                <a:lnTo>
                  <a:pt x="17885" y="6619"/>
                </a:lnTo>
                <a:lnTo>
                  <a:pt x="18031" y="6643"/>
                </a:lnTo>
                <a:lnTo>
                  <a:pt x="18055" y="6643"/>
                </a:lnTo>
                <a:lnTo>
                  <a:pt x="18079" y="6619"/>
                </a:lnTo>
                <a:lnTo>
                  <a:pt x="18225" y="6984"/>
                </a:lnTo>
                <a:lnTo>
                  <a:pt x="17958" y="6911"/>
                </a:lnTo>
                <a:lnTo>
                  <a:pt x="17641" y="6862"/>
                </a:lnTo>
                <a:lnTo>
                  <a:pt x="17301" y="6862"/>
                </a:lnTo>
                <a:lnTo>
                  <a:pt x="16984" y="6911"/>
                </a:lnTo>
                <a:lnTo>
                  <a:pt x="16644" y="6984"/>
                </a:lnTo>
                <a:lnTo>
                  <a:pt x="16327" y="7081"/>
                </a:lnTo>
                <a:lnTo>
                  <a:pt x="16036" y="7203"/>
                </a:lnTo>
                <a:lnTo>
                  <a:pt x="15768" y="7325"/>
                </a:lnTo>
                <a:lnTo>
                  <a:pt x="15768" y="7349"/>
                </a:lnTo>
                <a:lnTo>
                  <a:pt x="15792" y="7373"/>
                </a:lnTo>
                <a:lnTo>
                  <a:pt x="16108" y="7349"/>
                </a:lnTo>
                <a:lnTo>
                  <a:pt x="16400" y="7325"/>
                </a:lnTo>
                <a:lnTo>
                  <a:pt x="17009" y="7252"/>
                </a:lnTo>
                <a:lnTo>
                  <a:pt x="17325" y="7227"/>
                </a:lnTo>
                <a:lnTo>
                  <a:pt x="17641" y="7203"/>
                </a:lnTo>
                <a:lnTo>
                  <a:pt x="17933" y="7179"/>
                </a:lnTo>
                <a:lnTo>
                  <a:pt x="18250" y="7130"/>
                </a:lnTo>
                <a:lnTo>
                  <a:pt x="18274" y="7106"/>
                </a:lnTo>
                <a:lnTo>
                  <a:pt x="18542" y="7909"/>
                </a:lnTo>
                <a:lnTo>
                  <a:pt x="18298" y="7860"/>
                </a:lnTo>
                <a:lnTo>
                  <a:pt x="18055" y="7860"/>
                </a:lnTo>
                <a:lnTo>
                  <a:pt x="17568" y="7836"/>
                </a:lnTo>
                <a:lnTo>
                  <a:pt x="17179" y="7811"/>
                </a:lnTo>
                <a:lnTo>
                  <a:pt x="16765" y="7836"/>
                </a:lnTo>
                <a:lnTo>
                  <a:pt x="16571" y="7860"/>
                </a:lnTo>
                <a:lnTo>
                  <a:pt x="16376" y="7909"/>
                </a:lnTo>
                <a:lnTo>
                  <a:pt x="16206" y="7957"/>
                </a:lnTo>
                <a:lnTo>
                  <a:pt x="16011" y="8055"/>
                </a:lnTo>
                <a:lnTo>
                  <a:pt x="15987" y="8055"/>
                </a:lnTo>
                <a:lnTo>
                  <a:pt x="15987" y="8079"/>
                </a:lnTo>
                <a:lnTo>
                  <a:pt x="16011" y="8103"/>
                </a:lnTo>
                <a:lnTo>
                  <a:pt x="16036" y="8128"/>
                </a:lnTo>
                <a:lnTo>
                  <a:pt x="16425" y="8152"/>
                </a:lnTo>
                <a:lnTo>
                  <a:pt x="16790" y="8128"/>
                </a:lnTo>
                <a:lnTo>
                  <a:pt x="17568" y="8128"/>
                </a:lnTo>
                <a:lnTo>
                  <a:pt x="17836" y="8152"/>
                </a:lnTo>
                <a:lnTo>
                  <a:pt x="18104" y="8200"/>
                </a:lnTo>
                <a:lnTo>
                  <a:pt x="18371" y="8225"/>
                </a:lnTo>
                <a:lnTo>
                  <a:pt x="18639" y="8249"/>
                </a:lnTo>
                <a:lnTo>
                  <a:pt x="18858" y="9076"/>
                </a:lnTo>
                <a:lnTo>
                  <a:pt x="18566" y="8882"/>
                </a:lnTo>
                <a:lnTo>
                  <a:pt x="18225" y="8711"/>
                </a:lnTo>
                <a:lnTo>
                  <a:pt x="17885" y="8565"/>
                </a:lnTo>
                <a:lnTo>
                  <a:pt x="17568" y="8444"/>
                </a:lnTo>
                <a:lnTo>
                  <a:pt x="17276" y="8371"/>
                </a:lnTo>
                <a:lnTo>
                  <a:pt x="17082" y="8322"/>
                </a:lnTo>
                <a:lnTo>
                  <a:pt x="16887" y="8298"/>
                </a:lnTo>
                <a:lnTo>
                  <a:pt x="16717" y="8298"/>
                </a:lnTo>
                <a:lnTo>
                  <a:pt x="16546" y="8322"/>
                </a:lnTo>
                <a:lnTo>
                  <a:pt x="16473" y="8346"/>
                </a:lnTo>
                <a:lnTo>
                  <a:pt x="16400" y="8395"/>
                </a:lnTo>
                <a:lnTo>
                  <a:pt x="16352" y="8444"/>
                </a:lnTo>
                <a:lnTo>
                  <a:pt x="16303" y="8517"/>
                </a:lnTo>
                <a:lnTo>
                  <a:pt x="16327" y="8541"/>
                </a:lnTo>
                <a:lnTo>
                  <a:pt x="16449" y="8590"/>
                </a:lnTo>
                <a:lnTo>
                  <a:pt x="16595" y="8614"/>
                </a:lnTo>
                <a:lnTo>
                  <a:pt x="16887" y="8687"/>
                </a:lnTo>
                <a:lnTo>
                  <a:pt x="17179" y="8711"/>
                </a:lnTo>
                <a:lnTo>
                  <a:pt x="17471" y="8784"/>
                </a:lnTo>
                <a:lnTo>
                  <a:pt x="17812" y="8930"/>
                </a:lnTo>
                <a:lnTo>
                  <a:pt x="18128" y="9076"/>
                </a:lnTo>
                <a:lnTo>
                  <a:pt x="18420" y="9271"/>
                </a:lnTo>
                <a:lnTo>
                  <a:pt x="18712" y="9466"/>
                </a:lnTo>
                <a:lnTo>
                  <a:pt x="18420" y="9295"/>
                </a:lnTo>
                <a:lnTo>
                  <a:pt x="18250" y="9198"/>
                </a:lnTo>
                <a:lnTo>
                  <a:pt x="18055" y="9101"/>
                </a:lnTo>
                <a:lnTo>
                  <a:pt x="17690" y="9003"/>
                </a:lnTo>
                <a:lnTo>
                  <a:pt x="17276" y="8930"/>
                </a:lnTo>
                <a:lnTo>
                  <a:pt x="16887" y="8906"/>
                </a:lnTo>
                <a:lnTo>
                  <a:pt x="16473" y="8930"/>
                </a:lnTo>
                <a:lnTo>
                  <a:pt x="16084" y="8979"/>
                </a:lnTo>
                <a:lnTo>
                  <a:pt x="15695" y="9101"/>
                </a:lnTo>
                <a:lnTo>
                  <a:pt x="15330" y="9247"/>
                </a:lnTo>
                <a:lnTo>
                  <a:pt x="15160" y="9344"/>
                </a:lnTo>
                <a:lnTo>
                  <a:pt x="14941" y="9441"/>
                </a:lnTo>
                <a:lnTo>
                  <a:pt x="14746" y="9587"/>
                </a:lnTo>
                <a:lnTo>
                  <a:pt x="14551" y="9758"/>
                </a:lnTo>
                <a:lnTo>
                  <a:pt x="14478" y="9198"/>
                </a:lnTo>
                <a:lnTo>
                  <a:pt x="14381" y="8638"/>
                </a:lnTo>
                <a:lnTo>
                  <a:pt x="14259" y="8103"/>
                </a:lnTo>
                <a:lnTo>
                  <a:pt x="14113" y="7568"/>
                </a:lnTo>
                <a:lnTo>
                  <a:pt x="13943" y="7033"/>
                </a:lnTo>
                <a:lnTo>
                  <a:pt x="13748" y="6497"/>
                </a:lnTo>
                <a:lnTo>
                  <a:pt x="13529" y="5986"/>
                </a:lnTo>
                <a:lnTo>
                  <a:pt x="13286" y="5500"/>
                </a:lnTo>
                <a:lnTo>
                  <a:pt x="12799" y="4526"/>
                </a:lnTo>
                <a:lnTo>
                  <a:pt x="12532" y="4040"/>
                </a:lnTo>
                <a:lnTo>
                  <a:pt x="12264" y="3577"/>
                </a:lnTo>
                <a:lnTo>
                  <a:pt x="12045" y="3237"/>
                </a:lnTo>
                <a:lnTo>
                  <a:pt x="11802" y="2896"/>
                </a:lnTo>
                <a:lnTo>
                  <a:pt x="11656" y="2726"/>
                </a:lnTo>
                <a:lnTo>
                  <a:pt x="11485" y="2580"/>
                </a:lnTo>
                <a:lnTo>
                  <a:pt x="11339" y="2482"/>
                </a:lnTo>
                <a:lnTo>
                  <a:pt x="11145" y="2385"/>
                </a:lnTo>
                <a:lnTo>
                  <a:pt x="11072" y="2385"/>
                </a:lnTo>
                <a:lnTo>
                  <a:pt x="11047" y="2434"/>
                </a:lnTo>
                <a:lnTo>
                  <a:pt x="11023" y="2482"/>
                </a:lnTo>
                <a:lnTo>
                  <a:pt x="11047" y="2555"/>
                </a:lnTo>
                <a:lnTo>
                  <a:pt x="11339" y="2896"/>
                </a:lnTo>
                <a:lnTo>
                  <a:pt x="11631" y="3285"/>
                </a:lnTo>
                <a:lnTo>
                  <a:pt x="11875" y="3650"/>
                </a:lnTo>
                <a:lnTo>
                  <a:pt x="12118" y="4040"/>
                </a:lnTo>
                <a:lnTo>
                  <a:pt x="12556" y="4843"/>
                </a:lnTo>
                <a:lnTo>
                  <a:pt x="12970" y="5670"/>
                </a:lnTo>
                <a:lnTo>
                  <a:pt x="13189" y="6157"/>
                </a:lnTo>
                <a:lnTo>
                  <a:pt x="13383" y="6643"/>
                </a:lnTo>
                <a:lnTo>
                  <a:pt x="13578" y="7154"/>
                </a:lnTo>
                <a:lnTo>
                  <a:pt x="13724" y="7665"/>
                </a:lnTo>
                <a:lnTo>
                  <a:pt x="13870" y="8176"/>
                </a:lnTo>
                <a:lnTo>
                  <a:pt x="13992" y="8687"/>
                </a:lnTo>
                <a:lnTo>
                  <a:pt x="14089" y="9222"/>
                </a:lnTo>
                <a:lnTo>
                  <a:pt x="14138" y="9733"/>
                </a:lnTo>
                <a:lnTo>
                  <a:pt x="13967" y="9563"/>
                </a:lnTo>
                <a:lnTo>
                  <a:pt x="13773" y="9393"/>
                </a:lnTo>
                <a:lnTo>
                  <a:pt x="13578" y="9222"/>
                </a:lnTo>
                <a:lnTo>
                  <a:pt x="13383" y="9101"/>
                </a:lnTo>
                <a:lnTo>
                  <a:pt x="13213" y="9003"/>
                </a:lnTo>
                <a:lnTo>
                  <a:pt x="13043" y="8930"/>
                </a:lnTo>
                <a:lnTo>
                  <a:pt x="12702" y="8833"/>
                </a:lnTo>
                <a:lnTo>
                  <a:pt x="12337" y="8784"/>
                </a:lnTo>
                <a:lnTo>
                  <a:pt x="11972" y="8760"/>
                </a:lnTo>
                <a:lnTo>
                  <a:pt x="11631" y="8760"/>
                </a:lnTo>
                <a:lnTo>
                  <a:pt x="11315" y="8833"/>
                </a:lnTo>
                <a:lnTo>
                  <a:pt x="10999" y="8930"/>
                </a:lnTo>
                <a:lnTo>
                  <a:pt x="10682" y="9052"/>
                </a:lnTo>
                <a:lnTo>
                  <a:pt x="10390" y="9222"/>
                </a:lnTo>
                <a:lnTo>
                  <a:pt x="10220" y="9295"/>
                </a:lnTo>
                <a:lnTo>
                  <a:pt x="10074" y="9417"/>
                </a:lnTo>
                <a:lnTo>
                  <a:pt x="10123" y="9271"/>
                </a:lnTo>
                <a:lnTo>
                  <a:pt x="10171" y="9125"/>
                </a:lnTo>
                <a:lnTo>
                  <a:pt x="10220" y="8833"/>
                </a:lnTo>
                <a:lnTo>
                  <a:pt x="10244" y="8225"/>
                </a:lnTo>
                <a:lnTo>
                  <a:pt x="10269" y="7738"/>
                </a:lnTo>
                <a:lnTo>
                  <a:pt x="10269" y="7227"/>
                </a:lnTo>
                <a:lnTo>
                  <a:pt x="10244" y="6230"/>
                </a:lnTo>
                <a:lnTo>
                  <a:pt x="10171" y="4186"/>
                </a:lnTo>
                <a:lnTo>
                  <a:pt x="10171" y="3772"/>
                </a:lnTo>
                <a:lnTo>
                  <a:pt x="10171" y="3310"/>
                </a:lnTo>
                <a:lnTo>
                  <a:pt x="10147" y="2872"/>
                </a:lnTo>
                <a:lnTo>
                  <a:pt x="10123" y="2653"/>
                </a:lnTo>
                <a:lnTo>
                  <a:pt x="10074" y="2458"/>
                </a:lnTo>
                <a:lnTo>
                  <a:pt x="10050" y="2409"/>
                </a:lnTo>
                <a:lnTo>
                  <a:pt x="10025" y="2385"/>
                </a:lnTo>
                <a:lnTo>
                  <a:pt x="9952" y="2361"/>
                </a:lnTo>
                <a:lnTo>
                  <a:pt x="9879" y="2385"/>
                </a:lnTo>
                <a:lnTo>
                  <a:pt x="9831" y="2458"/>
                </a:lnTo>
                <a:lnTo>
                  <a:pt x="9782" y="2628"/>
                </a:lnTo>
                <a:lnTo>
                  <a:pt x="9733" y="2823"/>
                </a:lnTo>
                <a:lnTo>
                  <a:pt x="9709" y="3042"/>
                </a:lnTo>
                <a:lnTo>
                  <a:pt x="9685" y="3237"/>
                </a:lnTo>
                <a:lnTo>
                  <a:pt x="9685" y="3650"/>
                </a:lnTo>
                <a:lnTo>
                  <a:pt x="9685" y="4040"/>
                </a:lnTo>
                <a:lnTo>
                  <a:pt x="9709" y="4989"/>
                </a:lnTo>
                <a:lnTo>
                  <a:pt x="9758" y="5913"/>
                </a:lnTo>
                <a:lnTo>
                  <a:pt x="9782" y="6862"/>
                </a:lnTo>
                <a:lnTo>
                  <a:pt x="9782" y="7787"/>
                </a:lnTo>
                <a:lnTo>
                  <a:pt x="9733" y="8638"/>
                </a:lnTo>
                <a:lnTo>
                  <a:pt x="9685" y="8930"/>
                </a:lnTo>
                <a:lnTo>
                  <a:pt x="9660" y="9198"/>
                </a:lnTo>
                <a:lnTo>
                  <a:pt x="9441" y="9052"/>
                </a:lnTo>
                <a:lnTo>
                  <a:pt x="9222" y="8930"/>
                </a:lnTo>
                <a:lnTo>
                  <a:pt x="8979" y="8833"/>
                </a:lnTo>
                <a:lnTo>
                  <a:pt x="8711" y="8760"/>
                </a:lnTo>
                <a:lnTo>
                  <a:pt x="8444" y="8711"/>
                </a:lnTo>
                <a:lnTo>
                  <a:pt x="7690" y="8711"/>
                </a:lnTo>
                <a:lnTo>
                  <a:pt x="7325" y="8784"/>
                </a:lnTo>
                <a:lnTo>
                  <a:pt x="6960" y="8882"/>
                </a:lnTo>
                <a:lnTo>
                  <a:pt x="6619" y="8979"/>
                </a:lnTo>
                <a:lnTo>
                  <a:pt x="6278" y="9125"/>
                </a:lnTo>
                <a:lnTo>
                  <a:pt x="5913" y="9295"/>
                </a:lnTo>
                <a:lnTo>
                  <a:pt x="5548" y="9514"/>
                </a:lnTo>
                <a:lnTo>
                  <a:pt x="5548" y="9393"/>
                </a:lnTo>
                <a:lnTo>
                  <a:pt x="5548" y="9295"/>
                </a:lnTo>
                <a:lnTo>
                  <a:pt x="5646" y="8760"/>
                </a:lnTo>
                <a:lnTo>
                  <a:pt x="5792" y="8249"/>
                </a:lnTo>
                <a:lnTo>
                  <a:pt x="5938" y="7763"/>
                </a:lnTo>
                <a:lnTo>
                  <a:pt x="6132" y="7252"/>
                </a:lnTo>
                <a:lnTo>
                  <a:pt x="6400" y="6473"/>
                </a:lnTo>
                <a:lnTo>
                  <a:pt x="6570" y="6084"/>
                </a:lnTo>
                <a:lnTo>
                  <a:pt x="6741" y="5719"/>
                </a:lnTo>
                <a:lnTo>
                  <a:pt x="7227" y="4867"/>
                </a:lnTo>
                <a:lnTo>
                  <a:pt x="7738" y="4015"/>
                </a:lnTo>
                <a:lnTo>
                  <a:pt x="8249" y="3212"/>
                </a:lnTo>
                <a:lnTo>
                  <a:pt x="8492" y="2799"/>
                </a:lnTo>
                <a:lnTo>
                  <a:pt x="8590" y="2580"/>
                </a:lnTo>
                <a:lnTo>
                  <a:pt x="8687" y="2361"/>
                </a:lnTo>
                <a:lnTo>
                  <a:pt x="8663" y="2312"/>
                </a:lnTo>
                <a:lnTo>
                  <a:pt x="8638" y="2263"/>
                </a:lnTo>
                <a:lnTo>
                  <a:pt x="8590" y="2239"/>
                </a:lnTo>
                <a:lnTo>
                  <a:pt x="8517" y="2263"/>
                </a:lnTo>
                <a:lnTo>
                  <a:pt x="8371" y="2434"/>
                </a:lnTo>
                <a:lnTo>
                  <a:pt x="8225" y="2580"/>
                </a:lnTo>
                <a:lnTo>
                  <a:pt x="7933" y="2920"/>
                </a:lnTo>
                <a:lnTo>
                  <a:pt x="7690" y="3285"/>
                </a:lnTo>
                <a:lnTo>
                  <a:pt x="7422" y="3650"/>
                </a:lnTo>
                <a:lnTo>
                  <a:pt x="7154" y="4064"/>
                </a:lnTo>
                <a:lnTo>
                  <a:pt x="6911" y="4478"/>
                </a:lnTo>
                <a:lnTo>
                  <a:pt x="6424" y="5329"/>
                </a:lnTo>
                <a:lnTo>
                  <a:pt x="6230" y="5694"/>
                </a:lnTo>
                <a:lnTo>
                  <a:pt x="6059" y="6084"/>
                </a:lnTo>
                <a:lnTo>
                  <a:pt x="5767" y="6838"/>
                </a:lnTo>
                <a:lnTo>
                  <a:pt x="5621" y="7227"/>
                </a:lnTo>
                <a:lnTo>
                  <a:pt x="5402" y="7933"/>
                </a:lnTo>
                <a:lnTo>
                  <a:pt x="5281" y="8346"/>
                </a:lnTo>
                <a:lnTo>
                  <a:pt x="5159" y="8784"/>
                </a:lnTo>
                <a:lnTo>
                  <a:pt x="5086" y="9174"/>
                </a:lnTo>
                <a:lnTo>
                  <a:pt x="5062" y="9514"/>
                </a:lnTo>
                <a:lnTo>
                  <a:pt x="4916" y="9393"/>
                </a:lnTo>
                <a:lnTo>
                  <a:pt x="4770" y="9295"/>
                </a:lnTo>
                <a:lnTo>
                  <a:pt x="4478" y="9101"/>
                </a:lnTo>
                <a:lnTo>
                  <a:pt x="4283" y="9003"/>
                </a:lnTo>
                <a:lnTo>
                  <a:pt x="4088" y="8930"/>
                </a:lnTo>
                <a:lnTo>
                  <a:pt x="3869" y="8857"/>
                </a:lnTo>
                <a:lnTo>
                  <a:pt x="3650" y="8809"/>
                </a:lnTo>
                <a:lnTo>
                  <a:pt x="3212" y="8760"/>
                </a:lnTo>
                <a:lnTo>
                  <a:pt x="2774" y="8736"/>
                </a:lnTo>
                <a:lnTo>
                  <a:pt x="2507" y="8760"/>
                </a:lnTo>
                <a:lnTo>
                  <a:pt x="2215" y="8784"/>
                </a:lnTo>
                <a:lnTo>
                  <a:pt x="1874" y="8857"/>
                </a:lnTo>
                <a:lnTo>
                  <a:pt x="1558" y="8930"/>
                </a:lnTo>
                <a:lnTo>
                  <a:pt x="1241" y="9052"/>
                </a:lnTo>
                <a:lnTo>
                  <a:pt x="949" y="9198"/>
                </a:lnTo>
                <a:lnTo>
                  <a:pt x="682" y="9393"/>
                </a:lnTo>
                <a:lnTo>
                  <a:pt x="463" y="9612"/>
                </a:lnTo>
                <a:lnTo>
                  <a:pt x="584" y="9198"/>
                </a:lnTo>
                <a:lnTo>
                  <a:pt x="682" y="8809"/>
                </a:lnTo>
                <a:lnTo>
                  <a:pt x="803" y="8322"/>
                </a:lnTo>
                <a:lnTo>
                  <a:pt x="925" y="7836"/>
                </a:lnTo>
                <a:lnTo>
                  <a:pt x="1095" y="7373"/>
                </a:lnTo>
                <a:lnTo>
                  <a:pt x="1266" y="6911"/>
                </a:lnTo>
                <a:lnTo>
                  <a:pt x="1460" y="6497"/>
                </a:lnTo>
                <a:lnTo>
                  <a:pt x="1679" y="6108"/>
                </a:lnTo>
                <a:lnTo>
                  <a:pt x="1923" y="5719"/>
                </a:lnTo>
                <a:lnTo>
                  <a:pt x="2166" y="5329"/>
                </a:lnTo>
                <a:lnTo>
                  <a:pt x="2458" y="4964"/>
                </a:lnTo>
                <a:lnTo>
                  <a:pt x="2726" y="4624"/>
                </a:lnTo>
                <a:lnTo>
                  <a:pt x="3042" y="4283"/>
                </a:lnTo>
                <a:lnTo>
                  <a:pt x="3334" y="3942"/>
                </a:lnTo>
                <a:lnTo>
                  <a:pt x="3675" y="3626"/>
                </a:lnTo>
                <a:lnTo>
                  <a:pt x="4015" y="3358"/>
                </a:lnTo>
                <a:lnTo>
                  <a:pt x="4356" y="3091"/>
                </a:lnTo>
                <a:lnTo>
                  <a:pt x="4721" y="2847"/>
                </a:lnTo>
                <a:lnTo>
                  <a:pt x="5110" y="2604"/>
                </a:lnTo>
                <a:lnTo>
                  <a:pt x="5500" y="2409"/>
                </a:lnTo>
                <a:lnTo>
                  <a:pt x="5889" y="2239"/>
                </a:lnTo>
                <a:lnTo>
                  <a:pt x="6303" y="2069"/>
                </a:lnTo>
                <a:lnTo>
                  <a:pt x="6716" y="1947"/>
                </a:lnTo>
                <a:lnTo>
                  <a:pt x="7130" y="1825"/>
                </a:lnTo>
                <a:lnTo>
                  <a:pt x="7568" y="1704"/>
                </a:lnTo>
                <a:lnTo>
                  <a:pt x="8006" y="1631"/>
                </a:lnTo>
                <a:lnTo>
                  <a:pt x="8444" y="1558"/>
                </a:lnTo>
                <a:lnTo>
                  <a:pt x="8882" y="1509"/>
                </a:lnTo>
                <a:lnTo>
                  <a:pt x="9320" y="1485"/>
                </a:lnTo>
                <a:lnTo>
                  <a:pt x="9782" y="1460"/>
                </a:lnTo>
                <a:close/>
                <a:moveTo>
                  <a:pt x="9855" y="1"/>
                </a:moveTo>
                <a:lnTo>
                  <a:pt x="9782" y="49"/>
                </a:lnTo>
                <a:lnTo>
                  <a:pt x="9709" y="146"/>
                </a:lnTo>
                <a:lnTo>
                  <a:pt x="9660" y="292"/>
                </a:lnTo>
                <a:lnTo>
                  <a:pt x="9612" y="438"/>
                </a:lnTo>
                <a:lnTo>
                  <a:pt x="9612" y="560"/>
                </a:lnTo>
                <a:lnTo>
                  <a:pt x="9587" y="779"/>
                </a:lnTo>
                <a:lnTo>
                  <a:pt x="9612" y="998"/>
                </a:lnTo>
                <a:lnTo>
                  <a:pt x="9174" y="1022"/>
                </a:lnTo>
                <a:lnTo>
                  <a:pt x="8760" y="1047"/>
                </a:lnTo>
                <a:lnTo>
                  <a:pt x="8346" y="1095"/>
                </a:lnTo>
                <a:lnTo>
                  <a:pt x="7933" y="1168"/>
                </a:lnTo>
                <a:lnTo>
                  <a:pt x="7519" y="1241"/>
                </a:lnTo>
                <a:lnTo>
                  <a:pt x="7130" y="1339"/>
                </a:lnTo>
                <a:lnTo>
                  <a:pt x="6716" y="1460"/>
                </a:lnTo>
                <a:lnTo>
                  <a:pt x="6327" y="1582"/>
                </a:lnTo>
                <a:lnTo>
                  <a:pt x="5938" y="1728"/>
                </a:lnTo>
                <a:lnTo>
                  <a:pt x="5548" y="1898"/>
                </a:lnTo>
                <a:lnTo>
                  <a:pt x="5183" y="2069"/>
                </a:lnTo>
                <a:lnTo>
                  <a:pt x="4818" y="2263"/>
                </a:lnTo>
                <a:lnTo>
                  <a:pt x="4453" y="2482"/>
                </a:lnTo>
                <a:lnTo>
                  <a:pt x="4113" y="2726"/>
                </a:lnTo>
                <a:lnTo>
                  <a:pt x="3772" y="2969"/>
                </a:lnTo>
                <a:lnTo>
                  <a:pt x="3456" y="3237"/>
                </a:lnTo>
                <a:lnTo>
                  <a:pt x="3115" y="3553"/>
                </a:lnTo>
                <a:lnTo>
                  <a:pt x="2799" y="3869"/>
                </a:lnTo>
                <a:lnTo>
                  <a:pt x="2507" y="4210"/>
                </a:lnTo>
                <a:lnTo>
                  <a:pt x="2215" y="4551"/>
                </a:lnTo>
                <a:lnTo>
                  <a:pt x="1947" y="4916"/>
                </a:lnTo>
                <a:lnTo>
                  <a:pt x="1704" y="5305"/>
                </a:lnTo>
                <a:lnTo>
                  <a:pt x="1217" y="6084"/>
                </a:lnTo>
                <a:lnTo>
                  <a:pt x="998" y="6497"/>
                </a:lnTo>
                <a:lnTo>
                  <a:pt x="803" y="6960"/>
                </a:lnTo>
                <a:lnTo>
                  <a:pt x="633" y="7398"/>
                </a:lnTo>
                <a:lnTo>
                  <a:pt x="487" y="7860"/>
                </a:lnTo>
                <a:lnTo>
                  <a:pt x="244" y="8857"/>
                </a:lnTo>
                <a:lnTo>
                  <a:pt x="122" y="9344"/>
                </a:lnTo>
                <a:lnTo>
                  <a:pt x="25" y="9831"/>
                </a:lnTo>
                <a:lnTo>
                  <a:pt x="1" y="10001"/>
                </a:lnTo>
                <a:lnTo>
                  <a:pt x="25" y="10171"/>
                </a:lnTo>
                <a:lnTo>
                  <a:pt x="49" y="10317"/>
                </a:lnTo>
                <a:lnTo>
                  <a:pt x="122" y="10463"/>
                </a:lnTo>
                <a:lnTo>
                  <a:pt x="171" y="10512"/>
                </a:lnTo>
                <a:lnTo>
                  <a:pt x="219" y="10536"/>
                </a:lnTo>
                <a:lnTo>
                  <a:pt x="268" y="10512"/>
                </a:lnTo>
                <a:lnTo>
                  <a:pt x="317" y="10463"/>
                </a:lnTo>
                <a:lnTo>
                  <a:pt x="365" y="10463"/>
                </a:lnTo>
                <a:lnTo>
                  <a:pt x="390" y="10439"/>
                </a:lnTo>
                <a:lnTo>
                  <a:pt x="609" y="10196"/>
                </a:lnTo>
                <a:lnTo>
                  <a:pt x="803" y="9952"/>
                </a:lnTo>
                <a:lnTo>
                  <a:pt x="1047" y="9758"/>
                </a:lnTo>
                <a:lnTo>
                  <a:pt x="1168" y="9660"/>
                </a:lnTo>
                <a:lnTo>
                  <a:pt x="1314" y="9587"/>
                </a:lnTo>
                <a:lnTo>
                  <a:pt x="1655" y="9417"/>
                </a:lnTo>
                <a:lnTo>
                  <a:pt x="2020" y="9320"/>
                </a:lnTo>
                <a:lnTo>
                  <a:pt x="2409" y="9271"/>
                </a:lnTo>
                <a:lnTo>
                  <a:pt x="2774" y="9247"/>
                </a:lnTo>
                <a:lnTo>
                  <a:pt x="3139" y="9247"/>
                </a:lnTo>
                <a:lnTo>
                  <a:pt x="3480" y="9295"/>
                </a:lnTo>
                <a:lnTo>
                  <a:pt x="3821" y="9393"/>
                </a:lnTo>
                <a:lnTo>
                  <a:pt x="4137" y="9514"/>
                </a:lnTo>
                <a:lnTo>
                  <a:pt x="4405" y="9660"/>
                </a:lnTo>
                <a:lnTo>
                  <a:pt x="4648" y="9855"/>
                </a:lnTo>
                <a:lnTo>
                  <a:pt x="4745" y="9952"/>
                </a:lnTo>
                <a:lnTo>
                  <a:pt x="4818" y="10074"/>
                </a:lnTo>
                <a:lnTo>
                  <a:pt x="4916" y="10196"/>
                </a:lnTo>
                <a:lnTo>
                  <a:pt x="5037" y="10293"/>
                </a:lnTo>
                <a:lnTo>
                  <a:pt x="5110" y="10317"/>
                </a:lnTo>
                <a:lnTo>
                  <a:pt x="5208" y="10293"/>
                </a:lnTo>
                <a:lnTo>
                  <a:pt x="5281" y="10244"/>
                </a:lnTo>
                <a:lnTo>
                  <a:pt x="5329" y="10171"/>
                </a:lnTo>
                <a:lnTo>
                  <a:pt x="5329" y="10147"/>
                </a:lnTo>
                <a:lnTo>
                  <a:pt x="5548" y="10050"/>
                </a:lnTo>
                <a:lnTo>
                  <a:pt x="5767" y="9904"/>
                </a:lnTo>
                <a:lnTo>
                  <a:pt x="5962" y="9782"/>
                </a:lnTo>
                <a:lnTo>
                  <a:pt x="6181" y="9660"/>
                </a:lnTo>
                <a:lnTo>
                  <a:pt x="6473" y="9514"/>
                </a:lnTo>
                <a:lnTo>
                  <a:pt x="6789" y="9393"/>
                </a:lnTo>
                <a:lnTo>
                  <a:pt x="7106" y="9295"/>
                </a:lnTo>
                <a:lnTo>
                  <a:pt x="7422" y="9222"/>
                </a:lnTo>
                <a:lnTo>
                  <a:pt x="7738" y="9149"/>
                </a:lnTo>
                <a:lnTo>
                  <a:pt x="8371" y="9149"/>
                </a:lnTo>
                <a:lnTo>
                  <a:pt x="8687" y="9222"/>
                </a:lnTo>
                <a:lnTo>
                  <a:pt x="8833" y="9271"/>
                </a:lnTo>
                <a:lnTo>
                  <a:pt x="8979" y="9320"/>
                </a:lnTo>
                <a:lnTo>
                  <a:pt x="9101" y="9393"/>
                </a:lnTo>
                <a:lnTo>
                  <a:pt x="9198" y="9490"/>
                </a:lnTo>
                <a:lnTo>
                  <a:pt x="9417" y="9685"/>
                </a:lnTo>
                <a:lnTo>
                  <a:pt x="9587" y="9904"/>
                </a:lnTo>
                <a:lnTo>
                  <a:pt x="9587" y="10317"/>
                </a:lnTo>
                <a:lnTo>
                  <a:pt x="9612" y="10780"/>
                </a:lnTo>
                <a:lnTo>
                  <a:pt x="9636" y="11218"/>
                </a:lnTo>
                <a:lnTo>
                  <a:pt x="9636" y="11631"/>
                </a:lnTo>
                <a:lnTo>
                  <a:pt x="9612" y="12726"/>
                </a:lnTo>
                <a:lnTo>
                  <a:pt x="9587" y="13797"/>
                </a:lnTo>
                <a:lnTo>
                  <a:pt x="9587" y="14649"/>
                </a:lnTo>
                <a:lnTo>
                  <a:pt x="9587" y="15062"/>
                </a:lnTo>
                <a:lnTo>
                  <a:pt x="9587" y="15500"/>
                </a:lnTo>
                <a:lnTo>
                  <a:pt x="9563" y="16352"/>
                </a:lnTo>
                <a:lnTo>
                  <a:pt x="9563" y="16790"/>
                </a:lnTo>
                <a:lnTo>
                  <a:pt x="9612" y="17203"/>
                </a:lnTo>
                <a:lnTo>
                  <a:pt x="9660" y="17495"/>
                </a:lnTo>
                <a:lnTo>
                  <a:pt x="9758" y="17787"/>
                </a:lnTo>
                <a:lnTo>
                  <a:pt x="9879" y="18031"/>
                </a:lnTo>
                <a:lnTo>
                  <a:pt x="10025" y="18250"/>
                </a:lnTo>
                <a:lnTo>
                  <a:pt x="10220" y="18444"/>
                </a:lnTo>
                <a:lnTo>
                  <a:pt x="10439" y="18590"/>
                </a:lnTo>
                <a:lnTo>
                  <a:pt x="10707" y="18712"/>
                </a:lnTo>
                <a:lnTo>
                  <a:pt x="10853" y="18761"/>
                </a:lnTo>
                <a:lnTo>
                  <a:pt x="10999" y="18785"/>
                </a:lnTo>
                <a:lnTo>
                  <a:pt x="11291" y="18785"/>
                </a:lnTo>
                <a:lnTo>
                  <a:pt x="11412" y="18761"/>
                </a:lnTo>
                <a:lnTo>
                  <a:pt x="11534" y="18712"/>
                </a:lnTo>
                <a:lnTo>
                  <a:pt x="11631" y="18663"/>
                </a:lnTo>
                <a:lnTo>
                  <a:pt x="11753" y="18590"/>
                </a:lnTo>
                <a:lnTo>
                  <a:pt x="11948" y="18420"/>
                </a:lnTo>
                <a:lnTo>
                  <a:pt x="12094" y="18225"/>
                </a:lnTo>
                <a:lnTo>
                  <a:pt x="12215" y="18006"/>
                </a:lnTo>
                <a:lnTo>
                  <a:pt x="12313" y="17763"/>
                </a:lnTo>
                <a:lnTo>
                  <a:pt x="12386" y="17495"/>
                </a:lnTo>
                <a:lnTo>
                  <a:pt x="12386" y="17398"/>
                </a:lnTo>
                <a:lnTo>
                  <a:pt x="12361" y="17301"/>
                </a:lnTo>
                <a:lnTo>
                  <a:pt x="12313" y="17228"/>
                </a:lnTo>
                <a:lnTo>
                  <a:pt x="12215" y="17179"/>
                </a:lnTo>
                <a:lnTo>
                  <a:pt x="12142" y="17155"/>
                </a:lnTo>
                <a:lnTo>
                  <a:pt x="12045" y="17155"/>
                </a:lnTo>
                <a:lnTo>
                  <a:pt x="11972" y="17203"/>
                </a:lnTo>
                <a:lnTo>
                  <a:pt x="11899" y="17301"/>
                </a:lnTo>
                <a:lnTo>
                  <a:pt x="11802" y="17520"/>
                </a:lnTo>
                <a:lnTo>
                  <a:pt x="11729" y="17714"/>
                </a:lnTo>
                <a:lnTo>
                  <a:pt x="11704" y="17836"/>
                </a:lnTo>
                <a:lnTo>
                  <a:pt x="11631" y="17933"/>
                </a:lnTo>
                <a:lnTo>
                  <a:pt x="11558" y="18006"/>
                </a:lnTo>
                <a:lnTo>
                  <a:pt x="11461" y="18104"/>
                </a:lnTo>
                <a:lnTo>
                  <a:pt x="11364" y="18152"/>
                </a:lnTo>
                <a:lnTo>
                  <a:pt x="11266" y="18201"/>
                </a:lnTo>
                <a:lnTo>
                  <a:pt x="11145" y="18225"/>
                </a:lnTo>
                <a:lnTo>
                  <a:pt x="11023" y="18225"/>
                </a:lnTo>
                <a:lnTo>
                  <a:pt x="10926" y="18201"/>
                </a:lnTo>
                <a:lnTo>
                  <a:pt x="10804" y="18177"/>
                </a:lnTo>
                <a:lnTo>
                  <a:pt x="10609" y="18079"/>
                </a:lnTo>
                <a:lnTo>
                  <a:pt x="10488" y="17982"/>
                </a:lnTo>
                <a:lnTo>
                  <a:pt x="10366" y="17860"/>
                </a:lnTo>
                <a:lnTo>
                  <a:pt x="10293" y="17739"/>
                </a:lnTo>
                <a:lnTo>
                  <a:pt x="10220" y="17593"/>
                </a:lnTo>
                <a:lnTo>
                  <a:pt x="10171" y="17447"/>
                </a:lnTo>
                <a:lnTo>
                  <a:pt x="10123" y="17301"/>
                </a:lnTo>
                <a:lnTo>
                  <a:pt x="10074" y="16960"/>
                </a:lnTo>
                <a:lnTo>
                  <a:pt x="10074" y="16595"/>
                </a:lnTo>
                <a:lnTo>
                  <a:pt x="10074" y="16254"/>
                </a:lnTo>
                <a:lnTo>
                  <a:pt x="10098" y="15646"/>
                </a:lnTo>
                <a:lnTo>
                  <a:pt x="10123" y="14916"/>
                </a:lnTo>
                <a:lnTo>
                  <a:pt x="10123" y="14186"/>
                </a:lnTo>
                <a:lnTo>
                  <a:pt x="10098" y="13456"/>
                </a:lnTo>
                <a:lnTo>
                  <a:pt x="10123" y="12726"/>
                </a:lnTo>
                <a:lnTo>
                  <a:pt x="10147" y="12069"/>
                </a:lnTo>
                <a:lnTo>
                  <a:pt x="10171" y="11364"/>
                </a:lnTo>
                <a:lnTo>
                  <a:pt x="10171" y="10999"/>
                </a:lnTo>
                <a:lnTo>
                  <a:pt x="10147" y="10658"/>
                </a:lnTo>
                <a:lnTo>
                  <a:pt x="10098" y="10317"/>
                </a:lnTo>
                <a:lnTo>
                  <a:pt x="10001" y="10001"/>
                </a:lnTo>
                <a:lnTo>
                  <a:pt x="10050" y="9928"/>
                </a:lnTo>
                <a:lnTo>
                  <a:pt x="10244" y="9831"/>
                </a:lnTo>
                <a:lnTo>
                  <a:pt x="10415" y="9709"/>
                </a:lnTo>
                <a:lnTo>
                  <a:pt x="10585" y="9587"/>
                </a:lnTo>
                <a:lnTo>
                  <a:pt x="10780" y="9490"/>
                </a:lnTo>
                <a:lnTo>
                  <a:pt x="11096" y="9368"/>
                </a:lnTo>
                <a:lnTo>
                  <a:pt x="11437" y="9271"/>
                </a:lnTo>
                <a:lnTo>
                  <a:pt x="11777" y="9247"/>
                </a:lnTo>
                <a:lnTo>
                  <a:pt x="12142" y="9222"/>
                </a:lnTo>
                <a:lnTo>
                  <a:pt x="12313" y="9247"/>
                </a:lnTo>
                <a:lnTo>
                  <a:pt x="12507" y="9271"/>
                </a:lnTo>
                <a:lnTo>
                  <a:pt x="12702" y="9320"/>
                </a:lnTo>
                <a:lnTo>
                  <a:pt x="12872" y="9393"/>
                </a:lnTo>
                <a:lnTo>
                  <a:pt x="13043" y="9466"/>
                </a:lnTo>
                <a:lnTo>
                  <a:pt x="13213" y="9563"/>
                </a:lnTo>
                <a:lnTo>
                  <a:pt x="13383" y="9660"/>
                </a:lnTo>
                <a:lnTo>
                  <a:pt x="13529" y="9782"/>
                </a:lnTo>
                <a:lnTo>
                  <a:pt x="13919" y="10147"/>
                </a:lnTo>
                <a:lnTo>
                  <a:pt x="14113" y="10293"/>
                </a:lnTo>
                <a:lnTo>
                  <a:pt x="14235" y="10342"/>
                </a:lnTo>
                <a:lnTo>
                  <a:pt x="14357" y="10390"/>
                </a:lnTo>
                <a:lnTo>
                  <a:pt x="14478" y="10415"/>
                </a:lnTo>
                <a:lnTo>
                  <a:pt x="14576" y="10366"/>
                </a:lnTo>
                <a:lnTo>
                  <a:pt x="14624" y="10293"/>
                </a:lnTo>
                <a:lnTo>
                  <a:pt x="14649" y="10196"/>
                </a:lnTo>
                <a:lnTo>
                  <a:pt x="14892" y="10001"/>
                </a:lnTo>
                <a:lnTo>
                  <a:pt x="15038" y="9904"/>
                </a:lnTo>
                <a:lnTo>
                  <a:pt x="15184" y="9806"/>
                </a:lnTo>
                <a:lnTo>
                  <a:pt x="15500" y="9660"/>
                </a:lnTo>
                <a:lnTo>
                  <a:pt x="15841" y="9539"/>
                </a:lnTo>
                <a:lnTo>
                  <a:pt x="16181" y="9466"/>
                </a:lnTo>
                <a:lnTo>
                  <a:pt x="16522" y="9417"/>
                </a:lnTo>
                <a:lnTo>
                  <a:pt x="16887" y="9393"/>
                </a:lnTo>
                <a:lnTo>
                  <a:pt x="17252" y="9417"/>
                </a:lnTo>
                <a:lnTo>
                  <a:pt x="17617" y="9490"/>
                </a:lnTo>
                <a:lnTo>
                  <a:pt x="17958" y="9612"/>
                </a:lnTo>
                <a:lnTo>
                  <a:pt x="18298" y="9782"/>
                </a:lnTo>
                <a:lnTo>
                  <a:pt x="18493" y="9928"/>
                </a:lnTo>
                <a:lnTo>
                  <a:pt x="18688" y="10098"/>
                </a:lnTo>
                <a:lnTo>
                  <a:pt x="18907" y="10293"/>
                </a:lnTo>
                <a:lnTo>
                  <a:pt x="19004" y="10366"/>
                </a:lnTo>
                <a:lnTo>
                  <a:pt x="19126" y="10415"/>
                </a:lnTo>
                <a:lnTo>
                  <a:pt x="19150" y="10536"/>
                </a:lnTo>
                <a:lnTo>
                  <a:pt x="19174" y="10634"/>
                </a:lnTo>
                <a:lnTo>
                  <a:pt x="19247" y="10682"/>
                </a:lnTo>
                <a:lnTo>
                  <a:pt x="19320" y="10707"/>
                </a:lnTo>
                <a:lnTo>
                  <a:pt x="19418" y="10707"/>
                </a:lnTo>
                <a:lnTo>
                  <a:pt x="19515" y="10682"/>
                </a:lnTo>
                <a:lnTo>
                  <a:pt x="19588" y="10634"/>
                </a:lnTo>
                <a:lnTo>
                  <a:pt x="19637" y="10561"/>
                </a:lnTo>
                <a:lnTo>
                  <a:pt x="19661" y="10463"/>
                </a:lnTo>
                <a:lnTo>
                  <a:pt x="19588" y="9977"/>
                </a:lnTo>
                <a:lnTo>
                  <a:pt x="19515" y="9490"/>
                </a:lnTo>
                <a:lnTo>
                  <a:pt x="19418" y="9028"/>
                </a:lnTo>
                <a:lnTo>
                  <a:pt x="19320" y="8541"/>
                </a:lnTo>
                <a:lnTo>
                  <a:pt x="19199" y="8055"/>
                </a:lnTo>
                <a:lnTo>
                  <a:pt x="19053" y="7592"/>
                </a:lnTo>
                <a:lnTo>
                  <a:pt x="18882" y="7106"/>
                </a:lnTo>
                <a:lnTo>
                  <a:pt x="18712" y="6668"/>
                </a:lnTo>
                <a:lnTo>
                  <a:pt x="18493" y="6205"/>
                </a:lnTo>
                <a:lnTo>
                  <a:pt x="18274" y="5767"/>
                </a:lnTo>
                <a:lnTo>
                  <a:pt x="18031" y="5354"/>
                </a:lnTo>
                <a:lnTo>
                  <a:pt x="17763" y="4940"/>
                </a:lnTo>
                <a:lnTo>
                  <a:pt x="17447" y="4575"/>
                </a:lnTo>
                <a:lnTo>
                  <a:pt x="17130" y="4210"/>
                </a:lnTo>
                <a:lnTo>
                  <a:pt x="16790" y="3869"/>
                </a:lnTo>
                <a:lnTo>
                  <a:pt x="16400" y="3529"/>
                </a:lnTo>
                <a:lnTo>
                  <a:pt x="15987" y="3212"/>
                </a:lnTo>
                <a:lnTo>
                  <a:pt x="15865" y="3139"/>
                </a:lnTo>
                <a:lnTo>
                  <a:pt x="15281" y="2774"/>
                </a:lnTo>
                <a:lnTo>
                  <a:pt x="14673" y="2409"/>
                </a:lnTo>
                <a:lnTo>
                  <a:pt x="14065" y="2093"/>
                </a:lnTo>
                <a:lnTo>
                  <a:pt x="13456" y="1777"/>
                </a:lnTo>
                <a:lnTo>
                  <a:pt x="13043" y="1582"/>
                </a:lnTo>
                <a:lnTo>
                  <a:pt x="12629" y="1436"/>
                </a:lnTo>
                <a:lnTo>
                  <a:pt x="12580" y="1387"/>
                </a:lnTo>
                <a:lnTo>
                  <a:pt x="12532" y="1363"/>
                </a:lnTo>
                <a:lnTo>
                  <a:pt x="12483" y="1363"/>
                </a:lnTo>
                <a:lnTo>
                  <a:pt x="11899" y="1217"/>
                </a:lnTo>
                <a:lnTo>
                  <a:pt x="11315" y="1095"/>
                </a:lnTo>
                <a:lnTo>
                  <a:pt x="10707" y="1022"/>
                </a:lnTo>
                <a:lnTo>
                  <a:pt x="10074" y="998"/>
                </a:lnTo>
                <a:lnTo>
                  <a:pt x="10025" y="657"/>
                </a:lnTo>
                <a:lnTo>
                  <a:pt x="10050" y="438"/>
                </a:lnTo>
                <a:lnTo>
                  <a:pt x="10098" y="219"/>
                </a:lnTo>
                <a:lnTo>
                  <a:pt x="10098" y="146"/>
                </a:lnTo>
                <a:lnTo>
                  <a:pt x="10074" y="98"/>
                </a:lnTo>
                <a:lnTo>
                  <a:pt x="10050" y="49"/>
                </a:lnTo>
                <a:lnTo>
                  <a:pt x="10001" y="25"/>
                </a:lnTo>
                <a:lnTo>
                  <a:pt x="9952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8" name="Google Shape;888;p37"/>
          <p:cNvSpPr/>
          <p:nvPr/>
        </p:nvSpPr>
        <p:spPr>
          <a:xfrm>
            <a:off x="252963" y="1538097"/>
            <a:ext cx="421211" cy="298889"/>
          </a:xfrm>
          <a:custGeom>
            <a:avLst/>
            <a:gdLst/>
            <a:ahLst/>
            <a:cxnLst/>
            <a:rect l="l" t="t" r="r" b="b"/>
            <a:pathLst>
              <a:path w="19273" h="13676" extrusionOk="0">
                <a:moveTo>
                  <a:pt x="5354" y="536"/>
                </a:moveTo>
                <a:lnTo>
                  <a:pt x="6717" y="560"/>
                </a:lnTo>
                <a:lnTo>
                  <a:pt x="8079" y="633"/>
                </a:lnTo>
                <a:lnTo>
                  <a:pt x="10805" y="779"/>
                </a:lnTo>
                <a:lnTo>
                  <a:pt x="12143" y="804"/>
                </a:lnTo>
                <a:lnTo>
                  <a:pt x="13481" y="804"/>
                </a:lnTo>
                <a:lnTo>
                  <a:pt x="14795" y="779"/>
                </a:lnTo>
                <a:lnTo>
                  <a:pt x="16133" y="706"/>
                </a:lnTo>
                <a:lnTo>
                  <a:pt x="16571" y="706"/>
                </a:lnTo>
                <a:lnTo>
                  <a:pt x="16985" y="731"/>
                </a:lnTo>
                <a:lnTo>
                  <a:pt x="17861" y="804"/>
                </a:lnTo>
                <a:lnTo>
                  <a:pt x="18275" y="828"/>
                </a:lnTo>
                <a:lnTo>
                  <a:pt x="18494" y="852"/>
                </a:lnTo>
                <a:lnTo>
                  <a:pt x="18713" y="828"/>
                </a:lnTo>
                <a:lnTo>
                  <a:pt x="18713" y="828"/>
                </a:lnTo>
                <a:lnTo>
                  <a:pt x="18664" y="1096"/>
                </a:lnTo>
                <a:lnTo>
                  <a:pt x="18640" y="1363"/>
                </a:lnTo>
                <a:lnTo>
                  <a:pt x="18615" y="1534"/>
                </a:lnTo>
                <a:lnTo>
                  <a:pt x="18421" y="1461"/>
                </a:lnTo>
                <a:lnTo>
                  <a:pt x="18226" y="1363"/>
                </a:lnTo>
                <a:lnTo>
                  <a:pt x="17788" y="1144"/>
                </a:lnTo>
                <a:lnTo>
                  <a:pt x="17545" y="1047"/>
                </a:lnTo>
                <a:lnTo>
                  <a:pt x="17447" y="1023"/>
                </a:lnTo>
                <a:lnTo>
                  <a:pt x="17326" y="998"/>
                </a:lnTo>
                <a:lnTo>
                  <a:pt x="17277" y="1023"/>
                </a:lnTo>
                <a:lnTo>
                  <a:pt x="17253" y="1047"/>
                </a:lnTo>
                <a:lnTo>
                  <a:pt x="17228" y="1096"/>
                </a:lnTo>
                <a:lnTo>
                  <a:pt x="17253" y="1144"/>
                </a:lnTo>
                <a:lnTo>
                  <a:pt x="17326" y="1242"/>
                </a:lnTo>
                <a:lnTo>
                  <a:pt x="17399" y="1339"/>
                </a:lnTo>
                <a:lnTo>
                  <a:pt x="17642" y="1509"/>
                </a:lnTo>
                <a:lnTo>
                  <a:pt x="17885" y="1655"/>
                </a:lnTo>
                <a:lnTo>
                  <a:pt x="18104" y="1777"/>
                </a:lnTo>
                <a:lnTo>
                  <a:pt x="18445" y="1947"/>
                </a:lnTo>
                <a:lnTo>
                  <a:pt x="18153" y="2191"/>
                </a:lnTo>
                <a:lnTo>
                  <a:pt x="17788" y="2045"/>
                </a:lnTo>
                <a:lnTo>
                  <a:pt x="17423" y="1874"/>
                </a:lnTo>
                <a:lnTo>
                  <a:pt x="17107" y="1728"/>
                </a:lnTo>
                <a:lnTo>
                  <a:pt x="16912" y="1680"/>
                </a:lnTo>
                <a:lnTo>
                  <a:pt x="16742" y="1655"/>
                </a:lnTo>
                <a:lnTo>
                  <a:pt x="16669" y="1704"/>
                </a:lnTo>
                <a:lnTo>
                  <a:pt x="16620" y="1753"/>
                </a:lnTo>
                <a:lnTo>
                  <a:pt x="16620" y="1826"/>
                </a:lnTo>
                <a:lnTo>
                  <a:pt x="16693" y="1899"/>
                </a:lnTo>
                <a:lnTo>
                  <a:pt x="16985" y="2093"/>
                </a:lnTo>
                <a:lnTo>
                  <a:pt x="17301" y="2264"/>
                </a:lnTo>
                <a:lnTo>
                  <a:pt x="17520" y="2361"/>
                </a:lnTo>
                <a:lnTo>
                  <a:pt x="17739" y="2458"/>
                </a:lnTo>
                <a:lnTo>
                  <a:pt x="17618" y="2531"/>
                </a:lnTo>
                <a:lnTo>
                  <a:pt x="17545" y="2580"/>
                </a:lnTo>
                <a:lnTo>
                  <a:pt x="17253" y="2507"/>
                </a:lnTo>
                <a:lnTo>
                  <a:pt x="16961" y="2434"/>
                </a:lnTo>
                <a:lnTo>
                  <a:pt x="16450" y="2288"/>
                </a:lnTo>
                <a:lnTo>
                  <a:pt x="16182" y="2215"/>
                </a:lnTo>
                <a:lnTo>
                  <a:pt x="15890" y="2215"/>
                </a:lnTo>
                <a:lnTo>
                  <a:pt x="15866" y="2239"/>
                </a:lnTo>
                <a:lnTo>
                  <a:pt x="15866" y="2264"/>
                </a:lnTo>
                <a:lnTo>
                  <a:pt x="15866" y="2312"/>
                </a:lnTo>
                <a:lnTo>
                  <a:pt x="16060" y="2458"/>
                </a:lnTo>
                <a:lnTo>
                  <a:pt x="16279" y="2556"/>
                </a:lnTo>
                <a:lnTo>
                  <a:pt x="16498" y="2653"/>
                </a:lnTo>
                <a:lnTo>
                  <a:pt x="16742" y="2750"/>
                </a:lnTo>
                <a:lnTo>
                  <a:pt x="17034" y="2847"/>
                </a:lnTo>
                <a:lnTo>
                  <a:pt x="16717" y="3042"/>
                </a:lnTo>
                <a:lnTo>
                  <a:pt x="16425" y="3212"/>
                </a:lnTo>
                <a:lnTo>
                  <a:pt x="16109" y="3139"/>
                </a:lnTo>
                <a:lnTo>
                  <a:pt x="15793" y="3042"/>
                </a:lnTo>
                <a:lnTo>
                  <a:pt x="15647" y="2969"/>
                </a:lnTo>
                <a:lnTo>
                  <a:pt x="15501" y="2896"/>
                </a:lnTo>
                <a:lnTo>
                  <a:pt x="15330" y="2823"/>
                </a:lnTo>
                <a:lnTo>
                  <a:pt x="15184" y="2799"/>
                </a:lnTo>
                <a:lnTo>
                  <a:pt x="15136" y="2823"/>
                </a:lnTo>
                <a:lnTo>
                  <a:pt x="15136" y="2872"/>
                </a:lnTo>
                <a:lnTo>
                  <a:pt x="15160" y="2945"/>
                </a:lnTo>
                <a:lnTo>
                  <a:pt x="15209" y="2993"/>
                </a:lnTo>
                <a:lnTo>
                  <a:pt x="15306" y="3115"/>
                </a:lnTo>
                <a:lnTo>
                  <a:pt x="15452" y="3212"/>
                </a:lnTo>
                <a:lnTo>
                  <a:pt x="15598" y="3310"/>
                </a:lnTo>
                <a:lnTo>
                  <a:pt x="15793" y="3407"/>
                </a:lnTo>
                <a:lnTo>
                  <a:pt x="16012" y="3480"/>
                </a:lnTo>
                <a:lnTo>
                  <a:pt x="15720" y="3699"/>
                </a:lnTo>
                <a:lnTo>
                  <a:pt x="15379" y="3504"/>
                </a:lnTo>
                <a:lnTo>
                  <a:pt x="15014" y="3334"/>
                </a:lnTo>
                <a:lnTo>
                  <a:pt x="14819" y="3237"/>
                </a:lnTo>
                <a:lnTo>
                  <a:pt x="14625" y="3188"/>
                </a:lnTo>
                <a:lnTo>
                  <a:pt x="14552" y="3188"/>
                </a:lnTo>
                <a:lnTo>
                  <a:pt x="14479" y="3212"/>
                </a:lnTo>
                <a:lnTo>
                  <a:pt x="14357" y="3261"/>
                </a:lnTo>
                <a:lnTo>
                  <a:pt x="14333" y="3285"/>
                </a:lnTo>
                <a:lnTo>
                  <a:pt x="14333" y="3310"/>
                </a:lnTo>
                <a:lnTo>
                  <a:pt x="14454" y="3383"/>
                </a:lnTo>
                <a:lnTo>
                  <a:pt x="14552" y="3456"/>
                </a:lnTo>
                <a:lnTo>
                  <a:pt x="14990" y="3723"/>
                </a:lnTo>
                <a:lnTo>
                  <a:pt x="15379" y="3942"/>
                </a:lnTo>
                <a:lnTo>
                  <a:pt x="15038" y="4234"/>
                </a:lnTo>
                <a:lnTo>
                  <a:pt x="14698" y="4137"/>
                </a:lnTo>
                <a:lnTo>
                  <a:pt x="14357" y="3991"/>
                </a:lnTo>
                <a:lnTo>
                  <a:pt x="14138" y="3894"/>
                </a:lnTo>
                <a:lnTo>
                  <a:pt x="13943" y="3748"/>
                </a:lnTo>
                <a:lnTo>
                  <a:pt x="13554" y="3456"/>
                </a:lnTo>
                <a:lnTo>
                  <a:pt x="13530" y="3456"/>
                </a:lnTo>
                <a:lnTo>
                  <a:pt x="13505" y="3480"/>
                </a:lnTo>
                <a:lnTo>
                  <a:pt x="13530" y="3602"/>
                </a:lnTo>
                <a:lnTo>
                  <a:pt x="13554" y="3723"/>
                </a:lnTo>
                <a:lnTo>
                  <a:pt x="13627" y="3821"/>
                </a:lnTo>
                <a:lnTo>
                  <a:pt x="13724" y="3918"/>
                </a:lnTo>
                <a:lnTo>
                  <a:pt x="13919" y="4088"/>
                </a:lnTo>
                <a:lnTo>
                  <a:pt x="14114" y="4210"/>
                </a:lnTo>
                <a:lnTo>
                  <a:pt x="14381" y="4356"/>
                </a:lnTo>
                <a:lnTo>
                  <a:pt x="14698" y="4502"/>
                </a:lnTo>
                <a:lnTo>
                  <a:pt x="14479" y="4672"/>
                </a:lnTo>
                <a:lnTo>
                  <a:pt x="14357" y="4624"/>
                </a:lnTo>
                <a:lnTo>
                  <a:pt x="14041" y="4526"/>
                </a:lnTo>
                <a:lnTo>
                  <a:pt x="13749" y="4380"/>
                </a:lnTo>
                <a:lnTo>
                  <a:pt x="13505" y="4259"/>
                </a:lnTo>
                <a:lnTo>
                  <a:pt x="13262" y="4161"/>
                </a:lnTo>
                <a:lnTo>
                  <a:pt x="13019" y="4088"/>
                </a:lnTo>
                <a:lnTo>
                  <a:pt x="12897" y="4064"/>
                </a:lnTo>
                <a:lnTo>
                  <a:pt x="12751" y="4064"/>
                </a:lnTo>
                <a:lnTo>
                  <a:pt x="12727" y="4088"/>
                </a:lnTo>
                <a:lnTo>
                  <a:pt x="12702" y="4113"/>
                </a:lnTo>
                <a:lnTo>
                  <a:pt x="12702" y="4137"/>
                </a:lnTo>
                <a:lnTo>
                  <a:pt x="12727" y="4161"/>
                </a:lnTo>
                <a:lnTo>
                  <a:pt x="13213" y="4478"/>
                </a:lnTo>
                <a:lnTo>
                  <a:pt x="13724" y="4794"/>
                </a:lnTo>
                <a:lnTo>
                  <a:pt x="13919" y="4891"/>
                </a:lnTo>
                <a:lnTo>
                  <a:pt x="14138" y="4964"/>
                </a:lnTo>
                <a:lnTo>
                  <a:pt x="13797" y="5256"/>
                </a:lnTo>
                <a:lnTo>
                  <a:pt x="13554" y="5451"/>
                </a:lnTo>
                <a:lnTo>
                  <a:pt x="13530" y="5402"/>
                </a:lnTo>
                <a:lnTo>
                  <a:pt x="13481" y="5354"/>
                </a:lnTo>
                <a:lnTo>
                  <a:pt x="13067" y="5135"/>
                </a:lnTo>
                <a:lnTo>
                  <a:pt x="12678" y="4891"/>
                </a:lnTo>
                <a:lnTo>
                  <a:pt x="12508" y="4794"/>
                </a:lnTo>
                <a:lnTo>
                  <a:pt x="12337" y="4697"/>
                </a:lnTo>
                <a:lnTo>
                  <a:pt x="12167" y="4624"/>
                </a:lnTo>
                <a:lnTo>
                  <a:pt x="11972" y="4575"/>
                </a:lnTo>
                <a:lnTo>
                  <a:pt x="11948" y="4599"/>
                </a:lnTo>
                <a:lnTo>
                  <a:pt x="11924" y="4624"/>
                </a:lnTo>
                <a:lnTo>
                  <a:pt x="11899" y="4648"/>
                </a:lnTo>
                <a:lnTo>
                  <a:pt x="11924" y="4672"/>
                </a:lnTo>
                <a:lnTo>
                  <a:pt x="12045" y="4843"/>
                </a:lnTo>
                <a:lnTo>
                  <a:pt x="12191" y="4989"/>
                </a:lnTo>
                <a:lnTo>
                  <a:pt x="12532" y="5256"/>
                </a:lnTo>
                <a:lnTo>
                  <a:pt x="12897" y="5500"/>
                </a:lnTo>
                <a:lnTo>
                  <a:pt x="13262" y="5670"/>
                </a:lnTo>
                <a:lnTo>
                  <a:pt x="12921" y="5962"/>
                </a:lnTo>
                <a:lnTo>
                  <a:pt x="12824" y="5840"/>
                </a:lnTo>
                <a:lnTo>
                  <a:pt x="12678" y="5743"/>
                </a:lnTo>
                <a:lnTo>
                  <a:pt x="12362" y="5573"/>
                </a:lnTo>
                <a:lnTo>
                  <a:pt x="11948" y="5329"/>
                </a:lnTo>
                <a:lnTo>
                  <a:pt x="11705" y="5232"/>
                </a:lnTo>
                <a:lnTo>
                  <a:pt x="11486" y="5135"/>
                </a:lnTo>
                <a:lnTo>
                  <a:pt x="11388" y="5135"/>
                </a:lnTo>
                <a:lnTo>
                  <a:pt x="11340" y="5183"/>
                </a:lnTo>
                <a:lnTo>
                  <a:pt x="11291" y="5281"/>
                </a:lnTo>
                <a:lnTo>
                  <a:pt x="11291" y="5305"/>
                </a:lnTo>
                <a:lnTo>
                  <a:pt x="11315" y="5354"/>
                </a:lnTo>
                <a:lnTo>
                  <a:pt x="11388" y="5451"/>
                </a:lnTo>
                <a:lnTo>
                  <a:pt x="11461" y="5524"/>
                </a:lnTo>
                <a:lnTo>
                  <a:pt x="11632" y="5646"/>
                </a:lnTo>
                <a:lnTo>
                  <a:pt x="11997" y="5865"/>
                </a:lnTo>
                <a:lnTo>
                  <a:pt x="12459" y="6132"/>
                </a:lnTo>
                <a:lnTo>
                  <a:pt x="12605" y="6230"/>
                </a:lnTo>
                <a:lnTo>
                  <a:pt x="12313" y="6473"/>
                </a:lnTo>
                <a:lnTo>
                  <a:pt x="12289" y="6400"/>
                </a:lnTo>
                <a:lnTo>
                  <a:pt x="12264" y="6351"/>
                </a:lnTo>
                <a:lnTo>
                  <a:pt x="12216" y="6327"/>
                </a:lnTo>
                <a:lnTo>
                  <a:pt x="11997" y="6230"/>
                </a:lnTo>
                <a:lnTo>
                  <a:pt x="11802" y="6157"/>
                </a:lnTo>
                <a:lnTo>
                  <a:pt x="11364" y="6011"/>
                </a:lnTo>
                <a:lnTo>
                  <a:pt x="10853" y="5840"/>
                </a:lnTo>
                <a:lnTo>
                  <a:pt x="10659" y="5792"/>
                </a:lnTo>
                <a:lnTo>
                  <a:pt x="10561" y="5767"/>
                </a:lnTo>
                <a:lnTo>
                  <a:pt x="10488" y="5743"/>
                </a:lnTo>
                <a:lnTo>
                  <a:pt x="10440" y="5743"/>
                </a:lnTo>
                <a:lnTo>
                  <a:pt x="10440" y="5767"/>
                </a:lnTo>
                <a:lnTo>
                  <a:pt x="10440" y="5792"/>
                </a:lnTo>
                <a:lnTo>
                  <a:pt x="10537" y="5962"/>
                </a:lnTo>
                <a:lnTo>
                  <a:pt x="10659" y="6084"/>
                </a:lnTo>
                <a:lnTo>
                  <a:pt x="10805" y="6205"/>
                </a:lnTo>
                <a:lnTo>
                  <a:pt x="10999" y="6278"/>
                </a:lnTo>
                <a:lnTo>
                  <a:pt x="11510" y="6473"/>
                </a:lnTo>
                <a:lnTo>
                  <a:pt x="12021" y="6668"/>
                </a:lnTo>
                <a:lnTo>
                  <a:pt x="12070" y="6692"/>
                </a:lnTo>
                <a:lnTo>
                  <a:pt x="11510" y="7130"/>
                </a:lnTo>
                <a:lnTo>
                  <a:pt x="11461" y="7106"/>
                </a:lnTo>
                <a:lnTo>
                  <a:pt x="11291" y="6984"/>
                </a:lnTo>
                <a:lnTo>
                  <a:pt x="11072" y="6911"/>
                </a:lnTo>
                <a:lnTo>
                  <a:pt x="10853" y="6814"/>
                </a:lnTo>
                <a:lnTo>
                  <a:pt x="10659" y="6741"/>
                </a:lnTo>
                <a:lnTo>
                  <a:pt x="10221" y="6497"/>
                </a:lnTo>
                <a:lnTo>
                  <a:pt x="10002" y="6376"/>
                </a:lnTo>
                <a:lnTo>
                  <a:pt x="9783" y="6278"/>
                </a:lnTo>
                <a:lnTo>
                  <a:pt x="9710" y="6278"/>
                </a:lnTo>
                <a:lnTo>
                  <a:pt x="9637" y="6327"/>
                </a:lnTo>
                <a:lnTo>
                  <a:pt x="9612" y="6400"/>
                </a:lnTo>
                <a:lnTo>
                  <a:pt x="9637" y="6473"/>
                </a:lnTo>
                <a:lnTo>
                  <a:pt x="9710" y="6570"/>
                </a:lnTo>
                <a:lnTo>
                  <a:pt x="9783" y="6668"/>
                </a:lnTo>
                <a:lnTo>
                  <a:pt x="9977" y="6838"/>
                </a:lnTo>
                <a:lnTo>
                  <a:pt x="10221" y="6984"/>
                </a:lnTo>
                <a:lnTo>
                  <a:pt x="10440" y="7106"/>
                </a:lnTo>
                <a:lnTo>
                  <a:pt x="10756" y="7276"/>
                </a:lnTo>
                <a:lnTo>
                  <a:pt x="10950" y="7373"/>
                </a:lnTo>
                <a:lnTo>
                  <a:pt x="11121" y="7422"/>
                </a:lnTo>
                <a:lnTo>
                  <a:pt x="10780" y="7665"/>
                </a:lnTo>
                <a:lnTo>
                  <a:pt x="10561" y="7544"/>
                </a:lnTo>
                <a:lnTo>
                  <a:pt x="10342" y="7422"/>
                </a:lnTo>
                <a:lnTo>
                  <a:pt x="10099" y="7325"/>
                </a:lnTo>
                <a:lnTo>
                  <a:pt x="9880" y="7227"/>
                </a:lnTo>
                <a:lnTo>
                  <a:pt x="9369" y="6911"/>
                </a:lnTo>
                <a:lnTo>
                  <a:pt x="9296" y="6887"/>
                </a:lnTo>
                <a:lnTo>
                  <a:pt x="9199" y="6862"/>
                </a:lnTo>
                <a:lnTo>
                  <a:pt x="9077" y="6814"/>
                </a:lnTo>
                <a:lnTo>
                  <a:pt x="9028" y="6814"/>
                </a:lnTo>
                <a:lnTo>
                  <a:pt x="9028" y="6838"/>
                </a:lnTo>
                <a:lnTo>
                  <a:pt x="9028" y="6960"/>
                </a:lnTo>
                <a:lnTo>
                  <a:pt x="9053" y="7057"/>
                </a:lnTo>
                <a:lnTo>
                  <a:pt x="9101" y="7154"/>
                </a:lnTo>
                <a:lnTo>
                  <a:pt x="9174" y="7227"/>
                </a:lnTo>
                <a:lnTo>
                  <a:pt x="9345" y="7373"/>
                </a:lnTo>
                <a:lnTo>
                  <a:pt x="9539" y="7495"/>
                </a:lnTo>
                <a:lnTo>
                  <a:pt x="9904" y="7714"/>
                </a:lnTo>
                <a:lnTo>
                  <a:pt x="10123" y="7836"/>
                </a:lnTo>
                <a:lnTo>
                  <a:pt x="10342" y="7933"/>
                </a:lnTo>
                <a:lnTo>
                  <a:pt x="10050" y="8103"/>
                </a:lnTo>
                <a:lnTo>
                  <a:pt x="10002" y="8030"/>
                </a:lnTo>
                <a:lnTo>
                  <a:pt x="9904" y="7982"/>
                </a:lnTo>
                <a:lnTo>
                  <a:pt x="9564" y="7884"/>
                </a:lnTo>
                <a:lnTo>
                  <a:pt x="9223" y="7763"/>
                </a:lnTo>
                <a:lnTo>
                  <a:pt x="8882" y="7617"/>
                </a:lnTo>
                <a:lnTo>
                  <a:pt x="8566" y="7471"/>
                </a:lnTo>
                <a:lnTo>
                  <a:pt x="8250" y="7300"/>
                </a:lnTo>
                <a:lnTo>
                  <a:pt x="7933" y="7130"/>
                </a:lnTo>
                <a:lnTo>
                  <a:pt x="7349" y="6716"/>
                </a:lnTo>
                <a:lnTo>
                  <a:pt x="6765" y="6303"/>
                </a:lnTo>
                <a:lnTo>
                  <a:pt x="6206" y="5865"/>
                </a:lnTo>
                <a:lnTo>
                  <a:pt x="5086" y="4940"/>
                </a:lnTo>
                <a:lnTo>
                  <a:pt x="4527" y="4502"/>
                </a:lnTo>
                <a:lnTo>
                  <a:pt x="3943" y="4064"/>
                </a:lnTo>
                <a:lnTo>
                  <a:pt x="3359" y="3650"/>
                </a:lnTo>
                <a:lnTo>
                  <a:pt x="2751" y="3237"/>
                </a:lnTo>
                <a:lnTo>
                  <a:pt x="1510" y="2458"/>
                </a:lnTo>
                <a:lnTo>
                  <a:pt x="1072" y="2142"/>
                </a:lnTo>
                <a:lnTo>
                  <a:pt x="853" y="1996"/>
                </a:lnTo>
                <a:lnTo>
                  <a:pt x="609" y="1850"/>
                </a:lnTo>
                <a:lnTo>
                  <a:pt x="609" y="1412"/>
                </a:lnTo>
                <a:lnTo>
                  <a:pt x="585" y="998"/>
                </a:lnTo>
                <a:lnTo>
                  <a:pt x="561" y="779"/>
                </a:lnTo>
                <a:lnTo>
                  <a:pt x="585" y="585"/>
                </a:lnTo>
                <a:lnTo>
                  <a:pt x="780" y="560"/>
                </a:lnTo>
                <a:lnTo>
                  <a:pt x="974" y="536"/>
                </a:lnTo>
                <a:lnTo>
                  <a:pt x="1364" y="560"/>
                </a:lnTo>
                <a:lnTo>
                  <a:pt x="2580" y="560"/>
                </a:lnTo>
                <a:lnTo>
                  <a:pt x="3967" y="536"/>
                </a:lnTo>
                <a:close/>
                <a:moveTo>
                  <a:pt x="609" y="2312"/>
                </a:moveTo>
                <a:lnTo>
                  <a:pt x="804" y="2507"/>
                </a:lnTo>
                <a:lnTo>
                  <a:pt x="1023" y="2677"/>
                </a:lnTo>
                <a:lnTo>
                  <a:pt x="1461" y="2993"/>
                </a:lnTo>
                <a:lnTo>
                  <a:pt x="2361" y="3577"/>
                </a:lnTo>
                <a:lnTo>
                  <a:pt x="3042" y="4040"/>
                </a:lnTo>
                <a:lnTo>
                  <a:pt x="3699" y="4526"/>
                </a:lnTo>
                <a:lnTo>
                  <a:pt x="4332" y="5013"/>
                </a:lnTo>
                <a:lnTo>
                  <a:pt x="4965" y="5524"/>
                </a:lnTo>
                <a:lnTo>
                  <a:pt x="6011" y="6376"/>
                </a:lnTo>
                <a:lnTo>
                  <a:pt x="6546" y="6814"/>
                </a:lnTo>
                <a:lnTo>
                  <a:pt x="7106" y="7203"/>
                </a:lnTo>
                <a:lnTo>
                  <a:pt x="7690" y="7592"/>
                </a:lnTo>
                <a:lnTo>
                  <a:pt x="8274" y="7933"/>
                </a:lnTo>
                <a:lnTo>
                  <a:pt x="8590" y="8079"/>
                </a:lnTo>
                <a:lnTo>
                  <a:pt x="8907" y="8225"/>
                </a:lnTo>
                <a:lnTo>
                  <a:pt x="9223" y="8347"/>
                </a:lnTo>
                <a:lnTo>
                  <a:pt x="9539" y="8444"/>
                </a:lnTo>
                <a:lnTo>
                  <a:pt x="9515" y="8493"/>
                </a:lnTo>
                <a:lnTo>
                  <a:pt x="9491" y="8541"/>
                </a:lnTo>
                <a:lnTo>
                  <a:pt x="9515" y="8639"/>
                </a:lnTo>
                <a:lnTo>
                  <a:pt x="9539" y="8663"/>
                </a:lnTo>
                <a:lnTo>
                  <a:pt x="9564" y="8687"/>
                </a:lnTo>
                <a:lnTo>
                  <a:pt x="9612" y="8712"/>
                </a:lnTo>
                <a:lnTo>
                  <a:pt x="9661" y="8712"/>
                </a:lnTo>
                <a:lnTo>
                  <a:pt x="9880" y="8639"/>
                </a:lnTo>
                <a:lnTo>
                  <a:pt x="10099" y="8541"/>
                </a:lnTo>
                <a:lnTo>
                  <a:pt x="10537" y="8322"/>
                </a:lnTo>
                <a:lnTo>
                  <a:pt x="10950" y="8079"/>
                </a:lnTo>
                <a:lnTo>
                  <a:pt x="11340" y="7836"/>
                </a:lnTo>
                <a:lnTo>
                  <a:pt x="11656" y="7617"/>
                </a:lnTo>
                <a:lnTo>
                  <a:pt x="11972" y="7373"/>
                </a:lnTo>
                <a:lnTo>
                  <a:pt x="12605" y="6862"/>
                </a:lnTo>
                <a:lnTo>
                  <a:pt x="13213" y="6327"/>
                </a:lnTo>
                <a:lnTo>
                  <a:pt x="13846" y="5816"/>
                </a:lnTo>
                <a:lnTo>
                  <a:pt x="15257" y="4672"/>
                </a:lnTo>
                <a:lnTo>
                  <a:pt x="15987" y="4113"/>
                </a:lnTo>
                <a:lnTo>
                  <a:pt x="16352" y="3845"/>
                </a:lnTo>
                <a:lnTo>
                  <a:pt x="16742" y="3602"/>
                </a:lnTo>
                <a:lnTo>
                  <a:pt x="17180" y="3358"/>
                </a:lnTo>
                <a:lnTo>
                  <a:pt x="17666" y="3115"/>
                </a:lnTo>
                <a:lnTo>
                  <a:pt x="18153" y="2847"/>
                </a:lnTo>
                <a:lnTo>
                  <a:pt x="18372" y="2701"/>
                </a:lnTo>
                <a:lnTo>
                  <a:pt x="18591" y="2556"/>
                </a:lnTo>
                <a:lnTo>
                  <a:pt x="18591" y="3018"/>
                </a:lnTo>
                <a:lnTo>
                  <a:pt x="18664" y="4721"/>
                </a:lnTo>
                <a:lnTo>
                  <a:pt x="18688" y="5573"/>
                </a:lnTo>
                <a:lnTo>
                  <a:pt x="18713" y="6424"/>
                </a:lnTo>
                <a:lnTo>
                  <a:pt x="18688" y="8347"/>
                </a:lnTo>
                <a:lnTo>
                  <a:pt x="18640" y="10269"/>
                </a:lnTo>
                <a:lnTo>
                  <a:pt x="18591" y="12191"/>
                </a:lnTo>
                <a:lnTo>
                  <a:pt x="18567" y="12532"/>
                </a:lnTo>
                <a:lnTo>
                  <a:pt x="18469" y="12386"/>
                </a:lnTo>
                <a:lnTo>
                  <a:pt x="18348" y="12240"/>
                </a:lnTo>
                <a:lnTo>
                  <a:pt x="18104" y="11996"/>
                </a:lnTo>
                <a:lnTo>
                  <a:pt x="17812" y="11704"/>
                </a:lnTo>
                <a:lnTo>
                  <a:pt x="17496" y="11412"/>
                </a:lnTo>
                <a:lnTo>
                  <a:pt x="16863" y="10853"/>
                </a:lnTo>
                <a:lnTo>
                  <a:pt x="16206" y="10366"/>
                </a:lnTo>
                <a:lnTo>
                  <a:pt x="15549" y="9904"/>
                </a:lnTo>
                <a:lnTo>
                  <a:pt x="15136" y="9612"/>
                </a:lnTo>
                <a:lnTo>
                  <a:pt x="14722" y="9320"/>
                </a:lnTo>
                <a:lnTo>
                  <a:pt x="14503" y="9198"/>
                </a:lnTo>
                <a:lnTo>
                  <a:pt x="14260" y="9077"/>
                </a:lnTo>
                <a:lnTo>
                  <a:pt x="14041" y="8955"/>
                </a:lnTo>
                <a:lnTo>
                  <a:pt x="13797" y="8882"/>
                </a:lnTo>
                <a:lnTo>
                  <a:pt x="13724" y="8882"/>
                </a:lnTo>
                <a:lnTo>
                  <a:pt x="13676" y="8931"/>
                </a:lnTo>
                <a:lnTo>
                  <a:pt x="13676" y="8979"/>
                </a:lnTo>
                <a:lnTo>
                  <a:pt x="13700" y="9052"/>
                </a:lnTo>
                <a:lnTo>
                  <a:pt x="13846" y="9223"/>
                </a:lnTo>
                <a:lnTo>
                  <a:pt x="13992" y="9369"/>
                </a:lnTo>
                <a:lnTo>
                  <a:pt x="14333" y="9612"/>
                </a:lnTo>
                <a:lnTo>
                  <a:pt x="15038" y="10099"/>
                </a:lnTo>
                <a:lnTo>
                  <a:pt x="15720" y="10610"/>
                </a:lnTo>
                <a:lnTo>
                  <a:pt x="16401" y="11120"/>
                </a:lnTo>
                <a:lnTo>
                  <a:pt x="16985" y="11631"/>
                </a:lnTo>
                <a:lnTo>
                  <a:pt x="17545" y="12167"/>
                </a:lnTo>
                <a:lnTo>
                  <a:pt x="17837" y="12459"/>
                </a:lnTo>
                <a:lnTo>
                  <a:pt x="18104" y="12775"/>
                </a:lnTo>
                <a:lnTo>
                  <a:pt x="18202" y="12945"/>
                </a:lnTo>
                <a:lnTo>
                  <a:pt x="17934" y="12970"/>
                </a:lnTo>
                <a:lnTo>
                  <a:pt x="17642" y="12994"/>
                </a:lnTo>
                <a:lnTo>
                  <a:pt x="17082" y="12970"/>
                </a:lnTo>
                <a:lnTo>
                  <a:pt x="16182" y="12945"/>
                </a:lnTo>
                <a:lnTo>
                  <a:pt x="15282" y="12945"/>
                </a:lnTo>
                <a:lnTo>
                  <a:pt x="13968" y="12970"/>
                </a:lnTo>
                <a:lnTo>
                  <a:pt x="12654" y="13018"/>
                </a:lnTo>
                <a:lnTo>
                  <a:pt x="10026" y="13116"/>
                </a:lnTo>
                <a:lnTo>
                  <a:pt x="8761" y="13140"/>
                </a:lnTo>
                <a:lnTo>
                  <a:pt x="7520" y="13116"/>
                </a:lnTo>
                <a:lnTo>
                  <a:pt x="6254" y="13091"/>
                </a:lnTo>
                <a:lnTo>
                  <a:pt x="5013" y="13018"/>
                </a:lnTo>
                <a:lnTo>
                  <a:pt x="3772" y="12970"/>
                </a:lnTo>
                <a:lnTo>
                  <a:pt x="2556" y="12945"/>
                </a:lnTo>
                <a:lnTo>
                  <a:pt x="2118" y="12945"/>
                </a:lnTo>
                <a:lnTo>
                  <a:pt x="1680" y="12970"/>
                </a:lnTo>
                <a:lnTo>
                  <a:pt x="1242" y="13018"/>
                </a:lnTo>
                <a:lnTo>
                  <a:pt x="1023" y="13043"/>
                </a:lnTo>
                <a:lnTo>
                  <a:pt x="804" y="13091"/>
                </a:lnTo>
                <a:lnTo>
                  <a:pt x="804" y="13067"/>
                </a:lnTo>
                <a:lnTo>
                  <a:pt x="999" y="12921"/>
                </a:lnTo>
                <a:lnTo>
                  <a:pt x="1193" y="12775"/>
                </a:lnTo>
                <a:lnTo>
                  <a:pt x="1558" y="12410"/>
                </a:lnTo>
                <a:lnTo>
                  <a:pt x="2167" y="11826"/>
                </a:lnTo>
                <a:lnTo>
                  <a:pt x="2799" y="11291"/>
                </a:lnTo>
                <a:lnTo>
                  <a:pt x="3432" y="10755"/>
                </a:lnTo>
                <a:lnTo>
                  <a:pt x="4064" y="10245"/>
                </a:lnTo>
                <a:lnTo>
                  <a:pt x="4721" y="9734"/>
                </a:lnTo>
                <a:lnTo>
                  <a:pt x="5354" y="9223"/>
                </a:lnTo>
                <a:lnTo>
                  <a:pt x="5403" y="9125"/>
                </a:lnTo>
                <a:lnTo>
                  <a:pt x="5427" y="9028"/>
                </a:lnTo>
                <a:lnTo>
                  <a:pt x="5403" y="8955"/>
                </a:lnTo>
                <a:lnTo>
                  <a:pt x="5354" y="8858"/>
                </a:lnTo>
                <a:lnTo>
                  <a:pt x="5281" y="8809"/>
                </a:lnTo>
                <a:lnTo>
                  <a:pt x="5184" y="8785"/>
                </a:lnTo>
                <a:lnTo>
                  <a:pt x="5086" y="8785"/>
                </a:lnTo>
                <a:lnTo>
                  <a:pt x="4965" y="8833"/>
                </a:lnTo>
                <a:lnTo>
                  <a:pt x="3772" y="9807"/>
                </a:lnTo>
                <a:lnTo>
                  <a:pt x="2580" y="10804"/>
                </a:lnTo>
                <a:lnTo>
                  <a:pt x="1948" y="11388"/>
                </a:lnTo>
                <a:lnTo>
                  <a:pt x="1339" y="11972"/>
                </a:lnTo>
                <a:lnTo>
                  <a:pt x="1047" y="12264"/>
                </a:lnTo>
                <a:lnTo>
                  <a:pt x="901" y="12434"/>
                </a:lnTo>
                <a:lnTo>
                  <a:pt x="780" y="12580"/>
                </a:lnTo>
                <a:lnTo>
                  <a:pt x="780" y="12045"/>
                </a:lnTo>
                <a:lnTo>
                  <a:pt x="804" y="11510"/>
                </a:lnTo>
                <a:lnTo>
                  <a:pt x="804" y="11072"/>
                </a:lnTo>
                <a:lnTo>
                  <a:pt x="780" y="10634"/>
                </a:lnTo>
                <a:lnTo>
                  <a:pt x="731" y="9782"/>
                </a:lnTo>
                <a:lnTo>
                  <a:pt x="634" y="7933"/>
                </a:lnTo>
                <a:lnTo>
                  <a:pt x="536" y="6108"/>
                </a:lnTo>
                <a:lnTo>
                  <a:pt x="512" y="5232"/>
                </a:lnTo>
                <a:lnTo>
                  <a:pt x="512" y="4332"/>
                </a:lnTo>
                <a:lnTo>
                  <a:pt x="561" y="3456"/>
                </a:lnTo>
                <a:lnTo>
                  <a:pt x="585" y="2580"/>
                </a:lnTo>
                <a:lnTo>
                  <a:pt x="609" y="2312"/>
                </a:lnTo>
                <a:close/>
                <a:moveTo>
                  <a:pt x="3042" y="1"/>
                </a:moveTo>
                <a:lnTo>
                  <a:pt x="1656" y="49"/>
                </a:lnTo>
                <a:lnTo>
                  <a:pt x="1364" y="49"/>
                </a:lnTo>
                <a:lnTo>
                  <a:pt x="1047" y="74"/>
                </a:lnTo>
                <a:lnTo>
                  <a:pt x="877" y="74"/>
                </a:lnTo>
                <a:lnTo>
                  <a:pt x="731" y="122"/>
                </a:lnTo>
                <a:lnTo>
                  <a:pt x="585" y="171"/>
                </a:lnTo>
                <a:lnTo>
                  <a:pt x="463" y="220"/>
                </a:lnTo>
                <a:lnTo>
                  <a:pt x="390" y="244"/>
                </a:lnTo>
                <a:lnTo>
                  <a:pt x="317" y="293"/>
                </a:lnTo>
                <a:lnTo>
                  <a:pt x="244" y="366"/>
                </a:lnTo>
                <a:lnTo>
                  <a:pt x="196" y="463"/>
                </a:lnTo>
                <a:lnTo>
                  <a:pt x="147" y="658"/>
                </a:lnTo>
                <a:lnTo>
                  <a:pt x="123" y="901"/>
                </a:lnTo>
                <a:lnTo>
                  <a:pt x="123" y="1144"/>
                </a:lnTo>
                <a:lnTo>
                  <a:pt x="147" y="1631"/>
                </a:lnTo>
                <a:lnTo>
                  <a:pt x="147" y="1850"/>
                </a:lnTo>
                <a:lnTo>
                  <a:pt x="147" y="2045"/>
                </a:lnTo>
                <a:lnTo>
                  <a:pt x="25" y="3894"/>
                </a:lnTo>
                <a:lnTo>
                  <a:pt x="1" y="4794"/>
                </a:lnTo>
                <a:lnTo>
                  <a:pt x="1" y="5719"/>
                </a:lnTo>
                <a:lnTo>
                  <a:pt x="25" y="6668"/>
                </a:lnTo>
                <a:lnTo>
                  <a:pt x="74" y="7641"/>
                </a:lnTo>
                <a:lnTo>
                  <a:pt x="171" y="9588"/>
                </a:lnTo>
                <a:lnTo>
                  <a:pt x="220" y="10537"/>
                </a:lnTo>
                <a:lnTo>
                  <a:pt x="269" y="11510"/>
                </a:lnTo>
                <a:lnTo>
                  <a:pt x="244" y="11948"/>
                </a:lnTo>
                <a:lnTo>
                  <a:pt x="244" y="12361"/>
                </a:lnTo>
                <a:lnTo>
                  <a:pt x="220" y="12775"/>
                </a:lnTo>
                <a:lnTo>
                  <a:pt x="269" y="13213"/>
                </a:lnTo>
                <a:lnTo>
                  <a:pt x="269" y="13310"/>
                </a:lnTo>
                <a:lnTo>
                  <a:pt x="317" y="13359"/>
                </a:lnTo>
                <a:lnTo>
                  <a:pt x="366" y="13432"/>
                </a:lnTo>
                <a:lnTo>
                  <a:pt x="415" y="13456"/>
                </a:lnTo>
                <a:lnTo>
                  <a:pt x="463" y="13505"/>
                </a:lnTo>
                <a:lnTo>
                  <a:pt x="536" y="13529"/>
                </a:lnTo>
                <a:lnTo>
                  <a:pt x="828" y="13554"/>
                </a:lnTo>
                <a:lnTo>
                  <a:pt x="1120" y="13554"/>
                </a:lnTo>
                <a:lnTo>
                  <a:pt x="1704" y="13529"/>
                </a:lnTo>
                <a:lnTo>
                  <a:pt x="2313" y="13481"/>
                </a:lnTo>
                <a:lnTo>
                  <a:pt x="2897" y="13481"/>
                </a:lnTo>
                <a:lnTo>
                  <a:pt x="4137" y="13505"/>
                </a:lnTo>
                <a:lnTo>
                  <a:pt x="5354" y="13578"/>
                </a:lnTo>
                <a:lnTo>
                  <a:pt x="6619" y="13651"/>
                </a:lnTo>
                <a:lnTo>
                  <a:pt x="7885" y="13675"/>
                </a:lnTo>
                <a:lnTo>
                  <a:pt x="9150" y="13675"/>
                </a:lnTo>
                <a:lnTo>
                  <a:pt x="10391" y="13651"/>
                </a:lnTo>
                <a:lnTo>
                  <a:pt x="15574" y="13481"/>
                </a:lnTo>
                <a:lnTo>
                  <a:pt x="15963" y="13481"/>
                </a:lnTo>
                <a:lnTo>
                  <a:pt x="16352" y="13505"/>
                </a:lnTo>
                <a:lnTo>
                  <a:pt x="17155" y="13578"/>
                </a:lnTo>
                <a:lnTo>
                  <a:pt x="17569" y="13578"/>
                </a:lnTo>
                <a:lnTo>
                  <a:pt x="17958" y="13554"/>
                </a:lnTo>
                <a:lnTo>
                  <a:pt x="18348" y="13505"/>
                </a:lnTo>
                <a:lnTo>
                  <a:pt x="18542" y="13456"/>
                </a:lnTo>
                <a:lnTo>
                  <a:pt x="18713" y="13383"/>
                </a:lnTo>
                <a:lnTo>
                  <a:pt x="18786" y="13408"/>
                </a:lnTo>
                <a:lnTo>
                  <a:pt x="18883" y="13408"/>
                </a:lnTo>
                <a:lnTo>
                  <a:pt x="18956" y="13359"/>
                </a:lnTo>
                <a:lnTo>
                  <a:pt x="19029" y="13262"/>
                </a:lnTo>
                <a:lnTo>
                  <a:pt x="19102" y="13164"/>
                </a:lnTo>
                <a:lnTo>
                  <a:pt x="19126" y="13043"/>
                </a:lnTo>
                <a:lnTo>
                  <a:pt x="19175" y="12872"/>
                </a:lnTo>
                <a:lnTo>
                  <a:pt x="19199" y="12532"/>
                </a:lnTo>
                <a:lnTo>
                  <a:pt x="19223" y="12191"/>
                </a:lnTo>
                <a:lnTo>
                  <a:pt x="19199" y="11850"/>
                </a:lnTo>
                <a:lnTo>
                  <a:pt x="19199" y="11412"/>
                </a:lnTo>
                <a:lnTo>
                  <a:pt x="19248" y="9417"/>
                </a:lnTo>
                <a:lnTo>
                  <a:pt x="19272" y="7398"/>
                </a:lnTo>
                <a:lnTo>
                  <a:pt x="19272" y="5548"/>
                </a:lnTo>
                <a:lnTo>
                  <a:pt x="19199" y="3699"/>
                </a:lnTo>
                <a:lnTo>
                  <a:pt x="19150" y="2872"/>
                </a:lnTo>
                <a:lnTo>
                  <a:pt x="19150" y="2020"/>
                </a:lnTo>
                <a:lnTo>
                  <a:pt x="19199" y="1972"/>
                </a:lnTo>
                <a:lnTo>
                  <a:pt x="19223" y="1874"/>
                </a:lnTo>
                <a:lnTo>
                  <a:pt x="19223" y="1777"/>
                </a:lnTo>
                <a:lnTo>
                  <a:pt x="19199" y="1753"/>
                </a:lnTo>
                <a:lnTo>
                  <a:pt x="19150" y="1728"/>
                </a:lnTo>
                <a:lnTo>
                  <a:pt x="19199" y="1193"/>
                </a:lnTo>
                <a:lnTo>
                  <a:pt x="19199" y="925"/>
                </a:lnTo>
                <a:lnTo>
                  <a:pt x="19199" y="658"/>
                </a:lnTo>
                <a:lnTo>
                  <a:pt x="19248" y="560"/>
                </a:lnTo>
                <a:lnTo>
                  <a:pt x="19272" y="487"/>
                </a:lnTo>
                <a:lnTo>
                  <a:pt x="19248" y="390"/>
                </a:lnTo>
                <a:lnTo>
                  <a:pt x="19199" y="317"/>
                </a:lnTo>
                <a:lnTo>
                  <a:pt x="19126" y="244"/>
                </a:lnTo>
                <a:lnTo>
                  <a:pt x="19053" y="195"/>
                </a:lnTo>
                <a:lnTo>
                  <a:pt x="18956" y="195"/>
                </a:lnTo>
                <a:lnTo>
                  <a:pt x="18834" y="220"/>
                </a:lnTo>
                <a:lnTo>
                  <a:pt x="18688" y="268"/>
                </a:lnTo>
                <a:lnTo>
                  <a:pt x="18542" y="293"/>
                </a:lnTo>
                <a:lnTo>
                  <a:pt x="18348" y="293"/>
                </a:lnTo>
                <a:lnTo>
                  <a:pt x="18177" y="268"/>
                </a:lnTo>
                <a:lnTo>
                  <a:pt x="17496" y="195"/>
                </a:lnTo>
                <a:lnTo>
                  <a:pt x="17009" y="171"/>
                </a:lnTo>
                <a:lnTo>
                  <a:pt x="16547" y="147"/>
                </a:lnTo>
                <a:lnTo>
                  <a:pt x="16085" y="171"/>
                </a:lnTo>
                <a:lnTo>
                  <a:pt x="15598" y="171"/>
                </a:lnTo>
                <a:lnTo>
                  <a:pt x="14211" y="244"/>
                </a:lnTo>
                <a:lnTo>
                  <a:pt x="12824" y="268"/>
                </a:lnTo>
                <a:lnTo>
                  <a:pt x="11437" y="244"/>
                </a:lnTo>
                <a:lnTo>
                  <a:pt x="10050" y="171"/>
                </a:lnTo>
                <a:lnTo>
                  <a:pt x="7252" y="49"/>
                </a:lnTo>
                <a:lnTo>
                  <a:pt x="5841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9" name="Google Shape;889;p37"/>
          <p:cNvSpPr/>
          <p:nvPr/>
        </p:nvSpPr>
        <p:spPr>
          <a:xfrm>
            <a:off x="842704" y="1481734"/>
            <a:ext cx="417999" cy="404711"/>
          </a:xfrm>
          <a:custGeom>
            <a:avLst/>
            <a:gdLst/>
            <a:ahLst/>
            <a:cxnLst/>
            <a:rect l="l" t="t" r="r" b="b"/>
            <a:pathLst>
              <a:path w="19126" h="18518" extrusionOk="0">
                <a:moveTo>
                  <a:pt x="10098" y="2409"/>
                </a:moveTo>
                <a:lnTo>
                  <a:pt x="10512" y="2701"/>
                </a:lnTo>
                <a:lnTo>
                  <a:pt x="10074" y="2969"/>
                </a:lnTo>
                <a:lnTo>
                  <a:pt x="9636" y="3285"/>
                </a:lnTo>
                <a:lnTo>
                  <a:pt x="9198" y="3602"/>
                </a:lnTo>
                <a:lnTo>
                  <a:pt x="8760" y="3918"/>
                </a:lnTo>
                <a:lnTo>
                  <a:pt x="8517" y="4040"/>
                </a:lnTo>
                <a:lnTo>
                  <a:pt x="8249" y="4234"/>
                </a:lnTo>
                <a:lnTo>
                  <a:pt x="7981" y="4429"/>
                </a:lnTo>
                <a:lnTo>
                  <a:pt x="7884" y="4551"/>
                </a:lnTo>
                <a:lnTo>
                  <a:pt x="7811" y="4672"/>
                </a:lnTo>
                <a:lnTo>
                  <a:pt x="7349" y="4672"/>
                </a:lnTo>
                <a:lnTo>
                  <a:pt x="6814" y="4697"/>
                </a:lnTo>
                <a:lnTo>
                  <a:pt x="7081" y="4526"/>
                </a:lnTo>
                <a:lnTo>
                  <a:pt x="7641" y="4161"/>
                </a:lnTo>
                <a:lnTo>
                  <a:pt x="8200" y="3796"/>
                </a:lnTo>
                <a:lnTo>
                  <a:pt x="8784" y="3480"/>
                </a:lnTo>
                <a:lnTo>
                  <a:pt x="9320" y="3115"/>
                </a:lnTo>
                <a:lnTo>
                  <a:pt x="9539" y="2969"/>
                </a:lnTo>
                <a:lnTo>
                  <a:pt x="9758" y="2823"/>
                </a:lnTo>
                <a:lnTo>
                  <a:pt x="9952" y="2628"/>
                </a:lnTo>
                <a:lnTo>
                  <a:pt x="10025" y="2531"/>
                </a:lnTo>
                <a:lnTo>
                  <a:pt x="10074" y="2409"/>
                </a:lnTo>
                <a:close/>
                <a:moveTo>
                  <a:pt x="10804" y="2847"/>
                </a:moveTo>
                <a:lnTo>
                  <a:pt x="11193" y="3115"/>
                </a:lnTo>
                <a:lnTo>
                  <a:pt x="10974" y="3237"/>
                </a:lnTo>
                <a:lnTo>
                  <a:pt x="10755" y="3407"/>
                </a:lnTo>
                <a:lnTo>
                  <a:pt x="10561" y="3577"/>
                </a:lnTo>
                <a:lnTo>
                  <a:pt x="10366" y="3723"/>
                </a:lnTo>
                <a:lnTo>
                  <a:pt x="9709" y="4161"/>
                </a:lnTo>
                <a:lnTo>
                  <a:pt x="9368" y="4429"/>
                </a:lnTo>
                <a:lnTo>
                  <a:pt x="9222" y="4551"/>
                </a:lnTo>
                <a:lnTo>
                  <a:pt x="9101" y="4721"/>
                </a:lnTo>
                <a:lnTo>
                  <a:pt x="8176" y="4672"/>
                </a:lnTo>
                <a:lnTo>
                  <a:pt x="8322" y="4551"/>
                </a:lnTo>
                <a:lnTo>
                  <a:pt x="8663" y="4332"/>
                </a:lnTo>
                <a:lnTo>
                  <a:pt x="9028" y="4113"/>
                </a:lnTo>
                <a:lnTo>
                  <a:pt x="9466" y="3821"/>
                </a:lnTo>
                <a:lnTo>
                  <a:pt x="9879" y="3529"/>
                </a:lnTo>
                <a:lnTo>
                  <a:pt x="10317" y="3212"/>
                </a:lnTo>
                <a:lnTo>
                  <a:pt x="10731" y="2920"/>
                </a:lnTo>
                <a:lnTo>
                  <a:pt x="10804" y="2847"/>
                </a:lnTo>
                <a:close/>
                <a:moveTo>
                  <a:pt x="9490" y="1850"/>
                </a:moveTo>
                <a:lnTo>
                  <a:pt x="9685" y="2069"/>
                </a:lnTo>
                <a:lnTo>
                  <a:pt x="9904" y="2263"/>
                </a:lnTo>
                <a:lnTo>
                  <a:pt x="9709" y="2385"/>
                </a:lnTo>
                <a:lnTo>
                  <a:pt x="9514" y="2507"/>
                </a:lnTo>
                <a:lnTo>
                  <a:pt x="9149" y="2799"/>
                </a:lnTo>
                <a:lnTo>
                  <a:pt x="8590" y="3164"/>
                </a:lnTo>
                <a:lnTo>
                  <a:pt x="8006" y="3480"/>
                </a:lnTo>
                <a:lnTo>
                  <a:pt x="7519" y="3796"/>
                </a:lnTo>
                <a:lnTo>
                  <a:pt x="7033" y="4113"/>
                </a:lnTo>
                <a:lnTo>
                  <a:pt x="6595" y="4405"/>
                </a:lnTo>
                <a:lnTo>
                  <a:pt x="6400" y="4551"/>
                </a:lnTo>
                <a:lnTo>
                  <a:pt x="6205" y="4745"/>
                </a:lnTo>
                <a:lnTo>
                  <a:pt x="5792" y="4770"/>
                </a:lnTo>
                <a:lnTo>
                  <a:pt x="6059" y="4551"/>
                </a:lnTo>
                <a:lnTo>
                  <a:pt x="6327" y="4307"/>
                </a:lnTo>
                <a:lnTo>
                  <a:pt x="6838" y="3845"/>
                </a:lnTo>
                <a:lnTo>
                  <a:pt x="7495" y="3334"/>
                </a:lnTo>
                <a:lnTo>
                  <a:pt x="7811" y="3091"/>
                </a:lnTo>
                <a:lnTo>
                  <a:pt x="8152" y="2847"/>
                </a:lnTo>
                <a:lnTo>
                  <a:pt x="8492" y="2604"/>
                </a:lnTo>
                <a:lnTo>
                  <a:pt x="8809" y="2336"/>
                </a:lnTo>
                <a:lnTo>
                  <a:pt x="9149" y="2069"/>
                </a:lnTo>
                <a:lnTo>
                  <a:pt x="9490" y="1850"/>
                </a:lnTo>
                <a:close/>
                <a:moveTo>
                  <a:pt x="12775" y="4307"/>
                </a:moveTo>
                <a:lnTo>
                  <a:pt x="13359" y="4697"/>
                </a:lnTo>
                <a:lnTo>
                  <a:pt x="13116" y="4697"/>
                </a:lnTo>
                <a:lnTo>
                  <a:pt x="12045" y="4794"/>
                </a:lnTo>
                <a:lnTo>
                  <a:pt x="12410" y="4551"/>
                </a:lnTo>
                <a:lnTo>
                  <a:pt x="12580" y="4429"/>
                </a:lnTo>
                <a:lnTo>
                  <a:pt x="12775" y="4307"/>
                </a:lnTo>
                <a:close/>
                <a:moveTo>
                  <a:pt x="11510" y="3358"/>
                </a:moveTo>
                <a:lnTo>
                  <a:pt x="11923" y="3699"/>
                </a:lnTo>
                <a:lnTo>
                  <a:pt x="11826" y="3699"/>
                </a:lnTo>
                <a:lnTo>
                  <a:pt x="11729" y="3723"/>
                </a:lnTo>
                <a:lnTo>
                  <a:pt x="11558" y="3845"/>
                </a:lnTo>
                <a:lnTo>
                  <a:pt x="11388" y="3967"/>
                </a:lnTo>
                <a:lnTo>
                  <a:pt x="11242" y="4113"/>
                </a:lnTo>
                <a:lnTo>
                  <a:pt x="10877" y="4453"/>
                </a:lnTo>
                <a:lnTo>
                  <a:pt x="10682" y="4624"/>
                </a:lnTo>
                <a:lnTo>
                  <a:pt x="10536" y="4818"/>
                </a:lnTo>
                <a:lnTo>
                  <a:pt x="9587" y="4745"/>
                </a:lnTo>
                <a:lnTo>
                  <a:pt x="9831" y="4575"/>
                </a:lnTo>
                <a:lnTo>
                  <a:pt x="10074" y="4380"/>
                </a:lnTo>
                <a:lnTo>
                  <a:pt x="10317" y="4210"/>
                </a:lnTo>
                <a:lnTo>
                  <a:pt x="10561" y="4040"/>
                </a:lnTo>
                <a:lnTo>
                  <a:pt x="11047" y="3723"/>
                </a:lnTo>
                <a:lnTo>
                  <a:pt x="11510" y="3358"/>
                </a:lnTo>
                <a:close/>
                <a:moveTo>
                  <a:pt x="12021" y="3772"/>
                </a:moveTo>
                <a:lnTo>
                  <a:pt x="12532" y="4137"/>
                </a:lnTo>
                <a:lnTo>
                  <a:pt x="12313" y="4307"/>
                </a:lnTo>
                <a:lnTo>
                  <a:pt x="12021" y="4551"/>
                </a:lnTo>
                <a:lnTo>
                  <a:pt x="11899" y="4672"/>
                </a:lnTo>
                <a:lnTo>
                  <a:pt x="11777" y="4818"/>
                </a:lnTo>
                <a:lnTo>
                  <a:pt x="11412" y="4843"/>
                </a:lnTo>
                <a:lnTo>
                  <a:pt x="11072" y="4843"/>
                </a:lnTo>
                <a:lnTo>
                  <a:pt x="10828" y="4818"/>
                </a:lnTo>
                <a:lnTo>
                  <a:pt x="11072" y="4648"/>
                </a:lnTo>
                <a:lnTo>
                  <a:pt x="11315" y="4453"/>
                </a:lnTo>
                <a:lnTo>
                  <a:pt x="11534" y="4259"/>
                </a:lnTo>
                <a:lnTo>
                  <a:pt x="11777" y="4064"/>
                </a:lnTo>
                <a:lnTo>
                  <a:pt x="11923" y="3967"/>
                </a:lnTo>
                <a:lnTo>
                  <a:pt x="11996" y="3894"/>
                </a:lnTo>
                <a:lnTo>
                  <a:pt x="12021" y="3821"/>
                </a:lnTo>
                <a:lnTo>
                  <a:pt x="12021" y="3772"/>
                </a:lnTo>
                <a:close/>
                <a:moveTo>
                  <a:pt x="15038" y="6156"/>
                </a:moveTo>
                <a:lnTo>
                  <a:pt x="15281" y="6327"/>
                </a:lnTo>
                <a:lnTo>
                  <a:pt x="15525" y="6473"/>
                </a:lnTo>
                <a:lnTo>
                  <a:pt x="15354" y="6594"/>
                </a:lnTo>
                <a:lnTo>
                  <a:pt x="15184" y="6740"/>
                </a:lnTo>
                <a:lnTo>
                  <a:pt x="15062" y="6862"/>
                </a:lnTo>
                <a:lnTo>
                  <a:pt x="15038" y="6156"/>
                </a:lnTo>
                <a:close/>
                <a:moveTo>
                  <a:pt x="9782" y="511"/>
                </a:moveTo>
                <a:lnTo>
                  <a:pt x="10244" y="925"/>
                </a:lnTo>
                <a:lnTo>
                  <a:pt x="10512" y="1144"/>
                </a:lnTo>
                <a:lnTo>
                  <a:pt x="10804" y="1363"/>
                </a:lnTo>
                <a:lnTo>
                  <a:pt x="11364" y="1777"/>
                </a:lnTo>
                <a:lnTo>
                  <a:pt x="12021" y="2239"/>
                </a:lnTo>
                <a:lnTo>
                  <a:pt x="12629" y="2726"/>
                </a:lnTo>
                <a:lnTo>
                  <a:pt x="13237" y="3237"/>
                </a:lnTo>
                <a:lnTo>
                  <a:pt x="13846" y="3723"/>
                </a:lnTo>
                <a:lnTo>
                  <a:pt x="15111" y="4672"/>
                </a:lnTo>
                <a:lnTo>
                  <a:pt x="15744" y="5135"/>
                </a:lnTo>
                <a:lnTo>
                  <a:pt x="16352" y="5621"/>
                </a:lnTo>
                <a:lnTo>
                  <a:pt x="16838" y="5986"/>
                </a:lnTo>
                <a:lnTo>
                  <a:pt x="17325" y="6302"/>
                </a:lnTo>
                <a:lnTo>
                  <a:pt x="17836" y="6619"/>
                </a:lnTo>
                <a:lnTo>
                  <a:pt x="18347" y="6886"/>
                </a:lnTo>
                <a:lnTo>
                  <a:pt x="18274" y="6959"/>
                </a:lnTo>
                <a:lnTo>
                  <a:pt x="18104" y="7105"/>
                </a:lnTo>
                <a:lnTo>
                  <a:pt x="17909" y="7203"/>
                </a:lnTo>
                <a:lnTo>
                  <a:pt x="17617" y="7373"/>
                </a:lnTo>
                <a:lnTo>
                  <a:pt x="17568" y="7300"/>
                </a:lnTo>
                <a:lnTo>
                  <a:pt x="17520" y="7276"/>
                </a:lnTo>
                <a:lnTo>
                  <a:pt x="17471" y="7251"/>
                </a:lnTo>
                <a:lnTo>
                  <a:pt x="17276" y="7178"/>
                </a:lnTo>
                <a:lnTo>
                  <a:pt x="17106" y="7081"/>
                </a:lnTo>
                <a:lnTo>
                  <a:pt x="16936" y="6959"/>
                </a:lnTo>
                <a:lnTo>
                  <a:pt x="16790" y="6838"/>
                </a:lnTo>
                <a:lnTo>
                  <a:pt x="16473" y="6570"/>
                </a:lnTo>
                <a:lnTo>
                  <a:pt x="16303" y="6473"/>
                </a:lnTo>
                <a:lnTo>
                  <a:pt x="16133" y="6375"/>
                </a:lnTo>
                <a:lnTo>
                  <a:pt x="15865" y="6229"/>
                </a:lnTo>
                <a:lnTo>
                  <a:pt x="15598" y="6059"/>
                </a:lnTo>
                <a:lnTo>
                  <a:pt x="15306" y="5889"/>
                </a:lnTo>
                <a:lnTo>
                  <a:pt x="15160" y="5816"/>
                </a:lnTo>
                <a:lnTo>
                  <a:pt x="15038" y="5767"/>
                </a:lnTo>
                <a:lnTo>
                  <a:pt x="15014" y="5426"/>
                </a:lnTo>
                <a:lnTo>
                  <a:pt x="14989" y="5256"/>
                </a:lnTo>
                <a:lnTo>
                  <a:pt x="14916" y="5110"/>
                </a:lnTo>
                <a:lnTo>
                  <a:pt x="14916" y="5037"/>
                </a:lnTo>
                <a:lnTo>
                  <a:pt x="14892" y="4964"/>
                </a:lnTo>
                <a:lnTo>
                  <a:pt x="14868" y="4916"/>
                </a:lnTo>
                <a:lnTo>
                  <a:pt x="14795" y="4867"/>
                </a:lnTo>
                <a:lnTo>
                  <a:pt x="14624" y="4770"/>
                </a:lnTo>
                <a:lnTo>
                  <a:pt x="14430" y="4721"/>
                </a:lnTo>
                <a:lnTo>
                  <a:pt x="14235" y="4697"/>
                </a:lnTo>
                <a:lnTo>
                  <a:pt x="14040" y="4672"/>
                </a:lnTo>
                <a:lnTo>
                  <a:pt x="12751" y="3796"/>
                </a:lnTo>
                <a:lnTo>
                  <a:pt x="12118" y="3334"/>
                </a:lnTo>
                <a:lnTo>
                  <a:pt x="11485" y="2872"/>
                </a:lnTo>
                <a:lnTo>
                  <a:pt x="11242" y="2701"/>
                </a:lnTo>
                <a:lnTo>
                  <a:pt x="10974" y="2531"/>
                </a:lnTo>
                <a:lnTo>
                  <a:pt x="10463" y="2239"/>
                </a:lnTo>
                <a:lnTo>
                  <a:pt x="10269" y="2093"/>
                </a:lnTo>
                <a:lnTo>
                  <a:pt x="10098" y="1947"/>
                </a:lnTo>
                <a:lnTo>
                  <a:pt x="9928" y="1801"/>
                </a:lnTo>
                <a:lnTo>
                  <a:pt x="9758" y="1655"/>
                </a:lnTo>
                <a:lnTo>
                  <a:pt x="9733" y="1558"/>
                </a:lnTo>
                <a:lnTo>
                  <a:pt x="9685" y="1485"/>
                </a:lnTo>
                <a:lnTo>
                  <a:pt x="9587" y="1436"/>
                </a:lnTo>
                <a:lnTo>
                  <a:pt x="9539" y="1436"/>
                </a:lnTo>
                <a:lnTo>
                  <a:pt x="9466" y="1460"/>
                </a:lnTo>
                <a:lnTo>
                  <a:pt x="9271" y="1558"/>
                </a:lnTo>
                <a:lnTo>
                  <a:pt x="9101" y="1655"/>
                </a:lnTo>
                <a:lnTo>
                  <a:pt x="8784" y="1923"/>
                </a:lnTo>
                <a:lnTo>
                  <a:pt x="8444" y="2190"/>
                </a:lnTo>
                <a:lnTo>
                  <a:pt x="8127" y="2434"/>
                </a:lnTo>
                <a:lnTo>
                  <a:pt x="7738" y="2677"/>
                </a:lnTo>
                <a:lnTo>
                  <a:pt x="7373" y="2969"/>
                </a:lnTo>
                <a:lnTo>
                  <a:pt x="6668" y="3529"/>
                </a:lnTo>
                <a:lnTo>
                  <a:pt x="5913" y="4137"/>
                </a:lnTo>
                <a:lnTo>
                  <a:pt x="5524" y="4453"/>
                </a:lnTo>
                <a:lnTo>
                  <a:pt x="5183" y="4794"/>
                </a:lnTo>
                <a:lnTo>
                  <a:pt x="5183" y="4818"/>
                </a:lnTo>
                <a:lnTo>
                  <a:pt x="4624" y="4867"/>
                </a:lnTo>
                <a:lnTo>
                  <a:pt x="4234" y="4891"/>
                </a:lnTo>
                <a:lnTo>
                  <a:pt x="4015" y="4940"/>
                </a:lnTo>
                <a:lnTo>
                  <a:pt x="3942" y="4989"/>
                </a:lnTo>
                <a:lnTo>
                  <a:pt x="3869" y="5062"/>
                </a:lnTo>
                <a:lnTo>
                  <a:pt x="3796" y="5037"/>
                </a:lnTo>
                <a:lnTo>
                  <a:pt x="3723" y="5062"/>
                </a:lnTo>
                <a:lnTo>
                  <a:pt x="3675" y="5110"/>
                </a:lnTo>
                <a:lnTo>
                  <a:pt x="3650" y="5183"/>
                </a:lnTo>
                <a:lnTo>
                  <a:pt x="3602" y="5402"/>
                </a:lnTo>
                <a:lnTo>
                  <a:pt x="3602" y="5621"/>
                </a:lnTo>
                <a:lnTo>
                  <a:pt x="3480" y="5645"/>
                </a:lnTo>
                <a:lnTo>
                  <a:pt x="3358" y="5694"/>
                </a:lnTo>
                <a:lnTo>
                  <a:pt x="3237" y="5767"/>
                </a:lnTo>
                <a:lnTo>
                  <a:pt x="3115" y="5864"/>
                </a:lnTo>
                <a:lnTo>
                  <a:pt x="2920" y="6035"/>
                </a:lnTo>
                <a:lnTo>
                  <a:pt x="2726" y="6229"/>
                </a:lnTo>
                <a:lnTo>
                  <a:pt x="2166" y="6765"/>
                </a:lnTo>
                <a:lnTo>
                  <a:pt x="1874" y="7008"/>
                </a:lnTo>
                <a:lnTo>
                  <a:pt x="1582" y="7227"/>
                </a:lnTo>
                <a:lnTo>
                  <a:pt x="1509" y="7300"/>
                </a:lnTo>
                <a:lnTo>
                  <a:pt x="1241" y="7203"/>
                </a:lnTo>
                <a:lnTo>
                  <a:pt x="998" y="7130"/>
                </a:lnTo>
                <a:lnTo>
                  <a:pt x="779" y="7008"/>
                </a:lnTo>
                <a:lnTo>
                  <a:pt x="584" y="6838"/>
                </a:lnTo>
                <a:lnTo>
                  <a:pt x="901" y="6667"/>
                </a:lnTo>
                <a:lnTo>
                  <a:pt x="1217" y="6473"/>
                </a:lnTo>
                <a:lnTo>
                  <a:pt x="1825" y="6035"/>
                </a:lnTo>
                <a:lnTo>
                  <a:pt x="3018" y="5135"/>
                </a:lnTo>
                <a:lnTo>
                  <a:pt x="4307" y="4161"/>
                </a:lnTo>
                <a:lnTo>
                  <a:pt x="5646" y="3164"/>
                </a:lnTo>
                <a:lnTo>
                  <a:pt x="6814" y="2361"/>
                </a:lnTo>
                <a:lnTo>
                  <a:pt x="7981" y="1558"/>
                </a:lnTo>
                <a:lnTo>
                  <a:pt x="8395" y="1266"/>
                </a:lnTo>
                <a:lnTo>
                  <a:pt x="8833" y="949"/>
                </a:lnTo>
                <a:lnTo>
                  <a:pt x="9076" y="828"/>
                </a:lnTo>
                <a:lnTo>
                  <a:pt x="9295" y="706"/>
                </a:lnTo>
                <a:lnTo>
                  <a:pt x="9539" y="584"/>
                </a:lnTo>
                <a:lnTo>
                  <a:pt x="9782" y="511"/>
                </a:lnTo>
                <a:close/>
                <a:moveTo>
                  <a:pt x="3577" y="6132"/>
                </a:moveTo>
                <a:lnTo>
                  <a:pt x="3577" y="6497"/>
                </a:lnTo>
                <a:lnTo>
                  <a:pt x="3383" y="6643"/>
                </a:lnTo>
                <a:lnTo>
                  <a:pt x="3188" y="6813"/>
                </a:lnTo>
                <a:lnTo>
                  <a:pt x="2847" y="7130"/>
                </a:lnTo>
                <a:lnTo>
                  <a:pt x="2531" y="7397"/>
                </a:lnTo>
                <a:lnTo>
                  <a:pt x="2385" y="7543"/>
                </a:lnTo>
                <a:lnTo>
                  <a:pt x="2263" y="7714"/>
                </a:lnTo>
                <a:lnTo>
                  <a:pt x="1971" y="7519"/>
                </a:lnTo>
                <a:lnTo>
                  <a:pt x="2190" y="7373"/>
                </a:lnTo>
                <a:lnTo>
                  <a:pt x="2409" y="7178"/>
                </a:lnTo>
                <a:lnTo>
                  <a:pt x="2823" y="6813"/>
                </a:lnTo>
                <a:lnTo>
                  <a:pt x="3334" y="6327"/>
                </a:lnTo>
                <a:lnTo>
                  <a:pt x="3456" y="6229"/>
                </a:lnTo>
                <a:lnTo>
                  <a:pt x="3577" y="6132"/>
                </a:lnTo>
                <a:close/>
                <a:moveTo>
                  <a:pt x="7738" y="7008"/>
                </a:moveTo>
                <a:lnTo>
                  <a:pt x="7690" y="7032"/>
                </a:lnTo>
                <a:lnTo>
                  <a:pt x="7641" y="7057"/>
                </a:lnTo>
                <a:lnTo>
                  <a:pt x="7422" y="7251"/>
                </a:lnTo>
                <a:lnTo>
                  <a:pt x="7203" y="7397"/>
                </a:lnTo>
                <a:lnTo>
                  <a:pt x="7081" y="7446"/>
                </a:lnTo>
                <a:lnTo>
                  <a:pt x="6935" y="7495"/>
                </a:lnTo>
                <a:lnTo>
                  <a:pt x="6814" y="7519"/>
                </a:lnTo>
                <a:lnTo>
                  <a:pt x="6668" y="7519"/>
                </a:lnTo>
                <a:lnTo>
                  <a:pt x="6765" y="7130"/>
                </a:lnTo>
                <a:lnTo>
                  <a:pt x="6765" y="7105"/>
                </a:lnTo>
                <a:lnTo>
                  <a:pt x="6716" y="7105"/>
                </a:lnTo>
                <a:lnTo>
                  <a:pt x="6595" y="7178"/>
                </a:lnTo>
                <a:lnTo>
                  <a:pt x="6522" y="7300"/>
                </a:lnTo>
                <a:lnTo>
                  <a:pt x="6449" y="7422"/>
                </a:lnTo>
                <a:lnTo>
                  <a:pt x="6376" y="7543"/>
                </a:lnTo>
                <a:lnTo>
                  <a:pt x="6351" y="7616"/>
                </a:lnTo>
                <a:lnTo>
                  <a:pt x="6376" y="7665"/>
                </a:lnTo>
                <a:lnTo>
                  <a:pt x="6400" y="7714"/>
                </a:lnTo>
                <a:lnTo>
                  <a:pt x="6449" y="7738"/>
                </a:lnTo>
                <a:lnTo>
                  <a:pt x="6619" y="7787"/>
                </a:lnTo>
                <a:lnTo>
                  <a:pt x="6765" y="7811"/>
                </a:lnTo>
                <a:lnTo>
                  <a:pt x="6935" y="7811"/>
                </a:lnTo>
                <a:lnTo>
                  <a:pt x="7081" y="7762"/>
                </a:lnTo>
                <a:lnTo>
                  <a:pt x="7227" y="7714"/>
                </a:lnTo>
                <a:lnTo>
                  <a:pt x="7373" y="7641"/>
                </a:lnTo>
                <a:lnTo>
                  <a:pt x="7641" y="7495"/>
                </a:lnTo>
                <a:lnTo>
                  <a:pt x="7690" y="7568"/>
                </a:lnTo>
                <a:lnTo>
                  <a:pt x="7738" y="7641"/>
                </a:lnTo>
                <a:lnTo>
                  <a:pt x="7811" y="7714"/>
                </a:lnTo>
                <a:lnTo>
                  <a:pt x="7908" y="7738"/>
                </a:lnTo>
                <a:lnTo>
                  <a:pt x="8006" y="7787"/>
                </a:lnTo>
                <a:lnTo>
                  <a:pt x="8371" y="7787"/>
                </a:lnTo>
                <a:lnTo>
                  <a:pt x="8517" y="7762"/>
                </a:lnTo>
                <a:lnTo>
                  <a:pt x="8687" y="7714"/>
                </a:lnTo>
                <a:lnTo>
                  <a:pt x="8760" y="7689"/>
                </a:lnTo>
                <a:lnTo>
                  <a:pt x="8809" y="7689"/>
                </a:lnTo>
                <a:lnTo>
                  <a:pt x="8979" y="7714"/>
                </a:lnTo>
                <a:lnTo>
                  <a:pt x="9125" y="7714"/>
                </a:lnTo>
                <a:lnTo>
                  <a:pt x="9247" y="7665"/>
                </a:lnTo>
                <a:lnTo>
                  <a:pt x="9393" y="7592"/>
                </a:lnTo>
                <a:lnTo>
                  <a:pt x="9514" y="7495"/>
                </a:lnTo>
                <a:lnTo>
                  <a:pt x="9563" y="7568"/>
                </a:lnTo>
                <a:lnTo>
                  <a:pt x="9612" y="7616"/>
                </a:lnTo>
                <a:lnTo>
                  <a:pt x="9709" y="7665"/>
                </a:lnTo>
                <a:lnTo>
                  <a:pt x="9782" y="7689"/>
                </a:lnTo>
                <a:lnTo>
                  <a:pt x="9879" y="7689"/>
                </a:lnTo>
                <a:lnTo>
                  <a:pt x="9977" y="7665"/>
                </a:lnTo>
                <a:lnTo>
                  <a:pt x="10171" y="7592"/>
                </a:lnTo>
                <a:lnTo>
                  <a:pt x="10317" y="7592"/>
                </a:lnTo>
                <a:lnTo>
                  <a:pt x="10512" y="7665"/>
                </a:lnTo>
                <a:lnTo>
                  <a:pt x="10755" y="7714"/>
                </a:lnTo>
                <a:lnTo>
                  <a:pt x="11023" y="7738"/>
                </a:lnTo>
                <a:lnTo>
                  <a:pt x="11315" y="7762"/>
                </a:lnTo>
                <a:lnTo>
                  <a:pt x="11875" y="7762"/>
                </a:lnTo>
                <a:lnTo>
                  <a:pt x="12167" y="7714"/>
                </a:lnTo>
                <a:lnTo>
                  <a:pt x="12434" y="7665"/>
                </a:lnTo>
                <a:lnTo>
                  <a:pt x="12678" y="7592"/>
                </a:lnTo>
                <a:lnTo>
                  <a:pt x="12751" y="7543"/>
                </a:lnTo>
                <a:lnTo>
                  <a:pt x="12775" y="7495"/>
                </a:lnTo>
                <a:lnTo>
                  <a:pt x="12799" y="7446"/>
                </a:lnTo>
                <a:lnTo>
                  <a:pt x="12799" y="7373"/>
                </a:lnTo>
                <a:lnTo>
                  <a:pt x="12751" y="7324"/>
                </a:lnTo>
                <a:lnTo>
                  <a:pt x="12726" y="7276"/>
                </a:lnTo>
                <a:lnTo>
                  <a:pt x="12653" y="7251"/>
                </a:lnTo>
                <a:lnTo>
                  <a:pt x="12580" y="7251"/>
                </a:lnTo>
                <a:lnTo>
                  <a:pt x="12021" y="7373"/>
                </a:lnTo>
                <a:lnTo>
                  <a:pt x="11729" y="7397"/>
                </a:lnTo>
                <a:lnTo>
                  <a:pt x="11412" y="7446"/>
                </a:lnTo>
                <a:lnTo>
                  <a:pt x="11120" y="7446"/>
                </a:lnTo>
                <a:lnTo>
                  <a:pt x="10828" y="7422"/>
                </a:lnTo>
                <a:lnTo>
                  <a:pt x="10536" y="7349"/>
                </a:lnTo>
                <a:lnTo>
                  <a:pt x="10415" y="7300"/>
                </a:lnTo>
                <a:lnTo>
                  <a:pt x="10269" y="7227"/>
                </a:lnTo>
                <a:lnTo>
                  <a:pt x="10196" y="7203"/>
                </a:lnTo>
                <a:lnTo>
                  <a:pt x="10123" y="7227"/>
                </a:lnTo>
                <a:lnTo>
                  <a:pt x="10025" y="7300"/>
                </a:lnTo>
                <a:lnTo>
                  <a:pt x="9977" y="7324"/>
                </a:lnTo>
                <a:lnTo>
                  <a:pt x="9928" y="7300"/>
                </a:lnTo>
                <a:lnTo>
                  <a:pt x="9831" y="7251"/>
                </a:lnTo>
                <a:lnTo>
                  <a:pt x="9733" y="7130"/>
                </a:lnTo>
                <a:lnTo>
                  <a:pt x="9685" y="7057"/>
                </a:lnTo>
                <a:lnTo>
                  <a:pt x="9612" y="7008"/>
                </a:lnTo>
                <a:lnTo>
                  <a:pt x="9514" y="7008"/>
                </a:lnTo>
                <a:lnTo>
                  <a:pt x="9490" y="7032"/>
                </a:lnTo>
                <a:lnTo>
                  <a:pt x="9441" y="7057"/>
                </a:lnTo>
                <a:lnTo>
                  <a:pt x="9344" y="7203"/>
                </a:lnTo>
                <a:lnTo>
                  <a:pt x="9198" y="7324"/>
                </a:lnTo>
                <a:lnTo>
                  <a:pt x="9125" y="7349"/>
                </a:lnTo>
                <a:lnTo>
                  <a:pt x="9052" y="7373"/>
                </a:lnTo>
                <a:lnTo>
                  <a:pt x="8955" y="7373"/>
                </a:lnTo>
                <a:lnTo>
                  <a:pt x="8857" y="7324"/>
                </a:lnTo>
                <a:lnTo>
                  <a:pt x="8784" y="7300"/>
                </a:lnTo>
                <a:lnTo>
                  <a:pt x="8711" y="7324"/>
                </a:lnTo>
                <a:lnTo>
                  <a:pt x="8517" y="7422"/>
                </a:lnTo>
                <a:lnTo>
                  <a:pt x="8371" y="7446"/>
                </a:lnTo>
                <a:lnTo>
                  <a:pt x="8225" y="7470"/>
                </a:lnTo>
                <a:lnTo>
                  <a:pt x="8103" y="7470"/>
                </a:lnTo>
                <a:lnTo>
                  <a:pt x="8006" y="7446"/>
                </a:lnTo>
                <a:lnTo>
                  <a:pt x="7957" y="7397"/>
                </a:lnTo>
                <a:lnTo>
                  <a:pt x="7933" y="7349"/>
                </a:lnTo>
                <a:lnTo>
                  <a:pt x="7908" y="7300"/>
                </a:lnTo>
                <a:lnTo>
                  <a:pt x="7908" y="7227"/>
                </a:lnTo>
                <a:lnTo>
                  <a:pt x="7933" y="7154"/>
                </a:lnTo>
                <a:lnTo>
                  <a:pt x="7908" y="7105"/>
                </a:lnTo>
                <a:lnTo>
                  <a:pt x="7884" y="7081"/>
                </a:lnTo>
                <a:lnTo>
                  <a:pt x="7835" y="7032"/>
                </a:lnTo>
                <a:lnTo>
                  <a:pt x="7787" y="7032"/>
                </a:lnTo>
                <a:lnTo>
                  <a:pt x="7738" y="7008"/>
                </a:lnTo>
                <a:close/>
                <a:moveTo>
                  <a:pt x="15841" y="6667"/>
                </a:moveTo>
                <a:lnTo>
                  <a:pt x="16108" y="6765"/>
                </a:lnTo>
                <a:lnTo>
                  <a:pt x="16206" y="6813"/>
                </a:lnTo>
                <a:lnTo>
                  <a:pt x="16279" y="6886"/>
                </a:lnTo>
                <a:lnTo>
                  <a:pt x="15914" y="7178"/>
                </a:lnTo>
                <a:lnTo>
                  <a:pt x="15549" y="7495"/>
                </a:lnTo>
                <a:lnTo>
                  <a:pt x="15306" y="7714"/>
                </a:lnTo>
                <a:lnTo>
                  <a:pt x="15184" y="7860"/>
                </a:lnTo>
                <a:lnTo>
                  <a:pt x="15087" y="8006"/>
                </a:lnTo>
                <a:lnTo>
                  <a:pt x="15087" y="7227"/>
                </a:lnTo>
                <a:lnTo>
                  <a:pt x="15208" y="7154"/>
                </a:lnTo>
                <a:lnTo>
                  <a:pt x="15306" y="7057"/>
                </a:lnTo>
                <a:lnTo>
                  <a:pt x="15525" y="6862"/>
                </a:lnTo>
                <a:lnTo>
                  <a:pt x="15646" y="6789"/>
                </a:lnTo>
                <a:lnTo>
                  <a:pt x="15792" y="6716"/>
                </a:lnTo>
                <a:lnTo>
                  <a:pt x="15841" y="6667"/>
                </a:lnTo>
                <a:close/>
                <a:moveTo>
                  <a:pt x="3577" y="6959"/>
                </a:moveTo>
                <a:lnTo>
                  <a:pt x="3577" y="7349"/>
                </a:lnTo>
                <a:lnTo>
                  <a:pt x="3456" y="7397"/>
                </a:lnTo>
                <a:lnTo>
                  <a:pt x="3358" y="7495"/>
                </a:lnTo>
                <a:lnTo>
                  <a:pt x="3188" y="7689"/>
                </a:lnTo>
                <a:lnTo>
                  <a:pt x="2993" y="7908"/>
                </a:lnTo>
                <a:lnTo>
                  <a:pt x="2799" y="8127"/>
                </a:lnTo>
                <a:lnTo>
                  <a:pt x="2507" y="7884"/>
                </a:lnTo>
                <a:lnTo>
                  <a:pt x="2458" y="7860"/>
                </a:lnTo>
                <a:lnTo>
                  <a:pt x="2726" y="7641"/>
                </a:lnTo>
                <a:lnTo>
                  <a:pt x="2969" y="7446"/>
                </a:lnTo>
                <a:lnTo>
                  <a:pt x="3577" y="6959"/>
                </a:lnTo>
                <a:close/>
                <a:moveTo>
                  <a:pt x="3577" y="7762"/>
                </a:moveTo>
                <a:lnTo>
                  <a:pt x="3577" y="8176"/>
                </a:lnTo>
                <a:lnTo>
                  <a:pt x="3626" y="8590"/>
                </a:lnTo>
                <a:lnTo>
                  <a:pt x="3650" y="8930"/>
                </a:lnTo>
                <a:lnTo>
                  <a:pt x="2969" y="8273"/>
                </a:lnTo>
                <a:lnTo>
                  <a:pt x="3164" y="8127"/>
                </a:lnTo>
                <a:lnTo>
                  <a:pt x="3358" y="7957"/>
                </a:lnTo>
                <a:lnTo>
                  <a:pt x="3577" y="7762"/>
                </a:lnTo>
                <a:close/>
                <a:moveTo>
                  <a:pt x="16522" y="7154"/>
                </a:moveTo>
                <a:lnTo>
                  <a:pt x="16595" y="7203"/>
                </a:lnTo>
                <a:lnTo>
                  <a:pt x="16717" y="7324"/>
                </a:lnTo>
                <a:lnTo>
                  <a:pt x="16863" y="7446"/>
                </a:lnTo>
                <a:lnTo>
                  <a:pt x="17033" y="7543"/>
                </a:lnTo>
                <a:lnTo>
                  <a:pt x="17203" y="7616"/>
                </a:lnTo>
                <a:lnTo>
                  <a:pt x="17057" y="7689"/>
                </a:lnTo>
                <a:lnTo>
                  <a:pt x="16546" y="8030"/>
                </a:lnTo>
                <a:lnTo>
                  <a:pt x="16035" y="8395"/>
                </a:lnTo>
                <a:lnTo>
                  <a:pt x="15573" y="8784"/>
                </a:lnTo>
                <a:lnTo>
                  <a:pt x="15111" y="9198"/>
                </a:lnTo>
                <a:lnTo>
                  <a:pt x="15087" y="8127"/>
                </a:lnTo>
                <a:lnTo>
                  <a:pt x="15257" y="8079"/>
                </a:lnTo>
                <a:lnTo>
                  <a:pt x="15427" y="8006"/>
                </a:lnTo>
                <a:lnTo>
                  <a:pt x="15573" y="7908"/>
                </a:lnTo>
                <a:lnTo>
                  <a:pt x="15719" y="7787"/>
                </a:lnTo>
                <a:lnTo>
                  <a:pt x="16522" y="7154"/>
                </a:lnTo>
                <a:close/>
                <a:moveTo>
                  <a:pt x="6862" y="8395"/>
                </a:moveTo>
                <a:lnTo>
                  <a:pt x="6765" y="8492"/>
                </a:lnTo>
                <a:lnTo>
                  <a:pt x="6668" y="8590"/>
                </a:lnTo>
                <a:lnTo>
                  <a:pt x="6619" y="8736"/>
                </a:lnTo>
                <a:lnTo>
                  <a:pt x="6595" y="8857"/>
                </a:lnTo>
                <a:lnTo>
                  <a:pt x="6595" y="9003"/>
                </a:lnTo>
                <a:lnTo>
                  <a:pt x="6643" y="9125"/>
                </a:lnTo>
                <a:lnTo>
                  <a:pt x="6741" y="9222"/>
                </a:lnTo>
                <a:lnTo>
                  <a:pt x="6862" y="9295"/>
                </a:lnTo>
                <a:lnTo>
                  <a:pt x="7008" y="9320"/>
                </a:lnTo>
                <a:lnTo>
                  <a:pt x="7154" y="9344"/>
                </a:lnTo>
                <a:lnTo>
                  <a:pt x="7300" y="9295"/>
                </a:lnTo>
                <a:lnTo>
                  <a:pt x="7446" y="9247"/>
                </a:lnTo>
                <a:lnTo>
                  <a:pt x="7568" y="9174"/>
                </a:lnTo>
                <a:lnTo>
                  <a:pt x="7714" y="9101"/>
                </a:lnTo>
                <a:lnTo>
                  <a:pt x="7957" y="8906"/>
                </a:lnTo>
                <a:lnTo>
                  <a:pt x="8103" y="9028"/>
                </a:lnTo>
                <a:lnTo>
                  <a:pt x="8273" y="9101"/>
                </a:lnTo>
                <a:lnTo>
                  <a:pt x="8468" y="9149"/>
                </a:lnTo>
                <a:lnTo>
                  <a:pt x="8687" y="9174"/>
                </a:lnTo>
                <a:lnTo>
                  <a:pt x="8906" y="9174"/>
                </a:lnTo>
                <a:lnTo>
                  <a:pt x="9125" y="9125"/>
                </a:lnTo>
                <a:lnTo>
                  <a:pt x="9344" y="9076"/>
                </a:lnTo>
                <a:lnTo>
                  <a:pt x="9539" y="9003"/>
                </a:lnTo>
                <a:lnTo>
                  <a:pt x="9539" y="9076"/>
                </a:lnTo>
                <a:lnTo>
                  <a:pt x="9587" y="9149"/>
                </a:lnTo>
                <a:lnTo>
                  <a:pt x="9636" y="9198"/>
                </a:lnTo>
                <a:lnTo>
                  <a:pt x="9709" y="9198"/>
                </a:lnTo>
                <a:lnTo>
                  <a:pt x="9879" y="9174"/>
                </a:lnTo>
                <a:lnTo>
                  <a:pt x="10050" y="9125"/>
                </a:lnTo>
                <a:lnTo>
                  <a:pt x="10196" y="9052"/>
                </a:lnTo>
                <a:lnTo>
                  <a:pt x="10342" y="8979"/>
                </a:lnTo>
                <a:lnTo>
                  <a:pt x="10415" y="9052"/>
                </a:lnTo>
                <a:lnTo>
                  <a:pt x="10488" y="9125"/>
                </a:lnTo>
                <a:lnTo>
                  <a:pt x="10585" y="9174"/>
                </a:lnTo>
                <a:lnTo>
                  <a:pt x="10780" y="9174"/>
                </a:lnTo>
                <a:lnTo>
                  <a:pt x="10877" y="9149"/>
                </a:lnTo>
                <a:lnTo>
                  <a:pt x="10999" y="9125"/>
                </a:lnTo>
                <a:lnTo>
                  <a:pt x="11096" y="9052"/>
                </a:lnTo>
                <a:lnTo>
                  <a:pt x="11120" y="9125"/>
                </a:lnTo>
                <a:lnTo>
                  <a:pt x="11193" y="9174"/>
                </a:lnTo>
                <a:lnTo>
                  <a:pt x="11266" y="9198"/>
                </a:lnTo>
                <a:lnTo>
                  <a:pt x="11364" y="9174"/>
                </a:lnTo>
                <a:lnTo>
                  <a:pt x="11534" y="9101"/>
                </a:lnTo>
                <a:lnTo>
                  <a:pt x="11704" y="9076"/>
                </a:lnTo>
                <a:lnTo>
                  <a:pt x="11899" y="9076"/>
                </a:lnTo>
                <a:lnTo>
                  <a:pt x="12069" y="9101"/>
                </a:lnTo>
                <a:lnTo>
                  <a:pt x="12459" y="9101"/>
                </a:lnTo>
                <a:lnTo>
                  <a:pt x="12629" y="9052"/>
                </a:lnTo>
                <a:lnTo>
                  <a:pt x="12824" y="8979"/>
                </a:lnTo>
                <a:lnTo>
                  <a:pt x="12872" y="8930"/>
                </a:lnTo>
                <a:lnTo>
                  <a:pt x="12897" y="8882"/>
                </a:lnTo>
                <a:lnTo>
                  <a:pt x="12897" y="8809"/>
                </a:lnTo>
                <a:lnTo>
                  <a:pt x="12872" y="8760"/>
                </a:lnTo>
                <a:lnTo>
                  <a:pt x="12824" y="8711"/>
                </a:lnTo>
                <a:lnTo>
                  <a:pt x="12775" y="8687"/>
                </a:lnTo>
                <a:lnTo>
                  <a:pt x="12702" y="8663"/>
                </a:lnTo>
                <a:lnTo>
                  <a:pt x="12629" y="8687"/>
                </a:lnTo>
                <a:lnTo>
                  <a:pt x="12483" y="8736"/>
                </a:lnTo>
                <a:lnTo>
                  <a:pt x="12337" y="8760"/>
                </a:lnTo>
                <a:lnTo>
                  <a:pt x="11583" y="8760"/>
                </a:lnTo>
                <a:lnTo>
                  <a:pt x="11437" y="8784"/>
                </a:lnTo>
                <a:lnTo>
                  <a:pt x="11437" y="8687"/>
                </a:lnTo>
                <a:lnTo>
                  <a:pt x="11437" y="8638"/>
                </a:lnTo>
                <a:lnTo>
                  <a:pt x="11412" y="8590"/>
                </a:lnTo>
                <a:lnTo>
                  <a:pt x="11339" y="8517"/>
                </a:lnTo>
                <a:lnTo>
                  <a:pt x="11242" y="8517"/>
                </a:lnTo>
                <a:lnTo>
                  <a:pt x="11193" y="8541"/>
                </a:lnTo>
                <a:lnTo>
                  <a:pt x="11145" y="8565"/>
                </a:lnTo>
                <a:lnTo>
                  <a:pt x="11023" y="8711"/>
                </a:lnTo>
                <a:lnTo>
                  <a:pt x="10926" y="8784"/>
                </a:lnTo>
                <a:lnTo>
                  <a:pt x="10853" y="8833"/>
                </a:lnTo>
                <a:lnTo>
                  <a:pt x="10755" y="8857"/>
                </a:lnTo>
                <a:lnTo>
                  <a:pt x="10682" y="8857"/>
                </a:lnTo>
                <a:lnTo>
                  <a:pt x="10609" y="8784"/>
                </a:lnTo>
                <a:lnTo>
                  <a:pt x="10561" y="8638"/>
                </a:lnTo>
                <a:lnTo>
                  <a:pt x="10512" y="8565"/>
                </a:lnTo>
                <a:lnTo>
                  <a:pt x="10439" y="8517"/>
                </a:lnTo>
                <a:lnTo>
                  <a:pt x="10342" y="8517"/>
                </a:lnTo>
                <a:lnTo>
                  <a:pt x="10317" y="8541"/>
                </a:lnTo>
                <a:lnTo>
                  <a:pt x="10269" y="8565"/>
                </a:lnTo>
                <a:lnTo>
                  <a:pt x="10123" y="8711"/>
                </a:lnTo>
                <a:lnTo>
                  <a:pt x="10025" y="8760"/>
                </a:lnTo>
                <a:lnTo>
                  <a:pt x="9928" y="8809"/>
                </a:lnTo>
                <a:lnTo>
                  <a:pt x="9977" y="8638"/>
                </a:lnTo>
                <a:lnTo>
                  <a:pt x="9977" y="8565"/>
                </a:lnTo>
                <a:lnTo>
                  <a:pt x="9952" y="8517"/>
                </a:lnTo>
                <a:lnTo>
                  <a:pt x="9928" y="8468"/>
                </a:lnTo>
                <a:lnTo>
                  <a:pt x="9879" y="8444"/>
                </a:lnTo>
                <a:lnTo>
                  <a:pt x="9806" y="8419"/>
                </a:lnTo>
                <a:lnTo>
                  <a:pt x="9758" y="8419"/>
                </a:lnTo>
                <a:lnTo>
                  <a:pt x="9709" y="8444"/>
                </a:lnTo>
                <a:lnTo>
                  <a:pt x="9660" y="8492"/>
                </a:lnTo>
                <a:lnTo>
                  <a:pt x="9612" y="8565"/>
                </a:lnTo>
                <a:lnTo>
                  <a:pt x="9563" y="8614"/>
                </a:lnTo>
                <a:lnTo>
                  <a:pt x="9368" y="8687"/>
                </a:lnTo>
                <a:lnTo>
                  <a:pt x="9149" y="8760"/>
                </a:lnTo>
                <a:lnTo>
                  <a:pt x="8906" y="8809"/>
                </a:lnTo>
                <a:lnTo>
                  <a:pt x="8638" y="8809"/>
                </a:lnTo>
                <a:lnTo>
                  <a:pt x="8419" y="8784"/>
                </a:lnTo>
                <a:lnTo>
                  <a:pt x="8346" y="8760"/>
                </a:lnTo>
                <a:lnTo>
                  <a:pt x="8273" y="8711"/>
                </a:lnTo>
                <a:lnTo>
                  <a:pt x="8200" y="8663"/>
                </a:lnTo>
                <a:lnTo>
                  <a:pt x="8176" y="8590"/>
                </a:lnTo>
                <a:lnTo>
                  <a:pt x="8152" y="8541"/>
                </a:lnTo>
                <a:lnTo>
                  <a:pt x="8127" y="8517"/>
                </a:lnTo>
                <a:lnTo>
                  <a:pt x="8054" y="8468"/>
                </a:lnTo>
                <a:lnTo>
                  <a:pt x="7957" y="8468"/>
                </a:lnTo>
                <a:lnTo>
                  <a:pt x="7884" y="8517"/>
                </a:lnTo>
                <a:lnTo>
                  <a:pt x="7665" y="8687"/>
                </a:lnTo>
                <a:lnTo>
                  <a:pt x="7446" y="8833"/>
                </a:lnTo>
                <a:lnTo>
                  <a:pt x="7203" y="8955"/>
                </a:lnTo>
                <a:lnTo>
                  <a:pt x="7106" y="8979"/>
                </a:lnTo>
                <a:lnTo>
                  <a:pt x="7033" y="8955"/>
                </a:lnTo>
                <a:lnTo>
                  <a:pt x="6984" y="8906"/>
                </a:lnTo>
                <a:lnTo>
                  <a:pt x="6935" y="8833"/>
                </a:lnTo>
                <a:lnTo>
                  <a:pt x="6911" y="8736"/>
                </a:lnTo>
                <a:lnTo>
                  <a:pt x="6911" y="8638"/>
                </a:lnTo>
                <a:lnTo>
                  <a:pt x="6911" y="8541"/>
                </a:lnTo>
                <a:lnTo>
                  <a:pt x="6935" y="8444"/>
                </a:lnTo>
                <a:lnTo>
                  <a:pt x="6935" y="8419"/>
                </a:lnTo>
                <a:lnTo>
                  <a:pt x="6911" y="8419"/>
                </a:lnTo>
                <a:lnTo>
                  <a:pt x="6887" y="8395"/>
                </a:lnTo>
                <a:close/>
                <a:moveTo>
                  <a:pt x="7811" y="9709"/>
                </a:moveTo>
                <a:lnTo>
                  <a:pt x="7763" y="9733"/>
                </a:lnTo>
                <a:lnTo>
                  <a:pt x="7690" y="9758"/>
                </a:lnTo>
                <a:lnTo>
                  <a:pt x="7641" y="9806"/>
                </a:lnTo>
                <a:lnTo>
                  <a:pt x="7592" y="9904"/>
                </a:lnTo>
                <a:lnTo>
                  <a:pt x="7495" y="9977"/>
                </a:lnTo>
                <a:lnTo>
                  <a:pt x="7398" y="10074"/>
                </a:lnTo>
                <a:lnTo>
                  <a:pt x="7276" y="10171"/>
                </a:lnTo>
                <a:lnTo>
                  <a:pt x="7154" y="10220"/>
                </a:lnTo>
                <a:lnTo>
                  <a:pt x="7057" y="10220"/>
                </a:lnTo>
                <a:lnTo>
                  <a:pt x="7008" y="10196"/>
                </a:lnTo>
                <a:lnTo>
                  <a:pt x="6984" y="10171"/>
                </a:lnTo>
                <a:lnTo>
                  <a:pt x="6960" y="10098"/>
                </a:lnTo>
                <a:lnTo>
                  <a:pt x="6960" y="10025"/>
                </a:lnTo>
                <a:lnTo>
                  <a:pt x="6935" y="9952"/>
                </a:lnTo>
                <a:lnTo>
                  <a:pt x="6887" y="9928"/>
                </a:lnTo>
                <a:lnTo>
                  <a:pt x="6814" y="9904"/>
                </a:lnTo>
                <a:lnTo>
                  <a:pt x="6741" y="9952"/>
                </a:lnTo>
                <a:lnTo>
                  <a:pt x="6668" y="10025"/>
                </a:lnTo>
                <a:lnTo>
                  <a:pt x="6619" y="10098"/>
                </a:lnTo>
                <a:lnTo>
                  <a:pt x="6619" y="10196"/>
                </a:lnTo>
                <a:lnTo>
                  <a:pt x="6643" y="10269"/>
                </a:lnTo>
                <a:lnTo>
                  <a:pt x="6668" y="10366"/>
                </a:lnTo>
                <a:lnTo>
                  <a:pt x="6741" y="10439"/>
                </a:lnTo>
                <a:lnTo>
                  <a:pt x="6814" y="10488"/>
                </a:lnTo>
                <a:lnTo>
                  <a:pt x="6911" y="10536"/>
                </a:lnTo>
                <a:lnTo>
                  <a:pt x="7008" y="10561"/>
                </a:lnTo>
                <a:lnTo>
                  <a:pt x="7227" y="10561"/>
                </a:lnTo>
                <a:lnTo>
                  <a:pt x="7325" y="10536"/>
                </a:lnTo>
                <a:lnTo>
                  <a:pt x="7519" y="10439"/>
                </a:lnTo>
                <a:lnTo>
                  <a:pt x="7714" y="10317"/>
                </a:lnTo>
                <a:lnTo>
                  <a:pt x="7787" y="10390"/>
                </a:lnTo>
                <a:lnTo>
                  <a:pt x="7908" y="10439"/>
                </a:lnTo>
                <a:lnTo>
                  <a:pt x="8030" y="10463"/>
                </a:lnTo>
                <a:lnTo>
                  <a:pt x="8152" y="10463"/>
                </a:lnTo>
                <a:lnTo>
                  <a:pt x="8298" y="10439"/>
                </a:lnTo>
                <a:lnTo>
                  <a:pt x="8444" y="10390"/>
                </a:lnTo>
                <a:lnTo>
                  <a:pt x="8565" y="10342"/>
                </a:lnTo>
                <a:lnTo>
                  <a:pt x="8711" y="10269"/>
                </a:lnTo>
                <a:lnTo>
                  <a:pt x="8809" y="10390"/>
                </a:lnTo>
                <a:lnTo>
                  <a:pt x="8906" y="10463"/>
                </a:lnTo>
                <a:lnTo>
                  <a:pt x="9003" y="10512"/>
                </a:lnTo>
                <a:lnTo>
                  <a:pt x="9125" y="10536"/>
                </a:lnTo>
                <a:lnTo>
                  <a:pt x="9247" y="10536"/>
                </a:lnTo>
                <a:lnTo>
                  <a:pt x="9368" y="10488"/>
                </a:lnTo>
                <a:lnTo>
                  <a:pt x="9490" y="10439"/>
                </a:lnTo>
                <a:lnTo>
                  <a:pt x="9612" y="10366"/>
                </a:lnTo>
                <a:lnTo>
                  <a:pt x="9733" y="10439"/>
                </a:lnTo>
                <a:lnTo>
                  <a:pt x="9855" y="10488"/>
                </a:lnTo>
                <a:lnTo>
                  <a:pt x="9977" y="10512"/>
                </a:lnTo>
                <a:lnTo>
                  <a:pt x="10123" y="10536"/>
                </a:lnTo>
                <a:lnTo>
                  <a:pt x="10390" y="10512"/>
                </a:lnTo>
                <a:lnTo>
                  <a:pt x="10682" y="10463"/>
                </a:lnTo>
                <a:lnTo>
                  <a:pt x="10755" y="10439"/>
                </a:lnTo>
                <a:lnTo>
                  <a:pt x="10804" y="10390"/>
                </a:lnTo>
                <a:lnTo>
                  <a:pt x="10804" y="10317"/>
                </a:lnTo>
                <a:lnTo>
                  <a:pt x="10804" y="10244"/>
                </a:lnTo>
                <a:lnTo>
                  <a:pt x="10780" y="10196"/>
                </a:lnTo>
                <a:lnTo>
                  <a:pt x="10731" y="10147"/>
                </a:lnTo>
                <a:lnTo>
                  <a:pt x="10658" y="10123"/>
                </a:lnTo>
                <a:lnTo>
                  <a:pt x="10585" y="10123"/>
                </a:lnTo>
                <a:lnTo>
                  <a:pt x="10366" y="10171"/>
                </a:lnTo>
                <a:lnTo>
                  <a:pt x="10147" y="10196"/>
                </a:lnTo>
                <a:lnTo>
                  <a:pt x="10050" y="10171"/>
                </a:lnTo>
                <a:lnTo>
                  <a:pt x="9952" y="10147"/>
                </a:lnTo>
                <a:lnTo>
                  <a:pt x="9855" y="10098"/>
                </a:lnTo>
                <a:lnTo>
                  <a:pt x="9758" y="10001"/>
                </a:lnTo>
                <a:lnTo>
                  <a:pt x="9685" y="9952"/>
                </a:lnTo>
                <a:lnTo>
                  <a:pt x="9612" y="9928"/>
                </a:lnTo>
                <a:lnTo>
                  <a:pt x="9539" y="9952"/>
                </a:lnTo>
                <a:lnTo>
                  <a:pt x="9466" y="10001"/>
                </a:lnTo>
                <a:lnTo>
                  <a:pt x="9393" y="10098"/>
                </a:lnTo>
                <a:lnTo>
                  <a:pt x="9320" y="10147"/>
                </a:lnTo>
                <a:lnTo>
                  <a:pt x="9271" y="10171"/>
                </a:lnTo>
                <a:lnTo>
                  <a:pt x="9198" y="10196"/>
                </a:lnTo>
                <a:lnTo>
                  <a:pt x="9149" y="10171"/>
                </a:lnTo>
                <a:lnTo>
                  <a:pt x="9076" y="10123"/>
                </a:lnTo>
                <a:lnTo>
                  <a:pt x="9028" y="10050"/>
                </a:lnTo>
                <a:lnTo>
                  <a:pt x="8955" y="9952"/>
                </a:lnTo>
                <a:lnTo>
                  <a:pt x="8906" y="9879"/>
                </a:lnTo>
                <a:lnTo>
                  <a:pt x="8833" y="9831"/>
                </a:lnTo>
                <a:lnTo>
                  <a:pt x="8736" y="9831"/>
                </a:lnTo>
                <a:lnTo>
                  <a:pt x="8663" y="9879"/>
                </a:lnTo>
                <a:lnTo>
                  <a:pt x="8517" y="9977"/>
                </a:lnTo>
                <a:lnTo>
                  <a:pt x="8273" y="10074"/>
                </a:lnTo>
                <a:lnTo>
                  <a:pt x="8152" y="10098"/>
                </a:lnTo>
                <a:lnTo>
                  <a:pt x="8030" y="10098"/>
                </a:lnTo>
                <a:lnTo>
                  <a:pt x="8006" y="10050"/>
                </a:lnTo>
                <a:lnTo>
                  <a:pt x="7981" y="10025"/>
                </a:lnTo>
                <a:lnTo>
                  <a:pt x="7981" y="9952"/>
                </a:lnTo>
                <a:lnTo>
                  <a:pt x="7981" y="9879"/>
                </a:lnTo>
                <a:lnTo>
                  <a:pt x="7957" y="9831"/>
                </a:lnTo>
                <a:lnTo>
                  <a:pt x="7933" y="9782"/>
                </a:lnTo>
                <a:lnTo>
                  <a:pt x="7884" y="9733"/>
                </a:lnTo>
                <a:lnTo>
                  <a:pt x="7811" y="9709"/>
                </a:lnTo>
                <a:close/>
                <a:moveTo>
                  <a:pt x="13967" y="5135"/>
                </a:moveTo>
                <a:lnTo>
                  <a:pt x="14186" y="5159"/>
                </a:lnTo>
                <a:lnTo>
                  <a:pt x="14381" y="5207"/>
                </a:lnTo>
                <a:lnTo>
                  <a:pt x="14430" y="5256"/>
                </a:lnTo>
                <a:lnTo>
                  <a:pt x="14527" y="5305"/>
                </a:lnTo>
                <a:lnTo>
                  <a:pt x="14576" y="5305"/>
                </a:lnTo>
                <a:lnTo>
                  <a:pt x="14576" y="5548"/>
                </a:lnTo>
                <a:lnTo>
                  <a:pt x="14600" y="5791"/>
                </a:lnTo>
                <a:lnTo>
                  <a:pt x="14624" y="7081"/>
                </a:lnTo>
                <a:lnTo>
                  <a:pt x="14624" y="9587"/>
                </a:lnTo>
                <a:lnTo>
                  <a:pt x="13481" y="10561"/>
                </a:lnTo>
                <a:lnTo>
                  <a:pt x="12288" y="11510"/>
                </a:lnTo>
                <a:lnTo>
                  <a:pt x="10926" y="12507"/>
                </a:lnTo>
                <a:lnTo>
                  <a:pt x="10269" y="12945"/>
                </a:lnTo>
                <a:lnTo>
                  <a:pt x="9952" y="13164"/>
                </a:lnTo>
                <a:lnTo>
                  <a:pt x="9660" y="13432"/>
                </a:lnTo>
                <a:lnTo>
                  <a:pt x="9636" y="13407"/>
                </a:lnTo>
                <a:lnTo>
                  <a:pt x="9320" y="13261"/>
                </a:lnTo>
                <a:lnTo>
                  <a:pt x="9028" y="13091"/>
                </a:lnTo>
                <a:lnTo>
                  <a:pt x="8760" y="12897"/>
                </a:lnTo>
                <a:lnTo>
                  <a:pt x="8492" y="12702"/>
                </a:lnTo>
                <a:lnTo>
                  <a:pt x="7957" y="12264"/>
                </a:lnTo>
                <a:lnTo>
                  <a:pt x="7422" y="11826"/>
                </a:lnTo>
                <a:lnTo>
                  <a:pt x="6108" y="10853"/>
                </a:lnTo>
                <a:lnTo>
                  <a:pt x="4770" y="9879"/>
                </a:lnTo>
                <a:lnTo>
                  <a:pt x="4405" y="9587"/>
                </a:lnTo>
                <a:lnTo>
                  <a:pt x="4040" y="9295"/>
                </a:lnTo>
                <a:lnTo>
                  <a:pt x="4137" y="9222"/>
                </a:lnTo>
                <a:lnTo>
                  <a:pt x="4161" y="9198"/>
                </a:lnTo>
                <a:lnTo>
                  <a:pt x="4186" y="9125"/>
                </a:lnTo>
                <a:lnTo>
                  <a:pt x="4186" y="8979"/>
                </a:lnTo>
                <a:lnTo>
                  <a:pt x="4161" y="8784"/>
                </a:lnTo>
                <a:lnTo>
                  <a:pt x="4137" y="8614"/>
                </a:lnTo>
                <a:lnTo>
                  <a:pt x="4088" y="8444"/>
                </a:lnTo>
                <a:lnTo>
                  <a:pt x="4064" y="7835"/>
                </a:lnTo>
                <a:lnTo>
                  <a:pt x="4040" y="7251"/>
                </a:lnTo>
                <a:lnTo>
                  <a:pt x="4040" y="6010"/>
                </a:lnTo>
                <a:lnTo>
                  <a:pt x="4040" y="5524"/>
                </a:lnTo>
                <a:lnTo>
                  <a:pt x="4015" y="5329"/>
                </a:lnTo>
                <a:lnTo>
                  <a:pt x="4015" y="5280"/>
                </a:lnTo>
                <a:lnTo>
                  <a:pt x="4137" y="5305"/>
                </a:lnTo>
                <a:lnTo>
                  <a:pt x="4599" y="5305"/>
                </a:lnTo>
                <a:lnTo>
                  <a:pt x="5086" y="5256"/>
                </a:lnTo>
                <a:lnTo>
                  <a:pt x="6278" y="5207"/>
                </a:lnTo>
                <a:lnTo>
                  <a:pt x="7495" y="5135"/>
                </a:lnTo>
                <a:lnTo>
                  <a:pt x="8346" y="5135"/>
                </a:lnTo>
                <a:lnTo>
                  <a:pt x="9198" y="5183"/>
                </a:lnTo>
                <a:lnTo>
                  <a:pt x="10901" y="5305"/>
                </a:lnTo>
                <a:lnTo>
                  <a:pt x="11339" y="5329"/>
                </a:lnTo>
                <a:lnTo>
                  <a:pt x="11777" y="5305"/>
                </a:lnTo>
                <a:lnTo>
                  <a:pt x="12653" y="5232"/>
                </a:lnTo>
                <a:lnTo>
                  <a:pt x="13067" y="5183"/>
                </a:lnTo>
                <a:lnTo>
                  <a:pt x="13505" y="5135"/>
                </a:lnTo>
                <a:close/>
                <a:moveTo>
                  <a:pt x="365" y="7227"/>
                </a:moveTo>
                <a:lnTo>
                  <a:pt x="511" y="7373"/>
                </a:lnTo>
                <a:lnTo>
                  <a:pt x="682" y="7495"/>
                </a:lnTo>
                <a:lnTo>
                  <a:pt x="876" y="7592"/>
                </a:lnTo>
                <a:lnTo>
                  <a:pt x="1095" y="7689"/>
                </a:lnTo>
                <a:lnTo>
                  <a:pt x="1509" y="7835"/>
                </a:lnTo>
                <a:lnTo>
                  <a:pt x="1679" y="7933"/>
                </a:lnTo>
                <a:lnTo>
                  <a:pt x="1850" y="8006"/>
                </a:lnTo>
                <a:lnTo>
                  <a:pt x="2166" y="8225"/>
                </a:lnTo>
                <a:lnTo>
                  <a:pt x="2482" y="8492"/>
                </a:lnTo>
                <a:lnTo>
                  <a:pt x="2774" y="8760"/>
                </a:lnTo>
                <a:lnTo>
                  <a:pt x="3042" y="9052"/>
                </a:lnTo>
                <a:lnTo>
                  <a:pt x="3626" y="9612"/>
                </a:lnTo>
                <a:lnTo>
                  <a:pt x="3918" y="9879"/>
                </a:lnTo>
                <a:lnTo>
                  <a:pt x="4234" y="10123"/>
                </a:lnTo>
                <a:lnTo>
                  <a:pt x="4940" y="10634"/>
                </a:lnTo>
                <a:lnTo>
                  <a:pt x="5646" y="11169"/>
                </a:lnTo>
                <a:lnTo>
                  <a:pt x="6351" y="11680"/>
                </a:lnTo>
                <a:lnTo>
                  <a:pt x="7057" y="12191"/>
                </a:lnTo>
                <a:lnTo>
                  <a:pt x="7373" y="12410"/>
                </a:lnTo>
                <a:lnTo>
                  <a:pt x="7665" y="12629"/>
                </a:lnTo>
                <a:lnTo>
                  <a:pt x="8249" y="13116"/>
                </a:lnTo>
                <a:lnTo>
                  <a:pt x="8541" y="13334"/>
                </a:lnTo>
                <a:lnTo>
                  <a:pt x="8833" y="13553"/>
                </a:lnTo>
                <a:lnTo>
                  <a:pt x="9149" y="13724"/>
                </a:lnTo>
                <a:lnTo>
                  <a:pt x="9490" y="13894"/>
                </a:lnTo>
                <a:lnTo>
                  <a:pt x="9563" y="13918"/>
                </a:lnTo>
                <a:lnTo>
                  <a:pt x="9612" y="13918"/>
                </a:lnTo>
                <a:lnTo>
                  <a:pt x="9709" y="13870"/>
                </a:lnTo>
                <a:lnTo>
                  <a:pt x="9758" y="13797"/>
                </a:lnTo>
                <a:lnTo>
                  <a:pt x="9806" y="13675"/>
                </a:lnTo>
                <a:lnTo>
                  <a:pt x="9977" y="13626"/>
                </a:lnTo>
                <a:lnTo>
                  <a:pt x="10171" y="13529"/>
                </a:lnTo>
                <a:lnTo>
                  <a:pt x="10512" y="13334"/>
                </a:lnTo>
                <a:lnTo>
                  <a:pt x="11169" y="12897"/>
                </a:lnTo>
                <a:lnTo>
                  <a:pt x="11923" y="12361"/>
                </a:lnTo>
                <a:lnTo>
                  <a:pt x="12678" y="11802"/>
                </a:lnTo>
                <a:lnTo>
                  <a:pt x="13408" y="11218"/>
                </a:lnTo>
                <a:lnTo>
                  <a:pt x="14138" y="10634"/>
                </a:lnTo>
                <a:lnTo>
                  <a:pt x="14843" y="10050"/>
                </a:lnTo>
                <a:lnTo>
                  <a:pt x="15549" y="9441"/>
                </a:lnTo>
                <a:lnTo>
                  <a:pt x="16060" y="9003"/>
                </a:lnTo>
                <a:lnTo>
                  <a:pt x="16571" y="8614"/>
                </a:lnTo>
                <a:lnTo>
                  <a:pt x="17106" y="8249"/>
                </a:lnTo>
                <a:lnTo>
                  <a:pt x="17690" y="7908"/>
                </a:lnTo>
                <a:lnTo>
                  <a:pt x="18152" y="7665"/>
                </a:lnTo>
                <a:lnTo>
                  <a:pt x="18420" y="7495"/>
                </a:lnTo>
                <a:lnTo>
                  <a:pt x="18542" y="7397"/>
                </a:lnTo>
                <a:lnTo>
                  <a:pt x="18663" y="7300"/>
                </a:lnTo>
                <a:lnTo>
                  <a:pt x="18639" y="7592"/>
                </a:lnTo>
                <a:lnTo>
                  <a:pt x="18639" y="7860"/>
                </a:lnTo>
                <a:lnTo>
                  <a:pt x="18639" y="8371"/>
                </a:lnTo>
                <a:lnTo>
                  <a:pt x="18615" y="9222"/>
                </a:lnTo>
                <a:lnTo>
                  <a:pt x="18566" y="10074"/>
                </a:lnTo>
                <a:lnTo>
                  <a:pt x="18542" y="10926"/>
                </a:lnTo>
                <a:lnTo>
                  <a:pt x="18542" y="11339"/>
                </a:lnTo>
                <a:lnTo>
                  <a:pt x="18542" y="11777"/>
                </a:lnTo>
                <a:lnTo>
                  <a:pt x="18590" y="12629"/>
                </a:lnTo>
                <a:lnTo>
                  <a:pt x="18615" y="13505"/>
                </a:lnTo>
                <a:lnTo>
                  <a:pt x="18615" y="14356"/>
                </a:lnTo>
                <a:lnTo>
                  <a:pt x="18590" y="15232"/>
                </a:lnTo>
                <a:lnTo>
                  <a:pt x="18517" y="16157"/>
                </a:lnTo>
                <a:lnTo>
                  <a:pt x="18444" y="17082"/>
                </a:lnTo>
                <a:lnTo>
                  <a:pt x="18420" y="17276"/>
                </a:lnTo>
                <a:lnTo>
                  <a:pt x="18104" y="17082"/>
                </a:lnTo>
                <a:lnTo>
                  <a:pt x="17812" y="16887"/>
                </a:lnTo>
                <a:lnTo>
                  <a:pt x="17203" y="16376"/>
                </a:lnTo>
                <a:lnTo>
                  <a:pt x="16595" y="15816"/>
                </a:lnTo>
                <a:lnTo>
                  <a:pt x="16279" y="15524"/>
                </a:lnTo>
                <a:lnTo>
                  <a:pt x="15962" y="15232"/>
                </a:lnTo>
                <a:lnTo>
                  <a:pt x="15622" y="14965"/>
                </a:lnTo>
                <a:lnTo>
                  <a:pt x="15257" y="14721"/>
                </a:lnTo>
                <a:lnTo>
                  <a:pt x="14843" y="14502"/>
                </a:lnTo>
                <a:lnTo>
                  <a:pt x="14430" y="14308"/>
                </a:lnTo>
                <a:lnTo>
                  <a:pt x="14040" y="14113"/>
                </a:lnTo>
                <a:lnTo>
                  <a:pt x="13846" y="14040"/>
                </a:lnTo>
                <a:lnTo>
                  <a:pt x="13602" y="14040"/>
                </a:lnTo>
                <a:lnTo>
                  <a:pt x="13578" y="14064"/>
                </a:lnTo>
                <a:lnTo>
                  <a:pt x="13554" y="14113"/>
                </a:lnTo>
                <a:lnTo>
                  <a:pt x="13554" y="14162"/>
                </a:lnTo>
                <a:lnTo>
                  <a:pt x="13627" y="14332"/>
                </a:lnTo>
                <a:lnTo>
                  <a:pt x="13748" y="14454"/>
                </a:lnTo>
                <a:lnTo>
                  <a:pt x="13894" y="14575"/>
                </a:lnTo>
                <a:lnTo>
                  <a:pt x="14040" y="14673"/>
                </a:lnTo>
                <a:lnTo>
                  <a:pt x="14405" y="14867"/>
                </a:lnTo>
                <a:lnTo>
                  <a:pt x="14722" y="15038"/>
                </a:lnTo>
                <a:lnTo>
                  <a:pt x="15160" y="15305"/>
                </a:lnTo>
                <a:lnTo>
                  <a:pt x="15573" y="15622"/>
                </a:lnTo>
                <a:lnTo>
                  <a:pt x="15962" y="15962"/>
                </a:lnTo>
                <a:lnTo>
                  <a:pt x="16327" y="16303"/>
                </a:lnTo>
                <a:lnTo>
                  <a:pt x="16644" y="16595"/>
                </a:lnTo>
                <a:lnTo>
                  <a:pt x="16984" y="16887"/>
                </a:lnTo>
                <a:lnTo>
                  <a:pt x="17641" y="17422"/>
                </a:lnTo>
                <a:lnTo>
                  <a:pt x="17933" y="17666"/>
                </a:lnTo>
                <a:lnTo>
                  <a:pt x="17933" y="17666"/>
                </a:lnTo>
                <a:lnTo>
                  <a:pt x="17155" y="17641"/>
                </a:lnTo>
                <a:lnTo>
                  <a:pt x="16376" y="17690"/>
                </a:lnTo>
                <a:lnTo>
                  <a:pt x="14795" y="17787"/>
                </a:lnTo>
                <a:lnTo>
                  <a:pt x="14211" y="17812"/>
                </a:lnTo>
                <a:lnTo>
                  <a:pt x="13602" y="17836"/>
                </a:lnTo>
                <a:lnTo>
                  <a:pt x="12410" y="17836"/>
                </a:lnTo>
                <a:lnTo>
                  <a:pt x="10001" y="17787"/>
                </a:lnTo>
                <a:lnTo>
                  <a:pt x="9393" y="17787"/>
                </a:lnTo>
                <a:lnTo>
                  <a:pt x="8760" y="17812"/>
                </a:lnTo>
                <a:lnTo>
                  <a:pt x="7495" y="17885"/>
                </a:lnTo>
                <a:lnTo>
                  <a:pt x="6254" y="17933"/>
                </a:lnTo>
                <a:lnTo>
                  <a:pt x="5621" y="17958"/>
                </a:lnTo>
                <a:lnTo>
                  <a:pt x="3796" y="17958"/>
                </a:lnTo>
                <a:lnTo>
                  <a:pt x="2604" y="17933"/>
                </a:lnTo>
                <a:lnTo>
                  <a:pt x="1947" y="17958"/>
                </a:lnTo>
                <a:lnTo>
                  <a:pt x="1314" y="18006"/>
                </a:lnTo>
                <a:lnTo>
                  <a:pt x="779" y="18104"/>
                </a:lnTo>
                <a:lnTo>
                  <a:pt x="974" y="17982"/>
                </a:lnTo>
                <a:lnTo>
                  <a:pt x="1144" y="17860"/>
                </a:lnTo>
                <a:lnTo>
                  <a:pt x="1436" y="17593"/>
                </a:lnTo>
                <a:lnTo>
                  <a:pt x="2263" y="16960"/>
                </a:lnTo>
                <a:lnTo>
                  <a:pt x="3042" y="16327"/>
                </a:lnTo>
                <a:lnTo>
                  <a:pt x="4648" y="14989"/>
                </a:lnTo>
                <a:lnTo>
                  <a:pt x="5208" y="14551"/>
                </a:lnTo>
                <a:lnTo>
                  <a:pt x="5378" y="14429"/>
                </a:lnTo>
                <a:lnTo>
                  <a:pt x="5475" y="14332"/>
                </a:lnTo>
                <a:lnTo>
                  <a:pt x="5524" y="14259"/>
                </a:lnTo>
                <a:lnTo>
                  <a:pt x="5524" y="14186"/>
                </a:lnTo>
                <a:lnTo>
                  <a:pt x="5524" y="14113"/>
                </a:lnTo>
                <a:lnTo>
                  <a:pt x="5475" y="14040"/>
                </a:lnTo>
                <a:lnTo>
                  <a:pt x="5427" y="13991"/>
                </a:lnTo>
                <a:lnTo>
                  <a:pt x="5378" y="13967"/>
                </a:lnTo>
                <a:lnTo>
                  <a:pt x="5256" y="13967"/>
                </a:lnTo>
                <a:lnTo>
                  <a:pt x="5159" y="13991"/>
                </a:lnTo>
                <a:lnTo>
                  <a:pt x="5037" y="14064"/>
                </a:lnTo>
                <a:lnTo>
                  <a:pt x="4818" y="14235"/>
                </a:lnTo>
                <a:lnTo>
                  <a:pt x="4648" y="14381"/>
                </a:lnTo>
                <a:lnTo>
                  <a:pt x="3869" y="15013"/>
                </a:lnTo>
                <a:lnTo>
                  <a:pt x="3115" y="15646"/>
                </a:lnTo>
                <a:lnTo>
                  <a:pt x="1387" y="17106"/>
                </a:lnTo>
                <a:lnTo>
                  <a:pt x="1168" y="17276"/>
                </a:lnTo>
                <a:lnTo>
                  <a:pt x="925" y="17471"/>
                </a:lnTo>
                <a:lnTo>
                  <a:pt x="706" y="17641"/>
                </a:lnTo>
                <a:lnTo>
                  <a:pt x="487" y="17860"/>
                </a:lnTo>
                <a:lnTo>
                  <a:pt x="463" y="17252"/>
                </a:lnTo>
                <a:lnTo>
                  <a:pt x="438" y="16668"/>
                </a:lnTo>
                <a:lnTo>
                  <a:pt x="487" y="15476"/>
                </a:lnTo>
                <a:lnTo>
                  <a:pt x="487" y="14673"/>
                </a:lnTo>
                <a:lnTo>
                  <a:pt x="463" y="13894"/>
                </a:lnTo>
                <a:lnTo>
                  <a:pt x="463" y="13116"/>
                </a:lnTo>
                <a:lnTo>
                  <a:pt x="463" y="12337"/>
                </a:lnTo>
                <a:lnTo>
                  <a:pt x="487" y="10755"/>
                </a:lnTo>
                <a:lnTo>
                  <a:pt x="487" y="9977"/>
                </a:lnTo>
                <a:lnTo>
                  <a:pt x="463" y="9198"/>
                </a:lnTo>
                <a:lnTo>
                  <a:pt x="438" y="8711"/>
                </a:lnTo>
                <a:lnTo>
                  <a:pt x="390" y="8225"/>
                </a:lnTo>
                <a:lnTo>
                  <a:pt x="341" y="7714"/>
                </a:lnTo>
                <a:lnTo>
                  <a:pt x="341" y="7470"/>
                </a:lnTo>
                <a:lnTo>
                  <a:pt x="365" y="7227"/>
                </a:lnTo>
                <a:close/>
                <a:moveTo>
                  <a:pt x="9587" y="0"/>
                </a:moveTo>
                <a:lnTo>
                  <a:pt x="9490" y="25"/>
                </a:lnTo>
                <a:lnTo>
                  <a:pt x="9393" y="98"/>
                </a:lnTo>
                <a:lnTo>
                  <a:pt x="9393" y="146"/>
                </a:lnTo>
                <a:lnTo>
                  <a:pt x="9198" y="219"/>
                </a:lnTo>
                <a:lnTo>
                  <a:pt x="9028" y="292"/>
                </a:lnTo>
                <a:lnTo>
                  <a:pt x="8687" y="511"/>
                </a:lnTo>
                <a:lnTo>
                  <a:pt x="8054" y="974"/>
                </a:lnTo>
                <a:lnTo>
                  <a:pt x="6887" y="1777"/>
                </a:lnTo>
                <a:lnTo>
                  <a:pt x="5719" y="2580"/>
                </a:lnTo>
                <a:lnTo>
                  <a:pt x="5013" y="3091"/>
                </a:lnTo>
                <a:lnTo>
                  <a:pt x="4332" y="3626"/>
                </a:lnTo>
                <a:lnTo>
                  <a:pt x="2945" y="4697"/>
                </a:lnTo>
                <a:lnTo>
                  <a:pt x="2239" y="5207"/>
                </a:lnTo>
                <a:lnTo>
                  <a:pt x="1509" y="5718"/>
                </a:lnTo>
                <a:lnTo>
                  <a:pt x="803" y="6229"/>
                </a:lnTo>
                <a:lnTo>
                  <a:pt x="463" y="6521"/>
                </a:lnTo>
                <a:lnTo>
                  <a:pt x="122" y="6789"/>
                </a:lnTo>
                <a:lnTo>
                  <a:pt x="98" y="6838"/>
                </a:lnTo>
                <a:lnTo>
                  <a:pt x="98" y="6886"/>
                </a:lnTo>
                <a:lnTo>
                  <a:pt x="98" y="6935"/>
                </a:lnTo>
                <a:lnTo>
                  <a:pt x="122" y="6959"/>
                </a:lnTo>
                <a:lnTo>
                  <a:pt x="49" y="7178"/>
                </a:lnTo>
                <a:lnTo>
                  <a:pt x="25" y="7397"/>
                </a:lnTo>
                <a:lnTo>
                  <a:pt x="0" y="7641"/>
                </a:lnTo>
                <a:lnTo>
                  <a:pt x="25" y="7884"/>
                </a:lnTo>
                <a:lnTo>
                  <a:pt x="49" y="8371"/>
                </a:lnTo>
                <a:lnTo>
                  <a:pt x="98" y="8833"/>
                </a:lnTo>
                <a:lnTo>
                  <a:pt x="98" y="10488"/>
                </a:lnTo>
                <a:lnTo>
                  <a:pt x="73" y="11315"/>
                </a:lnTo>
                <a:lnTo>
                  <a:pt x="49" y="12142"/>
                </a:lnTo>
                <a:lnTo>
                  <a:pt x="25" y="12970"/>
                </a:lnTo>
                <a:lnTo>
                  <a:pt x="49" y="13797"/>
                </a:lnTo>
                <a:lnTo>
                  <a:pt x="49" y="14624"/>
                </a:lnTo>
                <a:lnTo>
                  <a:pt x="49" y="15476"/>
                </a:lnTo>
                <a:lnTo>
                  <a:pt x="0" y="16911"/>
                </a:lnTo>
                <a:lnTo>
                  <a:pt x="0" y="17617"/>
                </a:lnTo>
                <a:lnTo>
                  <a:pt x="49" y="17982"/>
                </a:lnTo>
                <a:lnTo>
                  <a:pt x="98" y="18347"/>
                </a:lnTo>
                <a:lnTo>
                  <a:pt x="98" y="18396"/>
                </a:lnTo>
                <a:lnTo>
                  <a:pt x="146" y="18444"/>
                </a:lnTo>
                <a:lnTo>
                  <a:pt x="219" y="18493"/>
                </a:lnTo>
                <a:lnTo>
                  <a:pt x="341" y="18517"/>
                </a:lnTo>
                <a:lnTo>
                  <a:pt x="438" y="18469"/>
                </a:lnTo>
                <a:lnTo>
                  <a:pt x="1022" y="18469"/>
                </a:lnTo>
                <a:lnTo>
                  <a:pt x="1606" y="18420"/>
                </a:lnTo>
                <a:lnTo>
                  <a:pt x="2190" y="18396"/>
                </a:lnTo>
                <a:lnTo>
                  <a:pt x="3967" y="18396"/>
                </a:lnTo>
                <a:lnTo>
                  <a:pt x="5183" y="18420"/>
                </a:lnTo>
                <a:lnTo>
                  <a:pt x="6376" y="18396"/>
                </a:lnTo>
                <a:lnTo>
                  <a:pt x="7592" y="18347"/>
                </a:lnTo>
                <a:lnTo>
                  <a:pt x="8809" y="18274"/>
                </a:lnTo>
                <a:lnTo>
                  <a:pt x="10001" y="18274"/>
                </a:lnTo>
                <a:lnTo>
                  <a:pt x="12337" y="18298"/>
                </a:lnTo>
                <a:lnTo>
                  <a:pt x="13481" y="18298"/>
                </a:lnTo>
                <a:lnTo>
                  <a:pt x="14649" y="18274"/>
                </a:lnTo>
                <a:lnTo>
                  <a:pt x="15646" y="18201"/>
                </a:lnTo>
                <a:lnTo>
                  <a:pt x="16668" y="18128"/>
                </a:lnTo>
                <a:lnTo>
                  <a:pt x="17690" y="18128"/>
                </a:lnTo>
                <a:lnTo>
                  <a:pt x="18201" y="18152"/>
                </a:lnTo>
                <a:lnTo>
                  <a:pt x="18688" y="18201"/>
                </a:lnTo>
                <a:lnTo>
                  <a:pt x="18785" y="18201"/>
                </a:lnTo>
                <a:lnTo>
                  <a:pt x="18882" y="18177"/>
                </a:lnTo>
                <a:lnTo>
                  <a:pt x="18931" y="18128"/>
                </a:lnTo>
                <a:lnTo>
                  <a:pt x="18980" y="18055"/>
                </a:lnTo>
                <a:lnTo>
                  <a:pt x="19004" y="17958"/>
                </a:lnTo>
                <a:lnTo>
                  <a:pt x="18980" y="17885"/>
                </a:lnTo>
                <a:lnTo>
                  <a:pt x="18955" y="17812"/>
                </a:lnTo>
                <a:lnTo>
                  <a:pt x="18882" y="17763"/>
                </a:lnTo>
                <a:lnTo>
                  <a:pt x="18907" y="17690"/>
                </a:lnTo>
                <a:lnTo>
                  <a:pt x="19028" y="16327"/>
                </a:lnTo>
                <a:lnTo>
                  <a:pt x="19077" y="15427"/>
                </a:lnTo>
                <a:lnTo>
                  <a:pt x="19101" y="14502"/>
                </a:lnTo>
                <a:lnTo>
                  <a:pt x="19101" y="13602"/>
                </a:lnTo>
                <a:lnTo>
                  <a:pt x="19077" y="12678"/>
                </a:lnTo>
                <a:lnTo>
                  <a:pt x="19028" y="10999"/>
                </a:lnTo>
                <a:lnTo>
                  <a:pt x="19028" y="10147"/>
                </a:lnTo>
                <a:lnTo>
                  <a:pt x="19053" y="9295"/>
                </a:lnTo>
                <a:lnTo>
                  <a:pt x="19077" y="8541"/>
                </a:lnTo>
                <a:lnTo>
                  <a:pt x="19077" y="7787"/>
                </a:lnTo>
                <a:lnTo>
                  <a:pt x="19053" y="7251"/>
                </a:lnTo>
                <a:lnTo>
                  <a:pt x="19077" y="6984"/>
                </a:lnTo>
                <a:lnTo>
                  <a:pt x="19126" y="6716"/>
                </a:lnTo>
                <a:lnTo>
                  <a:pt x="19126" y="6692"/>
                </a:lnTo>
                <a:lnTo>
                  <a:pt x="19126" y="6643"/>
                </a:lnTo>
                <a:lnTo>
                  <a:pt x="19077" y="6594"/>
                </a:lnTo>
                <a:lnTo>
                  <a:pt x="19004" y="6570"/>
                </a:lnTo>
                <a:lnTo>
                  <a:pt x="18955" y="6570"/>
                </a:lnTo>
                <a:lnTo>
                  <a:pt x="18931" y="6594"/>
                </a:lnTo>
                <a:lnTo>
                  <a:pt x="18882" y="6570"/>
                </a:lnTo>
                <a:lnTo>
                  <a:pt x="18250" y="6254"/>
                </a:lnTo>
                <a:lnTo>
                  <a:pt x="17617" y="5889"/>
                </a:lnTo>
                <a:lnTo>
                  <a:pt x="17033" y="5499"/>
                </a:lnTo>
                <a:lnTo>
                  <a:pt x="16473" y="5062"/>
                </a:lnTo>
                <a:lnTo>
                  <a:pt x="15816" y="4575"/>
                </a:lnTo>
                <a:lnTo>
                  <a:pt x="15160" y="4088"/>
                </a:lnTo>
                <a:lnTo>
                  <a:pt x="14503" y="3602"/>
                </a:lnTo>
                <a:lnTo>
                  <a:pt x="13870" y="3115"/>
                </a:lnTo>
                <a:lnTo>
                  <a:pt x="12605" y="2117"/>
                </a:lnTo>
                <a:lnTo>
                  <a:pt x="11972" y="1631"/>
                </a:lnTo>
                <a:lnTo>
                  <a:pt x="11339" y="1168"/>
                </a:lnTo>
                <a:lnTo>
                  <a:pt x="10682" y="706"/>
                </a:lnTo>
                <a:lnTo>
                  <a:pt x="10050" y="219"/>
                </a:lnTo>
                <a:lnTo>
                  <a:pt x="10001" y="171"/>
                </a:lnTo>
                <a:lnTo>
                  <a:pt x="9928" y="73"/>
                </a:lnTo>
                <a:lnTo>
                  <a:pt x="9879" y="49"/>
                </a:lnTo>
                <a:lnTo>
                  <a:pt x="9806" y="49"/>
                </a:lnTo>
                <a:lnTo>
                  <a:pt x="9709" y="25"/>
                </a:lnTo>
                <a:lnTo>
                  <a:pt x="9587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0" name="Google Shape;890;p37"/>
          <p:cNvSpPr/>
          <p:nvPr/>
        </p:nvSpPr>
        <p:spPr>
          <a:xfrm>
            <a:off x="1445732" y="1499808"/>
            <a:ext cx="376518" cy="380255"/>
          </a:xfrm>
          <a:custGeom>
            <a:avLst/>
            <a:gdLst/>
            <a:ahLst/>
            <a:cxnLst/>
            <a:rect l="l" t="t" r="r" b="b"/>
            <a:pathLst>
              <a:path w="17228" h="17399" extrusionOk="0">
                <a:moveTo>
                  <a:pt x="14162" y="439"/>
                </a:moveTo>
                <a:lnTo>
                  <a:pt x="14478" y="512"/>
                </a:lnTo>
                <a:lnTo>
                  <a:pt x="14794" y="609"/>
                </a:lnTo>
                <a:lnTo>
                  <a:pt x="15111" y="755"/>
                </a:lnTo>
                <a:lnTo>
                  <a:pt x="15403" y="925"/>
                </a:lnTo>
                <a:lnTo>
                  <a:pt x="15670" y="1120"/>
                </a:lnTo>
                <a:lnTo>
                  <a:pt x="15914" y="1315"/>
                </a:lnTo>
                <a:lnTo>
                  <a:pt x="16108" y="1534"/>
                </a:lnTo>
                <a:lnTo>
                  <a:pt x="15987" y="1558"/>
                </a:lnTo>
                <a:lnTo>
                  <a:pt x="15889" y="1607"/>
                </a:lnTo>
                <a:lnTo>
                  <a:pt x="15816" y="1655"/>
                </a:lnTo>
                <a:lnTo>
                  <a:pt x="15792" y="1680"/>
                </a:lnTo>
                <a:lnTo>
                  <a:pt x="15768" y="1728"/>
                </a:lnTo>
                <a:lnTo>
                  <a:pt x="15768" y="1777"/>
                </a:lnTo>
                <a:lnTo>
                  <a:pt x="15792" y="1826"/>
                </a:lnTo>
                <a:lnTo>
                  <a:pt x="15865" y="1850"/>
                </a:lnTo>
                <a:lnTo>
                  <a:pt x="15938" y="1874"/>
                </a:lnTo>
                <a:lnTo>
                  <a:pt x="16230" y="1874"/>
                </a:lnTo>
                <a:lnTo>
                  <a:pt x="16352" y="1850"/>
                </a:lnTo>
                <a:lnTo>
                  <a:pt x="16546" y="2166"/>
                </a:lnTo>
                <a:lnTo>
                  <a:pt x="16254" y="2142"/>
                </a:lnTo>
                <a:lnTo>
                  <a:pt x="16011" y="2142"/>
                </a:lnTo>
                <a:lnTo>
                  <a:pt x="15987" y="2166"/>
                </a:lnTo>
                <a:lnTo>
                  <a:pt x="15987" y="2191"/>
                </a:lnTo>
                <a:lnTo>
                  <a:pt x="16133" y="2312"/>
                </a:lnTo>
                <a:lnTo>
                  <a:pt x="16303" y="2410"/>
                </a:lnTo>
                <a:lnTo>
                  <a:pt x="16473" y="2458"/>
                </a:lnTo>
                <a:lnTo>
                  <a:pt x="16668" y="2507"/>
                </a:lnTo>
                <a:lnTo>
                  <a:pt x="16717" y="2750"/>
                </a:lnTo>
                <a:lnTo>
                  <a:pt x="16741" y="2994"/>
                </a:lnTo>
                <a:lnTo>
                  <a:pt x="16522" y="2872"/>
                </a:lnTo>
                <a:lnTo>
                  <a:pt x="16352" y="2799"/>
                </a:lnTo>
                <a:lnTo>
                  <a:pt x="16181" y="2702"/>
                </a:lnTo>
                <a:lnTo>
                  <a:pt x="16011" y="2653"/>
                </a:lnTo>
                <a:lnTo>
                  <a:pt x="15792" y="2653"/>
                </a:lnTo>
                <a:lnTo>
                  <a:pt x="15768" y="2677"/>
                </a:lnTo>
                <a:lnTo>
                  <a:pt x="15768" y="2702"/>
                </a:lnTo>
                <a:lnTo>
                  <a:pt x="15768" y="2726"/>
                </a:lnTo>
                <a:lnTo>
                  <a:pt x="15889" y="2872"/>
                </a:lnTo>
                <a:lnTo>
                  <a:pt x="16035" y="2994"/>
                </a:lnTo>
                <a:lnTo>
                  <a:pt x="16327" y="3213"/>
                </a:lnTo>
                <a:lnTo>
                  <a:pt x="16522" y="3334"/>
                </a:lnTo>
                <a:lnTo>
                  <a:pt x="16619" y="3407"/>
                </a:lnTo>
                <a:lnTo>
                  <a:pt x="16717" y="3456"/>
                </a:lnTo>
                <a:lnTo>
                  <a:pt x="16692" y="3651"/>
                </a:lnTo>
                <a:lnTo>
                  <a:pt x="16619" y="3845"/>
                </a:lnTo>
                <a:lnTo>
                  <a:pt x="16400" y="3602"/>
                </a:lnTo>
                <a:lnTo>
                  <a:pt x="16133" y="3407"/>
                </a:lnTo>
                <a:lnTo>
                  <a:pt x="15987" y="3310"/>
                </a:lnTo>
                <a:lnTo>
                  <a:pt x="15841" y="3237"/>
                </a:lnTo>
                <a:lnTo>
                  <a:pt x="15695" y="3188"/>
                </a:lnTo>
                <a:lnTo>
                  <a:pt x="15524" y="3164"/>
                </a:lnTo>
                <a:lnTo>
                  <a:pt x="15476" y="3188"/>
                </a:lnTo>
                <a:lnTo>
                  <a:pt x="15476" y="3213"/>
                </a:lnTo>
                <a:lnTo>
                  <a:pt x="15476" y="3237"/>
                </a:lnTo>
                <a:lnTo>
                  <a:pt x="15500" y="3261"/>
                </a:lnTo>
                <a:lnTo>
                  <a:pt x="15597" y="3359"/>
                </a:lnTo>
                <a:lnTo>
                  <a:pt x="15695" y="3432"/>
                </a:lnTo>
                <a:lnTo>
                  <a:pt x="15987" y="3699"/>
                </a:lnTo>
                <a:lnTo>
                  <a:pt x="16230" y="3918"/>
                </a:lnTo>
                <a:lnTo>
                  <a:pt x="16449" y="4162"/>
                </a:lnTo>
                <a:lnTo>
                  <a:pt x="16473" y="4186"/>
                </a:lnTo>
                <a:lnTo>
                  <a:pt x="16254" y="4526"/>
                </a:lnTo>
                <a:lnTo>
                  <a:pt x="16206" y="4453"/>
                </a:lnTo>
                <a:lnTo>
                  <a:pt x="16133" y="4380"/>
                </a:lnTo>
                <a:lnTo>
                  <a:pt x="15962" y="4259"/>
                </a:lnTo>
                <a:lnTo>
                  <a:pt x="15646" y="4040"/>
                </a:lnTo>
                <a:lnTo>
                  <a:pt x="15403" y="3821"/>
                </a:lnTo>
                <a:lnTo>
                  <a:pt x="15159" y="3626"/>
                </a:lnTo>
                <a:lnTo>
                  <a:pt x="15111" y="3626"/>
                </a:lnTo>
                <a:lnTo>
                  <a:pt x="15062" y="3651"/>
                </a:lnTo>
                <a:lnTo>
                  <a:pt x="15013" y="3724"/>
                </a:lnTo>
                <a:lnTo>
                  <a:pt x="15013" y="3821"/>
                </a:lnTo>
                <a:lnTo>
                  <a:pt x="15013" y="3894"/>
                </a:lnTo>
                <a:lnTo>
                  <a:pt x="15038" y="3991"/>
                </a:lnTo>
                <a:lnTo>
                  <a:pt x="15135" y="4137"/>
                </a:lnTo>
                <a:lnTo>
                  <a:pt x="15257" y="4283"/>
                </a:lnTo>
                <a:lnTo>
                  <a:pt x="15427" y="4453"/>
                </a:lnTo>
                <a:lnTo>
                  <a:pt x="15622" y="4599"/>
                </a:lnTo>
                <a:lnTo>
                  <a:pt x="15816" y="4745"/>
                </a:lnTo>
                <a:lnTo>
                  <a:pt x="15914" y="4818"/>
                </a:lnTo>
                <a:lnTo>
                  <a:pt x="16011" y="4843"/>
                </a:lnTo>
                <a:lnTo>
                  <a:pt x="15792" y="5135"/>
                </a:lnTo>
                <a:lnTo>
                  <a:pt x="14867" y="4162"/>
                </a:lnTo>
                <a:lnTo>
                  <a:pt x="13967" y="3213"/>
                </a:lnTo>
                <a:lnTo>
                  <a:pt x="13505" y="2750"/>
                </a:lnTo>
                <a:lnTo>
                  <a:pt x="13018" y="2288"/>
                </a:lnTo>
                <a:lnTo>
                  <a:pt x="12531" y="1850"/>
                </a:lnTo>
                <a:lnTo>
                  <a:pt x="12021" y="1461"/>
                </a:lnTo>
                <a:lnTo>
                  <a:pt x="12021" y="1388"/>
                </a:lnTo>
                <a:lnTo>
                  <a:pt x="12118" y="1315"/>
                </a:lnTo>
                <a:lnTo>
                  <a:pt x="12215" y="1242"/>
                </a:lnTo>
                <a:lnTo>
                  <a:pt x="12385" y="1047"/>
                </a:lnTo>
                <a:lnTo>
                  <a:pt x="12629" y="852"/>
                </a:lnTo>
                <a:lnTo>
                  <a:pt x="12921" y="682"/>
                </a:lnTo>
                <a:lnTo>
                  <a:pt x="13213" y="560"/>
                </a:lnTo>
                <a:lnTo>
                  <a:pt x="13505" y="463"/>
                </a:lnTo>
                <a:lnTo>
                  <a:pt x="13675" y="439"/>
                </a:lnTo>
                <a:close/>
                <a:moveTo>
                  <a:pt x="11753" y="1704"/>
                </a:moveTo>
                <a:lnTo>
                  <a:pt x="11826" y="1850"/>
                </a:lnTo>
                <a:lnTo>
                  <a:pt x="11948" y="1972"/>
                </a:lnTo>
                <a:lnTo>
                  <a:pt x="12093" y="2069"/>
                </a:lnTo>
                <a:lnTo>
                  <a:pt x="12385" y="2288"/>
                </a:lnTo>
                <a:lnTo>
                  <a:pt x="12677" y="2531"/>
                </a:lnTo>
                <a:lnTo>
                  <a:pt x="12945" y="2823"/>
                </a:lnTo>
                <a:lnTo>
                  <a:pt x="13480" y="3383"/>
                </a:lnTo>
                <a:lnTo>
                  <a:pt x="14478" y="4453"/>
                </a:lnTo>
                <a:lnTo>
                  <a:pt x="15500" y="5500"/>
                </a:lnTo>
                <a:lnTo>
                  <a:pt x="15111" y="5962"/>
                </a:lnTo>
                <a:lnTo>
                  <a:pt x="14600" y="5500"/>
                </a:lnTo>
                <a:lnTo>
                  <a:pt x="14113" y="5013"/>
                </a:lnTo>
                <a:lnTo>
                  <a:pt x="13213" y="4016"/>
                </a:lnTo>
                <a:lnTo>
                  <a:pt x="12750" y="3529"/>
                </a:lnTo>
                <a:lnTo>
                  <a:pt x="12264" y="3018"/>
                </a:lnTo>
                <a:lnTo>
                  <a:pt x="11777" y="2556"/>
                </a:lnTo>
                <a:lnTo>
                  <a:pt x="11266" y="2093"/>
                </a:lnTo>
                <a:lnTo>
                  <a:pt x="11753" y="1704"/>
                </a:lnTo>
                <a:close/>
                <a:moveTo>
                  <a:pt x="13724" y="5232"/>
                </a:moveTo>
                <a:lnTo>
                  <a:pt x="14235" y="5767"/>
                </a:lnTo>
                <a:lnTo>
                  <a:pt x="14794" y="6278"/>
                </a:lnTo>
                <a:lnTo>
                  <a:pt x="14575" y="6497"/>
                </a:lnTo>
                <a:lnTo>
                  <a:pt x="14259" y="6278"/>
                </a:lnTo>
                <a:lnTo>
                  <a:pt x="13967" y="6035"/>
                </a:lnTo>
                <a:lnTo>
                  <a:pt x="13699" y="5792"/>
                </a:lnTo>
                <a:lnTo>
                  <a:pt x="13432" y="5573"/>
                </a:lnTo>
                <a:lnTo>
                  <a:pt x="13724" y="5232"/>
                </a:lnTo>
                <a:close/>
                <a:moveTo>
                  <a:pt x="13261" y="5767"/>
                </a:moveTo>
                <a:lnTo>
                  <a:pt x="13359" y="5913"/>
                </a:lnTo>
                <a:lnTo>
                  <a:pt x="13456" y="6059"/>
                </a:lnTo>
                <a:lnTo>
                  <a:pt x="13724" y="6303"/>
                </a:lnTo>
                <a:lnTo>
                  <a:pt x="13991" y="6546"/>
                </a:lnTo>
                <a:lnTo>
                  <a:pt x="14137" y="6668"/>
                </a:lnTo>
                <a:lnTo>
                  <a:pt x="14308" y="6765"/>
                </a:lnTo>
                <a:lnTo>
                  <a:pt x="14235" y="6814"/>
                </a:lnTo>
                <a:lnTo>
                  <a:pt x="14137" y="6692"/>
                </a:lnTo>
                <a:lnTo>
                  <a:pt x="13991" y="6595"/>
                </a:lnTo>
                <a:lnTo>
                  <a:pt x="13699" y="6400"/>
                </a:lnTo>
                <a:lnTo>
                  <a:pt x="13359" y="6230"/>
                </a:lnTo>
                <a:lnTo>
                  <a:pt x="13188" y="6132"/>
                </a:lnTo>
                <a:lnTo>
                  <a:pt x="13042" y="6011"/>
                </a:lnTo>
                <a:lnTo>
                  <a:pt x="13261" y="5767"/>
                </a:lnTo>
                <a:close/>
                <a:moveTo>
                  <a:pt x="13018" y="6059"/>
                </a:moveTo>
                <a:lnTo>
                  <a:pt x="13188" y="6303"/>
                </a:lnTo>
                <a:lnTo>
                  <a:pt x="13286" y="6424"/>
                </a:lnTo>
                <a:lnTo>
                  <a:pt x="13407" y="6522"/>
                </a:lnTo>
                <a:lnTo>
                  <a:pt x="14040" y="7008"/>
                </a:lnTo>
                <a:lnTo>
                  <a:pt x="13699" y="7349"/>
                </a:lnTo>
                <a:lnTo>
                  <a:pt x="13675" y="7325"/>
                </a:lnTo>
                <a:lnTo>
                  <a:pt x="13505" y="7227"/>
                </a:lnTo>
                <a:lnTo>
                  <a:pt x="13334" y="7106"/>
                </a:lnTo>
                <a:lnTo>
                  <a:pt x="13018" y="6838"/>
                </a:lnTo>
                <a:lnTo>
                  <a:pt x="12799" y="6668"/>
                </a:lnTo>
                <a:lnTo>
                  <a:pt x="12702" y="6595"/>
                </a:lnTo>
                <a:lnTo>
                  <a:pt x="12580" y="6546"/>
                </a:lnTo>
                <a:lnTo>
                  <a:pt x="12799" y="6303"/>
                </a:lnTo>
                <a:lnTo>
                  <a:pt x="13018" y="6059"/>
                </a:lnTo>
                <a:close/>
                <a:moveTo>
                  <a:pt x="12385" y="6716"/>
                </a:moveTo>
                <a:lnTo>
                  <a:pt x="12483" y="6838"/>
                </a:lnTo>
                <a:lnTo>
                  <a:pt x="12580" y="6935"/>
                </a:lnTo>
                <a:lnTo>
                  <a:pt x="12799" y="7130"/>
                </a:lnTo>
                <a:lnTo>
                  <a:pt x="13091" y="7398"/>
                </a:lnTo>
                <a:lnTo>
                  <a:pt x="13407" y="7617"/>
                </a:lnTo>
                <a:lnTo>
                  <a:pt x="13018" y="8006"/>
                </a:lnTo>
                <a:lnTo>
                  <a:pt x="12921" y="8079"/>
                </a:lnTo>
                <a:lnTo>
                  <a:pt x="12823" y="7909"/>
                </a:lnTo>
                <a:lnTo>
                  <a:pt x="12653" y="7763"/>
                </a:lnTo>
                <a:lnTo>
                  <a:pt x="12312" y="7495"/>
                </a:lnTo>
                <a:lnTo>
                  <a:pt x="12093" y="7325"/>
                </a:lnTo>
                <a:lnTo>
                  <a:pt x="11972" y="7252"/>
                </a:lnTo>
                <a:lnTo>
                  <a:pt x="11850" y="7179"/>
                </a:lnTo>
                <a:lnTo>
                  <a:pt x="12385" y="6716"/>
                </a:lnTo>
                <a:close/>
                <a:moveTo>
                  <a:pt x="11631" y="7373"/>
                </a:moveTo>
                <a:lnTo>
                  <a:pt x="11729" y="7471"/>
                </a:lnTo>
                <a:lnTo>
                  <a:pt x="11850" y="7568"/>
                </a:lnTo>
                <a:lnTo>
                  <a:pt x="12093" y="7738"/>
                </a:lnTo>
                <a:lnTo>
                  <a:pt x="12434" y="8055"/>
                </a:lnTo>
                <a:lnTo>
                  <a:pt x="12556" y="8201"/>
                </a:lnTo>
                <a:lnTo>
                  <a:pt x="12702" y="8322"/>
                </a:lnTo>
                <a:lnTo>
                  <a:pt x="11948" y="9150"/>
                </a:lnTo>
                <a:lnTo>
                  <a:pt x="11680" y="8906"/>
                </a:lnTo>
                <a:lnTo>
                  <a:pt x="11364" y="8687"/>
                </a:lnTo>
                <a:lnTo>
                  <a:pt x="11072" y="8444"/>
                </a:lnTo>
                <a:lnTo>
                  <a:pt x="10780" y="8201"/>
                </a:lnTo>
                <a:lnTo>
                  <a:pt x="11096" y="7860"/>
                </a:lnTo>
                <a:lnTo>
                  <a:pt x="11193" y="7957"/>
                </a:lnTo>
                <a:lnTo>
                  <a:pt x="11291" y="8030"/>
                </a:lnTo>
                <a:lnTo>
                  <a:pt x="11461" y="8176"/>
                </a:lnTo>
                <a:lnTo>
                  <a:pt x="11777" y="8493"/>
                </a:lnTo>
                <a:lnTo>
                  <a:pt x="11972" y="8614"/>
                </a:lnTo>
                <a:lnTo>
                  <a:pt x="12166" y="8736"/>
                </a:lnTo>
                <a:lnTo>
                  <a:pt x="12288" y="8736"/>
                </a:lnTo>
                <a:lnTo>
                  <a:pt x="12337" y="8712"/>
                </a:lnTo>
                <a:lnTo>
                  <a:pt x="12361" y="8639"/>
                </a:lnTo>
                <a:lnTo>
                  <a:pt x="12361" y="8566"/>
                </a:lnTo>
                <a:lnTo>
                  <a:pt x="12337" y="8493"/>
                </a:lnTo>
                <a:lnTo>
                  <a:pt x="12118" y="8322"/>
                </a:lnTo>
                <a:lnTo>
                  <a:pt x="11899" y="8152"/>
                </a:lnTo>
                <a:lnTo>
                  <a:pt x="11461" y="7811"/>
                </a:lnTo>
                <a:lnTo>
                  <a:pt x="11291" y="7690"/>
                </a:lnTo>
                <a:lnTo>
                  <a:pt x="11631" y="7373"/>
                </a:lnTo>
                <a:close/>
                <a:moveTo>
                  <a:pt x="10634" y="8371"/>
                </a:moveTo>
                <a:lnTo>
                  <a:pt x="10731" y="8541"/>
                </a:lnTo>
                <a:lnTo>
                  <a:pt x="10853" y="8687"/>
                </a:lnTo>
                <a:lnTo>
                  <a:pt x="10974" y="8809"/>
                </a:lnTo>
                <a:lnTo>
                  <a:pt x="11145" y="8931"/>
                </a:lnTo>
                <a:lnTo>
                  <a:pt x="11461" y="9150"/>
                </a:lnTo>
                <a:lnTo>
                  <a:pt x="11753" y="9369"/>
                </a:lnTo>
                <a:lnTo>
                  <a:pt x="11461" y="9685"/>
                </a:lnTo>
                <a:lnTo>
                  <a:pt x="11145" y="9442"/>
                </a:lnTo>
                <a:lnTo>
                  <a:pt x="10828" y="9198"/>
                </a:lnTo>
                <a:lnTo>
                  <a:pt x="10585" y="8955"/>
                </a:lnTo>
                <a:lnTo>
                  <a:pt x="10463" y="8833"/>
                </a:lnTo>
                <a:lnTo>
                  <a:pt x="10317" y="8736"/>
                </a:lnTo>
                <a:lnTo>
                  <a:pt x="10634" y="8371"/>
                </a:lnTo>
                <a:close/>
                <a:moveTo>
                  <a:pt x="10196" y="8931"/>
                </a:moveTo>
                <a:lnTo>
                  <a:pt x="10269" y="9052"/>
                </a:lnTo>
                <a:lnTo>
                  <a:pt x="10366" y="9198"/>
                </a:lnTo>
                <a:lnTo>
                  <a:pt x="10609" y="9417"/>
                </a:lnTo>
                <a:lnTo>
                  <a:pt x="10901" y="9709"/>
                </a:lnTo>
                <a:lnTo>
                  <a:pt x="11072" y="9831"/>
                </a:lnTo>
                <a:lnTo>
                  <a:pt x="11242" y="9953"/>
                </a:lnTo>
                <a:lnTo>
                  <a:pt x="10415" y="10853"/>
                </a:lnTo>
                <a:lnTo>
                  <a:pt x="10317" y="10707"/>
                </a:lnTo>
                <a:lnTo>
                  <a:pt x="10196" y="10585"/>
                </a:lnTo>
                <a:lnTo>
                  <a:pt x="9904" y="10366"/>
                </a:lnTo>
                <a:lnTo>
                  <a:pt x="9636" y="10172"/>
                </a:lnTo>
                <a:lnTo>
                  <a:pt x="9466" y="10074"/>
                </a:lnTo>
                <a:lnTo>
                  <a:pt x="9320" y="10001"/>
                </a:lnTo>
                <a:lnTo>
                  <a:pt x="9563" y="9709"/>
                </a:lnTo>
                <a:lnTo>
                  <a:pt x="9782" y="9880"/>
                </a:lnTo>
                <a:lnTo>
                  <a:pt x="10001" y="10026"/>
                </a:lnTo>
                <a:lnTo>
                  <a:pt x="10244" y="10245"/>
                </a:lnTo>
                <a:lnTo>
                  <a:pt x="10390" y="10366"/>
                </a:lnTo>
                <a:lnTo>
                  <a:pt x="10536" y="10464"/>
                </a:lnTo>
                <a:lnTo>
                  <a:pt x="10609" y="10488"/>
                </a:lnTo>
                <a:lnTo>
                  <a:pt x="10658" y="10464"/>
                </a:lnTo>
                <a:lnTo>
                  <a:pt x="10731" y="10439"/>
                </a:lnTo>
                <a:lnTo>
                  <a:pt x="10780" y="10391"/>
                </a:lnTo>
                <a:lnTo>
                  <a:pt x="10804" y="10342"/>
                </a:lnTo>
                <a:lnTo>
                  <a:pt x="10828" y="10269"/>
                </a:lnTo>
                <a:lnTo>
                  <a:pt x="10804" y="10220"/>
                </a:lnTo>
                <a:lnTo>
                  <a:pt x="10755" y="10147"/>
                </a:lnTo>
                <a:lnTo>
                  <a:pt x="10220" y="9734"/>
                </a:lnTo>
                <a:lnTo>
                  <a:pt x="10001" y="9563"/>
                </a:lnTo>
                <a:lnTo>
                  <a:pt x="9904" y="9490"/>
                </a:lnTo>
                <a:lnTo>
                  <a:pt x="9782" y="9442"/>
                </a:lnTo>
                <a:lnTo>
                  <a:pt x="10196" y="8931"/>
                </a:lnTo>
                <a:close/>
                <a:moveTo>
                  <a:pt x="9125" y="10245"/>
                </a:moveTo>
                <a:lnTo>
                  <a:pt x="9247" y="10342"/>
                </a:lnTo>
                <a:lnTo>
                  <a:pt x="9368" y="10415"/>
                </a:lnTo>
                <a:lnTo>
                  <a:pt x="9612" y="10585"/>
                </a:lnTo>
                <a:lnTo>
                  <a:pt x="9904" y="10829"/>
                </a:lnTo>
                <a:lnTo>
                  <a:pt x="10050" y="10950"/>
                </a:lnTo>
                <a:lnTo>
                  <a:pt x="10220" y="11048"/>
                </a:lnTo>
                <a:lnTo>
                  <a:pt x="9685" y="11583"/>
                </a:lnTo>
                <a:lnTo>
                  <a:pt x="9685" y="11534"/>
                </a:lnTo>
                <a:lnTo>
                  <a:pt x="9660" y="11437"/>
                </a:lnTo>
                <a:lnTo>
                  <a:pt x="9587" y="11364"/>
                </a:lnTo>
                <a:lnTo>
                  <a:pt x="9417" y="11218"/>
                </a:lnTo>
                <a:lnTo>
                  <a:pt x="9222" y="11023"/>
                </a:lnTo>
                <a:lnTo>
                  <a:pt x="9028" y="10853"/>
                </a:lnTo>
                <a:lnTo>
                  <a:pt x="8906" y="10756"/>
                </a:lnTo>
                <a:lnTo>
                  <a:pt x="8736" y="10683"/>
                </a:lnTo>
                <a:lnTo>
                  <a:pt x="8833" y="10585"/>
                </a:lnTo>
                <a:lnTo>
                  <a:pt x="9125" y="10245"/>
                </a:lnTo>
                <a:close/>
                <a:moveTo>
                  <a:pt x="8468" y="10926"/>
                </a:moveTo>
                <a:lnTo>
                  <a:pt x="8687" y="11096"/>
                </a:lnTo>
                <a:lnTo>
                  <a:pt x="8930" y="11291"/>
                </a:lnTo>
                <a:lnTo>
                  <a:pt x="9052" y="11437"/>
                </a:lnTo>
                <a:lnTo>
                  <a:pt x="9198" y="11583"/>
                </a:lnTo>
                <a:lnTo>
                  <a:pt x="9271" y="11656"/>
                </a:lnTo>
                <a:lnTo>
                  <a:pt x="9344" y="11705"/>
                </a:lnTo>
                <a:lnTo>
                  <a:pt x="9441" y="11753"/>
                </a:lnTo>
                <a:lnTo>
                  <a:pt x="9539" y="11753"/>
                </a:lnTo>
                <a:lnTo>
                  <a:pt x="8468" y="12824"/>
                </a:lnTo>
                <a:lnTo>
                  <a:pt x="8152" y="12532"/>
                </a:lnTo>
                <a:lnTo>
                  <a:pt x="7811" y="12240"/>
                </a:lnTo>
                <a:lnTo>
                  <a:pt x="7470" y="11899"/>
                </a:lnTo>
                <a:lnTo>
                  <a:pt x="7349" y="11826"/>
                </a:lnTo>
                <a:lnTo>
                  <a:pt x="7738" y="11534"/>
                </a:lnTo>
                <a:lnTo>
                  <a:pt x="7860" y="11705"/>
                </a:lnTo>
                <a:lnTo>
                  <a:pt x="8006" y="11875"/>
                </a:lnTo>
                <a:lnTo>
                  <a:pt x="8371" y="12264"/>
                </a:lnTo>
                <a:lnTo>
                  <a:pt x="8517" y="12434"/>
                </a:lnTo>
                <a:lnTo>
                  <a:pt x="8590" y="12483"/>
                </a:lnTo>
                <a:lnTo>
                  <a:pt x="8687" y="12507"/>
                </a:lnTo>
                <a:lnTo>
                  <a:pt x="8736" y="12507"/>
                </a:lnTo>
                <a:lnTo>
                  <a:pt x="8809" y="12483"/>
                </a:lnTo>
                <a:lnTo>
                  <a:pt x="8833" y="12434"/>
                </a:lnTo>
                <a:lnTo>
                  <a:pt x="8857" y="12386"/>
                </a:lnTo>
                <a:lnTo>
                  <a:pt x="8857" y="12289"/>
                </a:lnTo>
                <a:lnTo>
                  <a:pt x="8809" y="12191"/>
                </a:lnTo>
                <a:lnTo>
                  <a:pt x="8760" y="12094"/>
                </a:lnTo>
                <a:lnTo>
                  <a:pt x="8663" y="11997"/>
                </a:lnTo>
                <a:lnTo>
                  <a:pt x="8492" y="11826"/>
                </a:lnTo>
                <a:lnTo>
                  <a:pt x="8322" y="11680"/>
                </a:lnTo>
                <a:lnTo>
                  <a:pt x="8152" y="11510"/>
                </a:lnTo>
                <a:lnTo>
                  <a:pt x="7957" y="11364"/>
                </a:lnTo>
                <a:lnTo>
                  <a:pt x="8468" y="10926"/>
                </a:lnTo>
                <a:close/>
                <a:moveTo>
                  <a:pt x="11047" y="2312"/>
                </a:moveTo>
                <a:lnTo>
                  <a:pt x="11120" y="2434"/>
                </a:lnTo>
                <a:lnTo>
                  <a:pt x="11218" y="2531"/>
                </a:lnTo>
                <a:lnTo>
                  <a:pt x="11437" y="2750"/>
                </a:lnTo>
                <a:lnTo>
                  <a:pt x="11850" y="3213"/>
                </a:lnTo>
                <a:lnTo>
                  <a:pt x="11826" y="3213"/>
                </a:lnTo>
                <a:lnTo>
                  <a:pt x="11193" y="3748"/>
                </a:lnTo>
                <a:lnTo>
                  <a:pt x="10609" y="4283"/>
                </a:lnTo>
                <a:lnTo>
                  <a:pt x="10025" y="4867"/>
                </a:lnTo>
                <a:lnTo>
                  <a:pt x="9490" y="5500"/>
                </a:lnTo>
                <a:lnTo>
                  <a:pt x="9174" y="5865"/>
                </a:lnTo>
                <a:lnTo>
                  <a:pt x="8857" y="6254"/>
                </a:lnTo>
                <a:lnTo>
                  <a:pt x="8517" y="6595"/>
                </a:lnTo>
                <a:lnTo>
                  <a:pt x="8176" y="6935"/>
                </a:lnTo>
                <a:lnTo>
                  <a:pt x="7373" y="7617"/>
                </a:lnTo>
                <a:lnTo>
                  <a:pt x="6984" y="7933"/>
                </a:lnTo>
                <a:lnTo>
                  <a:pt x="6594" y="8274"/>
                </a:lnTo>
                <a:lnTo>
                  <a:pt x="6229" y="8639"/>
                </a:lnTo>
                <a:lnTo>
                  <a:pt x="5864" y="9004"/>
                </a:lnTo>
                <a:lnTo>
                  <a:pt x="5183" y="9782"/>
                </a:lnTo>
                <a:lnTo>
                  <a:pt x="4502" y="10537"/>
                </a:lnTo>
                <a:lnTo>
                  <a:pt x="4137" y="10902"/>
                </a:lnTo>
                <a:lnTo>
                  <a:pt x="3772" y="11242"/>
                </a:lnTo>
                <a:lnTo>
                  <a:pt x="3115" y="11802"/>
                </a:lnTo>
                <a:lnTo>
                  <a:pt x="2799" y="12118"/>
                </a:lnTo>
                <a:lnTo>
                  <a:pt x="2507" y="12434"/>
                </a:lnTo>
                <a:lnTo>
                  <a:pt x="2263" y="12702"/>
                </a:lnTo>
                <a:lnTo>
                  <a:pt x="2166" y="12848"/>
                </a:lnTo>
                <a:lnTo>
                  <a:pt x="2069" y="13018"/>
                </a:lnTo>
                <a:lnTo>
                  <a:pt x="1850" y="12824"/>
                </a:lnTo>
                <a:lnTo>
                  <a:pt x="1460" y="12459"/>
                </a:lnTo>
                <a:lnTo>
                  <a:pt x="1266" y="12264"/>
                </a:lnTo>
                <a:lnTo>
                  <a:pt x="1047" y="12118"/>
                </a:lnTo>
                <a:lnTo>
                  <a:pt x="1047" y="12070"/>
                </a:lnTo>
                <a:lnTo>
                  <a:pt x="1193" y="11997"/>
                </a:lnTo>
                <a:lnTo>
                  <a:pt x="1339" y="11924"/>
                </a:lnTo>
                <a:lnTo>
                  <a:pt x="1460" y="11826"/>
                </a:lnTo>
                <a:lnTo>
                  <a:pt x="1582" y="11705"/>
                </a:lnTo>
                <a:lnTo>
                  <a:pt x="2020" y="11218"/>
                </a:lnTo>
                <a:lnTo>
                  <a:pt x="2385" y="10853"/>
                </a:lnTo>
                <a:lnTo>
                  <a:pt x="2774" y="10537"/>
                </a:lnTo>
                <a:lnTo>
                  <a:pt x="3577" y="9880"/>
                </a:lnTo>
                <a:lnTo>
                  <a:pt x="3942" y="9539"/>
                </a:lnTo>
                <a:lnTo>
                  <a:pt x="4307" y="9198"/>
                </a:lnTo>
                <a:lnTo>
                  <a:pt x="5037" y="8468"/>
                </a:lnTo>
                <a:lnTo>
                  <a:pt x="5718" y="7738"/>
                </a:lnTo>
                <a:lnTo>
                  <a:pt x="6400" y="7008"/>
                </a:lnTo>
                <a:lnTo>
                  <a:pt x="7081" y="6303"/>
                </a:lnTo>
                <a:lnTo>
                  <a:pt x="7787" y="5621"/>
                </a:lnTo>
                <a:lnTo>
                  <a:pt x="8468" y="4940"/>
                </a:lnTo>
                <a:lnTo>
                  <a:pt x="9149" y="4259"/>
                </a:lnTo>
                <a:lnTo>
                  <a:pt x="10074" y="3261"/>
                </a:lnTo>
                <a:lnTo>
                  <a:pt x="10561" y="2775"/>
                </a:lnTo>
                <a:lnTo>
                  <a:pt x="11047" y="2312"/>
                </a:lnTo>
                <a:close/>
                <a:moveTo>
                  <a:pt x="7154" y="11997"/>
                </a:moveTo>
                <a:lnTo>
                  <a:pt x="7203" y="12094"/>
                </a:lnTo>
                <a:lnTo>
                  <a:pt x="7251" y="12167"/>
                </a:lnTo>
                <a:lnTo>
                  <a:pt x="7422" y="12386"/>
                </a:lnTo>
                <a:lnTo>
                  <a:pt x="7592" y="12580"/>
                </a:lnTo>
                <a:lnTo>
                  <a:pt x="7884" y="12872"/>
                </a:lnTo>
                <a:lnTo>
                  <a:pt x="8030" y="12994"/>
                </a:lnTo>
                <a:lnTo>
                  <a:pt x="8200" y="13091"/>
                </a:lnTo>
                <a:lnTo>
                  <a:pt x="7835" y="13481"/>
                </a:lnTo>
                <a:lnTo>
                  <a:pt x="7811" y="13432"/>
                </a:lnTo>
                <a:lnTo>
                  <a:pt x="7787" y="13408"/>
                </a:lnTo>
                <a:lnTo>
                  <a:pt x="7616" y="13262"/>
                </a:lnTo>
                <a:lnTo>
                  <a:pt x="7446" y="13140"/>
                </a:lnTo>
                <a:lnTo>
                  <a:pt x="7251" y="13018"/>
                </a:lnTo>
                <a:lnTo>
                  <a:pt x="7057" y="12872"/>
                </a:lnTo>
                <a:lnTo>
                  <a:pt x="6716" y="12580"/>
                </a:lnTo>
                <a:lnTo>
                  <a:pt x="6643" y="12532"/>
                </a:lnTo>
                <a:lnTo>
                  <a:pt x="6594" y="12507"/>
                </a:lnTo>
                <a:lnTo>
                  <a:pt x="6862" y="12240"/>
                </a:lnTo>
                <a:lnTo>
                  <a:pt x="7154" y="11997"/>
                </a:lnTo>
                <a:close/>
                <a:moveTo>
                  <a:pt x="6424" y="12702"/>
                </a:moveTo>
                <a:lnTo>
                  <a:pt x="6448" y="12775"/>
                </a:lnTo>
                <a:lnTo>
                  <a:pt x="6473" y="12848"/>
                </a:lnTo>
                <a:lnTo>
                  <a:pt x="6667" y="13043"/>
                </a:lnTo>
                <a:lnTo>
                  <a:pt x="6862" y="13213"/>
                </a:lnTo>
                <a:lnTo>
                  <a:pt x="7032" y="13359"/>
                </a:lnTo>
                <a:lnTo>
                  <a:pt x="7227" y="13481"/>
                </a:lnTo>
                <a:lnTo>
                  <a:pt x="7446" y="13602"/>
                </a:lnTo>
                <a:lnTo>
                  <a:pt x="7568" y="13627"/>
                </a:lnTo>
                <a:lnTo>
                  <a:pt x="7689" y="13627"/>
                </a:lnTo>
                <a:lnTo>
                  <a:pt x="7470" y="13846"/>
                </a:lnTo>
                <a:lnTo>
                  <a:pt x="7300" y="14040"/>
                </a:lnTo>
                <a:lnTo>
                  <a:pt x="7276" y="14016"/>
                </a:lnTo>
                <a:lnTo>
                  <a:pt x="6911" y="13797"/>
                </a:lnTo>
                <a:lnTo>
                  <a:pt x="6570" y="13554"/>
                </a:lnTo>
                <a:lnTo>
                  <a:pt x="6302" y="13335"/>
                </a:lnTo>
                <a:lnTo>
                  <a:pt x="6035" y="13164"/>
                </a:lnTo>
                <a:lnTo>
                  <a:pt x="6108" y="13043"/>
                </a:lnTo>
                <a:lnTo>
                  <a:pt x="6424" y="12702"/>
                </a:lnTo>
                <a:close/>
                <a:moveTo>
                  <a:pt x="5889" y="13335"/>
                </a:moveTo>
                <a:lnTo>
                  <a:pt x="5962" y="13456"/>
                </a:lnTo>
                <a:lnTo>
                  <a:pt x="6059" y="13578"/>
                </a:lnTo>
                <a:lnTo>
                  <a:pt x="6278" y="13797"/>
                </a:lnTo>
                <a:lnTo>
                  <a:pt x="6643" y="14089"/>
                </a:lnTo>
                <a:lnTo>
                  <a:pt x="6813" y="14211"/>
                </a:lnTo>
                <a:lnTo>
                  <a:pt x="7032" y="14308"/>
                </a:lnTo>
                <a:lnTo>
                  <a:pt x="6692" y="14673"/>
                </a:lnTo>
                <a:lnTo>
                  <a:pt x="6619" y="14624"/>
                </a:lnTo>
                <a:lnTo>
                  <a:pt x="6497" y="14600"/>
                </a:lnTo>
                <a:lnTo>
                  <a:pt x="6375" y="14527"/>
                </a:lnTo>
                <a:lnTo>
                  <a:pt x="6254" y="14454"/>
                </a:lnTo>
                <a:lnTo>
                  <a:pt x="6132" y="14381"/>
                </a:lnTo>
                <a:lnTo>
                  <a:pt x="5913" y="14186"/>
                </a:lnTo>
                <a:lnTo>
                  <a:pt x="5718" y="14016"/>
                </a:lnTo>
                <a:lnTo>
                  <a:pt x="5597" y="13943"/>
                </a:lnTo>
                <a:lnTo>
                  <a:pt x="5451" y="13846"/>
                </a:lnTo>
                <a:lnTo>
                  <a:pt x="5889" y="13335"/>
                </a:lnTo>
                <a:close/>
                <a:moveTo>
                  <a:pt x="12191" y="3553"/>
                </a:moveTo>
                <a:lnTo>
                  <a:pt x="12653" y="4040"/>
                </a:lnTo>
                <a:lnTo>
                  <a:pt x="13432" y="4916"/>
                </a:lnTo>
                <a:lnTo>
                  <a:pt x="13164" y="5208"/>
                </a:lnTo>
                <a:lnTo>
                  <a:pt x="12896" y="5500"/>
                </a:lnTo>
                <a:lnTo>
                  <a:pt x="12361" y="6108"/>
                </a:lnTo>
                <a:lnTo>
                  <a:pt x="12045" y="6424"/>
                </a:lnTo>
                <a:lnTo>
                  <a:pt x="11729" y="6716"/>
                </a:lnTo>
                <a:lnTo>
                  <a:pt x="11388" y="7008"/>
                </a:lnTo>
                <a:lnTo>
                  <a:pt x="11047" y="7300"/>
                </a:lnTo>
                <a:lnTo>
                  <a:pt x="10731" y="7617"/>
                </a:lnTo>
                <a:lnTo>
                  <a:pt x="10415" y="7957"/>
                </a:lnTo>
                <a:lnTo>
                  <a:pt x="9806" y="8687"/>
                </a:lnTo>
                <a:lnTo>
                  <a:pt x="9247" y="9417"/>
                </a:lnTo>
                <a:lnTo>
                  <a:pt x="8638" y="10147"/>
                </a:lnTo>
                <a:lnTo>
                  <a:pt x="8346" y="10464"/>
                </a:lnTo>
                <a:lnTo>
                  <a:pt x="8006" y="10756"/>
                </a:lnTo>
                <a:lnTo>
                  <a:pt x="7324" y="11340"/>
                </a:lnTo>
                <a:lnTo>
                  <a:pt x="6643" y="11899"/>
                </a:lnTo>
                <a:lnTo>
                  <a:pt x="6302" y="12191"/>
                </a:lnTo>
                <a:lnTo>
                  <a:pt x="6010" y="12532"/>
                </a:lnTo>
                <a:lnTo>
                  <a:pt x="5475" y="13164"/>
                </a:lnTo>
                <a:lnTo>
                  <a:pt x="4940" y="13773"/>
                </a:lnTo>
                <a:lnTo>
                  <a:pt x="4672" y="14016"/>
                </a:lnTo>
                <a:lnTo>
                  <a:pt x="4404" y="14235"/>
                </a:lnTo>
                <a:lnTo>
                  <a:pt x="4137" y="14454"/>
                </a:lnTo>
                <a:lnTo>
                  <a:pt x="4015" y="14600"/>
                </a:lnTo>
                <a:lnTo>
                  <a:pt x="3918" y="14722"/>
                </a:lnTo>
                <a:lnTo>
                  <a:pt x="3480" y="14284"/>
                </a:lnTo>
                <a:lnTo>
                  <a:pt x="3042" y="13846"/>
                </a:lnTo>
                <a:lnTo>
                  <a:pt x="2361" y="13262"/>
                </a:lnTo>
                <a:lnTo>
                  <a:pt x="2482" y="13164"/>
                </a:lnTo>
                <a:lnTo>
                  <a:pt x="2604" y="13043"/>
                </a:lnTo>
                <a:lnTo>
                  <a:pt x="2774" y="12799"/>
                </a:lnTo>
                <a:lnTo>
                  <a:pt x="3066" y="12507"/>
                </a:lnTo>
                <a:lnTo>
                  <a:pt x="3358" y="12216"/>
                </a:lnTo>
                <a:lnTo>
                  <a:pt x="3967" y="11680"/>
                </a:lnTo>
                <a:lnTo>
                  <a:pt x="4380" y="11315"/>
                </a:lnTo>
                <a:lnTo>
                  <a:pt x="4745" y="10950"/>
                </a:lnTo>
                <a:lnTo>
                  <a:pt x="5475" y="10172"/>
                </a:lnTo>
                <a:lnTo>
                  <a:pt x="6181" y="9393"/>
                </a:lnTo>
                <a:lnTo>
                  <a:pt x="6546" y="9004"/>
                </a:lnTo>
                <a:lnTo>
                  <a:pt x="6935" y="8614"/>
                </a:lnTo>
                <a:lnTo>
                  <a:pt x="7324" y="8274"/>
                </a:lnTo>
                <a:lnTo>
                  <a:pt x="7714" y="7933"/>
                </a:lnTo>
                <a:lnTo>
                  <a:pt x="8517" y="7276"/>
                </a:lnTo>
                <a:lnTo>
                  <a:pt x="8857" y="6935"/>
                </a:lnTo>
                <a:lnTo>
                  <a:pt x="9198" y="6595"/>
                </a:lnTo>
                <a:lnTo>
                  <a:pt x="9514" y="6205"/>
                </a:lnTo>
                <a:lnTo>
                  <a:pt x="9831" y="5840"/>
                </a:lnTo>
                <a:lnTo>
                  <a:pt x="10171" y="5427"/>
                </a:lnTo>
                <a:lnTo>
                  <a:pt x="10488" y="5062"/>
                </a:lnTo>
                <a:lnTo>
                  <a:pt x="10853" y="4697"/>
                </a:lnTo>
                <a:lnTo>
                  <a:pt x="11242" y="4356"/>
                </a:lnTo>
                <a:lnTo>
                  <a:pt x="11729" y="3967"/>
                </a:lnTo>
                <a:lnTo>
                  <a:pt x="11972" y="3772"/>
                </a:lnTo>
                <a:lnTo>
                  <a:pt x="12191" y="3553"/>
                </a:lnTo>
                <a:close/>
                <a:moveTo>
                  <a:pt x="5232" y="14065"/>
                </a:moveTo>
                <a:lnTo>
                  <a:pt x="5353" y="14186"/>
                </a:lnTo>
                <a:lnTo>
                  <a:pt x="5451" y="14308"/>
                </a:lnTo>
                <a:lnTo>
                  <a:pt x="5645" y="14454"/>
                </a:lnTo>
                <a:lnTo>
                  <a:pt x="5816" y="14624"/>
                </a:lnTo>
                <a:lnTo>
                  <a:pt x="5986" y="14770"/>
                </a:lnTo>
                <a:lnTo>
                  <a:pt x="6181" y="14892"/>
                </a:lnTo>
                <a:lnTo>
                  <a:pt x="6375" y="14989"/>
                </a:lnTo>
                <a:lnTo>
                  <a:pt x="6108" y="15281"/>
                </a:lnTo>
                <a:lnTo>
                  <a:pt x="5937" y="15452"/>
                </a:lnTo>
                <a:lnTo>
                  <a:pt x="5937" y="15403"/>
                </a:lnTo>
                <a:lnTo>
                  <a:pt x="5889" y="15354"/>
                </a:lnTo>
                <a:lnTo>
                  <a:pt x="5597" y="15038"/>
                </a:lnTo>
                <a:lnTo>
                  <a:pt x="5280" y="14746"/>
                </a:lnTo>
                <a:lnTo>
                  <a:pt x="5086" y="14576"/>
                </a:lnTo>
                <a:lnTo>
                  <a:pt x="4964" y="14503"/>
                </a:lnTo>
                <a:lnTo>
                  <a:pt x="4867" y="14430"/>
                </a:lnTo>
                <a:lnTo>
                  <a:pt x="5037" y="14284"/>
                </a:lnTo>
                <a:lnTo>
                  <a:pt x="5232" y="14065"/>
                </a:lnTo>
                <a:close/>
                <a:moveTo>
                  <a:pt x="852" y="15476"/>
                </a:moveTo>
                <a:lnTo>
                  <a:pt x="974" y="15598"/>
                </a:lnTo>
                <a:lnTo>
                  <a:pt x="1412" y="16036"/>
                </a:lnTo>
                <a:lnTo>
                  <a:pt x="1363" y="16011"/>
                </a:lnTo>
                <a:lnTo>
                  <a:pt x="1290" y="15987"/>
                </a:lnTo>
                <a:lnTo>
                  <a:pt x="852" y="15476"/>
                </a:lnTo>
                <a:close/>
                <a:moveTo>
                  <a:pt x="4575" y="14673"/>
                </a:moveTo>
                <a:lnTo>
                  <a:pt x="4696" y="14795"/>
                </a:lnTo>
                <a:lnTo>
                  <a:pt x="4818" y="14892"/>
                </a:lnTo>
                <a:lnTo>
                  <a:pt x="5037" y="15087"/>
                </a:lnTo>
                <a:lnTo>
                  <a:pt x="5329" y="15354"/>
                </a:lnTo>
                <a:lnTo>
                  <a:pt x="5597" y="15622"/>
                </a:lnTo>
                <a:lnTo>
                  <a:pt x="5670" y="15671"/>
                </a:lnTo>
                <a:lnTo>
                  <a:pt x="5718" y="15671"/>
                </a:lnTo>
                <a:lnTo>
                  <a:pt x="5378" y="15987"/>
                </a:lnTo>
                <a:lnTo>
                  <a:pt x="5232" y="16109"/>
                </a:lnTo>
                <a:lnTo>
                  <a:pt x="5183" y="16060"/>
                </a:lnTo>
                <a:lnTo>
                  <a:pt x="5110" y="16036"/>
                </a:lnTo>
                <a:lnTo>
                  <a:pt x="4088" y="14916"/>
                </a:lnTo>
                <a:lnTo>
                  <a:pt x="4210" y="14868"/>
                </a:lnTo>
                <a:lnTo>
                  <a:pt x="4331" y="14819"/>
                </a:lnTo>
                <a:lnTo>
                  <a:pt x="4453" y="14746"/>
                </a:lnTo>
                <a:lnTo>
                  <a:pt x="4575" y="14673"/>
                </a:lnTo>
                <a:close/>
                <a:moveTo>
                  <a:pt x="755" y="16230"/>
                </a:moveTo>
                <a:lnTo>
                  <a:pt x="1071" y="16498"/>
                </a:lnTo>
                <a:lnTo>
                  <a:pt x="1071" y="16522"/>
                </a:lnTo>
                <a:lnTo>
                  <a:pt x="998" y="16474"/>
                </a:lnTo>
                <a:lnTo>
                  <a:pt x="925" y="16449"/>
                </a:lnTo>
                <a:lnTo>
                  <a:pt x="852" y="16376"/>
                </a:lnTo>
                <a:lnTo>
                  <a:pt x="755" y="16230"/>
                </a:lnTo>
                <a:close/>
                <a:moveTo>
                  <a:pt x="1047" y="12532"/>
                </a:moveTo>
                <a:lnTo>
                  <a:pt x="1168" y="12678"/>
                </a:lnTo>
                <a:lnTo>
                  <a:pt x="1314" y="12824"/>
                </a:lnTo>
                <a:lnTo>
                  <a:pt x="1582" y="13067"/>
                </a:lnTo>
                <a:lnTo>
                  <a:pt x="2166" y="13602"/>
                </a:lnTo>
                <a:lnTo>
                  <a:pt x="2750" y="14113"/>
                </a:lnTo>
                <a:lnTo>
                  <a:pt x="3018" y="14357"/>
                </a:lnTo>
                <a:lnTo>
                  <a:pt x="3261" y="14600"/>
                </a:lnTo>
                <a:lnTo>
                  <a:pt x="3723" y="15135"/>
                </a:lnTo>
                <a:lnTo>
                  <a:pt x="4185" y="15646"/>
                </a:lnTo>
                <a:lnTo>
                  <a:pt x="4672" y="16157"/>
                </a:lnTo>
                <a:lnTo>
                  <a:pt x="4404" y="16230"/>
                </a:lnTo>
                <a:lnTo>
                  <a:pt x="4112" y="16303"/>
                </a:lnTo>
                <a:lnTo>
                  <a:pt x="3553" y="16376"/>
                </a:lnTo>
                <a:lnTo>
                  <a:pt x="2969" y="16425"/>
                </a:lnTo>
                <a:lnTo>
                  <a:pt x="2409" y="16498"/>
                </a:lnTo>
                <a:lnTo>
                  <a:pt x="2288" y="16522"/>
                </a:lnTo>
                <a:lnTo>
                  <a:pt x="2263" y="16474"/>
                </a:lnTo>
                <a:lnTo>
                  <a:pt x="2142" y="16230"/>
                </a:lnTo>
                <a:lnTo>
                  <a:pt x="1996" y="16011"/>
                </a:lnTo>
                <a:lnTo>
                  <a:pt x="1801" y="15792"/>
                </a:lnTo>
                <a:lnTo>
                  <a:pt x="1606" y="15598"/>
                </a:lnTo>
                <a:lnTo>
                  <a:pt x="1168" y="15233"/>
                </a:lnTo>
                <a:lnTo>
                  <a:pt x="730" y="14892"/>
                </a:lnTo>
                <a:lnTo>
                  <a:pt x="779" y="14600"/>
                </a:lnTo>
                <a:lnTo>
                  <a:pt x="925" y="13262"/>
                </a:lnTo>
                <a:lnTo>
                  <a:pt x="1047" y="12532"/>
                </a:lnTo>
                <a:close/>
                <a:moveTo>
                  <a:pt x="1436" y="16644"/>
                </a:moveTo>
                <a:lnTo>
                  <a:pt x="1533" y="16717"/>
                </a:lnTo>
                <a:lnTo>
                  <a:pt x="1387" y="16741"/>
                </a:lnTo>
                <a:lnTo>
                  <a:pt x="1436" y="16644"/>
                </a:lnTo>
                <a:close/>
                <a:moveTo>
                  <a:pt x="536" y="16741"/>
                </a:moveTo>
                <a:lnTo>
                  <a:pt x="584" y="16766"/>
                </a:lnTo>
                <a:lnTo>
                  <a:pt x="609" y="16766"/>
                </a:lnTo>
                <a:lnTo>
                  <a:pt x="682" y="16814"/>
                </a:lnTo>
                <a:lnTo>
                  <a:pt x="779" y="16839"/>
                </a:lnTo>
                <a:lnTo>
                  <a:pt x="876" y="16839"/>
                </a:lnTo>
                <a:lnTo>
                  <a:pt x="974" y="16814"/>
                </a:lnTo>
                <a:lnTo>
                  <a:pt x="974" y="16839"/>
                </a:lnTo>
                <a:lnTo>
                  <a:pt x="755" y="16887"/>
                </a:lnTo>
                <a:lnTo>
                  <a:pt x="511" y="16936"/>
                </a:lnTo>
                <a:lnTo>
                  <a:pt x="536" y="16741"/>
                </a:lnTo>
                <a:close/>
                <a:moveTo>
                  <a:pt x="13967" y="1"/>
                </a:moveTo>
                <a:lnTo>
                  <a:pt x="13602" y="25"/>
                </a:lnTo>
                <a:lnTo>
                  <a:pt x="13261" y="74"/>
                </a:lnTo>
                <a:lnTo>
                  <a:pt x="12945" y="195"/>
                </a:lnTo>
                <a:lnTo>
                  <a:pt x="12629" y="341"/>
                </a:lnTo>
                <a:lnTo>
                  <a:pt x="12337" y="560"/>
                </a:lnTo>
                <a:lnTo>
                  <a:pt x="12021" y="828"/>
                </a:lnTo>
                <a:lnTo>
                  <a:pt x="11875" y="974"/>
                </a:lnTo>
                <a:lnTo>
                  <a:pt x="11826" y="1071"/>
                </a:lnTo>
                <a:lnTo>
                  <a:pt x="11777" y="1169"/>
                </a:lnTo>
                <a:lnTo>
                  <a:pt x="11704" y="1193"/>
                </a:lnTo>
                <a:lnTo>
                  <a:pt x="11339" y="1485"/>
                </a:lnTo>
                <a:lnTo>
                  <a:pt x="10999" y="1777"/>
                </a:lnTo>
                <a:lnTo>
                  <a:pt x="10317" y="2385"/>
                </a:lnTo>
                <a:lnTo>
                  <a:pt x="9685" y="3042"/>
                </a:lnTo>
                <a:lnTo>
                  <a:pt x="9052" y="3699"/>
                </a:lnTo>
                <a:lnTo>
                  <a:pt x="8395" y="4405"/>
                </a:lnTo>
                <a:lnTo>
                  <a:pt x="7714" y="5086"/>
                </a:lnTo>
                <a:lnTo>
                  <a:pt x="7032" y="5743"/>
                </a:lnTo>
                <a:lnTo>
                  <a:pt x="6351" y="6449"/>
                </a:lnTo>
                <a:lnTo>
                  <a:pt x="4964" y="7933"/>
                </a:lnTo>
                <a:lnTo>
                  <a:pt x="4258" y="8663"/>
                </a:lnTo>
                <a:lnTo>
                  <a:pt x="3894" y="9004"/>
                </a:lnTo>
                <a:lnTo>
                  <a:pt x="3529" y="9344"/>
                </a:lnTo>
                <a:lnTo>
                  <a:pt x="2190" y="10537"/>
                </a:lnTo>
                <a:lnTo>
                  <a:pt x="1558" y="11145"/>
                </a:lnTo>
                <a:lnTo>
                  <a:pt x="925" y="11778"/>
                </a:lnTo>
                <a:lnTo>
                  <a:pt x="876" y="11753"/>
                </a:lnTo>
                <a:lnTo>
                  <a:pt x="803" y="11778"/>
                </a:lnTo>
                <a:lnTo>
                  <a:pt x="755" y="11802"/>
                </a:lnTo>
                <a:lnTo>
                  <a:pt x="706" y="11851"/>
                </a:lnTo>
                <a:lnTo>
                  <a:pt x="609" y="12118"/>
                </a:lnTo>
                <a:lnTo>
                  <a:pt x="511" y="12386"/>
                </a:lnTo>
                <a:lnTo>
                  <a:pt x="463" y="12702"/>
                </a:lnTo>
                <a:lnTo>
                  <a:pt x="414" y="12994"/>
                </a:lnTo>
                <a:lnTo>
                  <a:pt x="365" y="13627"/>
                </a:lnTo>
                <a:lnTo>
                  <a:pt x="292" y="14211"/>
                </a:lnTo>
                <a:lnTo>
                  <a:pt x="98" y="15646"/>
                </a:lnTo>
                <a:lnTo>
                  <a:pt x="25" y="16376"/>
                </a:lnTo>
                <a:lnTo>
                  <a:pt x="0" y="16717"/>
                </a:lnTo>
                <a:lnTo>
                  <a:pt x="0" y="17082"/>
                </a:lnTo>
                <a:lnTo>
                  <a:pt x="0" y="17155"/>
                </a:lnTo>
                <a:lnTo>
                  <a:pt x="25" y="17204"/>
                </a:lnTo>
                <a:lnTo>
                  <a:pt x="122" y="17277"/>
                </a:lnTo>
                <a:lnTo>
                  <a:pt x="219" y="17325"/>
                </a:lnTo>
                <a:lnTo>
                  <a:pt x="341" y="17325"/>
                </a:lnTo>
                <a:lnTo>
                  <a:pt x="438" y="17350"/>
                </a:lnTo>
                <a:lnTo>
                  <a:pt x="560" y="17374"/>
                </a:lnTo>
                <a:lnTo>
                  <a:pt x="803" y="17398"/>
                </a:lnTo>
                <a:lnTo>
                  <a:pt x="1047" y="17350"/>
                </a:lnTo>
                <a:lnTo>
                  <a:pt x="1339" y="17301"/>
                </a:lnTo>
                <a:lnTo>
                  <a:pt x="1874" y="17131"/>
                </a:lnTo>
                <a:lnTo>
                  <a:pt x="2312" y="17009"/>
                </a:lnTo>
                <a:lnTo>
                  <a:pt x="2677" y="16936"/>
                </a:lnTo>
                <a:lnTo>
                  <a:pt x="3018" y="16887"/>
                </a:lnTo>
                <a:lnTo>
                  <a:pt x="3723" y="16839"/>
                </a:lnTo>
                <a:lnTo>
                  <a:pt x="4088" y="16790"/>
                </a:lnTo>
                <a:lnTo>
                  <a:pt x="4429" y="16741"/>
                </a:lnTo>
                <a:lnTo>
                  <a:pt x="4769" y="16644"/>
                </a:lnTo>
                <a:lnTo>
                  <a:pt x="5110" y="16522"/>
                </a:lnTo>
                <a:lnTo>
                  <a:pt x="5159" y="16498"/>
                </a:lnTo>
                <a:lnTo>
                  <a:pt x="5207" y="16449"/>
                </a:lnTo>
                <a:lnTo>
                  <a:pt x="5353" y="16401"/>
                </a:lnTo>
                <a:lnTo>
                  <a:pt x="5499" y="16328"/>
                </a:lnTo>
                <a:lnTo>
                  <a:pt x="5645" y="16255"/>
                </a:lnTo>
                <a:lnTo>
                  <a:pt x="5791" y="16133"/>
                </a:lnTo>
                <a:lnTo>
                  <a:pt x="6035" y="15890"/>
                </a:lnTo>
                <a:lnTo>
                  <a:pt x="6254" y="15671"/>
                </a:lnTo>
                <a:lnTo>
                  <a:pt x="6959" y="14965"/>
                </a:lnTo>
                <a:lnTo>
                  <a:pt x="7641" y="14284"/>
                </a:lnTo>
                <a:lnTo>
                  <a:pt x="9101" y="12824"/>
                </a:lnTo>
                <a:lnTo>
                  <a:pt x="10536" y="11364"/>
                </a:lnTo>
                <a:lnTo>
                  <a:pt x="11218" y="10658"/>
                </a:lnTo>
                <a:lnTo>
                  <a:pt x="11875" y="9904"/>
                </a:lnTo>
                <a:lnTo>
                  <a:pt x="12531" y="9174"/>
                </a:lnTo>
                <a:lnTo>
                  <a:pt x="13213" y="8444"/>
                </a:lnTo>
                <a:lnTo>
                  <a:pt x="13870" y="7811"/>
                </a:lnTo>
                <a:lnTo>
                  <a:pt x="14527" y="7179"/>
                </a:lnTo>
                <a:lnTo>
                  <a:pt x="15184" y="6522"/>
                </a:lnTo>
                <a:lnTo>
                  <a:pt x="15500" y="6205"/>
                </a:lnTo>
                <a:lnTo>
                  <a:pt x="15816" y="5840"/>
                </a:lnTo>
                <a:lnTo>
                  <a:pt x="15889" y="5792"/>
                </a:lnTo>
                <a:lnTo>
                  <a:pt x="15987" y="5767"/>
                </a:lnTo>
                <a:lnTo>
                  <a:pt x="16060" y="5694"/>
                </a:lnTo>
                <a:lnTo>
                  <a:pt x="16108" y="5621"/>
                </a:lnTo>
                <a:lnTo>
                  <a:pt x="16133" y="5524"/>
                </a:lnTo>
                <a:lnTo>
                  <a:pt x="16376" y="5208"/>
                </a:lnTo>
                <a:lnTo>
                  <a:pt x="16595" y="4891"/>
                </a:lnTo>
                <a:lnTo>
                  <a:pt x="16814" y="4551"/>
                </a:lnTo>
                <a:lnTo>
                  <a:pt x="16984" y="4210"/>
                </a:lnTo>
                <a:lnTo>
                  <a:pt x="17106" y="3845"/>
                </a:lnTo>
                <a:lnTo>
                  <a:pt x="17203" y="3480"/>
                </a:lnTo>
                <a:lnTo>
                  <a:pt x="17228" y="3140"/>
                </a:lnTo>
                <a:lnTo>
                  <a:pt x="17203" y="2799"/>
                </a:lnTo>
                <a:lnTo>
                  <a:pt x="17130" y="2458"/>
                </a:lnTo>
                <a:lnTo>
                  <a:pt x="17009" y="2142"/>
                </a:lnTo>
                <a:lnTo>
                  <a:pt x="16863" y="1826"/>
                </a:lnTo>
                <a:lnTo>
                  <a:pt x="16668" y="1534"/>
                </a:lnTo>
                <a:lnTo>
                  <a:pt x="16449" y="1266"/>
                </a:lnTo>
                <a:lnTo>
                  <a:pt x="16230" y="998"/>
                </a:lnTo>
                <a:lnTo>
                  <a:pt x="15962" y="779"/>
                </a:lnTo>
                <a:lnTo>
                  <a:pt x="15670" y="560"/>
                </a:lnTo>
                <a:lnTo>
                  <a:pt x="15354" y="390"/>
                </a:lnTo>
                <a:lnTo>
                  <a:pt x="15013" y="244"/>
                </a:lnTo>
                <a:lnTo>
                  <a:pt x="14673" y="122"/>
                </a:lnTo>
                <a:lnTo>
                  <a:pt x="14332" y="49"/>
                </a:lnTo>
                <a:lnTo>
                  <a:pt x="1396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1" name="Google Shape;891;p37"/>
          <p:cNvSpPr/>
          <p:nvPr/>
        </p:nvSpPr>
        <p:spPr>
          <a:xfrm>
            <a:off x="2029616" y="1488116"/>
            <a:ext cx="392472" cy="391401"/>
          </a:xfrm>
          <a:custGeom>
            <a:avLst/>
            <a:gdLst/>
            <a:ahLst/>
            <a:cxnLst/>
            <a:rect l="l" t="t" r="r" b="b"/>
            <a:pathLst>
              <a:path w="17958" h="17909" extrusionOk="0">
                <a:moveTo>
                  <a:pt x="11972" y="390"/>
                </a:moveTo>
                <a:lnTo>
                  <a:pt x="12069" y="414"/>
                </a:lnTo>
                <a:lnTo>
                  <a:pt x="12166" y="463"/>
                </a:lnTo>
                <a:lnTo>
                  <a:pt x="12288" y="511"/>
                </a:lnTo>
                <a:lnTo>
                  <a:pt x="12483" y="682"/>
                </a:lnTo>
                <a:lnTo>
                  <a:pt x="12653" y="852"/>
                </a:lnTo>
                <a:lnTo>
                  <a:pt x="12823" y="1047"/>
                </a:lnTo>
                <a:lnTo>
                  <a:pt x="13091" y="1387"/>
                </a:lnTo>
                <a:lnTo>
                  <a:pt x="13456" y="1801"/>
                </a:lnTo>
                <a:lnTo>
                  <a:pt x="13821" y="2166"/>
                </a:lnTo>
                <a:lnTo>
                  <a:pt x="14235" y="2507"/>
                </a:lnTo>
                <a:lnTo>
                  <a:pt x="14648" y="2847"/>
                </a:lnTo>
                <a:lnTo>
                  <a:pt x="14843" y="3042"/>
                </a:lnTo>
                <a:lnTo>
                  <a:pt x="15038" y="3237"/>
                </a:lnTo>
                <a:lnTo>
                  <a:pt x="15403" y="3626"/>
                </a:lnTo>
                <a:lnTo>
                  <a:pt x="15743" y="4040"/>
                </a:lnTo>
                <a:lnTo>
                  <a:pt x="16108" y="4453"/>
                </a:lnTo>
                <a:lnTo>
                  <a:pt x="16449" y="4818"/>
                </a:lnTo>
                <a:lnTo>
                  <a:pt x="16619" y="4988"/>
                </a:lnTo>
                <a:lnTo>
                  <a:pt x="16814" y="5159"/>
                </a:lnTo>
                <a:lnTo>
                  <a:pt x="17130" y="5426"/>
                </a:lnTo>
                <a:lnTo>
                  <a:pt x="17276" y="5572"/>
                </a:lnTo>
                <a:lnTo>
                  <a:pt x="17398" y="5743"/>
                </a:lnTo>
                <a:lnTo>
                  <a:pt x="17422" y="5791"/>
                </a:lnTo>
                <a:lnTo>
                  <a:pt x="17422" y="5791"/>
                </a:lnTo>
                <a:lnTo>
                  <a:pt x="16887" y="5499"/>
                </a:lnTo>
                <a:lnTo>
                  <a:pt x="16449" y="5280"/>
                </a:lnTo>
                <a:lnTo>
                  <a:pt x="16230" y="5159"/>
                </a:lnTo>
                <a:lnTo>
                  <a:pt x="15987" y="5061"/>
                </a:lnTo>
                <a:lnTo>
                  <a:pt x="15962" y="5086"/>
                </a:lnTo>
                <a:lnTo>
                  <a:pt x="15962" y="5110"/>
                </a:lnTo>
                <a:lnTo>
                  <a:pt x="15987" y="5232"/>
                </a:lnTo>
                <a:lnTo>
                  <a:pt x="16035" y="5329"/>
                </a:lnTo>
                <a:lnTo>
                  <a:pt x="16181" y="5499"/>
                </a:lnTo>
                <a:lnTo>
                  <a:pt x="16352" y="5645"/>
                </a:lnTo>
                <a:lnTo>
                  <a:pt x="16571" y="5791"/>
                </a:lnTo>
                <a:lnTo>
                  <a:pt x="17033" y="6010"/>
                </a:lnTo>
                <a:lnTo>
                  <a:pt x="17252" y="6132"/>
                </a:lnTo>
                <a:lnTo>
                  <a:pt x="17446" y="6229"/>
                </a:lnTo>
                <a:lnTo>
                  <a:pt x="17349" y="6351"/>
                </a:lnTo>
                <a:lnTo>
                  <a:pt x="17227" y="6448"/>
                </a:lnTo>
                <a:lnTo>
                  <a:pt x="17154" y="6375"/>
                </a:lnTo>
                <a:lnTo>
                  <a:pt x="17082" y="6302"/>
                </a:lnTo>
                <a:lnTo>
                  <a:pt x="16887" y="6205"/>
                </a:lnTo>
                <a:lnTo>
                  <a:pt x="16498" y="6010"/>
                </a:lnTo>
                <a:lnTo>
                  <a:pt x="16400" y="5937"/>
                </a:lnTo>
                <a:lnTo>
                  <a:pt x="16303" y="5840"/>
                </a:lnTo>
                <a:lnTo>
                  <a:pt x="16108" y="5645"/>
                </a:lnTo>
                <a:lnTo>
                  <a:pt x="16011" y="5548"/>
                </a:lnTo>
                <a:lnTo>
                  <a:pt x="15914" y="5451"/>
                </a:lnTo>
                <a:lnTo>
                  <a:pt x="15816" y="5402"/>
                </a:lnTo>
                <a:lnTo>
                  <a:pt x="15695" y="5353"/>
                </a:lnTo>
                <a:lnTo>
                  <a:pt x="15670" y="5353"/>
                </a:lnTo>
                <a:lnTo>
                  <a:pt x="15646" y="5378"/>
                </a:lnTo>
                <a:lnTo>
                  <a:pt x="15622" y="5426"/>
                </a:lnTo>
                <a:lnTo>
                  <a:pt x="15622" y="5548"/>
                </a:lnTo>
                <a:lnTo>
                  <a:pt x="15670" y="5645"/>
                </a:lnTo>
                <a:lnTo>
                  <a:pt x="15792" y="5864"/>
                </a:lnTo>
                <a:lnTo>
                  <a:pt x="15962" y="6083"/>
                </a:lnTo>
                <a:lnTo>
                  <a:pt x="16133" y="6229"/>
                </a:lnTo>
                <a:lnTo>
                  <a:pt x="16303" y="6351"/>
                </a:lnTo>
                <a:lnTo>
                  <a:pt x="16473" y="6448"/>
                </a:lnTo>
                <a:lnTo>
                  <a:pt x="16668" y="6521"/>
                </a:lnTo>
                <a:lnTo>
                  <a:pt x="16838" y="6643"/>
                </a:lnTo>
                <a:lnTo>
                  <a:pt x="16619" y="6692"/>
                </a:lnTo>
                <a:lnTo>
                  <a:pt x="16400" y="6716"/>
                </a:lnTo>
                <a:lnTo>
                  <a:pt x="16376" y="6692"/>
                </a:lnTo>
                <a:lnTo>
                  <a:pt x="16327" y="6643"/>
                </a:lnTo>
                <a:lnTo>
                  <a:pt x="16181" y="6570"/>
                </a:lnTo>
                <a:lnTo>
                  <a:pt x="16108" y="6546"/>
                </a:lnTo>
                <a:lnTo>
                  <a:pt x="16035" y="6497"/>
                </a:lnTo>
                <a:lnTo>
                  <a:pt x="15889" y="6375"/>
                </a:lnTo>
                <a:lnTo>
                  <a:pt x="15768" y="6229"/>
                </a:lnTo>
                <a:lnTo>
                  <a:pt x="15670" y="6108"/>
                </a:lnTo>
                <a:lnTo>
                  <a:pt x="15549" y="6010"/>
                </a:lnTo>
                <a:lnTo>
                  <a:pt x="15403" y="5962"/>
                </a:lnTo>
                <a:lnTo>
                  <a:pt x="15330" y="5937"/>
                </a:lnTo>
                <a:lnTo>
                  <a:pt x="15257" y="5962"/>
                </a:lnTo>
                <a:lnTo>
                  <a:pt x="15232" y="5962"/>
                </a:lnTo>
                <a:lnTo>
                  <a:pt x="15232" y="6010"/>
                </a:lnTo>
                <a:lnTo>
                  <a:pt x="15281" y="6181"/>
                </a:lnTo>
                <a:lnTo>
                  <a:pt x="15354" y="6327"/>
                </a:lnTo>
                <a:lnTo>
                  <a:pt x="15573" y="6619"/>
                </a:lnTo>
                <a:lnTo>
                  <a:pt x="15622" y="6692"/>
                </a:lnTo>
                <a:lnTo>
                  <a:pt x="15354" y="6643"/>
                </a:lnTo>
                <a:lnTo>
                  <a:pt x="15086" y="6570"/>
                </a:lnTo>
                <a:lnTo>
                  <a:pt x="15086" y="6546"/>
                </a:lnTo>
                <a:lnTo>
                  <a:pt x="14843" y="6205"/>
                </a:lnTo>
                <a:lnTo>
                  <a:pt x="14575" y="5889"/>
                </a:lnTo>
                <a:lnTo>
                  <a:pt x="14283" y="5572"/>
                </a:lnTo>
                <a:lnTo>
                  <a:pt x="13991" y="5256"/>
                </a:lnTo>
                <a:lnTo>
                  <a:pt x="13359" y="4672"/>
                </a:lnTo>
                <a:lnTo>
                  <a:pt x="12726" y="4137"/>
                </a:lnTo>
                <a:lnTo>
                  <a:pt x="11996" y="3456"/>
                </a:lnTo>
                <a:lnTo>
                  <a:pt x="11607" y="3139"/>
                </a:lnTo>
                <a:lnTo>
                  <a:pt x="11217" y="2823"/>
                </a:lnTo>
                <a:lnTo>
                  <a:pt x="11169" y="2823"/>
                </a:lnTo>
                <a:lnTo>
                  <a:pt x="11144" y="2750"/>
                </a:lnTo>
                <a:lnTo>
                  <a:pt x="11071" y="2628"/>
                </a:lnTo>
                <a:lnTo>
                  <a:pt x="11023" y="2482"/>
                </a:lnTo>
                <a:lnTo>
                  <a:pt x="10974" y="2336"/>
                </a:lnTo>
                <a:lnTo>
                  <a:pt x="10950" y="2166"/>
                </a:lnTo>
                <a:lnTo>
                  <a:pt x="10925" y="1850"/>
                </a:lnTo>
                <a:lnTo>
                  <a:pt x="10974" y="1509"/>
                </a:lnTo>
                <a:lnTo>
                  <a:pt x="11071" y="1193"/>
                </a:lnTo>
                <a:lnTo>
                  <a:pt x="11144" y="1022"/>
                </a:lnTo>
                <a:lnTo>
                  <a:pt x="11217" y="901"/>
                </a:lnTo>
                <a:lnTo>
                  <a:pt x="11315" y="755"/>
                </a:lnTo>
                <a:lnTo>
                  <a:pt x="11412" y="633"/>
                </a:lnTo>
                <a:lnTo>
                  <a:pt x="11534" y="536"/>
                </a:lnTo>
                <a:lnTo>
                  <a:pt x="11655" y="463"/>
                </a:lnTo>
                <a:lnTo>
                  <a:pt x="11753" y="414"/>
                </a:lnTo>
                <a:lnTo>
                  <a:pt x="11850" y="390"/>
                </a:lnTo>
                <a:close/>
                <a:moveTo>
                  <a:pt x="10098" y="4745"/>
                </a:moveTo>
                <a:lnTo>
                  <a:pt x="9976" y="4794"/>
                </a:lnTo>
                <a:lnTo>
                  <a:pt x="9879" y="4867"/>
                </a:lnTo>
                <a:lnTo>
                  <a:pt x="9684" y="5037"/>
                </a:lnTo>
                <a:lnTo>
                  <a:pt x="9149" y="5572"/>
                </a:lnTo>
                <a:lnTo>
                  <a:pt x="8687" y="6035"/>
                </a:lnTo>
                <a:lnTo>
                  <a:pt x="8468" y="6302"/>
                </a:lnTo>
                <a:lnTo>
                  <a:pt x="8273" y="6570"/>
                </a:lnTo>
                <a:lnTo>
                  <a:pt x="8249" y="6643"/>
                </a:lnTo>
                <a:lnTo>
                  <a:pt x="8273" y="6716"/>
                </a:lnTo>
                <a:lnTo>
                  <a:pt x="8346" y="6789"/>
                </a:lnTo>
                <a:lnTo>
                  <a:pt x="8419" y="6789"/>
                </a:lnTo>
                <a:lnTo>
                  <a:pt x="8565" y="6765"/>
                </a:lnTo>
                <a:lnTo>
                  <a:pt x="8687" y="6716"/>
                </a:lnTo>
                <a:lnTo>
                  <a:pt x="8833" y="6619"/>
                </a:lnTo>
                <a:lnTo>
                  <a:pt x="8979" y="6521"/>
                </a:lnTo>
                <a:lnTo>
                  <a:pt x="9222" y="6278"/>
                </a:lnTo>
                <a:lnTo>
                  <a:pt x="9417" y="6059"/>
                </a:lnTo>
                <a:lnTo>
                  <a:pt x="9976" y="5524"/>
                </a:lnTo>
                <a:lnTo>
                  <a:pt x="10171" y="5353"/>
                </a:lnTo>
                <a:lnTo>
                  <a:pt x="10268" y="5280"/>
                </a:lnTo>
                <a:lnTo>
                  <a:pt x="10341" y="5207"/>
                </a:lnTo>
                <a:lnTo>
                  <a:pt x="10414" y="5110"/>
                </a:lnTo>
                <a:lnTo>
                  <a:pt x="10414" y="5037"/>
                </a:lnTo>
                <a:lnTo>
                  <a:pt x="10414" y="4964"/>
                </a:lnTo>
                <a:lnTo>
                  <a:pt x="10390" y="4891"/>
                </a:lnTo>
                <a:lnTo>
                  <a:pt x="10341" y="4818"/>
                </a:lnTo>
                <a:lnTo>
                  <a:pt x="10268" y="4770"/>
                </a:lnTo>
                <a:lnTo>
                  <a:pt x="10195" y="4745"/>
                </a:lnTo>
                <a:close/>
                <a:moveTo>
                  <a:pt x="11047" y="3018"/>
                </a:moveTo>
                <a:lnTo>
                  <a:pt x="11193" y="3188"/>
                </a:lnTo>
                <a:lnTo>
                  <a:pt x="11339" y="3358"/>
                </a:lnTo>
                <a:lnTo>
                  <a:pt x="11680" y="3699"/>
                </a:lnTo>
                <a:lnTo>
                  <a:pt x="12385" y="4307"/>
                </a:lnTo>
                <a:lnTo>
                  <a:pt x="12994" y="4867"/>
                </a:lnTo>
                <a:lnTo>
                  <a:pt x="13602" y="5451"/>
                </a:lnTo>
                <a:lnTo>
                  <a:pt x="14162" y="6059"/>
                </a:lnTo>
                <a:lnTo>
                  <a:pt x="14429" y="6375"/>
                </a:lnTo>
                <a:lnTo>
                  <a:pt x="14697" y="6716"/>
                </a:lnTo>
                <a:lnTo>
                  <a:pt x="14624" y="6789"/>
                </a:lnTo>
                <a:lnTo>
                  <a:pt x="14308" y="6619"/>
                </a:lnTo>
                <a:lnTo>
                  <a:pt x="14137" y="6521"/>
                </a:lnTo>
                <a:lnTo>
                  <a:pt x="13943" y="6424"/>
                </a:lnTo>
                <a:lnTo>
                  <a:pt x="13821" y="6400"/>
                </a:lnTo>
                <a:lnTo>
                  <a:pt x="13748" y="6375"/>
                </a:lnTo>
                <a:lnTo>
                  <a:pt x="13699" y="6327"/>
                </a:lnTo>
                <a:lnTo>
                  <a:pt x="13675" y="6327"/>
                </a:lnTo>
                <a:lnTo>
                  <a:pt x="13651" y="6351"/>
                </a:lnTo>
                <a:lnTo>
                  <a:pt x="13651" y="6375"/>
                </a:lnTo>
                <a:lnTo>
                  <a:pt x="13724" y="6497"/>
                </a:lnTo>
                <a:lnTo>
                  <a:pt x="13772" y="6594"/>
                </a:lnTo>
                <a:lnTo>
                  <a:pt x="13918" y="6765"/>
                </a:lnTo>
                <a:lnTo>
                  <a:pt x="14089" y="6911"/>
                </a:lnTo>
                <a:lnTo>
                  <a:pt x="14405" y="7105"/>
                </a:lnTo>
                <a:lnTo>
                  <a:pt x="14332" y="7203"/>
                </a:lnTo>
                <a:lnTo>
                  <a:pt x="14283" y="7251"/>
                </a:lnTo>
                <a:lnTo>
                  <a:pt x="14235" y="7227"/>
                </a:lnTo>
                <a:lnTo>
                  <a:pt x="13967" y="7105"/>
                </a:lnTo>
                <a:lnTo>
                  <a:pt x="13699" y="6984"/>
                </a:lnTo>
                <a:lnTo>
                  <a:pt x="13602" y="6911"/>
                </a:lnTo>
                <a:lnTo>
                  <a:pt x="13480" y="6862"/>
                </a:lnTo>
                <a:lnTo>
                  <a:pt x="13359" y="6838"/>
                </a:lnTo>
                <a:lnTo>
                  <a:pt x="13237" y="6862"/>
                </a:lnTo>
                <a:lnTo>
                  <a:pt x="13188" y="6886"/>
                </a:lnTo>
                <a:lnTo>
                  <a:pt x="13188" y="6911"/>
                </a:lnTo>
                <a:lnTo>
                  <a:pt x="13164" y="6959"/>
                </a:lnTo>
                <a:lnTo>
                  <a:pt x="13188" y="6984"/>
                </a:lnTo>
                <a:lnTo>
                  <a:pt x="13261" y="7105"/>
                </a:lnTo>
                <a:lnTo>
                  <a:pt x="13383" y="7178"/>
                </a:lnTo>
                <a:lnTo>
                  <a:pt x="13626" y="7349"/>
                </a:lnTo>
                <a:lnTo>
                  <a:pt x="13821" y="7446"/>
                </a:lnTo>
                <a:lnTo>
                  <a:pt x="14016" y="7543"/>
                </a:lnTo>
                <a:lnTo>
                  <a:pt x="13699" y="7835"/>
                </a:lnTo>
                <a:lnTo>
                  <a:pt x="13480" y="7738"/>
                </a:lnTo>
                <a:lnTo>
                  <a:pt x="13237" y="7616"/>
                </a:lnTo>
                <a:lnTo>
                  <a:pt x="13018" y="7568"/>
                </a:lnTo>
                <a:lnTo>
                  <a:pt x="12896" y="7543"/>
                </a:lnTo>
                <a:lnTo>
                  <a:pt x="12775" y="7543"/>
                </a:lnTo>
                <a:lnTo>
                  <a:pt x="12702" y="7568"/>
                </a:lnTo>
                <a:lnTo>
                  <a:pt x="12653" y="7641"/>
                </a:lnTo>
                <a:lnTo>
                  <a:pt x="12653" y="7714"/>
                </a:lnTo>
                <a:lnTo>
                  <a:pt x="12653" y="7762"/>
                </a:lnTo>
                <a:lnTo>
                  <a:pt x="12702" y="7787"/>
                </a:lnTo>
                <a:lnTo>
                  <a:pt x="13042" y="7981"/>
                </a:lnTo>
                <a:lnTo>
                  <a:pt x="13383" y="8176"/>
                </a:lnTo>
                <a:lnTo>
                  <a:pt x="13164" y="8419"/>
                </a:lnTo>
                <a:lnTo>
                  <a:pt x="12969" y="8346"/>
                </a:lnTo>
                <a:lnTo>
                  <a:pt x="12775" y="8273"/>
                </a:lnTo>
                <a:lnTo>
                  <a:pt x="12580" y="8152"/>
                </a:lnTo>
                <a:lnTo>
                  <a:pt x="12483" y="8103"/>
                </a:lnTo>
                <a:lnTo>
                  <a:pt x="12385" y="8054"/>
                </a:lnTo>
                <a:lnTo>
                  <a:pt x="12337" y="8054"/>
                </a:lnTo>
                <a:lnTo>
                  <a:pt x="12288" y="8079"/>
                </a:lnTo>
                <a:lnTo>
                  <a:pt x="12264" y="8127"/>
                </a:lnTo>
                <a:lnTo>
                  <a:pt x="12264" y="8176"/>
                </a:lnTo>
                <a:lnTo>
                  <a:pt x="12312" y="8273"/>
                </a:lnTo>
                <a:lnTo>
                  <a:pt x="12410" y="8371"/>
                </a:lnTo>
                <a:lnTo>
                  <a:pt x="12507" y="8468"/>
                </a:lnTo>
                <a:lnTo>
                  <a:pt x="12604" y="8541"/>
                </a:lnTo>
                <a:lnTo>
                  <a:pt x="12750" y="8614"/>
                </a:lnTo>
                <a:lnTo>
                  <a:pt x="12921" y="8687"/>
                </a:lnTo>
                <a:lnTo>
                  <a:pt x="12726" y="8930"/>
                </a:lnTo>
                <a:lnTo>
                  <a:pt x="12531" y="8833"/>
                </a:lnTo>
                <a:lnTo>
                  <a:pt x="12361" y="8784"/>
                </a:lnTo>
                <a:lnTo>
                  <a:pt x="12142" y="8638"/>
                </a:lnTo>
                <a:lnTo>
                  <a:pt x="11923" y="8517"/>
                </a:lnTo>
                <a:lnTo>
                  <a:pt x="11899" y="8517"/>
                </a:lnTo>
                <a:lnTo>
                  <a:pt x="11850" y="8565"/>
                </a:lnTo>
                <a:lnTo>
                  <a:pt x="11826" y="8590"/>
                </a:lnTo>
                <a:lnTo>
                  <a:pt x="11826" y="8687"/>
                </a:lnTo>
                <a:lnTo>
                  <a:pt x="11850" y="8809"/>
                </a:lnTo>
                <a:lnTo>
                  <a:pt x="11947" y="8906"/>
                </a:lnTo>
                <a:lnTo>
                  <a:pt x="12045" y="9003"/>
                </a:lnTo>
                <a:lnTo>
                  <a:pt x="12166" y="9101"/>
                </a:lnTo>
                <a:lnTo>
                  <a:pt x="12458" y="9247"/>
                </a:lnTo>
                <a:lnTo>
                  <a:pt x="12166" y="9539"/>
                </a:lnTo>
                <a:lnTo>
                  <a:pt x="11947" y="9441"/>
                </a:lnTo>
                <a:lnTo>
                  <a:pt x="11753" y="9320"/>
                </a:lnTo>
                <a:lnTo>
                  <a:pt x="11582" y="9198"/>
                </a:lnTo>
                <a:lnTo>
                  <a:pt x="11461" y="9174"/>
                </a:lnTo>
                <a:lnTo>
                  <a:pt x="11339" y="9174"/>
                </a:lnTo>
                <a:lnTo>
                  <a:pt x="11315" y="9198"/>
                </a:lnTo>
                <a:lnTo>
                  <a:pt x="11315" y="9271"/>
                </a:lnTo>
                <a:lnTo>
                  <a:pt x="11363" y="9368"/>
                </a:lnTo>
                <a:lnTo>
                  <a:pt x="11436" y="9466"/>
                </a:lnTo>
                <a:lnTo>
                  <a:pt x="11582" y="9612"/>
                </a:lnTo>
                <a:lnTo>
                  <a:pt x="11728" y="9709"/>
                </a:lnTo>
                <a:lnTo>
                  <a:pt x="11850" y="9806"/>
                </a:lnTo>
                <a:lnTo>
                  <a:pt x="11777" y="9879"/>
                </a:lnTo>
                <a:lnTo>
                  <a:pt x="11728" y="9928"/>
                </a:lnTo>
                <a:lnTo>
                  <a:pt x="11704" y="9977"/>
                </a:lnTo>
                <a:lnTo>
                  <a:pt x="11680" y="10050"/>
                </a:lnTo>
                <a:lnTo>
                  <a:pt x="11680" y="10098"/>
                </a:lnTo>
                <a:lnTo>
                  <a:pt x="11655" y="10196"/>
                </a:lnTo>
                <a:lnTo>
                  <a:pt x="11680" y="10244"/>
                </a:lnTo>
                <a:lnTo>
                  <a:pt x="11704" y="10317"/>
                </a:lnTo>
                <a:lnTo>
                  <a:pt x="11777" y="10488"/>
                </a:lnTo>
                <a:lnTo>
                  <a:pt x="11874" y="10682"/>
                </a:lnTo>
                <a:lnTo>
                  <a:pt x="11680" y="10561"/>
                </a:lnTo>
                <a:lnTo>
                  <a:pt x="11509" y="10463"/>
                </a:lnTo>
                <a:lnTo>
                  <a:pt x="11412" y="10439"/>
                </a:lnTo>
                <a:lnTo>
                  <a:pt x="11217" y="10439"/>
                </a:lnTo>
                <a:lnTo>
                  <a:pt x="11144" y="10463"/>
                </a:lnTo>
                <a:lnTo>
                  <a:pt x="11096" y="10488"/>
                </a:lnTo>
                <a:lnTo>
                  <a:pt x="11096" y="10512"/>
                </a:lnTo>
                <a:lnTo>
                  <a:pt x="11096" y="10561"/>
                </a:lnTo>
                <a:lnTo>
                  <a:pt x="11096" y="10585"/>
                </a:lnTo>
                <a:lnTo>
                  <a:pt x="11193" y="10658"/>
                </a:lnTo>
                <a:lnTo>
                  <a:pt x="11315" y="10731"/>
                </a:lnTo>
                <a:lnTo>
                  <a:pt x="11509" y="10877"/>
                </a:lnTo>
                <a:lnTo>
                  <a:pt x="11753" y="11072"/>
                </a:lnTo>
                <a:lnTo>
                  <a:pt x="11996" y="11266"/>
                </a:lnTo>
                <a:lnTo>
                  <a:pt x="12020" y="11266"/>
                </a:lnTo>
                <a:lnTo>
                  <a:pt x="12093" y="11631"/>
                </a:lnTo>
                <a:lnTo>
                  <a:pt x="12118" y="11972"/>
                </a:lnTo>
                <a:lnTo>
                  <a:pt x="11777" y="11704"/>
                </a:lnTo>
                <a:lnTo>
                  <a:pt x="11461" y="11437"/>
                </a:lnTo>
                <a:lnTo>
                  <a:pt x="11315" y="11339"/>
                </a:lnTo>
                <a:lnTo>
                  <a:pt x="11144" y="11242"/>
                </a:lnTo>
                <a:lnTo>
                  <a:pt x="10974" y="11193"/>
                </a:lnTo>
                <a:lnTo>
                  <a:pt x="10877" y="11169"/>
                </a:lnTo>
                <a:lnTo>
                  <a:pt x="10779" y="11193"/>
                </a:lnTo>
                <a:lnTo>
                  <a:pt x="10755" y="11218"/>
                </a:lnTo>
                <a:lnTo>
                  <a:pt x="10779" y="11242"/>
                </a:lnTo>
                <a:lnTo>
                  <a:pt x="11363" y="11826"/>
                </a:lnTo>
                <a:lnTo>
                  <a:pt x="11509" y="11972"/>
                </a:lnTo>
                <a:lnTo>
                  <a:pt x="11680" y="12142"/>
                </a:lnTo>
                <a:lnTo>
                  <a:pt x="11850" y="12264"/>
                </a:lnTo>
                <a:lnTo>
                  <a:pt x="12069" y="12361"/>
                </a:lnTo>
                <a:lnTo>
                  <a:pt x="12118" y="12361"/>
                </a:lnTo>
                <a:lnTo>
                  <a:pt x="12118" y="12921"/>
                </a:lnTo>
                <a:lnTo>
                  <a:pt x="12093" y="13091"/>
                </a:lnTo>
                <a:lnTo>
                  <a:pt x="11972" y="12969"/>
                </a:lnTo>
                <a:lnTo>
                  <a:pt x="11850" y="12824"/>
                </a:lnTo>
                <a:lnTo>
                  <a:pt x="11655" y="12653"/>
                </a:lnTo>
                <a:lnTo>
                  <a:pt x="11120" y="12167"/>
                </a:lnTo>
                <a:lnTo>
                  <a:pt x="10877" y="11948"/>
                </a:lnTo>
                <a:lnTo>
                  <a:pt x="10731" y="11875"/>
                </a:lnTo>
                <a:lnTo>
                  <a:pt x="10585" y="11826"/>
                </a:lnTo>
                <a:lnTo>
                  <a:pt x="10536" y="11850"/>
                </a:lnTo>
                <a:lnTo>
                  <a:pt x="10512" y="11875"/>
                </a:lnTo>
                <a:lnTo>
                  <a:pt x="10536" y="12021"/>
                </a:lnTo>
                <a:lnTo>
                  <a:pt x="10609" y="12142"/>
                </a:lnTo>
                <a:lnTo>
                  <a:pt x="10682" y="12264"/>
                </a:lnTo>
                <a:lnTo>
                  <a:pt x="10779" y="12386"/>
                </a:lnTo>
                <a:lnTo>
                  <a:pt x="11023" y="12605"/>
                </a:lnTo>
                <a:lnTo>
                  <a:pt x="11217" y="12799"/>
                </a:lnTo>
                <a:lnTo>
                  <a:pt x="11728" y="13286"/>
                </a:lnTo>
                <a:lnTo>
                  <a:pt x="11801" y="13359"/>
                </a:lnTo>
                <a:lnTo>
                  <a:pt x="11874" y="13407"/>
                </a:lnTo>
                <a:lnTo>
                  <a:pt x="12045" y="13407"/>
                </a:lnTo>
                <a:lnTo>
                  <a:pt x="11947" y="13699"/>
                </a:lnTo>
                <a:lnTo>
                  <a:pt x="11899" y="13845"/>
                </a:lnTo>
                <a:lnTo>
                  <a:pt x="11826" y="13991"/>
                </a:lnTo>
                <a:lnTo>
                  <a:pt x="11631" y="13748"/>
                </a:lnTo>
                <a:lnTo>
                  <a:pt x="11412" y="13529"/>
                </a:lnTo>
                <a:lnTo>
                  <a:pt x="11169" y="13334"/>
                </a:lnTo>
                <a:lnTo>
                  <a:pt x="10950" y="13115"/>
                </a:lnTo>
                <a:lnTo>
                  <a:pt x="10536" y="12702"/>
                </a:lnTo>
                <a:lnTo>
                  <a:pt x="10439" y="12629"/>
                </a:lnTo>
                <a:lnTo>
                  <a:pt x="10293" y="12532"/>
                </a:lnTo>
                <a:lnTo>
                  <a:pt x="10171" y="12459"/>
                </a:lnTo>
                <a:lnTo>
                  <a:pt x="10098" y="12361"/>
                </a:lnTo>
                <a:lnTo>
                  <a:pt x="10074" y="12361"/>
                </a:lnTo>
                <a:lnTo>
                  <a:pt x="10049" y="12386"/>
                </a:lnTo>
                <a:lnTo>
                  <a:pt x="10098" y="12532"/>
                </a:lnTo>
                <a:lnTo>
                  <a:pt x="10147" y="12653"/>
                </a:lnTo>
                <a:lnTo>
                  <a:pt x="10293" y="12921"/>
                </a:lnTo>
                <a:lnTo>
                  <a:pt x="10487" y="13140"/>
                </a:lnTo>
                <a:lnTo>
                  <a:pt x="10706" y="13359"/>
                </a:lnTo>
                <a:lnTo>
                  <a:pt x="11169" y="13797"/>
                </a:lnTo>
                <a:lnTo>
                  <a:pt x="11388" y="14016"/>
                </a:lnTo>
                <a:lnTo>
                  <a:pt x="11558" y="14235"/>
                </a:lnTo>
                <a:lnTo>
                  <a:pt x="11412" y="14283"/>
                </a:lnTo>
                <a:lnTo>
                  <a:pt x="11266" y="14283"/>
                </a:lnTo>
                <a:lnTo>
                  <a:pt x="11096" y="14259"/>
                </a:lnTo>
                <a:lnTo>
                  <a:pt x="10925" y="14210"/>
                </a:lnTo>
                <a:lnTo>
                  <a:pt x="10877" y="14162"/>
                </a:lnTo>
                <a:lnTo>
                  <a:pt x="10414" y="13651"/>
                </a:lnTo>
                <a:lnTo>
                  <a:pt x="9903" y="13164"/>
                </a:lnTo>
                <a:lnTo>
                  <a:pt x="9392" y="12678"/>
                </a:lnTo>
                <a:lnTo>
                  <a:pt x="8857" y="12240"/>
                </a:lnTo>
                <a:lnTo>
                  <a:pt x="7811" y="11315"/>
                </a:lnTo>
                <a:lnTo>
                  <a:pt x="7300" y="10828"/>
                </a:lnTo>
                <a:lnTo>
                  <a:pt x="6813" y="10342"/>
                </a:lnTo>
                <a:lnTo>
                  <a:pt x="5913" y="9344"/>
                </a:lnTo>
                <a:lnTo>
                  <a:pt x="5426" y="8857"/>
                </a:lnTo>
                <a:lnTo>
                  <a:pt x="4940" y="8419"/>
                </a:lnTo>
                <a:lnTo>
                  <a:pt x="4429" y="7981"/>
                </a:lnTo>
                <a:lnTo>
                  <a:pt x="3918" y="7568"/>
                </a:lnTo>
                <a:lnTo>
                  <a:pt x="3747" y="7397"/>
                </a:lnTo>
                <a:lnTo>
                  <a:pt x="3577" y="7203"/>
                </a:lnTo>
                <a:lnTo>
                  <a:pt x="3504" y="7130"/>
                </a:lnTo>
                <a:lnTo>
                  <a:pt x="3407" y="7057"/>
                </a:lnTo>
                <a:lnTo>
                  <a:pt x="3309" y="7008"/>
                </a:lnTo>
                <a:lnTo>
                  <a:pt x="3212" y="6984"/>
                </a:lnTo>
                <a:lnTo>
                  <a:pt x="3163" y="6911"/>
                </a:lnTo>
                <a:lnTo>
                  <a:pt x="3139" y="6838"/>
                </a:lnTo>
                <a:lnTo>
                  <a:pt x="3163" y="6740"/>
                </a:lnTo>
                <a:lnTo>
                  <a:pt x="3163" y="6667"/>
                </a:lnTo>
                <a:lnTo>
                  <a:pt x="3236" y="6521"/>
                </a:lnTo>
                <a:lnTo>
                  <a:pt x="3358" y="6375"/>
                </a:lnTo>
                <a:lnTo>
                  <a:pt x="3504" y="6254"/>
                </a:lnTo>
                <a:lnTo>
                  <a:pt x="3650" y="6156"/>
                </a:lnTo>
                <a:lnTo>
                  <a:pt x="3942" y="6010"/>
                </a:lnTo>
                <a:lnTo>
                  <a:pt x="4234" y="5913"/>
                </a:lnTo>
                <a:lnTo>
                  <a:pt x="4526" y="5840"/>
                </a:lnTo>
                <a:lnTo>
                  <a:pt x="4842" y="5767"/>
                </a:lnTo>
                <a:lnTo>
                  <a:pt x="5134" y="5743"/>
                </a:lnTo>
                <a:lnTo>
                  <a:pt x="5499" y="5743"/>
                </a:lnTo>
                <a:lnTo>
                  <a:pt x="5864" y="5767"/>
                </a:lnTo>
                <a:lnTo>
                  <a:pt x="6229" y="5816"/>
                </a:lnTo>
                <a:lnTo>
                  <a:pt x="6594" y="5913"/>
                </a:lnTo>
                <a:lnTo>
                  <a:pt x="6862" y="6010"/>
                </a:lnTo>
                <a:lnTo>
                  <a:pt x="7154" y="6108"/>
                </a:lnTo>
                <a:lnTo>
                  <a:pt x="7446" y="6205"/>
                </a:lnTo>
                <a:lnTo>
                  <a:pt x="7592" y="6254"/>
                </a:lnTo>
                <a:lnTo>
                  <a:pt x="7738" y="6254"/>
                </a:lnTo>
                <a:lnTo>
                  <a:pt x="7787" y="6229"/>
                </a:lnTo>
                <a:lnTo>
                  <a:pt x="7860" y="6181"/>
                </a:lnTo>
                <a:lnTo>
                  <a:pt x="7884" y="6132"/>
                </a:lnTo>
                <a:lnTo>
                  <a:pt x="7884" y="6083"/>
                </a:lnTo>
                <a:lnTo>
                  <a:pt x="8006" y="5962"/>
                </a:lnTo>
                <a:lnTo>
                  <a:pt x="8079" y="5864"/>
                </a:lnTo>
                <a:lnTo>
                  <a:pt x="8346" y="5621"/>
                </a:lnTo>
                <a:lnTo>
                  <a:pt x="8614" y="5402"/>
                </a:lnTo>
                <a:lnTo>
                  <a:pt x="9198" y="4964"/>
                </a:lnTo>
                <a:lnTo>
                  <a:pt x="9490" y="4721"/>
                </a:lnTo>
                <a:lnTo>
                  <a:pt x="9757" y="4453"/>
                </a:lnTo>
                <a:lnTo>
                  <a:pt x="10293" y="3894"/>
                </a:lnTo>
                <a:lnTo>
                  <a:pt x="10706" y="3480"/>
                </a:lnTo>
                <a:lnTo>
                  <a:pt x="10901" y="3261"/>
                </a:lnTo>
                <a:lnTo>
                  <a:pt x="10974" y="3139"/>
                </a:lnTo>
                <a:lnTo>
                  <a:pt x="11047" y="3018"/>
                </a:lnTo>
                <a:close/>
                <a:moveTo>
                  <a:pt x="6327" y="10463"/>
                </a:moveTo>
                <a:lnTo>
                  <a:pt x="6594" y="10780"/>
                </a:lnTo>
                <a:lnTo>
                  <a:pt x="7057" y="11266"/>
                </a:lnTo>
                <a:lnTo>
                  <a:pt x="7543" y="11729"/>
                </a:lnTo>
                <a:lnTo>
                  <a:pt x="6643" y="12580"/>
                </a:lnTo>
                <a:lnTo>
                  <a:pt x="5718" y="13407"/>
                </a:lnTo>
                <a:lnTo>
                  <a:pt x="4794" y="14210"/>
                </a:lnTo>
                <a:lnTo>
                  <a:pt x="3820" y="14989"/>
                </a:lnTo>
                <a:lnTo>
                  <a:pt x="3042" y="15597"/>
                </a:lnTo>
                <a:lnTo>
                  <a:pt x="2263" y="16157"/>
                </a:lnTo>
                <a:lnTo>
                  <a:pt x="1460" y="16717"/>
                </a:lnTo>
                <a:lnTo>
                  <a:pt x="682" y="17301"/>
                </a:lnTo>
                <a:lnTo>
                  <a:pt x="1120" y="16765"/>
                </a:lnTo>
                <a:lnTo>
                  <a:pt x="1533" y="16230"/>
                </a:lnTo>
                <a:lnTo>
                  <a:pt x="1971" y="15646"/>
                </a:lnTo>
                <a:lnTo>
                  <a:pt x="2458" y="15111"/>
                </a:lnTo>
                <a:lnTo>
                  <a:pt x="3431" y="14064"/>
                </a:lnTo>
                <a:lnTo>
                  <a:pt x="4307" y="13018"/>
                </a:lnTo>
                <a:lnTo>
                  <a:pt x="5159" y="11972"/>
                </a:lnTo>
                <a:lnTo>
                  <a:pt x="5524" y="11485"/>
                </a:lnTo>
                <a:lnTo>
                  <a:pt x="5913" y="11023"/>
                </a:lnTo>
                <a:lnTo>
                  <a:pt x="6132" y="10755"/>
                </a:lnTo>
                <a:lnTo>
                  <a:pt x="6229" y="10609"/>
                </a:lnTo>
                <a:lnTo>
                  <a:pt x="6327" y="10463"/>
                </a:lnTo>
                <a:close/>
                <a:moveTo>
                  <a:pt x="11753" y="0"/>
                </a:moveTo>
                <a:lnTo>
                  <a:pt x="11558" y="49"/>
                </a:lnTo>
                <a:lnTo>
                  <a:pt x="11363" y="122"/>
                </a:lnTo>
                <a:lnTo>
                  <a:pt x="11217" y="219"/>
                </a:lnTo>
                <a:lnTo>
                  <a:pt x="11096" y="341"/>
                </a:lnTo>
                <a:lnTo>
                  <a:pt x="10974" y="463"/>
                </a:lnTo>
                <a:lnTo>
                  <a:pt x="10877" y="609"/>
                </a:lnTo>
                <a:lnTo>
                  <a:pt x="10779" y="779"/>
                </a:lnTo>
                <a:lnTo>
                  <a:pt x="10706" y="949"/>
                </a:lnTo>
                <a:lnTo>
                  <a:pt x="10633" y="1120"/>
                </a:lnTo>
                <a:lnTo>
                  <a:pt x="10585" y="1314"/>
                </a:lnTo>
                <a:lnTo>
                  <a:pt x="10536" y="1509"/>
                </a:lnTo>
                <a:lnTo>
                  <a:pt x="10512" y="1704"/>
                </a:lnTo>
                <a:lnTo>
                  <a:pt x="10512" y="1898"/>
                </a:lnTo>
                <a:lnTo>
                  <a:pt x="10512" y="2093"/>
                </a:lnTo>
                <a:lnTo>
                  <a:pt x="10536" y="2263"/>
                </a:lnTo>
                <a:lnTo>
                  <a:pt x="10585" y="2458"/>
                </a:lnTo>
                <a:lnTo>
                  <a:pt x="10633" y="2604"/>
                </a:lnTo>
                <a:lnTo>
                  <a:pt x="10731" y="2774"/>
                </a:lnTo>
                <a:lnTo>
                  <a:pt x="10609" y="2823"/>
                </a:lnTo>
                <a:lnTo>
                  <a:pt x="10487" y="2920"/>
                </a:lnTo>
                <a:lnTo>
                  <a:pt x="10293" y="3115"/>
                </a:lnTo>
                <a:lnTo>
                  <a:pt x="9928" y="3553"/>
                </a:lnTo>
                <a:lnTo>
                  <a:pt x="9417" y="4113"/>
                </a:lnTo>
                <a:lnTo>
                  <a:pt x="9149" y="4356"/>
                </a:lnTo>
                <a:lnTo>
                  <a:pt x="8857" y="4624"/>
                </a:lnTo>
                <a:lnTo>
                  <a:pt x="8298" y="5061"/>
                </a:lnTo>
                <a:lnTo>
                  <a:pt x="8030" y="5305"/>
                </a:lnTo>
                <a:lnTo>
                  <a:pt x="7787" y="5572"/>
                </a:lnTo>
                <a:lnTo>
                  <a:pt x="7714" y="5670"/>
                </a:lnTo>
                <a:lnTo>
                  <a:pt x="7616" y="5791"/>
                </a:lnTo>
                <a:lnTo>
                  <a:pt x="7470" y="5718"/>
                </a:lnTo>
                <a:lnTo>
                  <a:pt x="7300" y="5645"/>
                </a:lnTo>
                <a:lnTo>
                  <a:pt x="6935" y="5524"/>
                </a:lnTo>
                <a:lnTo>
                  <a:pt x="6570" y="5451"/>
                </a:lnTo>
                <a:lnTo>
                  <a:pt x="6254" y="5402"/>
                </a:lnTo>
                <a:lnTo>
                  <a:pt x="5767" y="5329"/>
                </a:lnTo>
                <a:lnTo>
                  <a:pt x="5280" y="5305"/>
                </a:lnTo>
                <a:lnTo>
                  <a:pt x="4794" y="5353"/>
                </a:lnTo>
                <a:lnTo>
                  <a:pt x="4307" y="5451"/>
                </a:lnTo>
                <a:lnTo>
                  <a:pt x="3942" y="5548"/>
                </a:lnTo>
                <a:lnTo>
                  <a:pt x="3601" y="5718"/>
                </a:lnTo>
                <a:lnTo>
                  <a:pt x="3431" y="5791"/>
                </a:lnTo>
                <a:lnTo>
                  <a:pt x="3261" y="5913"/>
                </a:lnTo>
                <a:lnTo>
                  <a:pt x="3139" y="6035"/>
                </a:lnTo>
                <a:lnTo>
                  <a:pt x="3017" y="6181"/>
                </a:lnTo>
                <a:lnTo>
                  <a:pt x="2871" y="6448"/>
                </a:lnTo>
                <a:lnTo>
                  <a:pt x="2823" y="6570"/>
                </a:lnTo>
                <a:lnTo>
                  <a:pt x="2798" y="6716"/>
                </a:lnTo>
                <a:lnTo>
                  <a:pt x="2798" y="6862"/>
                </a:lnTo>
                <a:lnTo>
                  <a:pt x="2823" y="7008"/>
                </a:lnTo>
                <a:lnTo>
                  <a:pt x="2871" y="7130"/>
                </a:lnTo>
                <a:lnTo>
                  <a:pt x="2969" y="7227"/>
                </a:lnTo>
                <a:lnTo>
                  <a:pt x="3042" y="7251"/>
                </a:lnTo>
                <a:lnTo>
                  <a:pt x="3115" y="7251"/>
                </a:lnTo>
                <a:lnTo>
                  <a:pt x="3285" y="7470"/>
                </a:lnTo>
                <a:lnTo>
                  <a:pt x="3455" y="7689"/>
                </a:lnTo>
                <a:lnTo>
                  <a:pt x="3650" y="7908"/>
                </a:lnTo>
                <a:lnTo>
                  <a:pt x="3869" y="8103"/>
                </a:lnTo>
                <a:lnTo>
                  <a:pt x="4307" y="8468"/>
                </a:lnTo>
                <a:lnTo>
                  <a:pt x="4769" y="8833"/>
                </a:lnTo>
                <a:lnTo>
                  <a:pt x="5086" y="9125"/>
                </a:lnTo>
                <a:lnTo>
                  <a:pt x="5402" y="9466"/>
                </a:lnTo>
                <a:lnTo>
                  <a:pt x="6010" y="10123"/>
                </a:lnTo>
                <a:lnTo>
                  <a:pt x="5962" y="10196"/>
                </a:lnTo>
                <a:lnTo>
                  <a:pt x="5864" y="10342"/>
                </a:lnTo>
                <a:lnTo>
                  <a:pt x="5767" y="10488"/>
                </a:lnTo>
                <a:lnTo>
                  <a:pt x="5499" y="10780"/>
                </a:lnTo>
                <a:lnTo>
                  <a:pt x="5110" y="11291"/>
                </a:lnTo>
                <a:lnTo>
                  <a:pt x="4721" y="11777"/>
                </a:lnTo>
                <a:lnTo>
                  <a:pt x="3820" y="12921"/>
                </a:lnTo>
                <a:lnTo>
                  <a:pt x="2871" y="14016"/>
                </a:lnTo>
                <a:lnTo>
                  <a:pt x="1995" y="14989"/>
                </a:lnTo>
                <a:lnTo>
                  <a:pt x="1582" y="15500"/>
                </a:lnTo>
                <a:lnTo>
                  <a:pt x="1168" y="16011"/>
                </a:lnTo>
                <a:lnTo>
                  <a:pt x="779" y="16571"/>
                </a:lnTo>
                <a:lnTo>
                  <a:pt x="584" y="16838"/>
                </a:lnTo>
                <a:lnTo>
                  <a:pt x="365" y="17106"/>
                </a:lnTo>
                <a:lnTo>
                  <a:pt x="244" y="17276"/>
                </a:lnTo>
                <a:lnTo>
                  <a:pt x="122" y="17422"/>
                </a:lnTo>
                <a:lnTo>
                  <a:pt x="49" y="17593"/>
                </a:lnTo>
                <a:lnTo>
                  <a:pt x="0" y="17787"/>
                </a:lnTo>
                <a:lnTo>
                  <a:pt x="0" y="17860"/>
                </a:lnTo>
                <a:lnTo>
                  <a:pt x="73" y="17909"/>
                </a:lnTo>
                <a:lnTo>
                  <a:pt x="122" y="17909"/>
                </a:lnTo>
                <a:lnTo>
                  <a:pt x="195" y="17885"/>
                </a:lnTo>
                <a:lnTo>
                  <a:pt x="219" y="17836"/>
                </a:lnTo>
                <a:lnTo>
                  <a:pt x="463" y="17763"/>
                </a:lnTo>
                <a:lnTo>
                  <a:pt x="682" y="17666"/>
                </a:lnTo>
                <a:lnTo>
                  <a:pt x="901" y="17544"/>
                </a:lnTo>
                <a:lnTo>
                  <a:pt x="1120" y="17398"/>
                </a:lnTo>
                <a:lnTo>
                  <a:pt x="1533" y="17106"/>
                </a:lnTo>
                <a:lnTo>
                  <a:pt x="1947" y="16838"/>
                </a:lnTo>
                <a:lnTo>
                  <a:pt x="2433" y="16522"/>
                </a:lnTo>
                <a:lnTo>
                  <a:pt x="2896" y="16206"/>
                </a:lnTo>
                <a:lnTo>
                  <a:pt x="3358" y="15865"/>
                </a:lnTo>
                <a:lnTo>
                  <a:pt x="3820" y="15524"/>
                </a:lnTo>
                <a:lnTo>
                  <a:pt x="4867" y="14697"/>
                </a:lnTo>
                <a:lnTo>
                  <a:pt x="5889" y="13845"/>
                </a:lnTo>
                <a:lnTo>
                  <a:pt x="6886" y="12945"/>
                </a:lnTo>
                <a:lnTo>
                  <a:pt x="7860" y="12045"/>
                </a:lnTo>
                <a:lnTo>
                  <a:pt x="7860" y="12021"/>
                </a:lnTo>
                <a:lnTo>
                  <a:pt x="9222" y="13261"/>
                </a:lnTo>
                <a:lnTo>
                  <a:pt x="9879" y="13870"/>
                </a:lnTo>
                <a:lnTo>
                  <a:pt x="10195" y="14210"/>
                </a:lnTo>
                <a:lnTo>
                  <a:pt x="10512" y="14527"/>
                </a:lnTo>
                <a:lnTo>
                  <a:pt x="10585" y="14600"/>
                </a:lnTo>
                <a:lnTo>
                  <a:pt x="10658" y="14624"/>
                </a:lnTo>
                <a:lnTo>
                  <a:pt x="10731" y="14624"/>
                </a:lnTo>
                <a:lnTo>
                  <a:pt x="10804" y="14600"/>
                </a:lnTo>
                <a:lnTo>
                  <a:pt x="10925" y="14648"/>
                </a:lnTo>
                <a:lnTo>
                  <a:pt x="11047" y="14673"/>
                </a:lnTo>
                <a:lnTo>
                  <a:pt x="11290" y="14721"/>
                </a:lnTo>
                <a:lnTo>
                  <a:pt x="11534" y="14697"/>
                </a:lnTo>
                <a:lnTo>
                  <a:pt x="11655" y="14673"/>
                </a:lnTo>
                <a:lnTo>
                  <a:pt x="11777" y="14624"/>
                </a:lnTo>
                <a:lnTo>
                  <a:pt x="11923" y="14527"/>
                </a:lnTo>
                <a:lnTo>
                  <a:pt x="12045" y="14429"/>
                </a:lnTo>
                <a:lnTo>
                  <a:pt x="12142" y="14283"/>
                </a:lnTo>
                <a:lnTo>
                  <a:pt x="12239" y="14137"/>
                </a:lnTo>
                <a:lnTo>
                  <a:pt x="12312" y="13967"/>
                </a:lnTo>
                <a:lnTo>
                  <a:pt x="12385" y="13797"/>
                </a:lnTo>
                <a:lnTo>
                  <a:pt x="12458" y="13480"/>
                </a:lnTo>
                <a:lnTo>
                  <a:pt x="12531" y="13091"/>
                </a:lnTo>
                <a:lnTo>
                  <a:pt x="12580" y="12653"/>
                </a:lnTo>
                <a:lnTo>
                  <a:pt x="12580" y="12240"/>
                </a:lnTo>
                <a:lnTo>
                  <a:pt x="12556" y="11802"/>
                </a:lnTo>
                <a:lnTo>
                  <a:pt x="12483" y="11364"/>
                </a:lnTo>
                <a:lnTo>
                  <a:pt x="12385" y="10950"/>
                </a:lnTo>
                <a:lnTo>
                  <a:pt x="12264" y="10536"/>
                </a:lnTo>
                <a:lnTo>
                  <a:pt x="12093" y="10171"/>
                </a:lnTo>
                <a:lnTo>
                  <a:pt x="12337" y="9977"/>
                </a:lnTo>
                <a:lnTo>
                  <a:pt x="12580" y="9758"/>
                </a:lnTo>
                <a:lnTo>
                  <a:pt x="12994" y="9295"/>
                </a:lnTo>
                <a:lnTo>
                  <a:pt x="13407" y="8833"/>
                </a:lnTo>
                <a:lnTo>
                  <a:pt x="13845" y="8371"/>
                </a:lnTo>
                <a:lnTo>
                  <a:pt x="13918" y="8322"/>
                </a:lnTo>
                <a:lnTo>
                  <a:pt x="13967" y="8273"/>
                </a:lnTo>
                <a:lnTo>
                  <a:pt x="14259" y="8006"/>
                </a:lnTo>
                <a:lnTo>
                  <a:pt x="14575" y="7714"/>
                </a:lnTo>
                <a:lnTo>
                  <a:pt x="14721" y="7543"/>
                </a:lnTo>
                <a:lnTo>
                  <a:pt x="14867" y="7373"/>
                </a:lnTo>
                <a:lnTo>
                  <a:pt x="14965" y="7203"/>
                </a:lnTo>
                <a:lnTo>
                  <a:pt x="15062" y="7057"/>
                </a:lnTo>
                <a:lnTo>
                  <a:pt x="15427" y="7154"/>
                </a:lnTo>
                <a:lnTo>
                  <a:pt x="15865" y="7203"/>
                </a:lnTo>
                <a:lnTo>
                  <a:pt x="16279" y="7227"/>
                </a:lnTo>
                <a:lnTo>
                  <a:pt x="16498" y="7203"/>
                </a:lnTo>
                <a:lnTo>
                  <a:pt x="16717" y="7178"/>
                </a:lnTo>
                <a:lnTo>
                  <a:pt x="16911" y="7130"/>
                </a:lnTo>
                <a:lnTo>
                  <a:pt x="17106" y="7057"/>
                </a:lnTo>
                <a:lnTo>
                  <a:pt x="17300" y="6959"/>
                </a:lnTo>
                <a:lnTo>
                  <a:pt x="17446" y="6862"/>
                </a:lnTo>
                <a:lnTo>
                  <a:pt x="17617" y="6740"/>
                </a:lnTo>
                <a:lnTo>
                  <a:pt x="17738" y="6594"/>
                </a:lnTo>
                <a:lnTo>
                  <a:pt x="17836" y="6424"/>
                </a:lnTo>
                <a:lnTo>
                  <a:pt x="17909" y="6229"/>
                </a:lnTo>
                <a:lnTo>
                  <a:pt x="17957" y="6108"/>
                </a:lnTo>
                <a:lnTo>
                  <a:pt x="17957" y="5986"/>
                </a:lnTo>
                <a:lnTo>
                  <a:pt x="17933" y="5864"/>
                </a:lnTo>
                <a:lnTo>
                  <a:pt x="17909" y="5743"/>
                </a:lnTo>
                <a:lnTo>
                  <a:pt x="17811" y="5548"/>
                </a:lnTo>
                <a:lnTo>
                  <a:pt x="17690" y="5353"/>
                </a:lnTo>
                <a:lnTo>
                  <a:pt x="17495" y="5183"/>
                </a:lnTo>
                <a:lnTo>
                  <a:pt x="17325" y="5013"/>
                </a:lnTo>
                <a:lnTo>
                  <a:pt x="16960" y="4721"/>
                </a:lnTo>
                <a:lnTo>
                  <a:pt x="16692" y="4453"/>
                </a:lnTo>
                <a:lnTo>
                  <a:pt x="16425" y="4161"/>
                </a:lnTo>
                <a:lnTo>
                  <a:pt x="15914" y="3577"/>
                </a:lnTo>
                <a:lnTo>
                  <a:pt x="15403" y="2993"/>
                </a:lnTo>
                <a:lnTo>
                  <a:pt x="15135" y="2701"/>
                </a:lnTo>
                <a:lnTo>
                  <a:pt x="14843" y="2434"/>
                </a:lnTo>
                <a:lnTo>
                  <a:pt x="14283" y="1996"/>
                </a:lnTo>
                <a:lnTo>
                  <a:pt x="14016" y="1777"/>
                </a:lnTo>
                <a:lnTo>
                  <a:pt x="13772" y="1533"/>
                </a:lnTo>
                <a:lnTo>
                  <a:pt x="13529" y="1266"/>
                </a:lnTo>
                <a:lnTo>
                  <a:pt x="13310" y="998"/>
                </a:lnTo>
                <a:lnTo>
                  <a:pt x="13091" y="706"/>
                </a:lnTo>
                <a:lnTo>
                  <a:pt x="12848" y="438"/>
                </a:lnTo>
                <a:lnTo>
                  <a:pt x="12677" y="292"/>
                </a:lnTo>
                <a:lnTo>
                  <a:pt x="12507" y="171"/>
                </a:lnTo>
                <a:lnTo>
                  <a:pt x="12337" y="98"/>
                </a:lnTo>
                <a:lnTo>
                  <a:pt x="12142" y="25"/>
                </a:lnTo>
                <a:lnTo>
                  <a:pt x="11947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2" name="Google Shape;892;p37"/>
          <p:cNvSpPr/>
          <p:nvPr/>
        </p:nvSpPr>
        <p:spPr>
          <a:xfrm>
            <a:off x="2629978" y="1500354"/>
            <a:ext cx="365350" cy="366945"/>
          </a:xfrm>
          <a:custGeom>
            <a:avLst/>
            <a:gdLst/>
            <a:ahLst/>
            <a:cxnLst/>
            <a:rect l="l" t="t" r="r" b="b"/>
            <a:pathLst>
              <a:path w="16717" h="16790" extrusionOk="0">
                <a:moveTo>
                  <a:pt x="8687" y="511"/>
                </a:moveTo>
                <a:lnTo>
                  <a:pt x="9174" y="1046"/>
                </a:lnTo>
                <a:lnTo>
                  <a:pt x="9660" y="1606"/>
                </a:lnTo>
                <a:lnTo>
                  <a:pt x="10025" y="2068"/>
                </a:lnTo>
                <a:lnTo>
                  <a:pt x="10196" y="2312"/>
                </a:lnTo>
                <a:lnTo>
                  <a:pt x="10390" y="2531"/>
                </a:lnTo>
                <a:lnTo>
                  <a:pt x="10585" y="2701"/>
                </a:lnTo>
                <a:lnTo>
                  <a:pt x="10780" y="2871"/>
                </a:lnTo>
                <a:lnTo>
                  <a:pt x="11023" y="2969"/>
                </a:lnTo>
                <a:lnTo>
                  <a:pt x="11242" y="3042"/>
                </a:lnTo>
                <a:lnTo>
                  <a:pt x="11485" y="3066"/>
                </a:lnTo>
                <a:lnTo>
                  <a:pt x="11729" y="3042"/>
                </a:lnTo>
                <a:lnTo>
                  <a:pt x="11972" y="2969"/>
                </a:lnTo>
                <a:lnTo>
                  <a:pt x="12215" y="2847"/>
                </a:lnTo>
                <a:lnTo>
                  <a:pt x="12337" y="2750"/>
                </a:lnTo>
                <a:lnTo>
                  <a:pt x="12434" y="2652"/>
                </a:lnTo>
                <a:lnTo>
                  <a:pt x="12605" y="2433"/>
                </a:lnTo>
                <a:lnTo>
                  <a:pt x="12726" y="2190"/>
                </a:lnTo>
                <a:lnTo>
                  <a:pt x="12824" y="1922"/>
                </a:lnTo>
                <a:lnTo>
                  <a:pt x="12921" y="1679"/>
                </a:lnTo>
                <a:lnTo>
                  <a:pt x="13043" y="1411"/>
                </a:lnTo>
                <a:lnTo>
                  <a:pt x="13164" y="1168"/>
                </a:lnTo>
                <a:lnTo>
                  <a:pt x="13335" y="973"/>
                </a:lnTo>
                <a:lnTo>
                  <a:pt x="13456" y="852"/>
                </a:lnTo>
                <a:lnTo>
                  <a:pt x="13602" y="779"/>
                </a:lnTo>
                <a:lnTo>
                  <a:pt x="13724" y="706"/>
                </a:lnTo>
                <a:lnTo>
                  <a:pt x="13870" y="657"/>
                </a:lnTo>
                <a:lnTo>
                  <a:pt x="13991" y="608"/>
                </a:lnTo>
                <a:lnTo>
                  <a:pt x="14137" y="584"/>
                </a:lnTo>
                <a:lnTo>
                  <a:pt x="14283" y="584"/>
                </a:lnTo>
                <a:lnTo>
                  <a:pt x="14429" y="608"/>
                </a:lnTo>
                <a:lnTo>
                  <a:pt x="14721" y="681"/>
                </a:lnTo>
                <a:lnTo>
                  <a:pt x="14989" y="779"/>
                </a:lnTo>
                <a:lnTo>
                  <a:pt x="15232" y="949"/>
                </a:lnTo>
                <a:lnTo>
                  <a:pt x="15451" y="1119"/>
                </a:lnTo>
                <a:lnTo>
                  <a:pt x="15403" y="1168"/>
                </a:lnTo>
                <a:lnTo>
                  <a:pt x="15354" y="1217"/>
                </a:lnTo>
                <a:lnTo>
                  <a:pt x="15354" y="1265"/>
                </a:lnTo>
                <a:lnTo>
                  <a:pt x="15354" y="1314"/>
                </a:lnTo>
                <a:lnTo>
                  <a:pt x="15403" y="1363"/>
                </a:lnTo>
                <a:lnTo>
                  <a:pt x="15646" y="1363"/>
                </a:lnTo>
                <a:lnTo>
                  <a:pt x="15670" y="1387"/>
                </a:lnTo>
                <a:lnTo>
                  <a:pt x="15768" y="1533"/>
                </a:lnTo>
                <a:lnTo>
                  <a:pt x="15646" y="1557"/>
                </a:lnTo>
                <a:lnTo>
                  <a:pt x="15500" y="1606"/>
                </a:lnTo>
                <a:lnTo>
                  <a:pt x="15427" y="1630"/>
                </a:lnTo>
                <a:lnTo>
                  <a:pt x="15378" y="1703"/>
                </a:lnTo>
                <a:lnTo>
                  <a:pt x="15354" y="1752"/>
                </a:lnTo>
                <a:lnTo>
                  <a:pt x="15378" y="1801"/>
                </a:lnTo>
                <a:lnTo>
                  <a:pt x="15451" y="1825"/>
                </a:lnTo>
                <a:lnTo>
                  <a:pt x="15500" y="1849"/>
                </a:lnTo>
                <a:lnTo>
                  <a:pt x="15646" y="1874"/>
                </a:lnTo>
                <a:lnTo>
                  <a:pt x="15914" y="1874"/>
                </a:lnTo>
                <a:lnTo>
                  <a:pt x="16011" y="2068"/>
                </a:lnTo>
                <a:lnTo>
                  <a:pt x="15841" y="2044"/>
                </a:lnTo>
                <a:lnTo>
                  <a:pt x="15695" y="2044"/>
                </a:lnTo>
                <a:lnTo>
                  <a:pt x="15573" y="2068"/>
                </a:lnTo>
                <a:lnTo>
                  <a:pt x="15451" y="2141"/>
                </a:lnTo>
                <a:lnTo>
                  <a:pt x="15427" y="2141"/>
                </a:lnTo>
                <a:lnTo>
                  <a:pt x="15451" y="2166"/>
                </a:lnTo>
                <a:lnTo>
                  <a:pt x="15500" y="2239"/>
                </a:lnTo>
                <a:lnTo>
                  <a:pt x="15573" y="2287"/>
                </a:lnTo>
                <a:lnTo>
                  <a:pt x="15743" y="2360"/>
                </a:lnTo>
                <a:lnTo>
                  <a:pt x="16084" y="2458"/>
                </a:lnTo>
                <a:lnTo>
                  <a:pt x="16084" y="2652"/>
                </a:lnTo>
                <a:lnTo>
                  <a:pt x="16060" y="2823"/>
                </a:lnTo>
                <a:lnTo>
                  <a:pt x="15646" y="2725"/>
                </a:lnTo>
                <a:lnTo>
                  <a:pt x="15427" y="2652"/>
                </a:lnTo>
                <a:lnTo>
                  <a:pt x="15330" y="2628"/>
                </a:lnTo>
                <a:lnTo>
                  <a:pt x="15184" y="2628"/>
                </a:lnTo>
                <a:lnTo>
                  <a:pt x="15184" y="2652"/>
                </a:lnTo>
                <a:lnTo>
                  <a:pt x="15281" y="2750"/>
                </a:lnTo>
                <a:lnTo>
                  <a:pt x="15378" y="2847"/>
                </a:lnTo>
                <a:lnTo>
                  <a:pt x="15622" y="2993"/>
                </a:lnTo>
                <a:lnTo>
                  <a:pt x="15768" y="3090"/>
                </a:lnTo>
                <a:lnTo>
                  <a:pt x="15962" y="3139"/>
                </a:lnTo>
                <a:lnTo>
                  <a:pt x="15841" y="3309"/>
                </a:lnTo>
                <a:lnTo>
                  <a:pt x="15768" y="3407"/>
                </a:lnTo>
                <a:lnTo>
                  <a:pt x="15670" y="3334"/>
                </a:lnTo>
                <a:lnTo>
                  <a:pt x="15573" y="3285"/>
                </a:lnTo>
                <a:lnTo>
                  <a:pt x="15378" y="3212"/>
                </a:lnTo>
                <a:lnTo>
                  <a:pt x="14989" y="3017"/>
                </a:lnTo>
                <a:lnTo>
                  <a:pt x="14794" y="2944"/>
                </a:lnTo>
                <a:lnTo>
                  <a:pt x="14600" y="2896"/>
                </a:lnTo>
                <a:lnTo>
                  <a:pt x="14575" y="2896"/>
                </a:lnTo>
                <a:lnTo>
                  <a:pt x="14575" y="2920"/>
                </a:lnTo>
                <a:lnTo>
                  <a:pt x="14673" y="3090"/>
                </a:lnTo>
                <a:lnTo>
                  <a:pt x="14819" y="3236"/>
                </a:lnTo>
                <a:lnTo>
                  <a:pt x="14965" y="3358"/>
                </a:lnTo>
                <a:lnTo>
                  <a:pt x="15135" y="3455"/>
                </a:lnTo>
                <a:lnTo>
                  <a:pt x="15427" y="3626"/>
                </a:lnTo>
                <a:lnTo>
                  <a:pt x="15086" y="3747"/>
                </a:lnTo>
                <a:lnTo>
                  <a:pt x="14989" y="3674"/>
                </a:lnTo>
                <a:lnTo>
                  <a:pt x="14867" y="3650"/>
                </a:lnTo>
                <a:lnTo>
                  <a:pt x="14770" y="3601"/>
                </a:lnTo>
                <a:lnTo>
                  <a:pt x="14673" y="3528"/>
                </a:lnTo>
                <a:lnTo>
                  <a:pt x="14527" y="3407"/>
                </a:lnTo>
                <a:lnTo>
                  <a:pt x="14429" y="3358"/>
                </a:lnTo>
                <a:lnTo>
                  <a:pt x="14332" y="3334"/>
                </a:lnTo>
                <a:lnTo>
                  <a:pt x="14308" y="3334"/>
                </a:lnTo>
                <a:lnTo>
                  <a:pt x="14259" y="3358"/>
                </a:lnTo>
                <a:lnTo>
                  <a:pt x="14235" y="3431"/>
                </a:lnTo>
                <a:lnTo>
                  <a:pt x="14259" y="3528"/>
                </a:lnTo>
                <a:lnTo>
                  <a:pt x="14308" y="3650"/>
                </a:lnTo>
                <a:lnTo>
                  <a:pt x="14478" y="3845"/>
                </a:lnTo>
                <a:lnTo>
                  <a:pt x="14551" y="3918"/>
                </a:lnTo>
                <a:lnTo>
                  <a:pt x="14308" y="4015"/>
                </a:lnTo>
                <a:lnTo>
                  <a:pt x="14186" y="3942"/>
                </a:lnTo>
                <a:lnTo>
                  <a:pt x="14064" y="3893"/>
                </a:lnTo>
                <a:lnTo>
                  <a:pt x="14016" y="3869"/>
                </a:lnTo>
                <a:lnTo>
                  <a:pt x="13943" y="3845"/>
                </a:lnTo>
                <a:lnTo>
                  <a:pt x="13918" y="3869"/>
                </a:lnTo>
                <a:lnTo>
                  <a:pt x="13894" y="3893"/>
                </a:lnTo>
                <a:lnTo>
                  <a:pt x="13894" y="3966"/>
                </a:lnTo>
                <a:lnTo>
                  <a:pt x="13918" y="4039"/>
                </a:lnTo>
                <a:lnTo>
                  <a:pt x="13991" y="4161"/>
                </a:lnTo>
                <a:lnTo>
                  <a:pt x="14040" y="4210"/>
                </a:lnTo>
                <a:lnTo>
                  <a:pt x="13967" y="4283"/>
                </a:lnTo>
                <a:lnTo>
                  <a:pt x="13870" y="4404"/>
                </a:lnTo>
                <a:lnTo>
                  <a:pt x="13845" y="4331"/>
                </a:lnTo>
                <a:lnTo>
                  <a:pt x="13797" y="4234"/>
                </a:lnTo>
                <a:lnTo>
                  <a:pt x="13724" y="4161"/>
                </a:lnTo>
                <a:lnTo>
                  <a:pt x="13651" y="4161"/>
                </a:lnTo>
                <a:lnTo>
                  <a:pt x="13626" y="4234"/>
                </a:lnTo>
                <a:lnTo>
                  <a:pt x="13602" y="4283"/>
                </a:lnTo>
                <a:lnTo>
                  <a:pt x="13602" y="4380"/>
                </a:lnTo>
                <a:lnTo>
                  <a:pt x="13602" y="4428"/>
                </a:lnTo>
                <a:lnTo>
                  <a:pt x="13675" y="4550"/>
                </a:lnTo>
                <a:lnTo>
                  <a:pt x="13748" y="4647"/>
                </a:lnTo>
                <a:lnTo>
                  <a:pt x="13699" y="4842"/>
                </a:lnTo>
                <a:lnTo>
                  <a:pt x="13675" y="5037"/>
                </a:lnTo>
                <a:lnTo>
                  <a:pt x="13699" y="5231"/>
                </a:lnTo>
                <a:lnTo>
                  <a:pt x="13724" y="5426"/>
                </a:lnTo>
                <a:lnTo>
                  <a:pt x="13797" y="5621"/>
                </a:lnTo>
                <a:lnTo>
                  <a:pt x="13870" y="5815"/>
                </a:lnTo>
                <a:lnTo>
                  <a:pt x="13967" y="5986"/>
                </a:lnTo>
                <a:lnTo>
                  <a:pt x="14089" y="6132"/>
                </a:lnTo>
                <a:lnTo>
                  <a:pt x="14308" y="6351"/>
                </a:lnTo>
                <a:lnTo>
                  <a:pt x="14527" y="6570"/>
                </a:lnTo>
                <a:lnTo>
                  <a:pt x="14746" y="6764"/>
                </a:lnTo>
                <a:lnTo>
                  <a:pt x="14965" y="6983"/>
                </a:lnTo>
                <a:lnTo>
                  <a:pt x="15597" y="7640"/>
                </a:lnTo>
                <a:lnTo>
                  <a:pt x="15914" y="7981"/>
                </a:lnTo>
                <a:lnTo>
                  <a:pt x="16254" y="8273"/>
                </a:lnTo>
                <a:lnTo>
                  <a:pt x="16279" y="8297"/>
                </a:lnTo>
                <a:lnTo>
                  <a:pt x="16230" y="8443"/>
                </a:lnTo>
                <a:lnTo>
                  <a:pt x="16133" y="8346"/>
                </a:lnTo>
                <a:lnTo>
                  <a:pt x="16035" y="8249"/>
                </a:lnTo>
                <a:lnTo>
                  <a:pt x="15768" y="8078"/>
                </a:lnTo>
                <a:lnTo>
                  <a:pt x="15573" y="7981"/>
                </a:lnTo>
                <a:lnTo>
                  <a:pt x="15378" y="7884"/>
                </a:lnTo>
                <a:lnTo>
                  <a:pt x="15159" y="7811"/>
                </a:lnTo>
                <a:lnTo>
                  <a:pt x="14940" y="7738"/>
                </a:lnTo>
                <a:lnTo>
                  <a:pt x="14892" y="7762"/>
                </a:lnTo>
                <a:lnTo>
                  <a:pt x="14892" y="7786"/>
                </a:lnTo>
                <a:lnTo>
                  <a:pt x="15013" y="7932"/>
                </a:lnTo>
                <a:lnTo>
                  <a:pt x="15159" y="8078"/>
                </a:lnTo>
                <a:lnTo>
                  <a:pt x="15476" y="8297"/>
                </a:lnTo>
                <a:lnTo>
                  <a:pt x="15695" y="8468"/>
                </a:lnTo>
                <a:lnTo>
                  <a:pt x="15889" y="8614"/>
                </a:lnTo>
                <a:lnTo>
                  <a:pt x="15987" y="8687"/>
                </a:lnTo>
                <a:lnTo>
                  <a:pt x="16060" y="8711"/>
                </a:lnTo>
                <a:lnTo>
                  <a:pt x="15865" y="9003"/>
                </a:lnTo>
                <a:lnTo>
                  <a:pt x="15816" y="9076"/>
                </a:lnTo>
                <a:lnTo>
                  <a:pt x="15816" y="9052"/>
                </a:lnTo>
                <a:lnTo>
                  <a:pt x="15768" y="8954"/>
                </a:lnTo>
                <a:lnTo>
                  <a:pt x="15695" y="8881"/>
                </a:lnTo>
                <a:lnTo>
                  <a:pt x="15597" y="8833"/>
                </a:lnTo>
                <a:lnTo>
                  <a:pt x="15524" y="8784"/>
                </a:lnTo>
                <a:lnTo>
                  <a:pt x="15135" y="8614"/>
                </a:lnTo>
                <a:lnTo>
                  <a:pt x="14916" y="8516"/>
                </a:lnTo>
                <a:lnTo>
                  <a:pt x="14721" y="8395"/>
                </a:lnTo>
                <a:lnTo>
                  <a:pt x="14527" y="8273"/>
                </a:lnTo>
                <a:lnTo>
                  <a:pt x="14332" y="8176"/>
                </a:lnTo>
                <a:lnTo>
                  <a:pt x="14283" y="8176"/>
                </a:lnTo>
                <a:lnTo>
                  <a:pt x="14283" y="8200"/>
                </a:lnTo>
                <a:lnTo>
                  <a:pt x="14259" y="8249"/>
                </a:lnTo>
                <a:lnTo>
                  <a:pt x="14308" y="8346"/>
                </a:lnTo>
                <a:lnTo>
                  <a:pt x="14356" y="8419"/>
                </a:lnTo>
                <a:lnTo>
                  <a:pt x="14527" y="8589"/>
                </a:lnTo>
                <a:lnTo>
                  <a:pt x="14721" y="8735"/>
                </a:lnTo>
                <a:lnTo>
                  <a:pt x="14892" y="8833"/>
                </a:lnTo>
                <a:lnTo>
                  <a:pt x="15086" y="8954"/>
                </a:lnTo>
                <a:lnTo>
                  <a:pt x="15305" y="9076"/>
                </a:lnTo>
                <a:lnTo>
                  <a:pt x="15427" y="9100"/>
                </a:lnTo>
                <a:lnTo>
                  <a:pt x="15549" y="9149"/>
                </a:lnTo>
                <a:lnTo>
                  <a:pt x="15743" y="9149"/>
                </a:lnTo>
                <a:lnTo>
                  <a:pt x="15768" y="9125"/>
                </a:lnTo>
                <a:lnTo>
                  <a:pt x="15451" y="9587"/>
                </a:lnTo>
                <a:lnTo>
                  <a:pt x="15330" y="9490"/>
                </a:lnTo>
                <a:lnTo>
                  <a:pt x="15208" y="9417"/>
                </a:lnTo>
                <a:lnTo>
                  <a:pt x="14965" y="9246"/>
                </a:lnTo>
                <a:lnTo>
                  <a:pt x="14746" y="9100"/>
                </a:lnTo>
                <a:lnTo>
                  <a:pt x="14502" y="8954"/>
                </a:lnTo>
                <a:lnTo>
                  <a:pt x="14381" y="8881"/>
                </a:lnTo>
                <a:lnTo>
                  <a:pt x="14235" y="8833"/>
                </a:lnTo>
                <a:lnTo>
                  <a:pt x="14113" y="8808"/>
                </a:lnTo>
                <a:lnTo>
                  <a:pt x="13991" y="8808"/>
                </a:lnTo>
                <a:lnTo>
                  <a:pt x="13943" y="8833"/>
                </a:lnTo>
                <a:lnTo>
                  <a:pt x="13943" y="8857"/>
                </a:lnTo>
                <a:lnTo>
                  <a:pt x="14016" y="8954"/>
                </a:lnTo>
                <a:lnTo>
                  <a:pt x="14089" y="9052"/>
                </a:lnTo>
                <a:lnTo>
                  <a:pt x="14283" y="9222"/>
                </a:lnTo>
                <a:lnTo>
                  <a:pt x="14673" y="9514"/>
                </a:lnTo>
                <a:lnTo>
                  <a:pt x="14916" y="9709"/>
                </a:lnTo>
                <a:lnTo>
                  <a:pt x="15062" y="9806"/>
                </a:lnTo>
                <a:lnTo>
                  <a:pt x="15208" y="9903"/>
                </a:lnTo>
                <a:lnTo>
                  <a:pt x="15086" y="10049"/>
                </a:lnTo>
                <a:lnTo>
                  <a:pt x="15013" y="10122"/>
                </a:lnTo>
                <a:lnTo>
                  <a:pt x="14843" y="10001"/>
                </a:lnTo>
                <a:lnTo>
                  <a:pt x="14721" y="9928"/>
                </a:lnTo>
                <a:lnTo>
                  <a:pt x="14405" y="9782"/>
                </a:lnTo>
                <a:lnTo>
                  <a:pt x="14089" y="9636"/>
                </a:lnTo>
                <a:lnTo>
                  <a:pt x="13943" y="9538"/>
                </a:lnTo>
                <a:lnTo>
                  <a:pt x="13797" y="9441"/>
                </a:lnTo>
                <a:lnTo>
                  <a:pt x="13699" y="9319"/>
                </a:lnTo>
                <a:lnTo>
                  <a:pt x="13626" y="9149"/>
                </a:lnTo>
                <a:lnTo>
                  <a:pt x="13578" y="9149"/>
                </a:lnTo>
                <a:lnTo>
                  <a:pt x="13554" y="9295"/>
                </a:lnTo>
                <a:lnTo>
                  <a:pt x="13578" y="9392"/>
                </a:lnTo>
                <a:lnTo>
                  <a:pt x="13602" y="9514"/>
                </a:lnTo>
                <a:lnTo>
                  <a:pt x="13651" y="9611"/>
                </a:lnTo>
                <a:lnTo>
                  <a:pt x="13724" y="9709"/>
                </a:lnTo>
                <a:lnTo>
                  <a:pt x="13797" y="9782"/>
                </a:lnTo>
                <a:lnTo>
                  <a:pt x="13991" y="9952"/>
                </a:lnTo>
                <a:lnTo>
                  <a:pt x="14283" y="10122"/>
                </a:lnTo>
                <a:lnTo>
                  <a:pt x="14600" y="10268"/>
                </a:lnTo>
                <a:lnTo>
                  <a:pt x="14746" y="10390"/>
                </a:lnTo>
                <a:lnTo>
                  <a:pt x="14551" y="10512"/>
                </a:lnTo>
                <a:lnTo>
                  <a:pt x="14356" y="10633"/>
                </a:lnTo>
                <a:lnTo>
                  <a:pt x="14259" y="10512"/>
                </a:lnTo>
                <a:lnTo>
                  <a:pt x="14137" y="10414"/>
                </a:lnTo>
                <a:lnTo>
                  <a:pt x="13894" y="10244"/>
                </a:lnTo>
                <a:lnTo>
                  <a:pt x="13724" y="10122"/>
                </a:lnTo>
                <a:lnTo>
                  <a:pt x="13578" y="9976"/>
                </a:lnTo>
                <a:lnTo>
                  <a:pt x="13456" y="9855"/>
                </a:lnTo>
                <a:lnTo>
                  <a:pt x="13408" y="9782"/>
                </a:lnTo>
                <a:lnTo>
                  <a:pt x="13359" y="9733"/>
                </a:lnTo>
                <a:lnTo>
                  <a:pt x="13310" y="9733"/>
                </a:lnTo>
                <a:lnTo>
                  <a:pt x="13286" y="9757"/>
                </a:lnTo>
                <a:lnTo>
                  <a:pt x="13262" y="9830"/>
                </a:lnTo>
                <a:lnTo>
                  <a:pt x="13262" y="9928"/>
                </a:lnTo>
                <a:lnTo>
                  <a:pt x="13262" y="10001"/>
                </a:lnTo>
                <a:lnTo>
                  <a:pt x="13310" y="10098"/>
                </a:lnTo>
                <a:lnTo>
                  <a:pt x="13408" y="10244"/>
                </a:lnTo>
                <a:lnTo>
                  <a:pt x="13529" y="10390"/>
                </a:lnTo>
                <a:lnTo>
                  <a:pt x="13699" y="10536"/>
                </a:lnTo>
                <a:lnTo>
                  <a:pt x="13894" y="10682"/>
                </a:lnTo>
                <a:lnTo>
                  <a:pt x="13991" y="10779"/>
                </a:lnTo>
                <a:lnTo>
                  <a:pt x="13894" y="10828"/>
                </a:lnTo>
                <a:lnTo>
                  <a:pt x="13578" y="10828"/>
                </a:lnTo>
                <a:lnTo>
                  <a:pt x="13505" y="10804"/>
                </a:lnTo>
                <a:lnTo>
                  <a:pt x="13335" y="10706"/>
                </a:lnTo>
                <a:lnTo>
                  <a:pt x="13213" y="10560"/>
                </a:lnTo>
                <a:lnTo>
                  <a:pt x="13116" y="10414"/>
                </a:lnTo>
                <a:lnTo>
                  <a:pt x="13018" y="10244"/>
                </a:lnTo>
                <a:lnTo>
                  <a:pt x="12872" y="9879"/>
                </a:lnTo>
                <a:lnTo>
                  <a:pt x="12775" y="9636"/>
                </a:lnTo>
                <a:lnTo>
                  <a:pt x="12653" y="9392"/>
                </a:lnTo>
                <a:lnTo>
                  <a:pt x="12532" y="9173"/>
                </a:lnTo>
                <a:lnTo>
                  <a:pt x="12386" y="8979"/>
                </a:lnTo>
                <a:lnTo>
                  <a:pt x="12215" y="8808"/>
                </a:lnTo>
                <a:lnTo>
                  <a:pt x="12021" y="8662"/>
                </a:lnTo>
                <a:lnTo>
                  <a:pt x="11777" y="8565"/>
                </a:lnTo>
                <a:lnTo>
                  <a:pt x="11510" y="8468"/>
                </a:lnTo>
                <a:lnTo>
                  <a:pt x="11218" y="8443"/>
                </a:lnTo>
                <a:lnTo>
                  <a:pt x="10926" y="8443"/>
                </a:lnTo>
                <a:lnTo>
                  <a:pt x="10634" y="8492"/>
                </a:lnTo>
                <a:lnTo>
                  <a:pt x="10366" y="8589"/>
                </a:lnTo>
                <a:lnTo>
                  <a:pt x="10098" y="8687"/>
                </a:lnTo>
                <a:lnTo>
                  <a:pt x="9855" y="8833"/>
                </a:lnTo>
                <a:lnTo>
                  <a:pt x="9612" y="9027"/>
                </a:lnTo>
                <a:lnTo>
                  <a:pt x="9393" y="9198"/>
                </a:lnTo>
                <a:lnTo>
                  <a:pt x="9198" y="9392"/>
                </a:lnTo>
                <a:lnTo>
                  <a:pt x="9028" y="9611"/>
                </a:lnTo>
                <a:lnTo>
                  <a:pt x="8906" y="9855"/>
                </a:lnTo>
                <a:lnTo>
                  <a:pt x="8784" y="10122"/>
                </a:lnTo>
                <a:lnTo>
                  <a:pt x="8711" y="10366"/>
                </a:lnTo>
                <a:lnTo>
                  <a:pt x="8663" y="10633"/>
                </a:lnTo>
                <a:lnTo>
                  <a:pt x="8638" y="10925"/>
                </a:lnTo>
                <a:lnTo>
                  <a:pt x="8663" y="11193"/>
                </a:lnTo>
                <a:lnTo>
                  <a:pt x="8736" y="11461"/>
                </a:lnTo>
                <a:lnTo>
                  <a:pt x="8833" y="11680"/>
                </a:lnTo>
                <a:lnTo>
                  <a:pt x="8955" y="11874"/>
                </a:lnTo>
                <a:lnTo>
                  <a:pt x="9101" y="12045"/>
                </a:lnTo>
                <a:lnTo>
                  <a:pt x="9295" y="12191"/>
                </a:lnTo>
                <a:lnTo>
                  <a:pt x="9514" y="12312"/>
                </a:lnTo>
                <a:lnTo>
                  <a:pt x="9733" y="12409"/>
                </a:lnTo>
                <a:lnTo>
                  <a:pt x="10001" y="12507"/>
                </a:lnTo>
                <a:lnTo>
                  <a:pt x="10220" y="12580"/>
                </a:lnTo>
                <a:lnTo>
                  <a:pt x="10463" y="12677"/>
                </a:lnTo>
                <a:lnTo>
                  <a:pt x="10658" y="12799"/>
                </a:lnTo>
                <a:lnTo>
                  <a:pt x="10731" y="12872"/>
                </a:lnTo>
                <a:lnTo>
                  <a:pt x="10804" y="12969"/>
                </a:lnTo>
                <a:lnTo>
                  <a:pt x="10780" y="12969"/>
                </a:lnTo>
                <a:lnTo>
                  <a:pt x="10536" y="12920"/>
                </a:lnTo>
                <a:lnTo>
                  <a:pt x="10317" y="12872"/>
                </a:lnTo>
                <a:lnTo>
                  <a:pt x="10098" y="12847"/>
                </a:lnTo>
                <a:lnTo>
                  <a:pt x="9855" y="12847"/>
                </a:lnTo>
                <a:lnTo>
                  <a:pt x="9831" y="12872"/>
                </a:lnTo>
                <a:lnTo>
                  <a:pt x="9831" y="12896"/>
                </a:lnTo>
                <a:lnTo>
                  <a:pt x="9831" y="12920"/>
                </a:lnTo>
                <a:lnTo>
                  <a:pt x="9831" y="12945"/>
                </a:lnTo>
                <a:lnTo>
                  <a:pt x="10293" y="13139"/>
                </a:lnTo>
                <a:lnTo>
                  <a:pt x="10609" y="13285"/>
                </a:lnTo>
                <a:lnTo>
                  <a:pt x="10780" y="13334"/>
                </a:lnTo>
                <a:lnTo>
                  <a:pt x="10926" y="13358"/>
                </a:lnTo>
                <a:lnTo>
                  <a:pt x="10901" y="13504"/>
                </a:lnTo>
                <a:lnTo>
                  <a:pt x="10877" y="13650"/>
                </a:lnTo>
                <a:lnTo>
                  <a:pt x="10634" y="13602"/>
                </a:lnTo>
                <a:lnTo>
                  <a:pt x="10366" y="13577"/>
                </a:lnTo>
                <a:lnTo>
                  <a:pt x="10098" y="13504"/>
                </a:lnTo>
                <a:lnTo>
                  <a:pt x="9879" y="13383"/>
                </a:lnTo>
                <a:lnTo>
                  <a:pt x="9855" y="13407"/>
                </a:lnTo>
                <a:lnTo>
                  <a:pt x="9831" y="13431"/>
                </a:lnTo>
                <a:lnTo>
                  <a:pt x="10025" y="13650"/>
                </a:lnTo>
                <a:lnTo>
                  <a:pt x="10123" y="13748"/>
                </a:lnTo>
                <a:lnTo>
                  <a:pt x="10269" y="13821"/>
                </a:lnTo>
                <a:lnTo>
                  <a:pt x="10512" y="13918"/>
                </a:lnTo>
                <a:lnTo>
                  <a:pt x="10780" y="13991"/>
                </a:lnTo>
                <a:lnTo>
                  <a:pt x="10609" y="14283"/>
                </a:lnTo>
                <a:lnTo>
                  <a:pt x="9952" y="14113"/>
                </a:lnTo>
                <a:lnTo>
                  <a:pt x="9490" y="13967"/>
                </a:lnTo>
                <a:lnTo>
                  <a:pt x="9271" y="13894"/>
                </a:lnTo>
                <a:lnTo>
                  <a:pt x="9028" y="13845"/>
                </a:lnTo>
                <a:lnTo>
                  <a:pt x="9003" y="13869"/>
                </a:lnTo>
                <a:lnTo>
                  <a:pt x="8979" y="13869"/>
                </a:lnTo>
                <a:lnTo>
                  <a:pt x="8955" y="13918"/>
                </a:lnTo>
                <a:lnTo>
                  <a:pt x="8979" y="13942"/>
                </a:lnTo>
                <a:lnTo>
                  <a:pt x="9271" y="14137"/>
                </a:lnTo>
                <a:lnTo>
                  <a:pt x="9587" y="14356"/>
                </a:lnTo>
                <a:lnTo>
                  <a:pt x="9952" y="14526"/>
                </a:lnTo>
                <a:lnTo>
                  <a:pt x="10147" y="14599"/>
                </a:lnTo>
                <a:lnTo>
                  <a:pt x="10317" y="14648"/>
                </a:lnTo>
                <a:lnTo>
                  <a:pt x="10074" y="14916"/>
                </a:lnTo>
                <a:lnTo>
                  <a:pt x="9855" y="14867"/>
                </a:lnTo>
                <a:lnTo>
                  <a:pt x="9685" y="14867"/>
                </a:lnTo>
                <a:lnTo>
                  <a:pt x="9393" y="14818"/>
                </a:lnTo>
                <a:lnTo>
                  <a:pt x="9101" y="14721"/>
                </a:lnTo>
                <a:lnTo>
                  <a:pt x="8809" y="14599"/>
                </a:lnTo>
                <a:lnTo>
                  <a:pt x="8541" y="14429"/>
                </a:lnTo>
                <a:lnTo>
                  <a:pt x="8517" y="14429"/>
                </a:lnTo>
                <a:lnTo>
                  <a:pt x="8517" y="14453"/>
                </a:lnTo>
                <a:lnTo>
                  <a:pt x="8565" y="14624"/>
                </a:lnTo>
                <a:lnTo>
                  <a:pt x="8687" y="14770"/>
                </a:lnTo>
                <a:lnTo>
                  <a:pt x="8809" y="14891"/>
                </a:lnTo>
                <a:lnTo>
                  <a:pt x="8955" y="14989"/>
                </a:lnTo>
                <a:lnTo>
                  <a:pt x="9125" y="15086"/>
                </a:lnTo>
                <a:lnTo>
                  <a:pt x="9295" y="15159"/>
                </a:lnTo>
                <a:lnTo>
                  <a:pt x="9490" y="15208"/>
                </a:lnTo>
                <a:lnTo>
                  <a:pt x="9660" y="15232"/>
                </a:lnTo>
                <a:lnTo>
                  <a:pt x="9320" y="15500"/>
                </a:lnTo>
                <a:lnTo>
                  <a:pt x="9271" y="15451"/>
                </a:lnTo>
                <a:lnTo>
                  <a:pt x="9125" y="15354"/>
                </a:lnTo>
                <a:lnTo>
                  <a:pt x="8955" y="15281"/>
                </a:lnTo>
                <a:lnTo>
                  <a:pt x="8590" y="15135"/>
                </a:lnTo>
                <a:lnTo>
                  <a:pt x="8298" y="14989"/>
                </a:lnTo>
                <a:lnTo>
                  <a:pt x="8152" y="14940"/>
                </a:lnTo>
                <a:lnTo>
                  <a:pt x="8030" y="14867"/>
                </a:lnTo>
                <a:lnTo>
                  <a:pt x="8006" y="14867"/>
                </a:lnTo>
                <a:lnTo>
                  <a:pt x="7981" y="14891"/>
                </a:lnTo>
                <a:lnTo>
                  <a:pt x="7957" y="14989"/>
                </a:lnTo>
                <a:lnTo>
                  <a:pt x="7981" y="15062"/>
                </a:lnTo>
                <a:lnTo>
                  <a:pt x="8006" y="15135"/>
                </a:lnTo>
                <a:lnTo>
                  <a:pt x="8054" y="15208"/>
                </a:lnTo>
                <a:lnTo>
                  <a:pt x="8152" y="15329"/>
                </a:lnTo>
                <a:lnTo>
                  <a:pt x="8298" y="15427"/>
                </a:lnTo>
                <a:lnTo>
                  <a:pt x="8590" y="15597"/>
                </a:lnTo>
                <a:lnTo>
                  <a:pt x="8930" y="15767"/>
                </a:lnTo>
                <a:lnTo>
                  <a:pt x="8614" y="15986"/>
                </a:lnTo>
                <a:lnTo>
                  <a:pt x="8322" y="15792"/>
                </a:lnTo>
                <a:lnTo>
                  <a:pt x="8054" y="15597"/>
                </a:lnTo>
                <a:lnTo>
                  <a:pt x="7762" y="15402"/>
                </a:lnTo>
                <a:lnTo>
                  <a:pt x="7470" y="15183"/>
                </a:lnTo>
                <a:lnTo>
                  <a:pt x="7203" y="14916"/>
                </a:lnTo>
                <a:lnTo>
                  <a:pt x="6935" y="14599"/>
                </a:lnTo>
                <a:lnTo>
                  <a:pt x="6667" y="14307"/>
                </a:lnTo>
                <a:lnTo>
                  <a:pt x="6375" y="14040"/>
                </a:lnTo>
                <a:lnTo>
                  <a:pt x="6229" y="13942"/>
                </a:lnTo>
                <a:lnTo>
                  <a:pt x="6083" y="13845"/>
                </a:lnTo>
                <a:lnTo>
                  <a:pt x="5937" y="13772"/>
                </a:lnTo>
                <a:lnTo>
                  <a:pt x="5767" y="13699"/>
                </a:lnTo>
                <a:lnTo>
                  <a:pt x="5597" y="13650"/>
                </a:lnTo>
                <a:lnTo>
                  <a:pt x="5427" y="13626"/>
                </a:lnTo>
                <a:lnTo>
                  <a:pt x="5256" y="13626"/>
                </a:lnTo>
                <a:lnTo>
                  <a:pt x="5086" y="13650"/>
                </a:lnTo>
                <a:lnTo>
                  <a:pt x="4916" y="13529"/>
                </a:lnTo>
                <a:lnTo>
                  <a:pt x="4843" y="13456"/>
                </a:lnTo>
                <a:lnTo>
                  <a:pt x="4745" y="13383"/>
                </a:lnTo>
                <a:lnTo>
                  <a:pt x="4697" y="13407"/>
                </a:lnTo>
                <a:lnTo>
                  <a:pt x="4672" y="13456"/>
                </a:lnTo>
                <a:lnTo>
                  <a:pt x="4697" y="13529"/>
                </a:lnTo>
                <a:lnTo>
                  <a:pt x="4721" y="13602"/>
                </a:lnTo>
                <a:lnTo>
                  <a:pt x="4843" y="13772"/>
                </a:lnTo>
                <a:lnTo>
                  <a:pt x="4818" y="13772"/>
                </a:lnTo>
                <a:lnTo>
                  <a:pt x="4697" y="13869"/>
                </a:lnTo>
                <a:lnTo>
                  <a:pt x="4502" y="13748"/>
                </a:lnTo>
                <a:lnTo>
                  <a:pt x="4380" y="13723"/>
                </a:lnTo>
                <a:lnTo>
                  <a:pt x="4283" y="13699"/>
                </a:lnTo>
                <a:lnTo>
                  <a:pt x="4259" y="13723"/>
                </a:lnTo>
                <a:lnTo>
                  <a:pt x="4259" y="13748"/>
                </a:lnTo>
                <a:lnTo>
                  <a:pt x="4356" y="13918"/>
                </a:lnTo>
                <a:lnTo>
                  <a:pt x="4478" y="14088"/>
                </a:lnTo>
                <a:lnTo>
                  <a:pt x="4356" y="14234"/>
                </a:lnTo>
                <a:lnTo>
                  <a:pt x="4259" y="14405"/>
                </a:lnTo>
                <a:lnTo>
                  <a:pt x="4161" y="14307"/>
                </a:lnTo>
                <a:lnTo>
                  <a:pt x="4064" y="14186"/>
                </a:lnTo>
                <a:lnTo>
                  <a:pt x="3918" y="13942"/>
                </a:lnTo>
                <a:lnTo>
                  <a:pt x="3894" y="13942"/>
                </a:lnTo>
                <a:lnTo>
                  <a:pt x="3869" y="13967"/>
                </a:lnTo>
                <a:lnTo>
                  <a:pt x="3869" y="14186"/>
                </a:lnTo>
                <a:lnTo>
                  <a:pt x="3894" y="14380"/>
                </a:lnTo>
                <a:lnTo>
                  <a:pt x="3967" y="14575"/>
                </a:lnTo>
                <a:lnTo>
                  <a:pt x="4015" y="14648"/>
                </a:lnTo>
                <a:lnTo>
                  <a:pt x="4088" y="14721"/>
                </a:lnTo>
                <a:lnTo>
                  <a:pt x="3821" y="15329"/>
                </a:lnTo>
                <a:lnTo>
                  <a:pt x="3772" y="15281"/>
                </a:lnTo>
                <a:lnTo>
                  <a:pt x="3699" y="15110"/>
                </a:lnTo>
                <a:lnTo>
                  <a:pt x="3650" y="14916"/>
                </a:lnTo>
                <a:lnTo>
                  <a:pt x="3602" y="14794"/>
                </a:lnTo>
                <a:lnTo>
                  <a:pt x="3553" y="14672"/>
                </a:lnTo>
                <a:lnTo>
                  <a:pt x="3456" y="14551"/>
                </a:lnTo>
                <a:lnTo>
                  <a:pt x="3407" y="14526"/>
                </a:lnTo>
                <a:lnTo>
                  <a:pt x="3358" y="14478"/>
                </a:lnTo>
                <a:lnTo>
                  <a:pt x="3334" y="14502"/>
                </a:lnTo>
                <a:lnTo>
                  <a:pt x="3310" y="14526"/>
                </a:lnTo>
                <a:lnTo>
                  <a:pt x="3285" y="14794"/>
                </a:lnTo>
                <a:lnTo>
                  <a:pt x="3310" y="15013"/>
                </a:lnTo>
                <a:lnTo>
                  <a:pt x="3334" y="15208"/>
                </a:lnTo>
                <a:lnTo>
                  <a:pt x="3358" y="15354"/>
                </a:lnTo>
                <a:lnTo>
                  <a:pt x="3431" y="15475"/>
                </a:lnTo>
                <a:lnTo>
                  <a:pt x="3504" y="15597"/>
                </a:lnTo>
                <a:lnTo>
                  <a:pt x="3626" y="15694"/>
                </a:lnTo>
                <a:lnTo>
                  <a:pt x="3480" y="15865"/>
                </a:lnTo>
                <a:lnTo>
                  <a:pt x="3334" y="16035"/>
                </a:lnTo>
                <a:lnTo>
                  <a:pt x="3358" y="15986"/>
                </a:lnTo>
                <a:lnTo>
                  <a:pt x="3358" y="15913"/>
                </a:lnTo>
                <a:lnTo>
                  <a:pt x="3358" y="15865"/>
                </a:lnTo>
                <a:lnTo>
                  <a:pt x="3334" y="15816"/>
                </a:lnTo>
                <a:lnTo>
                  <a:pt x="3188" y="15621"/>
                </a:lnTo>
                <a:lnTo>
                  <a:pt x="3091" y="15402"/>
                </a:lnTo>
                <a:lnTo>
                  <a:pt x="2920" y="14940"/>
                </a:lnTo>
                <a:lnTo>
                  <a:pt x="2896" y="14916"/>
                </a:lnTo>
                <a:lnTo>
                  <a:pt x="2872" y="14916"/>
                </a:lnTo>
                <a:lnTo>
                  <a:pt x="2847" y="14940"/>
                </a:lnTo>
                <a:lnTo>
                  <a:pt x="2823" y="15232"/>
                </a:lnTo>
                <a:lnTo>
                  <a:pt x="2823" y="15378"/>
                </a:lnTo>
                <a:lnTo>
                  <a:pt x="2823" y="15524"/>
                </a:lnTo>
                <a:lnTo>
                  <a:pt x="2872" y="15670"/>
                </a:lnTo>
                <a:lnTo>
                  <a:pt x="2896" y="15792"/>
                </a:lnTo>
                <a:lnTo>
                  <a:pt x="2969" y="15938"/>
                </a:lnTo>
                <a:lnTo>
                  <a:pt x="3066" y="16059"/>
                </a:lnTo>
                <a:lnTo>
                  <a:pt x="3164" y="16108"/>
                </a:lnTo>
                <a:lnTo>
                  <a:pt x="3237" y="16108"/>
                </a:lnTo>
                <a:lnTo>
                  <a:pt x="3115" y="16181"/>
                </a:lnTo>
                <a:lnTo>
                  <a:pt x="2993" y="16230"/>
                </a:lnTo>
                <a:lnTo>
                  <a:pt x="2872" y="16254"/>
                </a:lnTo>
                <a:lnTo>
                  <a:pt x="2726" y="16278"/>
                </a:lnTo>
                <a:lnTo>
                  <a:pt x="2774" y="16181"/>
                </a:lnTo>
                <a:lnTo>
                  <a:pt x="2750" y="16132"/>
                </a:lnTo>
                <a:lnTo>
                  <a:pt x="2750" y="16084"/>
                </a:lnTo>
                <a:lnTo>
                  <a:pt x="2555" y="15646"/>
                </a:lnTo>
                <a:lnTo>
                  <a:pt x="2458" y="15427"/>
                </a:lnTo>
                <a:lnTo>
                  <a:pt x="2336" y="15232"/>
                </a:lnTo>
                <a:lnTo>
                  <a:pt x="2312" y="15208"/>
                </a:lnTo>
                <a:lnTo>
                  <a:pt x="2263" y="15232"/>
                </a:lnTo>
                <a:lnTo>
                  <a:pt x="2190" y="15354"/>
                </a:lnTo>
                <a:lnTo>
                  <a:pt x="2166" y="15500"/>
                </a:lnTo>
                <a:lnTo>
                  <a:pt x="2166" y="15621"/>
                </a:lnTo>
                <a:lnTo>
                  <a:pt x="2190" y="15767"/>
                </a:lnTo>
                <a:lnTo>
                  <a:pt x="2263" y="16035"/>
                </a:lnTo>
                <a:lnTo>
                  <a:pt x="2385" y="16278"/>
                </a:lnTo>
                <a:lnTo>
                  <a:pt x="2166" y="16230"/>
                </a:lnTo>
                <a:lnTo>
                  <a:pt x="1971" y="16132"/>
                </a:lnTo>
                <a:lnTo>
                  <a:pt x="1971" y="16059"/>
                </a:lnTo>
                <a:lnTo>
                  <a:pt x="1874" y="15573"/>
                </a:lnTo>
                <a:lnTo>
                  <a:pt x="1850" y="15475"/>
                </a:lnTo>
                <a:lnTo>
                  <a:pt x="1777" y="15402"/>
                </a:lnTo>
                <a:lnTo>
                  <a:pt x="1704" y="15329"/>
                </a:lnTo>
                <a:lnTo>
                  <a:pt x="1606" y="15305"/>
                </a:lnTo>
                <a:lnTo>
                  <a:pt x="1558" y="15305"/>
                </a:lnTo>
                <a:lnTo>
                  <a:pt x="1533" y="15354"/>
                </a:lnTo>
                <a:lnTo>
                  <a:pt x="1509" y="15451"/>
                </a:lnTo>
                <a:lnTo>
                  <a:pt x="1485" y="15548"/>
                </a:lnTo>
                <a:lnTo>
                  <a:pt x="1509" y="15767"/>
                </a:lnTo>
                <a:lnTo>
                  <a:pt x="1509" y="15792"/>
                </a:lnTo>
                <a:lnTo>
                  <a:pt x="1387" y="15646"/>
                </a:lnTo>
                <a:lnTo>
                  <a:pt x="1266" y="15500"/>
                </a:lnTo>
                <a:lnTo>
                  <a:pt x="1144" y="15329"/>
                </a:lnTo>
                <a:lnTo>
                  <a:pt x="1047" y="15135"/>
                </a:lnTo>
                <a:lnTo>
                  <a:pt x="876" y="14770"/>
                </a:lnTo>
                <a:lnTo>
                  <a:pt x="779" y="14405"/>
                </a:lnTo>
                <a:lnTo>
                  <a:pt x="730" y="14234"/>
                </a:lnTo>
                <a:lnTo>
                  <a:pt x="706" y="14040"/>
                </a:lnTo>
                <a:lnTo>
                  <a:pt x="706" y="13869"/>
                </a:lnTo>
                <a:lnTo>
                  <a:pt x="730" y="13699"/>
                </a:lnTo>
                <a:lnTo>
                  <a:pt x="779" y="13529"/>
                </a:lnTo>
                <a:lnTo>
                  <a:pt x="828" y="13358"/>
                </a:lnTo>
                <a:lnTo>
                  <a:pt x="925" y="13212"/>
                </a:lnTo>
                <a:lnTo>
                  <a:pt x="1047" y="13066"/>
                </a:lnTo>
                <a:lnTo>
                  <a:pt x="1168" y="12969"/>
                </a:lnTo>
                <a:lnTo>
                  <a:pt x="1314" y="12872"/>
                </a:lnTo>
                <a:lnTo>
                  <a:pt x="1606" y="12726"/>
                </a:lnTo>
                <a:lnTo>
                  <a:pt x="1923" y="12580"/>
                </a:lnTo>
                <a:lnTo>
                  <a:pt x="2239" y="12458"/>
                </a:lnTo>
                <a:lnTo>
                  <a:pt x="2507" y="12288"/>
                </a:lnTo>
                <a:lnTo>
                  <a:pt x="2726" y="12118"/>
                </a:lnTo>
                <a:lnTo>
                  <a:pt x="2896" y="11899"/>
                </a:lnTo>
                <a:lnTo>
                  <a:pt x="2945" y="11777"/>
                </a:lnTo>
                <a:lnTo>
                  <a:pt x="2993" y="11680"/>
                </a:lnTo>
                <a:lnTo>
                  <a:pt x="3018" y="11558"/>
                </a:lnTo>
                <a:lnTo>
                  <a:pt x="3042" y="11436"/>
                </a:lnTo>
                <a:lnTo>
                  <a:pt x="3042" y="11315"/>
                </a:lnTo>
                <a:lnTo>
                  <a:pt x="3018" y="11193"/>
                </a:lnTo>
                <a:lnTo>
                  <a:pt x="2969" y="11047"/>
                </a:lnTo>
                <a:lnTo>
                  <a:pt x="2896" y="10925"/>
                </a:lnTo>
                <a:lnTo>
                  <a:pt x="2823" y="10804"/>
                </a:lnTo>
                <a:lnTo>
                  <a:pt x="2701" y="10682"/>
                </a:lnTo>
                <a:lnTo>
                  <a:pt x="2361" y="10341"/>
                </a:lnTo>
                <a:lnTo>
                  <a:pt x="1996" y="10025"/>
                </a:lnTo>
                <a:lnTo>
                  <a:pt x="1655" y="9709"/>
                </a:lnTo>
                <a:lnTo>
                  <a:pt x="1290" y="9392"/>
                </a:lnTo>
                <a:lnTo>
                  <a:pt x="1095" y="9149"/>
                </a:lnTo>
                <a:lnTo>
                  <a:pt x="901" y="8906"/>
                </a:lnTo>
                <a:lnTo>
                  <a:pt x="706" y="8662"/>
                </a:lnTo>
                <a:lnTo>
                  <a:pt x="487" y="8443"/>
                </a:lnTo>
                <a:lnTo>
                  <a:pt x="925" y="7932"/>
                </a:lnTo>
                <a:lnTo>
                  <a:pt x="1363" y="7397"/>
                </a:lnTo>
                <a:lnTo>
                  <a:pt x="1777" y="6886"/>
                </a:lnTo>
                <a:lnTo>
                  <a:pt x="2239" y="6375"/>
                </a:lnTo>
                <a:lnTo>
                  <a:pt x="2458" y="6156"/>
                </a:lnTo>
                <a:lnTo>
                  <a:pt x="2604" y="6059"/>
                </a:lnTo>
                <a:lnTo>
                  <a:pt x="2750" y="5961"/>
                </a:lnTo>
                <a:lnTo>
                  <a:pt x="2896" y="5888"/>
                </a:lnTo>
                <a:lnTo>
                  <a:pt x="3042" y="5840"/>
                </a:lnTo>
                <a:lnTo>
                  <a:pt x="3212" y="5815"/>
                </a:lnTo>
                <a:lnTo>
                  <a:pt x="3358" y="5815"/>
                </a:lnTo>
                <a:lnTo>
                  <a:pt x="3456" y="5864"/>
                </a:lnTo>
                <a:lnTo>
                  <a:pt x="3529" y="5888"/>
                </a:lnTo>
                <a:lnTo>
                  <a:pt x="3675" y="6010"/>
                </a:lnTo>
                <a:lnTo>
                  <a:pt x="3796" y="6156"/>
                </a:lnTo>
                <a:lnTo>
                  <a:pt x="3894" y="6326"/>
                </a:lnTo>
                <a:lnTo>
                  <a:pt x="4113" y="6667"/>
                </a:lnTo>
                <a:lnTo>
                  <a:pt x="4307" y="7032"/>
                </a:lnTo>
                <a:lnTo>
                  <a:pt x="4502" y="7373"/>
                </a:lnTo>
                <a:lnTo>
                  <a:pt x="4624" y="7543"/>
                </a:lnTo>
                <a:lnTo>
                  <a:pt x="4745" y="7713"/>
                </a:lnTo>
                <a:lnTo>
                  <a:pt x="4916" y="7859"/>
                </a:lnTo>
                <a:lnTo>
                  <a:pt x="5110" y="7981"/>
                </a:lnTo>
                <a:lnTo>
                  <a:pt x="5305" y="8054"/>
                </a:lnTo>
                <a:lnTo>
                  <a:pt x="5500" y="8103"/>
                </a:lnTo>
                <a:lnTo>
                  <a:pt x="5913" y="8103"/>
                </a:lnTo>
                <a:lnTo>
                  <a:pt x="6132" y="8054"/>
                </a:lnTo>
                <a:lnTo>
                  <a:pt x="6351" y="7981"/>
                </a:lnTo>
                <a:lnTo>
                  <a:pt x="6643" y="7859"/>
                </a:lnTo>
                <a:lnTo>
                  <a:pt x="6935" y="7713"/>
                </a:lnTo>
                <a:lnTo>
                  <a:pt x="7227" y="7519"/>
                </a:lnTo>
                <a:lnTo>
                  <a:pt x="7470" y="7324"/>
                </a:lnTo>
                <a:lnTo>
                  <a:pt x="7689" y="7105"/>
                </a:lnTo>
                <a:lnTo>
                  <a:pt x="7884" y="6837"/>
                </a:lnTo>
                <a:lnTo>
                  <a:pt x="8054" y="6570"/>
                </a:lnTo>
                <a:lnTo>
                  <a:pt x="8176" y="6253"/>
                </a:lnTo>
                <a:lnTo>
                  <a:pt x="8249" y="5937"/>
                </a:lnTo>
                <a:lnTo>
                  <a:pt x="8273" y="5645"/>
                </a:lnTo>
                <a:lnTo>
                  <a:pt x="8225" y="5353"/>
                </a:lnTo>
                <a:lnTo>
                  <a:pt x="8127" y="5110"/>
                </a:lnTo>
                <a:lnTo>
                  <a:pt x="7981" y="4866"/>
                </a:lnTo>
                <a:lnTo>
                  <a:pt x="7787" y="4672"/>
                </a:lnTo>
                <a:lnTo>
                  <a:pt x="7568" y="4501"/>
                </a:lnTo>
                <a:lnTo>
                  <a:pt x="7276" y="4355"/>
                </a:lnTo>
                <a:lnTo>
                  <a:pt x="7008" y="4234"/>
                </a:lnTo>
                <a:lnTo>
                  <a:pt x="6716" y="4137"/>
                </a:lnTo>
                <a:lnTo>
                  <a:pt x="6424" y="4039"/>
                </a:lnTo>
                <a:lnTo>
                  <a:pt x="6156" y="3918"/>
                </a:lnTo>
                <a:lnTo>
                  <a:pt x="6059" y="3845"/>
                </a:lnTo>
                <a:lnTo>
                  <a:pt x="5986" y="3772"/>
                </a:lnTo>
                <a:lnTo>
                  <a:pt x="5913" y="3699"/>
                </a:lnTo>
                <a:lnTo>
                  <a:pt x="5864" y="3626"/>
                </a:lnTo>
                <a:lnTo>
                  <a:pt x="5816" y="3455"/>
                </a:lnTo>
                <a:lnTo>
                  <a:pt x="5791" y="3261"/>
                </a:lnTo>
                <a:lnTo>
                  <a:pt x="5816" y="3066"/>
                </a:lnTo>
                <a:lnTo>
                  <a:pt x="5864" y="2896"/>
                </a:lnTo>
                <a:lnTo>
                  <a:pt x="5962" y="2701"/>
                </a:lnTo>
                <a:lnTo>
                  <a:pt x="6059" y="2531"/>
                </a:lnTo>
                <a:lnTo>
                  <a:pt x="6302" y="2214"/>
                </a:lnTo>
                <a:lnTo>
                  <a:pt x="6594" y="1898"/>
                </a:lnTo>
                <a:lnTo>
                  <a:pt x="6911" y="1630"/>
                </a:lnTo>
                <a:lnTo>
                  <a:pt x="7227" y="1363"/>
                </a:lnTo>
                <a:lnTo>
                  <a:pt x="7592" y="1119"/>
                </a:lnTo>
                <a:lnTo>
                  <a:pt x="7957" y="900"/>
                </a:lnTo>
                <a:lnTo>
                  <a:pt x="8322" y="706"/>
                </a:lnTo>
                <a:lnTo>
                  <a:pt x="8687" y="511"/>
                </a:lnTo>
                <a:close/>
                <a:moveTo>
                  <a:pt x="8590" y="0"/>
                </a:moveTo>
                <a:lnTo>
                  <a:pt x="8541" y="24"/>
                </a:lnTo>
                <a:lnTo>
                  <a:pt x="8176" y="219"/>
                </a:lnTo>
                <a:lnTo>
                  <a:pt x="7811" y="414"/>
                </a:lnTo>
                <a:lnTo>
                  <a:pt x="7470" y="608"/>
                </a:lnTo>
                <a:lnTo>
                  <a:pt x="7130" y="827"/>
                </a:lnTo>
                <a:lnTo>
                  <a:pt x="6813" y="1071"/>
                </a:lnTo>
                <a:lnTo>
                  <a:pt x="6497" y="1314"/>
                </a:lnTo>
                <a:lnTo>
                  <a:pt x="6205" y="1606"/>
                </a:lnTo>
                <a:lnTo>
                  <a:pt x="5913" y="1874"/>
                </a:lnTo>
                <a:lnTo>
                  <a:pt x="5694" y="2117"/>
                </a:lnTo>
                <a:lnTo>
                  <a:pt x="5524" y="2360"/>
                </a:lnTo>
                <a:lnTo>
                  <a:pt x="5378" y="2628"/>
                </a:lnTo>
                <a:lnTo>
                  <a:pt x="5281" y="2920"/>
                </a:lnTo>
                <a:lnTo>
                  <a:pt x="5256" y="3066"/>
                </a:lnTo>
                <a:lnTo>
                  <a:pt x="5232" y="3212"/>
                </a:lnTo>
                <a:lnTo>
                  <a:pt x="5232" y="3382"/>
                </a:lnTo>
                <a:lnTo>
                  <a:pt x="5256" y="3528"/>
                </a:lnTo>
                <a:lnTo>
                  <a:pt x="5281" y="3650"/>
                </a:lnTo>
                <a:lnTo>
                  <a:pt x="5354" y="3796"/>
                </a:lnTo>
                <a:lnTo>
                  <a:pt x="5427" y="3942"/>
                </a:lnTo>
                <a:lnTo>
                  <a:pt x="5524" y="4064"/>
                </a:lnTo>
                <a:lnTo>
                  <a:pt x="5645" y="4185"/>
                </a:lnTo>
                <a:lnTo>
                  <a:pt x="5767" y="4283"/>
                </a:lnTo>
                <a:lnTo>
                  <a:pt x="6035" y="4428"/>
                </a:lnTo>
                <a:lnTo>
                  <a:pt x="6327" y="4550"/>
                </a:lnTo>
                <a:lnTo>
                  <a:pt x="6643" y="4647"/>
                </a:lnTo>
                <a:lnTo>
                  <a:pt x="6935" y="4745"/>
                </a:lnTo>
                <a:lnTo>
                  <a:pt x="7203" y="4891"/>
                </a:lnTo>
                <a:lnTo>
                  <a:pt x="7349" y="4964"/>
                </a:lnTo>
                <a:lnTo>
                  <a:pt x="7446" y="5061"/>
                </a:lnTo>
                <a:lnTo>
                  <a:pt x="7543" y="5158"/>
                </a:lnTo>
                <a:lnTo>
                  <a:pt x="7641" y="5280"/>
                </a:lnTo>
                <a:lnTo>
                  <a:pt x="7689" y="5377"/>
                </a:lnTo>
                <a:lnTo>
                  <a:pt x="7714" y="5475"/>
                </a:lnTo>
                <a:lnTo>
                  <a:pt x="7738" y="5669"/>
                </a:lnTo>
                <a:lnTo>
                  <a:pt x="7714" y="5864"/>
                </a:lnTo>
                <a:lnTo>
                  <a:pt x="7665" y="6083"/>
                </a:lnTo>
                <a:lnTo>
                  <a:pt x="7592" y="6278"/>
                </a:lnTo>
                <a:lnTo>
                  <a:pt x="7495" y="6472"/>
                </a:lnTo>
                <a:lnTo>
                  <a:pt x="7373" y="6643"/>
                </a:lnTo>
                <a:lnTo>
                  <a:pt x="7251" y="6789"/>
                </a:lnTo>
                <a:lnTo>
                  <a:pt x="7105" y="6910"/>
                </a:lnTo>
                <a:lnTo>
                  <a:pt x="6959" y="7056"/>
                </a:lnTo>
                <a:lnTo>
                  <a:pt x="6789" y="7154"/>
                </a:lnTo>
                <a:lnTo>
                  <a:pt x="6619" y="7275"/>
                </a:lnTo>
                <a:lnTo>
                  <a:pt x="6254" y="7446"/>
                </a:lnTo>
                <a:lnTo>
                  <a:pt x="5864" y="7567"/>
                </a:lnTo>
                <a:lnTo>
                  <a:pt x="5767" y="7592"/>
                </a:lnTo>
                <a:lnTo>
                  <a:pt x="5645" y="7592"/>
                </a:lnTo>
                <a:lnTo>
                  <a:pt x="5548" y="7567"/>
                </a:lnTo>
                <a:lnTo>
                  <a:pt x="5451" y="7543"/>
                </a:lnTo>
                <a:lnTo>
                  <a:pt x="5281" y="7446"/>
                </a:lnTo>
                <a:lnTo>
                  <a:pt x="5135" y="7300"/>
                </a:lnTo>
                <a:lnTo>
                  <a:pt x="4989" y="7154"/>
                </a:lnTo>
                <a:lnTo>
                  <a:pt x="4891" y="6959"/>
                </a:lnTo>
                <a:lnTo>
                  <a:pt x="4672" y="6594"/>
                </a:lnTo>
                <a:lnTo>
                  <a:pt x="4502" y="6253"/>
                </a:lnTo>
                <a:lnTo>
                  <a:pt x="4283" y="5888"/>
                </a:lnTo>
                <a:lnTo>
                  <a:pt x="4161" y="5742"/>
                </a:lnTo>
                <a:lnTo>
                  <a:pt x="4040" y="5596"/>
                </a:lnTo>
                <a:lnTo>
                  <a:pt x="3869" y="5475"/>
                </a:lnTo>
                <a:lnTo>
                  <a:pt x="3699" y="5377"/>
                </a:lnTo>
                <a:lnTo>
                  <a:pt x="3577" y="5304"/>
                </a:lnTo>
                <a:lnTo>
                  <a:pt x="3456" y="5280"/>
                </a:lnTo>
                <a:lnTo>
                  <a:pt x="3334" y="5256"/>
                </a:lnTo>
                <a:lnTo>
                  <a:pt x="3188" y="5256"/>
                </a:lnTo>
                <a:lnTo>
                  <a:pt x="2945" y="5304"/>
                </a:lnTo>
                <a:lnTo>
                  <a:pt x="2701" y="5377"/>
                </a:lnTo>
                <a:lnTo>
                  <a:pt x="2458" y="5499"/>
                </a:lnTo>
                <a:lnTo>
                  <a:pt x="2239" y="5645"/>
                </a:lnTo>
                <a:lnTo>
                  <a:pt x="2044" y="5815"/>
                </a:lnTo>
                <a:lnTo>
                  <a:pt x="1850" y="5986"/>
                </a:lnTo>
                <a:lnTo>
                  <a:pt x="1606" y="6229"/>
                </a:lnTo>
                <a:lnTo>
                  <a:pt x="1387" y="6521"/>
                </a:lnTo>
                <a:lnTo>
                  <a:pt x="998" y="7081"/>
                </a:lnTo>
                <a:lnTo>
                  <a:pt x="730" y="7397"/>
                </a:lnTo>
                <a:lnTo>
                  <a:pt x="487" y="7713"/>
                </a:lnTo>
                <a:lnTo>
                  <a:pt x="244" y="8030"/>
                </a:lnTo>
                <a:lnTo>
                  <a:pt x="25" y="8395"/>
                </a:lnTo>
                <a:lnTo>
                  <a:pt x="0" y="8492"/>
                </a:lnTo>
                <a:lnTo>
                  <a:pt x="25" y="8565"/>
                </a:lnTo>
                <a:lnTo>
                  <a:pt x="98" y="8638"/>
                </a:lnTo>
                <a:lnTo>
                  <a:pt x="171" y="8662"/>
                </a:lnTo>
                <a:lnTo>
                  <a:pt x="341" y="8906"/>
                </a:lnTo>
                <a:lnTo>
                  <a:pt x="487" y="9149"/>
                </a:lnTo>
                <a:lnTo>
                  <a:pt x="730" y="9441"/>
                </a:lnTo>
                <a:lnTo>
                  <a:pt x="974" y="9709"/>
                </a:lnTo>
                <a:lnTo>
                  <a:pt x="1290" y="10049"/>
                </a:lnTo>
                <a:lnTo>
                  <a:pt x="1655" y="10390"/>
                </a:lnTo>
                <a:lnTo>
                  <a:pt x="2361" y="10998"/>
                </a:lnTo>
                <a:lnTo>
                  <a:pt x="2458" y="11120"/>
                </a:lnTo>
                <a:lnTo>
                  <a:pt x="2531" y="11217"/>
                </a:lnTo>
                <a:lnTo>
                  <a:pt x="2580" y="11290"/>
                </a:lnTo>
                <a:lnTo>
                  <a:pt x="2580" y="11388"/>
                </a:lnTo>
                <a:lnTo>
                  <a:pt x="2580" y="11485"/>
                </a:lnTo>
                <a:lnTo>
                  <a:pt x="2531" y="11582"/>
                </a:lnTo>
                <a:lnTo>
                  <a:pt x="2482" y="11655"/>
                </a:lnTo>
                <a:lnTo>
                  <a:pt x="2409" y="11728"/>
                </a:lnTo>
                <a:lnTo>
                  <a:pt x="2239" y="11874"/>
                </a:lnTo>
                <a:lnTo>
                  <a:pt x="2044" y="11996"/>
                </a:lnTo>
                <a:lnTo>
                  <a:pt x="1655" y="12191"/>
                </a:lnTo>
                <a:lnTo>
                  <a:pt x="1387" y="12312"/>
                </a:lnTo>
                <a:lnTo>
                  <a:pt x="1095" y="12458"/>
                </a:lnTo>
                <a:lnTo>
                  <a:pt x="852" y="12604"/>
                </a:lnTo>
                <a:lnTo>
                  <a:pt x="609" y="12799"/>
                </a:lnTo>
                <a:lnTo>
                  <a:pt x="511" y="12920"/>
                </a:lnTo>
                <a:lnTo>
                  <a:pt x="438" y="13042"/>
                </a:lnTo>
                <a:lnTo>
                  <a:pt x="365" y="13164"/>
                </a:lnTo>
                <a:lnTo>
                  <a:pt x="317" y="13285"/>
                </a:lnTo>
                <a:lnTo>
                  <a:pt x="244" y="13577"/>
                </a:lnTo>
                <a:lnTo>
                  <a:pt x="219" y="13869"/>
                </a:lnTo>
                <a:lnTo>
                  <a:pt x="244" y="14161"/>
                </a:lnTo>
                <a:lnTo>
                  <a:pt x="268" y="14453"/>
                </a:lnTo>
                <a:lnTo>
                  <a:pt x="341" y="14745"/>
                </a:lnTo>
                <a:lnTo>
                  <a:pt x="438" y="15013"/>
                </a:lnTo>
                <a:lnTo>
                  <a:pt x="536" y="15281"/>
                </a:lnTo>
                <a:lnTo>
                  <a:pt x="682" y="15524"/>
                </a:lnTo>
                <a:lnTo>
                  <a:pt x="852" y="15767"/>
                </a:lnTo>
                <a:lnTo>
                  <a:pt x="1022" y="16011"/>
                </a:lnTo>
                <a:lnTo>
                  <a:pt x="1241" y="16205"/>
                </a:lnTo>
                <a:lnTo>
                  <a:pt x="1460" y="16400"/>
                </a:lnTo>
                <a:lnTo>
                  <a:pt x="1704" y="16546"/>
                </a:lnTo>
                <a:lnTo>
                  <a:pt x="1971" y="16668"/>
                </a:lnTo>
                <a:lnTo>
                  <a:pt x="2190" y="16741"/>
                </a:lnTo>
                <a:lnTo>
                  <a:pt x="2434" y="16765"/>
                </a:lnTo>
                <a:lnTo>
                  <a:pt x="2653" y="16789"/>
                </a:lnTo>
                <a:lnTo>
                  <a:pt x="2896" y="16765"/>
                </a:lnTo>
                <a:lnTo>
                  <a:pt x="3115" y="16716"/>
                </a:lnTo>
                <a:lnTo>
                  <a:pt x="3334" y="16643"/>
                </a:lnTo>
                <a:lnTo>
                  <a:pt x="3529" y="16522"/>
                </a:lnTo>
                <a:lnTo>
                  <a:pt x="3723" y="16351"/>
                </a:lnTo>
                <a:lnTo>
                  <a:pt x="3869" y="16205"/>
                </a:lnTo>
                <a:lnTo>
                  <a:pt x="3991" y="16035"/>
                </a:lnTo>
                <a:lnTo>
                  <a:pt x="4113" y="15840"/>
                </a:lnTo>
                <a:lnTo>
                  <a:pt x="4210" y="15646"/>
                </a:lnTo>
                <a:lnTo>
                  <a:pt x="4405" y="15256"/>
                </a:lnTo>
                <a:lnTo>
                  <a:pt x="4575" y="14867"/>
                </a:lnTo>
                <a:lnTo>
                  <a:pt x="4697" y="14648"/>
                </a:lnTo>
                <a:lnTo>
                  <a:pt x="4818" y="14478"/>
                </a:lnTo>
                <a:lnTo>
                  <a:pt x="4940" y="14332"/>
                </a:lnTo>
                <a:lnTo>
                  <a:pt x="5086" y="14234"/>
                </a:lnTo>
                <a:lnTo>
                  <a:pt x="5232" y="14161"/>
                </a:lnTo>
                <a:lnTo>
                  <a:pt x="5402" y="14137"/>
                </a:lnTo>
                <a:lnTo>
                  <a:pt x="5621" y="14186"/>
                </a:lnTo>
                <a:lnTo>
                  <a:pt x="5840" y="14259"/>
                </a:lnTo>
                <a:lnTo>
                  <a:pt x="6010" y="14380"/>
                </a:lnTo>
                <a:lnTo>
                  <a:pt x="6181" y="14502"/>
                </a:lnTo>
                <a:lnTo>
                  <a:pt x="6327" y="14648"/>
                </a:lnTo>
                <a:lnTo>
                  <a:pt x="6473" y="14818"/>
                </a:lnTo>
                <a:lnTo>
                  <a:pt x="6740" y="15135"/>
                </a:lnTo>
                <a:lnTo>
                  <a:pt x="7032" y="15451"/>
                </a:lnTo>
                <a:lnTo>
                  <a:pt x="7154" y="15597"/>
                </a:lnTo>
                <a:lnTo>
                  <a:pt x="7324" y="15719"/>
                </a:lnTo>
                <a:lnTo>
                  <a:pt x="7641" y="15938"/>
                </a:lnTo>
                <a:lnTo>
                  <a:pt x="7957" y="16157"/>
                </a:lnTo>
                <a:lnTo>
                  <a:pt x="8273" y="16400"/>
                </a:lnTo>
                <a:lnTo>
                  <a:pt x="8298" y="16473"/>
                </a:lnTo>
                <a:lnTo>
                  <a:pt x="8346" y="16522"/>
                </a:lnTo>
                <a:lnTo>
                  <a:pt x="8395" y="16546"/>
                </a:lnTo>
                <a:lnTo>
                  <a:pt x="8468" y="16546"/>
                </a:lnTo>
                <a:lnTo>
                  <a:pt x="8784" y="16424"/>
                </a:lnTo>
                <a:lnTo>
                  <a:pt x="9052" y="16254"/>
                </a:lnTo>
                <a:lnTo>
                  <a:pt x="9587" y="15889"/>
                </a:lnTo>
                <a:lnTo>
                  <a:pt x="9879" y="15670"/>
                </a:lnTo>
                <a:lnTo>
                  <a:pt x="10147" y="15475"/>
                </a:lnTo>
                <a:lnTo>
                  <a:pt x="10390" y="15256"/>
                </a:lnTo>
                <a:lnTo>
                  <a:pt x="10634" y="15013"/>
                </a:lnTo>
                <a:lnTo>
                  <a:pt x="10828" y="14794"/>
                </a:lnTo>
                <a:lnTo>
                  <a:pt x="10999" y="14575"/>
                </a:lnTo>
                <a:lnTo>
                  <a:pt x="11145" y="14332"/>
                </a:lnTo>
                <a:lnTo>
                  <a:pt x="11242" y="14088"/>
                </a:lnTo>
                <a:lnTo>
                  <a:pt x="11339" y="13821"/>
                </a:lnTo>
                <a:lnTo>
                  <a:pt x="11388" y="13553"/>
                </a:lnTo>
                <a:lnTo>
                  <a:pt x="11388" y="13261"/>
                </a:lnTo>
                <a:lnTo>
                  <a:pt x="11339" y="12993"/>
                </a:lnTo>
                <a:lnTo>
                  <a:pt x="11315" y="12847"/>
                </a:lnTo>
                <a:lnTo>
                  <a:pt x="11242" y="12726"/>
                </a:lnTo>
                <a:lnTo>
                  <a:pt x="11169" y="12628"/>
                </a:lnTo>
                <a:lnTo>
                  <a:pt x="11096" y="12531"/>
                </a:lnTo>
                <a:lnTo>
                  <a:pt x="10877" y="12361"/>
                </a:lnTo>
                <a:lnTo>
                  <a:pt x="10658" y="12239"/>
                </a:lnTo>
                <a:lnTo>
                  <a:pt x="10390" y="12118"/>
                </a:lnTo>
                <a:lnTo>
                  <a:pt x="10147" y="12045"/>
                </a:lnTo>
                <a:lnTo>
                  <a:pt x="9879" y="11947"/>
                </a:lnTo>
                <a:lnTo>
                  <a:pt x="9636" y="11850"/>
                </a:lnTo>
                <a:lnTo>
                  <a:pt x="9466" y="11753"/>
                </a:lnTo>
                <a:lnTo>
                  <a:pt x="9320" y="11631"/>
                </a:lnTo>
                <a:lnTo>
                  <a:pt x="9222" y="11485"/>
                </a:lnTo>
                <a:lnTo>
                  <a:pt x="9149" y="11315"/>
                </a:lnTo>
                <a:lnTo>
                  <a:pt x="9125" y="11169"/>
                </a:lnTo>
                <a:lnTo>
                  <a:pt x="9101" y="10974"/>
                </a:lnTo>
                <a:lnTo>
                  <a:pt x="9125" y="10804"/>
                </a:lnTo>
                <a:lnTo>
                  <a:pt x="9149" y="10633"/>
                </a:lnTo>
                <a:lnTo>
                  <a:pt x="9198" y="10439"/>
                </a:lnTo>
                <a:lnTo>
                  <a:pt x="9271" y="10268"/>
                </a:lnTo>
                <a:lnTo>
                  <a:pt x="9466" y="9903"/>
                </a:lnTo>
                <a:lnTo>
                  <a:pt x="9685" y="9611"/>
                </a:lnTo>
                <a:lnTo>
                  <a:pt x="9928" y="9368"/>
                </a:lnTo>
                <a:lnTo>
                  <a:pt x="10074" y="9246"/>
                </a:lnTo>
                <a:lnTo>
                  <a:pt x="10244" y="9149"/>
                </a:lnTo>
                <a:lnTo>
                  <a:pt x="10415" y="9076"/>
                </a:lnTo>
                <a:lnTo>
                  <a:pt x="10609" y="9003"/>
                </a:lnTo>
                <a:lnTo>
                  <a:pt x="10804" y="8954"/>
                </a:lnTo>
                <a:lnTo>
                  <a:pt x="10999" y="8930"/>
                </a:lnTo>
                <a:lnTo>
                  <a:pt x="11193" y="8930"/>
                </a:lnTo>
                <a:lnTo>
                  <a:pt x="11388" y="8954"/>
                </a:lnTo>
                <a:lnTo>
                  <a:pt x="11583" y="8979"/>
                </a:lnTo>
                <a:lnTo>
                  <a:pt x="11729" y="9052"/>
                </a:lnTo>
                <a:lnTo>
                  <a:pt x="11875" y="9149"/>
                </a:lnTo>
                <a:lnTo>
                  <a:pt x="11996" y="9271"/>
                </a:lnTo>
                <a:lnTo>
                  <a:pt x="12118" y="9417"/>
                </a:lnTo>
                <a:lnTo>
                  <a:pt x="12215" y="9563"/>
                </a:lnTo>
                <a:lnTo>
                  <a:pt x="12361" y="9903"/>
                </a:lnTo>
                <a:lnTo>
                  <a:pt x="12580" y="10390"/>
                </a:lnTo>
                <a:lnTo>
                  <a:pt x="12702" y="10633"/>
                </a:lnTo>
                <a:lnTo>
                  <a:pt x="12824" y="10828"/>
                </a:lnTo>
                <a:lnTo>
                  <a:pt x="12994" y="11023"/>
                </a:lnTo>
                <a:lnTo>
                  <a:pt x="13189" y="11169"/>
                </a:lnTo>
                <a:lnTo>
                  <a:pt x="13310" y="11217"/>
                </a:lnTo>
                <a:lnTo>
                  <a:pt x="13432" y="11266"/>
                </a:lnTo>
                <a:lnTo>
                  <a:pt x="13554" y="11290"/>
                </a:lnTo>
                <a:lnTo>
                  <a:pt x="13724" y="11315"/>
                </a:lnTo>
                <a:lnTo>
                  <a:pt x="13870" y="11315"/>
                </a:lnTo>
                <a:lnTo>
                  <a:pt x="14016" y="11290"/>
                </a:lnTo>
                <a:lnTo>
                  <a:pt x="14186" y="11266"/>
                </a:lnTo>
                <a:lnTo>
                  <a:pt x="14332" y="11217"/>
                </a:lnTo>
                <a:lnTo>
                  <a:pt x="14600" y="11071"/>
                </a:lnTo>
                <a:lnTo>
                  <a:pt x="14867" y="10877"/>
                </a:lnTo>
                <a:lnTo>
                  <a:pt x="15111" y="10682"/>
                </a:lnTo>
                <a:lnTo>
                  <a:pt x="15330" y="10439"/>
                </a:lnTo>
                <a:lnTo>
                  <a:pt x="15549" y="10195"/>
                </a:lnTo>
                <a:lnTo>
                  <a:pt x="15719" y="9952"/>
                </a:lnTo>
                <a:lnTo>
                  <a:pt x="16352" y="9027"/>
                </a:lnTo>
                <a:lnTo>
                  <a:pt x="16473" y="8833"/>
                </a:lnTo>
                <a:lnTo>
                  <a:pt x="16619" y="8614"/>
                </a:lnTo>
                <a:lnTo>
                  <a:pt x="16692" y="8395"/>
                </a:lnTo>
                <a:lnTo>
                  <a:pt x="16717" y="8273"/>
                </a:lnTo>
                <a:lnTo>
                  <a:pt x="16717" y="8151"/>
                </a:lnTo>
                <a:lnTo>
                  <a:pt x="16717" y="8127"/>
                </a:lnTo>
                <a:lnTo>
                  <a:pt x="16717" y="8078"/>
                </a:lnTo>
                <a:lnTo>
                  <a:pt x="16717" y="8005"/>
                </a:lnTo>
                <a:lnTo>
                  <a:pt x="16692" y="7957"/>
                </a:lnTo>
                <a:lnTo>
                  <a:pt x="16644" y="7908"/>
                </a:lnTo>
                <a:lnTo>
                  <a:pt x="16327" y="7640"/>
                </a:lnTo>
                <a:lnTo>
                  <a:pt x="16011" y="7348"/>
                </a:lnTo>
                <a:lnTo>
                  <a:pt x="15451" y="6740"/>
                </a:lnTo>
                <a:lnTo>
                  <a:pt x="15232" y="6521"/>
                </a:lnTo>
                <a:lnTo>
                  <a:pt x="14989" y="6302"/>
                </a:lnTo>
                <a:lnTo>
                  <a:pt x="14527" y="5888"/>
                </a:lnTo>
                <a:lnTo>
                  <a:pt x="14381" y="5742"/>
                </a:lnTo>
                <a:lnTo>
                  <a:pt x="14283" y="5572"/>
                </a:lnTo>
                <a:lnTo>
                  <a:pt x="14210" y="5402"/>
                </a:lnTo>
                <a:lnTo>
                  <a:pt x="14162" y="5231"/>
                </a:lnTo>
                <a:lnTo>
                  <a:pt x="14162" y="5061"/>
                </a:lnTo>
                <a:lnTo>
                  <a:pt x="14186" y="4866"/>
                </a:lnTo>
                <a:lnTo>
                  <a:pt x="14259" y="4696"/>
                </a:lnTo>
                <a:lnTo>
                  <a:pt x="14381" y="4526"/>
                </a:lnTo>
                <a:lnTo>
                  <a:pt x="14478" y="4428"/>
                </a:lnTo>
                <a:lnTo>
                  <a:pt x="14600" y="4355"/>
                </a:lnTo>
                <a:lnTo>
                  <a:pt x="14746" y="4283"/>
                </a:lnTo>
                <a:lnTo>
                  <a:pt x="14892" y="4234"/>
                </a:lnTo>
                <a:lnTo>
                  <a:pt x="15476" y="4039"/>
                </a:lnTo>
                <a:lnTo>
                  <a:pt x="15719" y="3942"/>
                </a:lnTo>
                <a:lnTo>
                  <a:pt x="15938" y="3820"/>
                </a:lnTo>
                <a:lnTo>
                  <a:pt x="16108" y="3674"/>
                </a:lnTo>
                <a:lnTo>
                  <a:pt x="16230" y="3504"/>
                </a:lnTo>
                <a:lnTo>
                  <a:pt x="16352" y="3334"/>
                </a:lnTo>
                <a:lnTo>
                  <a:pt x="16425" y="3139"/>
                </a:lnTo>
                <a:lnTo>
                  <a:pt x="16473" y="2920"/>
                </a:lnTo>
                <a:lnTo>
                  <a:pt x="16498" y="2701"/>
                </a:lnTo>
                <a:lnTo>
                  <a:pt x="16522" y="2482"/>
                </a:lnTo>
                <a:lnTo>
                  <a:pt x="16498" y="2263"/>
                </a:lnTo>
                <a:lnTo>
                  <a:pt x="16449" y="2044"/>
                </a:lnTo>
                <a:lnTo>
                  <a:pt x="16376" y="1825"/>
                </a:lnTo>
                <a:lnTo>
                  <a:pt x="16303" y="1606"/>
                </a:lnTo>
                <a:lnTo>
                  <a:pt x="16206" y="1387"/>
                </a:lnTo>
                <a:lnTo>
                  <a:pt x="16084" y="1192"/>
                </a:lnTo>
                <a:lnTo>
                  <a:pt x="15938" y="998"/>
                </a:lnTo>
                <a:lnTo>
                  <a:pt x="15768" y="779"/>
                </a:lnTo>
                <a:lnTo>
                  <a:pt x="15573" y="608"/>
                </a:lnTo>
                <a:lnTo>
                  <a:pt x="15354" y="462"/>
                </a:lnTo>
                <a:lnTo>
                  <a:pt x="15111" y="341"/>
                </a:lnTo>
                <a:lnTo>
                  <a:pt x="14892" y="268"/>
                </a:lnTo>
                <a:lnTo>
                  <a:pt x="14648" y="195"/>
                </a:lnTo>
                <a:lnTo>
                  <a:pt x="14137" y="195"/>
                </a:lnTo>
                <a:lnTo>
                  <a:pt x="13894" y="219"/>
                </a:lnTo>
                <a:lnTo>
                  <a:pt x="13675" y="292"/>
                </a:lnTo>
                <a:lnTo>
                  <a:pt x="13432" y="389"/>
                </a:lnTo>
                <a:lnTo>
                  <a:pt x="13213" y="535"/>
                </a:lnTo>
                <a:lnTo>
                  <a:pt x="13018" y="681"/>
                </a:lnTo>
                <a:lnTo>
                  <a:pt x="12848" y="876"/>
                </a:lnTo>
                <a:lnTo>
                  <a:pt x="12702" y="1095"/>
                </a:lnTo>
                <a:lnTo>
                  <a:pt x="12580" y="1338"/>
                </a:lnTo>
                <a:lnTo>
                  <a:pt x="12459" y="1630"/>
                </a:lnTo>
                <a:lnTo>
                  <a:pt x="12337" y="1898"/>
                </a:lnTo>
                <a:lnTo>
                  <a:pt x="12191" y="2166"/>
                </a:lnTo>
                <a:lnTo>
                  <a:pt x="12118" y="2287"/>
                </a:lnTo>
                <a:lnTo>
                  <a:pt x="12021" y="2385"/>
                </a:lnTo>
                <a:lnTo>
                  <a:pt x="11850" y="2531"/>
                </a:lnTo>
                <a:lnTo>
                  <a:pt x="11680" y="2579"/>
                </a:lnTo>
                <a:lnTo>
                  <a:pt x="11510" y="2604"/>
                </a:lnTo>
                <a:lnTo>
                  <a:pt x="11339" y="2579"/>
                </a:lnTo>
                <a:lnTo>
                  <a:pt x="11169" y="2506"/>
                </a:lnTo>
                <a:lnTo>
                  <a:pt x="10999" y="2433"/>
                </a:lnTo>
                <a:lnTo>
                  <a:pt x="10853" y="2312"/>
                </a:lnTo>
                <a:lnTo>
                  <a:pt x="10707" y="2190"/>
                </a:lnTo>
                <a:lnTo>
                  <a:pt x="10488" y="1947"/>
                </a:lnTo>
                <a:lnTo>
                  <a:pt x="10269" y="1679"/>
                </a:lnTo>
                <a:lnTo>
                  <a:pt x="9855" y="1168"/>
                </a:lnTo>
                <a:lnTo>
                  <a:pt x="9636" y="900"/>
                </a:lnTo>
                <a:lnTo>
                  <a:pt x="9417" y="657"/>
                </a:lnTo>
                <a:lnTo>
                  <a:pt x="9174" y="414"/>
                </a:lnTo>
                <a:lnTo>
                  <a:pt x="8906" y="219"/>
                </a:lnTo>
                <a:lnTo>
                  <a:pt x="8857" y="122"/>
                </a:lnTo>
                <a:lnTo>
                  <a:pt x="8784" y="24"/>
                </a:lnTo>
                <a:lnTo>
                  <a:pt x="8663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3" name="Google Shape;893;p37"/>
          <p:cNvSpPr/>
          <p:nvPr/>
        </p:nvSpPr>
        <p:spPr>
          <a:xfrm>
            <a:off x="3234055" y="1457279"/>
            <a:ext cx="332917" cy="452551"/>
          </a:xfrm>
          <a:custGeom>
            <a:avLst/>
            <a:gdLst/>
            <a:ahLst/>
            <a:cxnLst/>
            <a:rect l="l" t="t" r="r" b="b"/>
            <a:pathLst>
              <a:path w="15233" h="20707" extrusionOk="0">
                <a:moveTo>
                  <a:pt x="5330" y="122"/>
                </a:moveTo>
                <a:lnTo>
                  <a:pt x="4916" y="170"/>
                </a:lnTo>
                <a:lnTo>
                  <a:pt x="4551" y="219"/>
                </a:lnTo>
                <a:lnTo>
                  <a:pt x="4162" y="292"/>
                </a:lnTo>
                <a:lnTo>
                  <a:pt x="3797" y="389"/>
                </a:lnTo>
                <a:lnTo>
                  <a:pt x="3432" y="511"/>
                </a:lnTo>
                <a:lnTo>
                  <a:pt x="3042" y="657"/>
                </a:lnTo>
                <a:lnTo>
                  <a:pt x="2872" y="754"/>
                </a:lnTo>
                <a:lnTo>
                  <a:pt x="2775" y="827"/>
                </a:lnTo>
                <a:lnTo>
                  <a:pt x="2726" y="900"/>
                </a:lnTo>
                <a:lnTo>
                  <a:pt x="2702" y="925"/>
                </a:lnTo>
                <a:lnTo>
                  <a:pt x="2702" y="973"/>
                </a:lnTo>
                <a:lnTo>
                  <a:pt x="2726" y="1022"/>
                </a:lnTo>
                <a:lnTo>
                  <a:pt x="2750" y="1046"/>
                </a:lnTo>
                <a:lnTo>
                  <a:pt x="2848" y="1071"/>
                </a:lnTo>
                <a:lnTo>
                  <a:pt x="3018" y="1071"/>
                </a:lnTo>
                <a:lnTo>
                  <a:pt x="3115" y="1046"/>
                </a:lnTo>
                <a:lnTo>
                  <a:pt x="3432" y="900"/>
                </a:lnTo>
                <a:lnTo>
                  <a:pt x="3845" y="754"/>
                </a:lnTo>
                <a:lnTo>
                  <a:pt x="4283" y="633"/>
                </a:lnTo>
                <a:lnTo>
                  <a:pt x="4721" y="584"/>
                </a:lnTo>
                <a:lnTo>
                  <a:pt x="5159" y="511"/>
                </a:lnTo>
                <a:lnTo>
                  <a:pt x="6084" y="511"/>
                </a:lnTo>
                <a:lnTo>
                  <a:pt x="6546" y="584"/>
                </a:lnTo>
                <a:lnTo>
                  <a:pt x="6984" y="681"/>
                </a:lnTo>
                <a:lnTo>
                  <a:pt x="7447" y="803"/>
                </a:lnTo>
                <a:lnTo>
                  <a:pt x="7885" y="949"/>
                </a:lnTo>
                <a:lnTo>
                  <a:pt x="8761" y="1265"/>
                </a:lnTo>
                <a:lnTo>
                  <a:pt x="9539" y="1533"/>
                </a:lnTo>
                <a:lnTo>
                  <a:pt x="10318" y="1776"/>
                </a:lnTo>
                <a:lnTo>
                  <a:pt x="10731" y="1874"/>
                </a:lnTo>
                <a:lnTo>
                  <a:pt x="11121" y="1947"/>
                </a:lnTo>
                <a:lnTo>
                  <a:pt x="11534" y="2020"/>
                </a:lnTo>
                <a:lnTo>
                  <a:pt x="11948" y="2044"/>
                </a:lnTo>
                <a:lnTo>
                  <a:pt x="12337" y="2044"/>
                </a:lnTo>
                <a:lnTo>
                  <a:pt x="12727" y="2020"/>
                </a:lnTo>
                <a:lnTo>
                  <a:pt x="13116" y="1971"/>
                </a:lnTo>
                <a:lnTo>
                  <a:pt x="13481" y="1898"/>
                </a:lnTo>
                <a:lnTo>
                  <a:pt x="13749" y="1825"/>
                </a:lnTo>
                <a:lnTo>
                  <a:pt x="13992" y="1703"/>
                </a:lnTo>
                <a:lnTo>
                  <a:pt x="14454" y="1460"/>
                </a:lnTo>
                <a:lnTo>
                  <a:pt x="14357" y="1703"/>
                </a:lnTo>
                <a:lnTo>
                  <a:pt x="14065" y="2214"/>
                </a:lnTo>
                <a:lnTo>
                  <a:pt x="13943" y="2458"/>
                </a:lnTo>
                <a:lnTo>
                  <a:pt x="13797" y="2725"/>
                </a:lnTo>
                <a:lnTo>
                  <a:pt x="13238" y="4112"/>
                </a:lnTo>
                <a:lnTo>
                  <a:pt x="12921" y="4794"/>
                </a:lnTo>
                <a:lnTo>
                  <a:pt x="12605" y="5451"/>
                </a:lnTo>
                <a:lnTo>
                  <a:pt x="12581" y="5548"/>
                </a:lnTo>
                <a:lnTo>
                  <a:pt x="12581" y="5621"/>
                </a:lnTo>
                <a:lnTo>
                  <a:pt x="12605" y="5670"/>
                </a:lnTo>
                <a:lnTo>
                  <a:pt x="12654" y="5718"/>
                </a:lnTo>
                <a:lnTo>
                  <a:pt x="12629" y="5816"/>
                </a:lnTo>
                <a:lnTo>
                  <a:pt x="12654" y="5913"/>
                </a:lnTo>
                <a:lnTo>
                  <a:pt x="12946" y="6326"/>
                </a:lnTo>
                <a:lnTo>
                  <a:pt x="13238" y="6764"/>
                </a:lnTo>
                <a:lnTo>
                  <a:pt x="13554" y="7178"/>
                </a:lnTo>
                <a:lnTo>
                  <a:pt x="13895" y="7543"/>
                </a:lnTo>
                <a:lnTo>
                  <a:pt x="14527" y="8176"/>
                </a:lnTo>
                <a:lnTo>
                  <a:pt x="14625" y="8297"/>
                </a:lnTo>
                <a:lnTo>
                  <a:pt x="14260" y="8516"/>
                </a:lnTo>
                <a:lnTo>
                  <a:pt x="13870" y="8687"/>
                </a:lnTo>
                <a:lnTo>
                  <a:pt x="13505" y="8833"/>
                </a:lnTo>
                <a:lnTo>
                  <a:pt x="13116" y="8930"/>
                </a:lnTo>
                <a:lnTo>
                  <a:pt x="12727" y="9003"/>
                </a:lnTo>
                <a:lnTo>
                  <a:pt x="12313" y="9027"/>
                </a:lnTo>
                <a:lnTo>
                  <a:pt x="11875" y="9052"/>
                </a:lnTo>
                <a:lnTo>
                  <a:pt x="11461" y="9027"/>
                </a:lnTo>
                <a:lnTo>
                  <a:pt x="11023" y="9003"/>
                </a:lnTo>
                <a:lnTo>
                  <a:pt x="10610" y="8954"/>
                </a:lnTo>
                <a:lnTo>
                  <a:pt x="10196" y="8881"/>
                </a:lnTo>
                <a:lnTo>
                  <a:pt x="9783" y="8784"/>
                </a:lnTo>
                <a:lnTo>
                  <a:pt x="8955" y="8565"/>
                </a:lnTo>
                <a:lnTo>
                  <a:pt x="8177" y="8297"/>
                </a:lnTo>
                <a:lnTo>
                  <a:pt x="7544" y="8103"/>
                </a:lnTo>
                <a:lnTo>
                  <a:pt x="6838" y="7884"/>
                </a:lnTo>
                <a:lnTo>
                  <a:pt x="6449" y="7786"/>
                </a:lnTo>
                <a:lnTo>
                  <a:pt x="6084" y="7713"/>
                </a:lnTo>
                <a:lnTo>
                  <a:pt x="5695" y="7640"/>
                </a:lnTo>
                <a:lnTo>
                  <a:pt x="5305" y="7592"/>
                </a:lnTo>
                <a:lnTo>
                  <a:pt x="4940" y="7567"/>
                </a:lnTo>
                <a:lnTo>
                  <a:pt x="4575" y="7567"/>
                </a:lnTo>
                <a:lnTo>
                  <a:pt x="4210" y="7616"/>
                </a:lnTo>
                <a:lnTo>
                  <a:pt x="3845" y="7689"/>
                </a:lnTo>
                <a:lnTo>
                  <a:pt x="3529" y="7811"/>
                </a:lnTo>
                <a:lnTo>
                  <a:pt x="3213" y="7957"/>
                </a:lnTo>
                <a:lnTo>
                  <a:pt x="2921" y="8176"/>
                </a:lnTo>
                <a:lnTo>
                  <a:pt x="2799" y="8297"/>
                </a:lnTo>
                <a:lnTo>
                  <a:pt x="2677" y="8443"/>
                </a:lnTo>
                <a:lnTo>
                  <a:pt x="2653" y="8492"/>
                </a:lnTo>
                <a:lnTo>
                  <a:pt x="2629" y="8541"/>
                </a:lnTo>
                <a:lnTo>
                  <a:pt x="2653" y="8589"/>
                </a:lnTo>
                <a:lnTo>
                  <a:pt x="2677" y="8638"/>
                </a:lnTo>
                <a:lnTo>
                  <a:pt x="2702" y="8662"/>
                </a:lnTo>
                <a:lnTo>
                  <a:pt x="2750" y="8687"/>
                </a:lnTo>
                <a:lnTo>
                  <a:pt x="2799" y="8687"/>
                </a:lnTo>
                <a:lnTo>
                  <a:pt x="2848" y="8662"/>
                </a:lnTo>
                <a:lnTo>
                  <a:pt x="3213" y="8443"/>
                </a:lnTo>
                <a:lnTo>
                  <a:pt x="3553" y="8273"/>
                </a:lnTo>
                <a:lnTo>
                  <a:pt x="3918" y="8176"/>
                </a:lnTo>
                <a:lnTo>
                  <a:pt x="4283" y="8078"/>
                </a:lnTo>
                <a:lnTo>
                  <a:pt x="4648" y="8054"/>
                </a:lnTo>
                <a:lnTo>
                  <a:pt x="5038" y="8054"/>
                </a:lnTo>
                <a:lnTo>
                  <a:pt x="5403" y="8078"/>
                </a:lnTo>
                <a:lnTo>
                  <a:pt x="5768" y="8127"/>
                </a:lnTo>
                <a:lnTo>
                  <a:pt x="6157" y="8200"/>
                </a:lnTo>
                <a:lnTo>
                  <a:pt x="6522" y="8297"/>
                </a:lnTo>
                <a:lnTo>
                  <a:pt x="7276" y="8516"/>
                </a:lnTo>
                <a:lnTo>
                  <a:pt x="8031" y="8760"/>
                </a:lnTo>
                <a:lnTo>
                  <a:pt x="8761" y="8979"/>
                </a:lnTo>
                <a:lnTo>
                  <a:pt x="9564" y="9198"/>
                </a:lnTo>
                <a:lnTo>
                  <a:pt x="10391" y="9368"/>
                </a:lnTo>
                <a:lnTo>
                  <a:pt x="10804" y="9441"/>
                </a:lnTo>
                <a:lnTo>
                  <a:pt x="11218" y="9490"/>
                </a:lnTo>
                <a:lnTo>
                  <a:pt x="11632" y="9514"/>
                </a:lnTo>
                <a:lnTo>
                  <a:pt x="12459" y="9514"/>
                </a:lnTo>
                <a:lnTo>
                  <a:pt x="12848" y="9465"/>
                </a:lnTo>
                <a:lnTo>
                  <a:pt x="13238" y="9392"/>
                </a:lnTo>
                <a:lnTo>
                  <a:pt x="13603" y="9295"/>
                </a:lnTo>
                <a:lnTo>
                  <a:pt x="13968" y="9173"/>
                </a:lnTo>
                <a:lnTo>
                  <a:pt x="14308" y="9003"/>
                </a:lnTo>
                <a:lnTo>
                  <a:pt x="14649" y="8833"/>
                </a:lnTo>
                <a:lnTo>
                  <a:pt x="14990" y="8614"/>
                </a:lnTo>
                <a:lnTo>
                  <a:pt x="15063" y="8614"/>
                </a:lnTo>
                <a:lnTo>
                  <a:pt x="15111" y="8589"/>
                </a:lnTo>
                <a:lnTo>
                  <a:pt x="15160" y="8565"/>
                </a:lnTo>
                <a:lnTo>
                  <a:pt x="15209" y="8516"/>
                </a:lnTo>
                <a:lnTo>
                  <a:pt x="15233" y="8443"/>
                </a:lnTo>
                <a:lnTo>
                  <a:pt x="15233" y="8370"/>
                </a:lnTo>
                <a:lnTo>
                  <a:pt x="15209" y="8273"/>
                </a:lnTo>
                <a:lnTo>
                  <a:pt x="15184" y="8200"/>
                </a:lnTo>
                <a:lnTo>
                  <a:pt x="15087" y="8054"/>
                </a:lnTo>
                <a:lnTo>
                  <a:pt x="14941" y="7884"/>
                </a:lnTo>
                <a:lnTo>
                  <a:pt x="14625" y="7592"/>
                </a:lnTo>
                <a:lnTo>
                  <a:pt x="14381" y="7373"/>
                </a:lnTo>
                <a:lnTo>
                  <a:pt x="14187" y="7178"/>
                </a:lnTo>
                <a:lnTo>
                  <a:pt x="14016" y="6959"/>
                </a:lnTo>
                <a:lnTo>
                  <a:pt x="13700" y="6545"/>
                </a:lnTo>
                <a:lnTo>
                  <a:pt x="13359" y="6108"/>
                </a:lnTo>
                <a:lnTo>
                  <a:pt x="13165" y="5913"/>
                </a:lnTo>
                <a:lnTo>
                  <a:pt x="12970" y="5743"/>
                </a:lnTo>
                <a:lnTo>
                  <a:pt x="12970" y="5718"/>
                </a:lnTo>
                <a:lnTo>
                  <a:pt x="12994" y="5694"/>
                </a:lnTo>
                <a:lnTo>
                  <a:pt x="13359" y="4940"/>
                </a:lnTo>
                <a:lnTo>
                  <a:pt x="13676" y="4161"/>
                </a:lnTo>
                <a:lnTo>
                  <a:pt x="14333" y="2628"/>
                </a:lnTo>
                <a:lnTo>
                  <a:pt x="14479" y="2336"/>
                </a:lnTo>
                <a:lnTo>
                  <a:pt x="14698" y="1971"/>
                </a:lnTo>
                <a:lnTo>
                  <a:pt x="14795" y="1776"/>
                </a:lnTo>
                <a:lnTo>
                  <a:pt x="14868" y="1557"/>
                </a:lnTo>
                <a:lnTo>
                  <a:pt x="14917" y="1363"/>
                </a:lnTo>
                <a:lnTo>
                  <a:pt x="14917" y="1192"/>
                </a:lnTo>
                <a:lnTo>
                  <a:pt x="14965" y="1144"/>
                </a:lnTo>
                <a:lnTo>
                  <a:pt x="14965" y="1071"/>
                </a:lnTo>
                <a:lnTo>
                  <a:pt x="14965" y="998"/>
                </a:lnTo>
                <a:lnTo>
                  <a:pt x="14917" y="925"/>
                </a:lnTo>
                <a:lnTo>
                  <a:pt x="14868" y="876"/>
                </a:lnTo>
                <a:lnTo>
                  <a:pt x="14795" y="827"/>
                </a:lnTo>
                <a:lnTo>
                  <a:pt x="14722" y="827"/>
                </a:lnTo>
                <a:lnTo>
                  <a:pt x="14625" y="852"/>
                </a:lnTo>
                <a:lnTo>
                  <a:pt x="14284" y="1022"/>
                </a:lnTo>
                <a:lnTo>
                  <a:pt x="13943" y="1217"/>
                </a:lnTo>
                <a:lnTo>
                  <a:pt x="13578" y="1387"/>
                </a:lnTo>
                <a:lnTo>
                  <a:pt x="13408" y="1460"/>
                </a:lnTo>
                <a:lnTo>
                  <a:pt x="13213" y="1509"/>
                </a:lnTo>
                <a:lnTo>
                  <a:pt x="12751" y="1582"/>
                </a:lnTo>
                <a:lnTo>
                  <a:pt x="12289" y="1606"/>
                </a:lnTo>
                <a:lnTo>
                  <a:pt x="11826" y="1582"/>
                </a:lnTo>
                <a:lnTo>
                  <a:pt x="11364" y="1557"/>
                </a:lnTo>
                <a:lnTo>
                  <a:pt x="10926" y="1484"/>
                </a:lnTo>
                <a:lnTo>
                  <a:pt x="10512" y="1387"/>
                </a:lnTo>
                <a:lnTo>
                  <a:pt x="10123" y="1265"/>
                </a:lnTo>
                <a:lnTo>
                  <a:pt x="9710" y="1144"/>
                </a:lnTo>
                <a:lnTo>
                  <a:pt x="8907" y="876"/>
                </a:lnTo>
                <a:lnTo>
                  <a:pt x="8104" y="584"/>
                </a:lnTo>
                <a:lnTo>
                  <a:pt x="7714" y="462"/>
                </a:lnTo>
                <a:lnTo>
                  <a:pt x="7325" y="341"/>
                </a:lnTo>
                <a:lnTo>
                  <a:pt x="6936" y="268"/>
                </a:lnTo>
                <a:lnTo>
                  <a:pt x="6522" y="195"/>
                </a:lnTo>
                <a:lnTo>
                  <a:pt x="6133" y="146"/>
                </a:lnTo>
                <a:lnTo>
                  <a:pt x="5743" y="122"/>
                </a:lnTo>
                <a:close/>
                <a:moveTo>
                  <a:pt x="1388" y="438"/>
                </a:moveTo>
                <a:lnTo>
                  <a:pt x="1461" y="487"/>
                </a:lnTo>
                <a:lnTo>
                  <a:pt x="1558" y="535"/>
                </a:lnTo>
                <a:lnTo>
                  <a:pt x="1704" y="657"/>
                </a:lnTo>
                <a:lnTo>
                  <a:pt x="1510" y="803"/>
                </a:lnTo>
                <a:lnTo>
                  <a:pt x="1218" y="1022"/>
                </a:lnTo>
                <a:lnTo>
                  <a:pt x="1120" y="1095"/>
                </a:lnTo>
                <a:lnTo>
                  <a:pt x="1072" y="1119"/>
                </a:lnTo>
                <a:lnTo>
                  <a:pt x="1047" y="1144"/>
                </a:lnTo>
                <a:lnTo>
                  <a:pt x="1023" y="1168"/>
                </a:lnTo>
                <a:lnTo>
                  <a:pt x="1047" y="1217"/>
                </a:lnTo>
                <a:lnTo>
                  <a:pt x="1072" y="1290"/>
                </a:lnTo>
                <a:lnTo>
                  <a:pt x="1120" y="1338"/>
                </a:lnTo>
                <a:lnTo>
                  <a:pt x="1266" y="1338"/>
                </a:lnTo>
                <a:lnTo>
                  <a:pt x="1364" y="1314"/>
                </a:lnTo>
                <a:lnTo>
                  <a:pt x="1437" y="1265"/>
                </a:lnTo>
                <a:lnTo>
                  <a:pt x="1656" y="1144"/>
                </a:lnTo>
                <a:lnTo>
                  <a:pt x="1826" y="998"/>
                </a:lnTo>
                <a:lnTo>
                  <a:pt x="1899" y="973"/>
                </a:lnTo>
                <a:lnTo>
                  <a:pt x="1923" y="1046"/>
                </a:lnTo>
                <a:lnTo>
                  <a:pt x="1972" y="1217"/>
                </a:lnTo>
                <a:lnTo>
                  <a:pt x="1826" y="1265"/>
                </a:lnTo>
                <a:lnTo>
                  <a:pt x="1680" y="1387"/>
                </a:lnTo>
                <a:lnTo>
                  <a:pt x="1388" y="1630"/>
                </a:lnTo>
                <a:lnTo>
                  <a:pt x="1145" y="1898"/>
                </a:lnTo>
                <a:lnTo>
                  <a:pt x="1023" y="2093"/>
                </a:lnTo>
                <a:lnTo>
                  <a:pt x="1023" y="2117"/>
                </a:lnTo>
                <a:lnTo>
                  <a:pt x="1023" y="2141"/>
                </a:lnTo>
                <a:lnTo>
                  <a:pt x="1047" y="2166"/>
                </a:lnTo>
                <a:lnTo>
                  <a:pt x="1096" y="2166"/>
                </a:lnTo>
                <a:lnTo>
                  <a:pt x="1193" y="2141"/>
                </a:lnTo>
                <a:lnTo>
                  <a:pt x="1291" y="2093"/>
                </a:lnTo>
                <a:lnTo>
                  <a:pt x="1461" y="1995"/>
                </a:lnTo>
                <a:lnTo>
                  <a:pt x="1826" y="1728"/>
                </a:lnTo>
                <a:lnTo>
                  <a:pt x="1996" y="1630"/>
                </a:lnTo>
                <a:lnTo>
                  <a:pt x="1996" y="1655"/>
                </a:lnTo>
                <a:lnTo>
                  <a:pt x="1923" y="2044"/>
                </a:lnTo>
                <a:lnTo>
                  <a:pt x="1777" y="2117"/>
                </a:lnTo>
                <a:lnTo>
                  <a:pt x="1656" y="2214"/>
                </a:lnTo>
                <a:lnTo>
                  <a:pt x="1315" y="2458"/>
                </a:lnTo>
                <a:lnTo>
                  <a:pt x="1193" y="2579"/>
                </a:lnTo>
                <a:lnTo>
                  <a:pt x="1120" y="2652"/>
                </a:lnTo>
                <a:lnTo>
                  <a:pt x="1096" y="2725"/>
                </a:lnTo>
                <a:lnTo>
                  <a:pt x="1096" y="2774"/>
                </a:lnTo>
                <a:lnTo>
                  <a:pt x="1120" y="2823"/>
                </a:lnTo>
                <a:lnTo>
                  <a:pt x="1193" y="2847"/>
                </a:lnTo>
                <a:lnTo>
                  <a:pt x="1291" y="2847"/>
                </a:lnTo>
                <a:lnTo>
                  <a:pt x="1461" y="2774"/>
                </a:lnTo>
                <a:lnTo>
                  <a:pt x="1631" y="2677"/>
                </a:lnTo>
                <a:lnTo>
                  <a:pt x="1777" y="2604"/>
                </a:lnTo>
                <a:lnTo>
                  <a:pt x="1874" y="2531"/>
                </a:lnTo>
                <a:lnTo>
                  <a:pt x="1874" y="2823"/>
                </a:lnTo>
                <a:lnTo>
                  <a:pt x="1874" y="2920"/>
                </a:lnTo>
                <a:lnTo>
                  <a:pt x="1364" y="3285"/>
                </a:lnTo>
                <a:lnTo>
                  <a:pt x="1169" y="3455"/>
                </a:lnTo>
                <a:lnTo>
                  <a:pt x="1072" y="3553"/>
                </a:lnTo>
                <a:lnTo>
                  <a:pt x="1023" y="3650"/>
                </a:lnTo>
                <a:lnTo>
                  <a:pt x="999" y="3699"/>
                </a:lnTo>
                <a:lnTo>
                  <a:pt x="1023" y="3723"/>
                </a:lnTo>
                <a:lnTo>
                  <a:pt x="1072" y="3747"/>
                </a:lnTo>
                <a:lnTo>
                  <a:pt x="1193" y="3723"/>
                </a:lnTo>
                <a:lnTo>
                  <a:pt x="1339" y="3674"/>
                </a:lnTo>
                <a:lnTo>
                  <a:pt x="1583" y="3528"/>
                </a:lnTo>
                <a:lnTo>
                  <a:pt x="1874" y="3334"/>
                </a:lnTo>
                <a:lnTo>
                  <a:pt x="1874" y="3772"/>
                </a:lnTo>
                <a:lnTo>
                  <a:pt x="1704" y="3869"/>
                </a:lnTo>
                <a:lnTo>
                  <a:pt x="1534" y="3966"/>
                </a:lnTo>
                <a:lnTo>
                  <a:pt x="1266" y="4137"/>
                </a:lnTo>
                <a:lnTo>
                  <a:pt x="1145" y="4258"/>
                </a:lnTo>
                <a:lnTo>
                  <a:pt x="1096" y="4307"/>
                </a:lnTo>
                <a:lnTo>
                  <a:pt x="1047" y="4380"/>
                </a:lnTo>
                <a:lnTo>
                  <a:pt x="1047" y="4429"/>
                </a:lnTo>
                <a:lnTo>
                  <a:pt x="1096" y="4477"/>
                </a:lnTo>
                <a:lnTo>
                  <a:pt x="1242" y="4477"/>
                </a:lnTo>
                <a:lnTo>
                  <a:pt x="1388" y="4453"/>
                </a:lnTo>
                <a:lnTo>
                  <a:pt x="1680" y="4331"/>
                </a:lnTo>
                <a:lnTo>
                  <a:pt x="1874" y="4258"/>
                </a:lnTo>
                <a:lnTo>
                  <a:pt x="1874" y="4623"/>
                </a:lnTo>
                <a:lnTo>
                  <a:pt x="1680" y="4721"/>
                </a:lnTo>
                <a:lnTo>
                  <a:pt x="1485" y="4818"/>
                </a:lnTo>
                <a:lnTo>
                  <a:pt x="1218" y="4988"/>
                </a:lnTo>
                <a:lnTo>
                  <a:pt x="1096" y="5086"/>
                </a:lnTo>
                <a:lnTo>
                  <a:pt x="999" y="5183"/>
                </a:lnTo>
                <a:lnTo>
                  <a:pt x="999" y="5232"/>
                </a:lnTo>
                <a:lnTo>
                  <a:pt x="974" y="5256"/>
                </a:lnTo>
                <a:lnTo>
                  <a:pt x="1023" y="5329"/>
                </a:lnTo>
                <a:lnTo>
                  <a:pt x="1072" y="5378"/>
                </a:lnTo>
                <a:lnTo>
                  <a:pt x="1145" y="5378"/>
                </a:lnTo>
                <a:lnTo>
                  <a:pt x="1388" y="5280"/>
                </a:lnTo>
                <a:lnTo>
                  <a:pt x="1607" y="5159"/>
                </a:lnTo>
                <a:lnTo>
                  <a:pt x="1874" y="5037"/>
                </a:lnTo>
                <a:lnTo>
                  <a:pt x="1874" y="5451"/>
                </a:lnTo>
                <a:lnTo>
                  <a:pt x="1656" y="5524"/>
                </a:lnTo>
                <a:lnTo>
                  <a:pt x="1510" y="5597"/>
                </a:lnTo>
                <a:lnTo>
                  <a:pt x="1339" y="5694"/>
                </a:lnTo>
                <a:lnTo>
                  <a:pt x="1193" y="5791"/>
                </a:lnTo>
                <a:lnTo>
                  <a:pt x="1145" y="5864"/>
                </a:lnTo>
                <a:lnTo>
                  <a:pt x="1120" y="5937"/>
                </a:lnTo>
                <a:lnTo>
                  <a:pt x="1120" y="5986"/>
                </a:lnTo>
                <a:lnTo>
                  <a:pt x="1145" y="6035"/>
                </a:lnTo>
                <a:lnTo>
                  <a:pt x="1169" y="6059"/>
                </a:lnTo>
                <a:lnTo>
                  <a:pt x="1218" y="6059"/>
                </a:lnTo>
                <a:lnTo>
                  <a:pt x="1388" y="6035"/>
                </a:lnTo>
                <a:lnTo>
                  <a:pt x="1558" y="5962"/>
                </a:lnTo>
                <a:lnTo>
                  <a:pt x="1704" y="5889"/>
                </a:lnTo>
                <a:lnTo>
                  <a:pt x="1874" y="5816"/>
                </a:lnTo>
                <a:lnTo>
                  <a:pt x="1874" y="6059"/>
                </a:lnTo>
                <a:lnTo>
                  <a:pt x="1680" y="6156"/>
                </a:lnTo>
                <a:lnTo>
                  <a:pt x="1485" y="6254"/>
                </a:lnTo>
                <a:lnTo>
                  <a:pt x="1291" y="6375"/>
                </a:lnTo>
                <a:lnTo>
                  <a:pt x="1096" y="6521"/>
                </a:lnTo>
                <a:lnTo>
                  <a:pt x="1072" y="6545"/>
                </a:lnTo>
                <a:lnTo>
                  <a:pt x="1072" y="6570"/>
                </a:lnTo>
                <a:lnTo>
                  <a:pt x="1096" y="6594"/>
                </a:lnTo>
                <a:lnTo>
                  <a:pt x="1242" y="6594"/>
                </a:lnTo>
                <a:lnTo>
                  <a:pt x="1364" y="6570"/>
                </a:lnTo>
                <a:lnTo>
                  <a:pt x="1583" y="6497"/>
                </a:lnTo>
                <a:lnTo>
                  <a:pt x="1874" y="6375"/>
                </a:lnTo>
                <a:lnTo>
                  <a:pt x="1874" y="6764"/>
                </a:lnTo>
                <a:lnTo>
                  <a:pt x="1704" y="6886"/>
                </a:lnTo>
                <a:lnTo>
                  <a:pt x="1534" y="7008"/>
                </a:lnTo>
                <a:lnTo>
                  <a:pt x="1364" y="7129"/>
                </a:lnTo>
                <a:lnTo>
                  <a:pt x="1218" y="7275"/>
                </a:lnTo>
                <a:lnTo>
                  <a:pt x="1096" y="7470"/>
                </a:lnTo>
                <a:lnTo>
                  <a:pt x="1096" y="7494"/>
                </a:lnTo>
                <a:lnTo>
                  <a:pt x="1120" y="7494"/>
                </a:lnTo>
                <a:lnTo>
                  <a:pt x="1315" y="7446"/>
                </a:lnTo>
                <a:lnTo>
                  <a:pt x="1461" y="7373"/>
                </a:lnTo>
                <a:lnTo>
                  <a:pt x="1802" y="7202"/>
                </a:lnTo>
                <a:lnTo>
                  <a:pt x="1899" y="7154"/>
                </a:lnTo>
                <a:lnTo>
                  <a:pt x="1899" y="7446"/>
                </a:lnTo>
                <a:lnTo>
                  <a:pt x="1656" y="7567"/>
                </a:lnTo>
                <a:lnTo>
                  <a:pt x="1437" y="7738"/>
                </a:lnTo>
                <a:lnTo>
                  <a:pt x="1339" y="7811"/>
                </a:lnTo>
                <a:lnTo>
                  <a:pt x="1266" y="7908"/>
                </a:lnTo>
                <a:lnTo>
                  <a:pt x="1145" y="8078"/>
                </a:lnTo>
                <a:lnTo>
                  <a:pt x="1145" y="8127"/>
                </a:lnTo>
                <a:lnTo>
                  <a:pt x="1169" y="8127"/>
                </a:lnTo>
                <a:lnTo>
                  <a:pt x="1291" y="8103"/>
                </a:lnTo>
                <a:lnTo>
                  <a:pt x="1388" y="8078"/>
                </a:lnTo>
                <a:lnTo>
                  <a:pt x="1485" y="8054"/>
                </a:lnTo>
                <a:lnTo>
                  <a:pt x="1583" y="8005"/>
                </a:lnTo>
                <a:lnTo>
                  <a:pt x="1899" y="7835"/>
                </a:lnTo>
                <a:lnTo>
                  <a:pt x="1923" y="8346"/>
                </a:lnTo>
                <a:lnTo>
                  <a:pt x="1899" y="8370"/>
                </a:lnTo>
                <a:lnTo>
                  <a:pt x="1461" y="8638"/>
                </a:lnTo>
                <a:lnTo>
                  <a:pt x="1242" y="8760"/>
                </a:lnTo>
                <a:lnTo>
                  <a:pt x="1145" y="8857"/>
                </a:lnTo>
                <a:lnTo>
                  <a:pt x="1047" y="8930"/>
                </a:lnTo>
                <a:lnTo>
                  <a:pt x="1047" y="9003"/>
                </a:lnTo>
                <a:lnTo>
                  <a:pt x="1072" y="9052"/>
                </a:lnTo>
                <a:lnTo>
                  <a:pt x="1169" y="9076"/>
                </a:lnTo>
                <a:lnTo>
                  <a:pt x="1388" y="9076"/>
                </a:lnTo>
                <a:lnTo>
                  <a:pt x="1510" y="9027"/>
                </a:lnTo>
                <a:lnTo>
                  <a:pt x="1729" y="8930"/>
                </a:lnTo>
                <a:lnTo>
                  <a:pt x="1923" y="8784"/>
                </a:lnTo>
                <a:lnTo>
                  <a:pt x="1947" y="9149"/>
                </a:lnTo>
                <a:lnTo>
                  <a:pt x="1874" y="9173"/>
                </a:lnTo>
                <a:lnTo>
                  <a:pt x="1656" y="9344"/>
                </a:lnTo>
                <a:lnTo>
                  <a:pt x="1461" y="9514"/>
                </a:lnTo>
                <a:lnTo>
                  <a:pt x="1096" y="9879"/>
                </a:lnTo>
                <a:lnTo>
                  <a:pt x="1096" y="9928"/>
                </a:lnTo>
                <a:lnTo>
                  <a:pt x="1120" y="9928"/>
                </a:lnTo>
                <a:lnTo>
                  <a:pt x="1339" y="9830"/>
                </a:lnTo>
                <a:lnTo>
                  <a:pt x="1558" y="9733"/>
                </a:lnTo>
                <a:lnTo>
                  <a:pt x="1947" y="9465"/>
                </a:lnTo>
                <a:lnTo>
                  <a:pt x="1972" y="10049"/>
                </a:lnTo>
                <a:lnTo>
                  <a:pt x="1874" y="10098"/>
                </a:lnTo>
                <a:lnTo>
                  <a:pt x="1680" y="10171"/>
                </a:lnTo>
                <a:lnTo>
                  <a:pt x="1510" y="10293"/>
                </a:lnTo>
                <a:lnTo>
                  <a:pt x="1364" y="10366"/>
                </a:lnTo>
                <a:lnTo>
                  <a:pt x="1242" y="10512"/>
                </a:lnTo>
                <a:lnTo>
                  <a:pt x="1193" y="10560"/>
                </a:lnTo>
                <a:lnTo>
                  <a:pt x="1169" y="10658"/>
                </a:lnTo>
                <a:lnTo>
                  <a:pt x="1169" y="10731"/>
                </a:lnTo>
                <a:lnTo>
                  <a:pt x="1169" y="10804"/>
                </a:lnTo>
                <a:lnTo>
                  <a:pt x="1218" y="10852"/>
                </a:lnTo>
                <a:lnTo>
                  <a:pt x="1242" y="10877"/>
                </a:lnTo>
                <a:lnTo>
                  <a:pt x="1291" y="10877"/>
                </a:lnTo>
                <a:lnTo>
                  <a:pt x="1412" y="10804"/>
                </a:lnTo>
                <a:lnTo>
                  <a:pt x="1510" y="10731"/>
                </a:lnTo>
                <a:lnTo>
                  <a:pt x="1607" y="10633"/>
                </a:lnTo>
                <a:lnTo>
                  <a:pt x="1729" y="10560"/>
                </a:lnTo>
                <a:lnTo>
                  <a:pt x="1850" y="10487"/>
                </a:lnTo>
                <a:lnTo>
                  <a:pt x="1996" y="10439"/>
                </a:lnTo>
                <a:lnTo>
                  <a:pt x="1996" y="10682"/>
                </a:lnTo>
                <a:lnTo>
                  <a:pt x="1850" y="10755"/>
                </a:lnTo>
                <a:lnTo>
                  <a:pt x="1729" y="10828"/>
                </a:lnTo>
                <a:lnTo>
                  <a:pt x="1485" y="11023"/>
                </a:lnTo>
                <a:lnTo>
                  <a:pt x="1266" y="11217"/>
                </a:lnTo>
                <a:lnTo>
                  <a:pt x="1072" y="11436"/>
                </a:lnTo>
                <a:lnTo>
                  <a:pt x="1072" y="11461"/>
                </a:lnTo>
                <a:lnTo>
                  <a:pt x="1096" y="11485"/>
                </a:lnTo>
                <a:lnTo>
                  <a:pt x="1120" y="11509"/>
                </a:lnTo>
                <a:lnTo>
                  <a:pt x="1388" y="11436"/>
                </a:lnTo>
                <a:lnTo>
                  <a:pt x="1656" y="11315"/>
                </a:lnTo>
                <a:lnTo>
                  <a:pt x="2020" y="11096"/>
                </a:lnTo>
                <a:lnTo>
                  <a:pt x="2020" y="11680"/>
                </a:lnTo>
                <a:lnTo>
                  <a:pt x="1802" y="11801"/>
                </a:lnTo>
                <a:lnTo>
                  <a:pt x="1607" y="11947"/>
                </a:lnTo>
                <a:lnTo>
                  <a:pt x="1364" y="12166"/>
                </a:lnTo>
                <a:lnTo>
                  <a:pt x="1242" y="12264"/>
                </a:lnTo>
                <a:lnTo>
                  <a:pt x="1096" y="12361"/>
                </a:lnTo>
                <a:lnTo>
                  <a:pt x="1096" y="12385"/>
                </a:lnTo>
                <a:lnTo>
                  <a:pt x="1096" y="12410"/>
                </a:lnTo>
                <a:lnTo>
                  <a:pt x="1120" y="12410"/>
                </a:lnTo>
                <a:lnTo>
                  <a:pt x="1388" y="12385"/>
                </a:lnTo>
                <a:lnTo>
                  <a:pt x="1534" y="12337"/>
                </a:lnTo>
                <a:lnTo>
                  <a:pt x="1656" y="12288"/>
                </a:lnTo>
                <a:lnTo>
                  <a:pt x="2045" y="12069"/>
                </a:lnTo>
                <a:lnTo>
                  <a:pt x="2045" y="12483"/>
                </a:lnTo>
                <a:lnTo>
                  <a:pt x="1874" y="12556"/>
                </a:lnTo>
                <a:lnTo>
                  <a:pt x="1729" y="12629"/>
                </a:lnTo>
                <a:lnTo>
                  <a:pt x="1558" y="12702"/>
                </a:lnTo>
                <a:lnTo>
                  <a:pt x="1388" y="12799"/>
                </a:lnTo>
                <a:lnTo>
                  <a:pt x="1242" y="12921"/>
                </a:lnTo>
                <a:lnTo>
                  <a:pt x="1169" y="12994"/>
                </a:lnTo>
                <a:lnTo>
                  <a:pt x="1120" y="13067"/>
                </a:lnTo>
                <a:lnTo>
                  <a:pt x="1120" y="13115"/>
                </a:lnTo>
                <a:lnTo>
                  <a:pt x="1120" y="13164"/>
                </a:lnTo>
                <a:lnTo>
                  <a:pt x="1169" y="13213"/>
                </a:lnTo>
                <a:lnTo>
                  <a:pt x="1218" y="13213"/>
                </a:lnTo>
                <a:lnTo>
                  <a:pt x="1388" y="13188"/>
                </a:lnTo>
                <a:lnTo>
                  <a:pt x="1558" y="13140"/>
                </a:lnTo>
                <a:lnTo>
                  <a:pt x="1874" y="12994"/>
                </a:lnTo>
                <a:lnTo>
                  <a:pt x="2069" y="12921"/>
                </a:lnTo>
                <a:lnTo>
                  <a:pt x="2069" y="13067"/>
                </a:lnTo>
                <a:lnTo>
                  <a:pt x="1923" y="13091"/>
                </a:lnTo>
                <a:lnTo>
                  <a:pt x="1777" y="13140"/>
                </a:lnTo>
                <a:lnTo>
                  <a:pt x="1631" y="13213"/>
                </a:lnTo>
                <a:lnTo>
                  <a:pt x="1485" y="13286"/>
                </a:lnTo>
                <a:lnTo>
                  <a:pt x="1339" y="13407"/>
                </a:lnTo>
                <a:lnTo>
                  <a:pt x="1242" y="13505"/>
                </a:lnTo>
                <a:lnTo>
                  <a:pt x="1145" y="13626"/>
                </a:lnTo>
                <a:lnTo>
                  <a:pt x="1072" y="13772"/>
                </a:lnTo>
                <a:lnTo>
                  <a:pt x="1047" y="13797"/>
                </a:lnTo>
                <a:lnTo>
                  <a:pt x="1072" y="13821"/>
                </a:lnTo>
                <a:lnTo>
                  <a:pt x="1096" y="13845"/>
                </a:lnTo>
                <a:lnTo>
                  <a:pt x="1120" y="13870"/>
                </a:lnTo>
                <a:lnTo>
                  <a:pt x="1242" y="13845"/>
                </a:lnTo>
                <a:lnTo>
                  <a:pt x="1364" y="13821"/>
                </a:lnTo>
                <a:lnTo>
                  <a:pt x="1583" y="13699"/>
                </a:lnTo>
                <a:lnTo>
                  <a:pt x="1826" y="13578"/>
                </a:lnTo>
                <a:lnTo>
                  <a:pt x="2069" y="13432"/>
                </a:lnTo>
                <a:lnTo>
                  <a:pt x="2069" y="13772"/>
                </a:lnTo>
                <a:lnTo>
                  <a:pt x="1972" y="13797"/>
                </a:lnTo>
                <a:lnTo>
                  <a:pt x="1850" y="13870"/>
                </a:lnTo>
                <a:lnTo>
                  <a:pt x="1680" y="13967"/>
                </a:lnTo>
                <a:lnTo>
                  <a:pt x="1461" y="14113"/>
                </a:lnTo>
                <a:lnTo>
                  <a:pt x="1242" y="14283"/>
                </a:lnTo>
                <a:lnTo>
                  <a:pt x="1145" y="14380"/>
                </a:lnTo>
                <a:lnTo>
                  <a:pt x="1072" y="14478"/>
                </a:lnTo>
                <a:lnTo>
                  <a:pt x="1047" y="14551"/>
                </a:lnTo>
                <a:lnTo>
                  <a:pt x="1023" y="14648"/>
                </a:lnTo>
                <a:lnTo>
                  <a:pt x="999" y="14672"/>
                </a:lnTo>
                <a:lnTo>
                  <a:pt x="1023" y="14721"/>
                </a:lnTo>
                <a:lnTo>
                  <a:pt x="1047" y="14745"/>
                </a:lnTo>
                <a:lnTo>
                  <a:pt x="1096" y="14745"/>
                </a:lnTo>
                <a:lnTo>
                  <a:pt x="1218" y="14721"/>
                </a:lnTo>
                <a:lnTo>
                  <a:pt x="1266" y="14697"/>
                </a:lnTo>
                <a:lnTo>
                  <a:pt x="1339" y="14672"/>
                </a:lnTo>
                <a:lnTo>
                  <a:pt x="1753" y="14429"/>
                </a:lnTo>
                <a:lnTo>
                  <a:pt x="2069" y="14259"/>
                </a:lnTo>
                <a:lnTo>
                  <a:pt x="2069" y="14770"/>
                </a:lnTo>
                <a:lnTo>
                  <a:pt x="1947" y="14794"/>
                </a:lnTo>
                <a:lnTo>
                  <a:pt x="1826" y="14867"/>
                </a:lnTo>
                <a:lnTo>
                  <a:pt x="1607" y="14989"/>
                </a:lnTo>
                <a:lnTo>
                  <a:pt x="1461" y="15110"/>
                </a:lnTo>
                <a:lnTo>
                  <a:pt x="1315" y="15232"/>
                </a:lnTo>
                <a:lnTo>
                  <a:pt x="1193" y="15378"/>
                </a:lnTo>
                <a:lnTo>
                  <a:pt x="1145" y="15475"/>
                </a:lnTo>
                <a:lnTo>
                  <a:pt x="1145" y="15548"/>
                </a:lnTo>
                <a:lnTo>
                  <a:pt x="1169" y="15597"/>
                </a:lnTo>
                <a:lnTo>
                  <a:pt x="1218" y="15621"/>
                </a:lnTo>
                <a:lnTo>
                  <a:pt x="1291" y="15621"/>
                </a:lnTo>
                <a:lnTo>
                  <a:pt x="1388" y="15597"/>
                </a:lnTo>
                <a:lnTo>
                  <a:pt x="1510" y="15500"/>
                </a:lnTo>
                <a:lnTo>
                  <a:pt x="1899" y="15256"/>
                </a:lnTo>
                <a:lnTo>
                  <a:pt x="2069" y="15159"/>
                </a:lnTo>
                <a:lnTo>
                  <a:pt x="2069" y="15402"/>
                </a:lnTo>
                <a:lnTo>
                  <a:pt x="1947" y="15451"/>
                </a:lnTo>
                <a:lnTo>
                  <a:pt x="1802" y="15524"/>
                </a:lnTo>
                <a:lnTo>
                  <a:pt x="1583" y="15743"/>
                </a:lnTo>
                <a:lnTo>
                  <a:pt x="1339" y="15913"/>
                </a:lnTo>
                <a:lnTo>
                  <a:pt x="1218" y="16035"/>
                </a:lnTo>
                <a:lnTo>
                  <a:pt x="1145" y="16157"/>
                </a:lnTo>
                <a:lnTo>
                  <a:pt x="1145" y="16230"/>
                </a:lnTo>
                <a:lnTo>
                  <a:pt x="1193" y="16254"/>
                </a:lnTo>
                <a:lnTo>
                  <a:pt x="1339" y="16254"/>
                </a:lnTo>
                <a:lnTo>
                  <a:pt x="1485" y="16205"/>
                </a:lnTo>
                <a:lnTo>
                  <a:pt x="1631" y="16132"/>
                </a:lnTo>
                <a:lnTo>
                  <a:pt x="1753" y="16035"/>
                </a:lnTo>
                <a:lnTo>
                  <a:pt x="2069" y="15840"/>
                </a:lnTo>
                <a:lnTo>
                  <a:pt x="2069" y="16205"/>
                </a:lnTo>
                <a:lnTo>
                  <a:pt x="1826" y="16278"/>
                </a:lnTo>
                <a:lnTo>
                  <a:pt x="1534" y="16400"/>
                </a:lnTo>
                <a:lnTo>
                  <a:pt x="1412" y="16473"/>
                </a:lnTo>
                <a:lnTo>
                  <a:pt x="1315" y="16570"/>
                </a:lnTo>
                <a:lnTo>
                  <a:pt x="1242" y="16668"/>
                </a:lnTo>
                <a:lnTo>
                  <a:pt x="1193" y="16789"/>
                </a:lnTo>
                <a:lnTo>
                  <a:pt x="1193" y="16838"/>
                </a:lnTo>
                <a:lnTo>
                  <a:pt x="1193" y="16862"/>
                </a:lnTo>
                <a:lnTo>
                  <a:pt x="1218" y="16887"/>
                </a:lnTo>
                <a:lnTo>
                  <a:pt x="1412" y="16887"/>
                </a:lnTo>
                <a:lnTo>
                  <a:pt x="1558" y="16814"/>
                </a:lnTo>
                <a:lnTo>
                  <a:pt x="1996" y="16643"/>
                </a:lnTo>
                <a:lnTo>
                  <a:pt x="2045" y="16643"/>
                </a:lnTo>
                <a:lnTo>
                  <a:pt x="2020" y="17154"/>
                </a:lnTo>
                <a:lnTo>
                  <a:pt x="1826" y="17276"/>
                </a:lnTo>
                <a:lnTo>
                  <a:pt x="1631" y="17398"/>
                </a:lnTo>
                <a:lnTo>
                  <a:pt x="1534" y="17471"/>
                </a:lnTo>
                <a:lnTo>
                  <a:pt x="1437" y="17544"/>
                </a:lnTo>
                <a:lnTo>
                  <a:pt x="1364" y="17665"/>
                </a:lnTo>
                <a:lnTo>
                  <a:pt x="1339" y="17787"/>
                </a:lnTo>
                <a:lnTo>
                  <a:pt x="1339" y="17811"/>
                </a:lnTo>
                <a:lnTo>
                  <a:pt x="1485" y="17811"/>
                </a:lnTo>
                <a:lnTo>
                  <a:pt x="1607" y="17787"/>
                </a:lnTo>
                <a:lnTo>
                  <a:pt x="1826" y="17714"/>
                </a:lnTo>
                <a:lnTo>
                  <a:pt x="1996" y="17617"/>
                </a:lnTo>
                <a:lnTo>
                  <a:pt x="1996" y="17811"/>
                </a:lnTo>
                <a:lnTo>
                  <a:pt x="1947" y="17811"/>
                </a:lnTo>
                <a:lnTo>
                  <a:pt x="1729" y="17909"/>
                </a:lnTo>
                <a:lnTo>
                  <a:pt x="1485" y="18030"/>
                </a:lnTo>
                <a:lnTo>
                  <a:pt x="1388" y="18103"/>
                </a:lnTo>
                <a:lnTo>
                  <a:pt x="1291" y="18176"/>
                </a:lnTo>
                <a:lnTo>
                  <a:pt x="1193" y="18274"/>
                </a:lnTo>
                <a:lnTo>
                  <a:pt x="1145" y="18371"/>
                </a:lnTo>
                <a:lnTo>
                  <a:pt x="1120" y="18420"/>
                </a:lnTo>
                <a:lnTo>
                  <a:pt x="1145" y="18468"/>
                </a:lnTo>
                <a:lnTo>
                  <a:pt x="1193" y="18493"/>
                </a:lnTo>
                <a:lnTo>
                  <a:pt x="1242" y="18517"/>
                </a:lnTo>
                <a:lnTo>
                  <a:pt x="1437" y="18468"/>
                </a:lnTo>
                <a:lnTo>
                  <a:pt x="1631" y="18395"/>
                </a:lnTo>
                <a:lnTo>
                  <a:pt x="1996" y="18225"/>
                </a:lnTo>
                <a:lnTo>
                  <a:pt x="1972" y="18687"/>
                </a:lnTo>
                <a:lnTo>
                  <a:pt x="1753" y="18809"/>
                </a:lnTo>
                <a:lnTo>
                  <a:pt x="1558" y="18931"/>
                </a:lnTo>
                <a:lnTo>
                  <a:pt x="1315" y="19101"/>
                </a:lnTo>
                <a:lnTo>
                  <a:pt x="1242" y="19198"/>
                </a:lnTo>
                <a:lnTo>
                  <a:pt x="1169" y="19296"/>
                </a:lnTo>
                <a:lnTo>
                  <a:pt x="1169" y="19344"/>
                </a:lnTo>
                <a:lnTo>
                  <a:pt x="1169" y="19369"/>
                </a:lnTo>
                <a:lnTo>
                  <a:pt x="1193" y="19393"/>
                </a:lnTo>
                <a:lnTo>
                  <a:pt x="1242" y="19393"/>
                </a:lnTo>
                <a:lnTo>
                  <a:pt x="1339" y="19369"/>
                </a:lnTo>
                <a:lnTo>
                  <a:pt x="1437" y="19344"/>
                </a:lnTo>
                <a:lnTo>
                  <a:pt x="1729" y="19223"/>
                </a:lnTo>
                <a:lnTo>
                  <a:pt x="1996" y="19101"/>
                </a:lnTo>
                <a:lnTo>
                  <a:pt x="1996" y="19393"/>
                </a:lnTo>
                <a:lnTo>
                  <a:pt x="1899" y="19417"/>
                </a:lnTo>
                <a:lnTo>
                  <a:pt x="1802" y="19466"/>
                </a:lnTo>
                <a:lnTo>
                  <a:pt x="1631" y="19588"/>
                </a:lnTo>
                <a:lnTo>
                  <a:pt x="1412" y="19758"/>
                </a:lnTo>
                <a:lnTo>
                  <a:pt x="1193" y="19928"/>
                </a:lnTo>
                <a:lnTo>
                  <a:pt x="1169" y="20001"/>
                </a:lnTo>
                <a:lnTo>
                  <a:pt x="1169" y="20050"/>
                </a:lnTo>
                <a:lnTo>
                  <a:pt x="1169" y="20123"/>
                </a:lnTo>
                <a:lnTo>
                  <a:pt x="1218" y="20172"/>
                </a:lnTo>
                <a:lnTo>
                  <a:pt x="901" y="20172"/>
                </a:lnTo>
                <a:lnTo>
                  <a:pt x="561" y="20196"/>
                </a:lnTo>
                <a:lnTo>
                  <a:pt x="512" y="19052"/>
                </a:lnTo>
                <a:lnTo>
                  <a:pt x="488" y="17909"/>
                </a:lnTo>
                <a:lnTo>
                  <a:pt x="488" y="16765"/>
                </a:lnTo>
                <a:lnTo>
                  <a:pt x="488" y="15646"/>
                </a:lnTo>
                <a:lnTo>
                  <a:pt x="536" y="13359"/>
                </a:lnTo>
                <a:lnTo>
                  <a:pt x="561" y="11096"/>
                </a:lnTo>
                <a:lnTo>
                  <a:pt x="585" y="8735"/>
                </a:lnTo>
                <a:lnTo>
                  <a:pt x="609" y="6375"/>
                </a:lnTo>
                <a:lnTo>
                  <a:pt x="634" y="4039"/>
                </a:lnTo>
                <a:lnTo>
                  <a:pt x="609" y="1679"/>
                </a:lnTo>
                <a:lnTo>
                  <a:pt x="658" y="1606"/>
                </a:lnTo>
                <a:lnTo>
                  <a:pt x="682" y="1533"/>
                </a:lnTo>
                <a:lnTo>
                  <a:pt x="707" y="1265"/>
                </a:lnTo>
                <a:lnTo>
                  <a:pt x="780" y="1022"/>
                </a:lnTo>
                <a:lnTo>
                  <a:pt x="877" y="803"/>
                </a:lnTo>
                <a:lnTo>
                  <a:pt x="1023" y="584"/>
                </a:lnTo>
                <a:lnTo>
                  <a:pt x="1120" y="511"/>
                </a:lnTo>
                <a:lnTo>
                  <a:pt x="1193" y="462"/>
                </a:lnTo>
                <a:lnTo>
                  <a:pt x="1291" y="438"/>
                </a:lnTo>
                <a:close/>
                <a:moveTo>
                  <a:pt x="2045" y="19855"/>
                </a:moveTo>
                <a:lnTo>
                  <a:pt x="2069" y="20196"/>
                </a:lnTo>
                <a:lnTo>
                  <a:pt x="1461" y="20172"/>
                </a:lnTo>
                <a:lnTo>
                  <a:pt x="1631" y="20099"/>
                </a:lnTo>
                <a:lnTo>
                  <a:pt x="1802" y="20001"/>
                </a:lnTo>
                <a:lnTo>
                  <a:pt x="2045" y="19855"/>
                </a:lnTo>
                <a:close/>
                <a:moveTo>
                  <a:pt x="1291" y="0"/>
                </a:moveTo>
                <a:lnTo>
                  <a:pt x="1145" y="24"/>
                </a:lnTo>
                <a:lnTo>
                  <a:pt x="1023" y="73"/>
                </a:lnTo>
                <a:lnTo>
                  <a:pt x="901" y="122"/>
                </a:lnTo>
                <a:lnTo>
                  <a:pt x="780" y="219"/>
                </a:lnTo>
                <a:lnTo>
                  <a:pt x="682" y="316"/>
                </a:lnTo>
                <a:lnTo>
                  <a:pt x="585" y="438"/>
                </a:lnTo>
                <a:lnTo>
                  <a:pt x="488" y="560"/>
                </a:lnTo>
                <a:lnTo>
                  <a:pt x="415" y="706"/>
                </a:lnTo>
                <a:lnTo>
                  <a:pt x="366" y="852"/>
                </a:lnTo>
                <a:lnTo>
                  <a:pt x="317" y="1022"/>
                </a:lnTo>
                <a:lnTo>
                  <a:pt x="293" y="1168"/>
                </a:lnTo>
                <a:lnTo>
                  <a:pt x="293" y="1338"/>
                </a:lnTo>
                <a:lnTo>
                  <a:pt x="269" y="1387"/>
                </a:lnTo>
                <a:lnTo>
                  <a:pt x="171" y="6156"/>
                </a:lnTo>
                <a:lnTo>
                  <a:pt x="123" y="10901"/>
                </a:lnTo>
                <a:lnTo>
                  <a:pt x="74" y="13286"/>
                </a:lnTo>
                <a:lnTo>
                  <a:pt x="1" y="15694"/>
                </a:lnTo>
                <a:lnTo>
                  <a:pt x="1" y="16887"/>
                </a:lnTo>
                <a:lnTo>
                  <a:pt x="1" y="18079"/>
                </a:lnTo>
                <a:lnTo>
                  <a:pt x="25" y="19271"/>
                </a:lnTo>
                <a:lnTo>
                  <a:pt x="98" y="20464"/>
                </a:lnTo>
                <a:lnTo>
                  <a:pt x="123" y="20561"/>
                </a:lnTo>
                <a:lnTo>
                  <a:pt x="171" y="20634"/>
                </a:lnTo>
                <a:lnTo>
                  <a:pt x="244" y="20658"/>
                </a:lnTo>
                <a:lnTo>
                  <a:pt x="317" y="20683"/>
                </a:lnTo>
                <a:lnTo>
                  <a:pt x="390" y="20707"/>
                </a:lnTo>
                <a:lnTo>
                  <a:pt x="463" y="20683"/>
                </a:lnTo>
                <a:lnTo>
                  <a:pt x="536" y="20634"/>
                </a:lnTo>
                <a:lnTo>
                  <a:pt x="561" y="20585"/>
                </a:lnTo>
                <a:lnTo>
                  <a:pt x="926" y="20634"/>
                </a:lnTo>
                <a:lnTo>
                  <a:pt x="1315" y="20658"/>
                </a:lnTo>
                <a:lnTo>
                  <a:pt x="2069" y="20634"/>
                </a:lnTo>
                <a:lnTo>
                  <a:pt x="2118" y="20634"/>
                </a:lnTo>
                <a:lnTo>
                  <a:pt x="2166" y="20610"/>
                </a:lnTo>
                <a:lnTo>
                  <a:pt x="2215" y="20658"/>
                </a:lnTo>
                <a:lnTo>
                  <a:pt x="2288" y="20683"/>
                </a:lnTo>
                <a:lnTo>
                  <a:pt x="2361" y="20683"/>
                </a:lnTo>
                <a:lnTo>
                  <a:pt x="2410" y="20658"/>
                </a:lnTo>
                <a:lnTo>
                  <a:pt x="2483" y="20610"/>
                </a:lnTo>
                <a:lnTo>
                  <a:pt x="2507" y="20561"/>
                </a:lnTo>
                <a:lnTo>
                  <a:pt x="2556" y="20488"/>
                </a:lnTo>
                <a:lnTo>
                  <a:pt x="2556" y="20415"/>
                </a:lnTo>
                <a:lnTo>
                  <a:pt x="2458" y="19807"/>
                </a:lnTo>
                <a:lnTo>
                  <a:pt x="2434" y="19223"/>
                </a:lnTo>
                <a:lnTo>
                  <a:pt x="2410" y="18614"/>
                </a:lnTo>
                <a:lnTo>
                  <a:pt x="2410" y="18006"/>
                </a:lnTo>
                <a:lnTo>
                  <a:pt x="2483" y="16814"/>
                </a:lnTo>
                <a:lnTo>
                  <a:pt x="2531" y="15621"/>
                </a:lnTo>
                <a:lnTo>
                  <a:pt x="2531" y="14308"/>
                </a:lnTo>
                <a:lnTo>
                  <a:pt x="2507" y="13018"/>
                </a:lnTo>
                <a:lnTo>
                  <a:pt x="2434" y="10390"/>
                </a:lnTo>
                <a:lnTo>
                  <a:pt x="2361" y="8638"/>
                </a:lnTo>
                <a:lnTo>
                  <a:pt x="2312" y="6886"/>
                </a:lnTo>
                <a:lnTo>
                  <a:pt x="2361" y="6837"/>
                </a:lnTo>
                <a:lnTo>
                  <a:pt x="2385" y="6764"/>
                </a:lnTo>
                <a:lnTo>
                  <a:pt x="2385" y="6691"/>
                </a:lnTo>
                <a:lnTo>
                  <a:pt x="2361" y="6667"/>
                </a:lnTo>
                <a:lnTo>
                  <a:pt x="2337" y="6643"/>
                </a:lnTo>
                <a:lnTo>
                  <a:pt x="2312" y="6643"/>
                </a:lnTo>
                <a:lnTo>
                  <a:pt x="2312" y="5280"/>
                </a:lnTo>
                <a:lnTo>
                  <a:pt x="2312" y="4283"/>
                </a:lnTo>
                <a:lnTo>
                  <a:pt x="2288" y="3285"/>
                </a:lnTo>
                <a:lnTo>
                  <a:pt x="2312" y="2823"/>
                </a:lnTo>
                <a:lnTo>
                  <a:pt x="2361" y="2701"/>
                </a:lnTo>
                <a:lnTo>
                  <a:pt x="2385" y="2531"/>
                </a:lnTo>
                <a:lnTo>
                  <a:pt x="2434" y="2214"/>
                </a:lnTo>
                <a:lnTo>
                  <a:pt x="2458" y="1582"/>
                </a:lnTo>
                <a:lnTo>
                  <a:pt x="2458" y="1387"/>
                </a:lnTo>
                <a:lnTo>
                  <a:pt x="2434" y="1192"/>
                </a:lnTo>
                <a:lnTo>
                  <a:pt x="2410" y="998"/>
                </a:lnTo>
                <a:lnTo>
                  <a:pt x="2337" y="827"/>
                </a:lnTo>
                <a:lnTo>
                  <a:pt x="2264" y="657"/>
                </a:lnTo>
                <a:lnTo>
                  <a:pt x="2166" y="487"/>
                </a:lnTo>
                <a:lnTo>
                  <a:pt x="2045" y="341"/>
                </a:lnTo>
                <a:lnTo>
                  <a:pt x="1899" y="219"/>
                </a:lnTo>
                <a:lnTo>
                  <a:pt x="1753" y="122"/>
                </a:lnTo>
                <a:lnTo>
                  <a:pt x="1583" y="49"/>
                </a:lnTo>
                <a:lnTo>
                  <a:pt x="1437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4" name="Google Shape;894;p37"/>
          <p:cNvSpPr/>
          <p:nvPr/>
        </p:nvSpPr>
        <p:spPr>
          <a:xfrm>
            <a:off x="3777530" y="1547144"/>
            <a:ext cx="417999" cy="269625"/>
          </a:xfrm>
          <a:custGeom>
            <a:avLst/>
            <a:gdLst/>
            <a:ahLst/>
            <a:cxnLst/>
            <a:rect l="l" t="t" r="r" b="b"/>
            <a:pathLst>
              <a:path w="19126" h="12337" extrusionOk="0">
                <a:moveTo>
                  <a:pt x="9733" y="463"/>
                </a:moveTo>
                <a:lnTo>
                  <a:pt x="9831" y="511"/>
                </a:lnTo>
                <a:lnTo>
                  <a:pt x="9904" y="560"/>
                </a:lnTo>
                <a:lnTo>
                  <a:pt x="9758" y="584"/>
                </a:lnTo>
                <a:lnTo>
                  <a:pt x="9709" y="633"/>
                </a:lnTo>
                <a:lnTo>
                  <a:pt x="9660" y="682"/>
                </a:lnTo>
                <a:lnTo>
                  <a:pt x="9612" y="755"/>
                </a:lnTo>
                <a:lnTo>
                  <a:pt x="9612" y="828"/>
                </a:lnTo>
                <a:lnTo>
                  <a:pt x="9636" y="852"/>
                </a:lnTo>
                <a:lnTo>
                  <a:pt x="9685" y="925"/>
                </a:lnTo>
                <a:lnTo>
                  <a:pt x="9782" y="974"/>
                </a:lnTo>
                <a:lnTo>
                  <a:pt x="9977" y="1022"/>
                </a:lnTo>
                <a:lnTo>
                  <a:pt x="10147" y="1071"/>
                </a:lnTo>
                <a:lnTo>
                  <a:pt x="10147" y="1193"/>
                </a:lnTo>
                <a:lnTo>
                  <a:pt x="9879" y="1120"/>
                </a:lnTo>
                <a:lnTo>
                  <a:pt x="9612" y="1095"/>
                </a:lnTo>
                <a:lnTo>
                  <a:pt x="9563" y="1095"/>
                </a:lnTo>
                <a:lnTo>
                  <a:pt x="9563" y="1144"/>
                </a:lnTo>
                <a:lnTo>
                  <a:pt x="9587" y="1266"/>
                </a:lnTo>
                <a:lnTo>
                  <a:pt x="9660" y="1363"/>
                </a:lnTo>
                <a:lnTo>
                  <a:pt x="9758" y="1436"/>
                </a:lnTo>
                <a:lnTo>
                  <a:pt x="9879" y="1485"/>
                </a:lnTo>
                <a:lnTo>
                  <a:pt x="10001" y="1509"/>
                </a:lnTo>
                <a:lnTo>
                  <a:pt x="10098" y="1558"/>
                </a:lnTo>
                <a:lnTo>
                  <a:pt x="10123" y="1558"/>
                </a:lnTo>
                <a:lnTo>
                  <a:pt x="10098" y="1655"/>
                </a:lnTo>
                <a:lnTo>
                  <a:pt x="10074" y="1704"/>
                </a:lnTo>
                <a:lnTo>
                  <a:pt x="9952" y="1631"/>
                </a:lnTo>
                <a:lnTo>
                  <a:pt x="9831" y="1606"/>
                </a:lnTo>
                <a:lnTo>
                  <a:pt x="9636" y="1533"/>
                </a:lnTo>
                <a:lnTo>
                  <a:pt x="9563" y="1460"/>
                </a:lnTo>
                <a:lnTo>
                  <a:pt x="9539" y="1436"/>
                </a:lnTo>
                <a:lnTo>
                  <a:pt x="9490" y="1412"/>
                </a:lnTo>
                <a:lnTo>
                  <a:pt x="9417" y="1412"/>
                </a:lnTo>
                <a:lnTo>
                  <a:pt x="9368" y="1460"/>
                </a:lnTo>
                <a:lnTo>
                  <a:pt x="9368" y="1509"/>
                </a:lnTo>
                <a:lnTo>
                  <a:pt x="9368" y="1582"/>
                </a:lnTo>
                <a:lnTo>
                  <a:pt x="9368" y="1631"/>
                </a:lnTo>
                <a:lnTo>
                  <a:pt x="9441" y="1728"/>
                </a:lnTo>
                <a:lnTo>
                  <a:pt x="9514" y="1801"/>
                </a:lnTo>
                <a:lnTo>
                  <a:pt x="9320" y="1704"/>
                </a:lnTo>
                <a:lnTo>
                  <a:pt x="9222" y="1631"/>
                </a:lnTo>
                <a:lnTo>
                  <a:pt x="9174" y="1558"/>
                </a:lnTo>
                <a:lnTo>
                  <a:pt x="9125" y="1460"/>
                </a:lnTo>
                <a:lnTo>
                  <a:pt x="9101" y="1363"/>
                </a:lnTo>
                <a:lnTo>
                  <a:pt x="9101" y="1120"/>
                </a:lnTo>
                <a:lnTo>
                  <a:pt x="9125" y="925"/>
                </a:lnTo>
                <a:lnTo>
                  <a:pt x="9174" y="755"/>
                </a:lnTo>
                <a:lnTo>
                  <a:pt x="9222" y="682"/>
                </a:lnTo>
                <a:lnTo>
                  <a:pt x="9295" y="609"/>
                </a:lnTo>
                <a:lnTo>
                  <a:pt x="9368" y="584"/>
                </a:lnTo>
                <a:lnTo>
                  <a:pt x="9393" y="560"/>
                </a:lnTo>
                <a:lnTo>
                  <a:pt x="9490" y="560"/>
                </a:lnTo>
                <a:lnTo>
                  <a:pt x="9587" y="511"/>
                </a:lnTo>
                <a:lnTo>
                  <a:pt x="9636" y="487"/>
                </a:lnTo>
                <a:lnTo>
                  <a:pt x="9733" y="463"/>
                </a:lnTo>
                <a:close/>
                <a:moveTo>
                  <a:pt x="1022" y="2823"/>
                </a:moveTo>
                <a:lnTo>
                  <a:pt x="1168" y="2871"/>
                </a:lnTo>
                <a:lnTo>
                  <a:pt x="1314" y="2944"/>
                </a:lnTo>
                <a:lnTo>
                  <a:pt x="1071" y="2969"/>
                </a:lnTo>
                <a:lnTo>
                  <a:pt x="998" y="3017"/>
                </a:lnTo>
                <a:lnTo>
                  <a:pt x="974" y="3066"/>
                </a:lnTo>
                <a:lnTo>
                  <a:pt x="998" y="3139"/>
                </a:lnTo>
                <a:lnTo>
                  <a:pt x="1022" y="3188"/>
                </a:lnTo>
                <a:lnTo>
                  <a:pt x="1193" y="3236"/>
                </a:lnTo>
                <a:lnTo>
                  <a:pt x="1363" y="3285"/>
                </a:lnTo>
                <a:lnTo>
                  <a:pt x="1631" y="3334"/>
                </a:lnTo>
                <a:lnTo>
                  <a:pt x="1655" y="3455"/>
                </a:lnTo>
                <a:lnTo>
                  <a:pt x="1655" y="3577"/>
                </a:lnTo>
                <a:lnTo>
                  <a:pt x="1339" y="3504"/>
                </a:lnTo>
                <a:lnTo>
                  <a:pt x="1120" y="3455"/>
                </a:lnTo>
                <a:lnTo>
                  <a:pt x="998" y="3431"/>
                </a:lnTo>
                <a:lnTo>
                  <a:pt x="876" y="3455"/>
                </a:lnTo>
                <a:lnTo>
                  <a:pt x="828" y="3480"/>
                </a:lnTo>
                <a:lnTo>
                  <a:pt x="828" y="3528"/>
                </a:lnTo>
                <a:lnTo>
                  <a:pt x="852" y="3601"/>
                </a:lnTo>
                <a:lnTo>
                  <a:pt x="876" y="3650"/>
                </a:lnTo>
                <a:lnTo>
                  <a:pt x="998" y="3747"/>
                </a:lnTo>
                <a:lnTo>
                  <a:pt x="1144" y="3820"/>
                </a:lnTo>
                <a:lnTo>
                  <a:pt x="1290" y="3869"/>
                </a:lnTo>
                <a:lnTo>
                  <a:pt x="1071" y="3869"/>
                </a:lnTo>
                <a:lnTo>
                  <a:pt x="974" y="3845"/>
                </a:lnTo>
                <a:lnTo>
                  <a:pt x="876" y="3820"/>
                </a:lnTo>
                <a:lnTo>
                  <a:pt x="779" y="3772"/>
                </a:lnTo>
                <a:lnTo>
                  <a:pt x="682" y="3699"/>
                </a:lnTo>
                <a:lnTo>
                  <a:pt x="609" y="3626"/>
                </a:lnTo>
                <a:lnTo>
                  <a:pt x="536" y="3553"/>
                </a:lnTo>
                <a:lnTo>
                  <a:pt x="487" y="3455"/>
                </a:lnTo>
                <a:lnTo>
                  <a:pt x="439" y="3334"/>
                </a:lnTo>
                <a:lnTo>
                  <a:pt x="414" y="3212"/>
                </a:lnTo>
                <a:lnTo>
                  <a:pt x="414" y="3090"/>
                </a:lnTo>
                <a:lnTo>
                  <a:pt x="414" y="3017"/>
                </a:lnTo>
                <a:lnTo>
                  <a:pt x="463" y="2969"/>
                </a:lnTo>
                <a:lnTo>
                  <a:pt x="560" y="2871"/>
                </a:lnTo>
                <a:lnTo>
                  <a:pt x="779" y="2871"/>
                </a:lnTo>
                <a:lnTo>
                  <a:pt x="901" y="2847"/>
                </a:lnTo>
                <a:lnTo>
                  <a:pt x="1022" y="2823"/>
                </a:lnTo>
                <a:close/>
                <a:moveTo>
                  <a:pt x="18250" y="2677"/>
                </a:moveTo>
                <a:lnTo>
                  <a:pt x="18323" y="2701"/>
                </a:lnTo>
                <a:lnTo>
                  <a:pt x="18371" y="2725"/>
                </a:lnTo>
                <a:lnTo>
                  <a:pt x="18225" y="2774"/>
                </a:lnTo>
                <a:lnTo>
                  <a:pt x="18201" y="2798"/>
                </a:lnTo>
                <a:lnTo>
                  <a:pt x="18201" y="2823"/>
                </a:lnTo>
                <a:lnTo>
                  <a:pt x="18201" y="2847"/>
                </a:lnTo>
                <a:lnTo>
                  <a:pt x="18225" y="2871"/>
                </a:lnTo>
                <a:lnTo>
                  <a:pt x="18323" y="2944"/>
                </a:lnTo>
                <a:lnTo>
                  <a:pt x="18396" y="2969"/>
                </a:lnTo>
                <a:lnTo>
                  <a:pt x="18493" y="2993"/>
                </a:lnTo>
                <a:lnTo>
                  <a:pt x="18590" y="3017"/>
                </a:lnTo>
                <a:lnTo>
                  <a:pt x="18639" y="3139"/>
                </a:lnTo>
                <a:lnTo>
                  <a:pt x="18663" y="3261"/>
                </a:lnTo>
                <a:lnTo>
                  <a:pt x="18444" y="3236"/>
                </a:lnTo>
                <a:lnTo>
                  <a:pt x="18250" y="3139"/>
                </a:lnTo>
                <a:lnTo>
                  <a:pt x="18152" y="3115"/>
                </a:lnTo>
                <a:lnTo>
                  <a:pt x="18031" y="3115"/>
                </a:lnTo>
                <a:lnTo>
                  <a:pt x="18006" y="3139"/>
                </a:lnTo>
                <a:lnTo>
                  <a:pt x="17982" y="3188"/>
                </a:lnTo>
                <a:lnTo>
                  <a:pt x="17982" y="3261"/>
                </a:lnTo>
                <a:lnTo>
                  <a:pt x="18006" y="3309"/>
                </a:lnTo>
                <a:lnTo>
                  <a:pt x="18104" y="3407"/>
                </a:lnTo>
                <a:lnTo>
                  <a:pt x="18201" y="3480"/>
                </a:lnTo>
                <a:lnTo>
                  <a:pt x="18323" y="3528"/>
                </a:lnTo>
                <a:lnTo>
                  <a:pt x="18493" y="3601"/>
                </a:lnTo>
                <a:lnTo>
                  <a:pt x="18663" y="3626"/>
                </a:lnTo>
                <a:lnTo>
                  <a:pt x="18615" y="3796"/>
                </a:lnTo>
                <a:lnTo>
                  <a:pt x="18590" y="3820"/>
                </a:lnTo>
                <a:lnTo>
                  <a:pt x="18420" y="3747"/>
                </a:lnTo>
                <a:lnTo>
                  <a:pt x="18250" y="3674"/>
                </a:lnTo>
                <a:lnTo>
                  <a:pt x="18055" y="3601"/>
                </a:lnTo>
                <a:lnTo>
                  <a:pt x="17860" y="3528"/>
                </a:lnTo>
                <a:lnTo>
                  <a:pt x="17812" y="3528"/>
                </a:lnTo>
                <a:lnTo>
                  <a:pt x="17763" y="3577"/>
                </a:lnTo>
                <a:lnTo>
                  <a:pt x="17739" y="3626"/>
                </a:lnTo>
                <a:lnTo>
                  <a:pt x="17763" y="3674"/>
                </a:lnTo>
                <a:lnTo>
                  <a:pt x="17860" y="3796"/>
                </a:lnTo>
                <a:lnTo>
                  <a:pt x="17982" y="3918"/>
                </a:lnTo>
                <a:lnTo>
                  <a:pt x="18128" y="3991"/>
                </a:lnTo>
                <a:lnTo>
                  <a:pt x="18274" y="4064"/>
                </a:lnTo>
                <a:lnTo>
                  <a:pt x="18055" y="4064"/>
                </a:lnTo>
                <a:lnTo>
                  <a:pt x="17836" y="3991"/>
                </a:lnTo>
                <a:lnTo>
                  <a:pt x="17739" y="3942"/>
                </a:lnTo>
                <a:lnTo>
                  <a:pt x="17666" y="3893"/>
                </a:lnTo>
                <a:lnTo>
                  <a:pt x="17593" y="3820"/>
                </a:lnTo>
                <a:lnTo>
                  <a:pt x="17520" y="3747"/>
                </a:lnTo>
                <a:lnTo>
                  <a:pt x="17495" y="3674"/>
                </a:lnTo>
                <a:lnTo>
                  <a:pt x="17471" y="3577"/>
                </a:lnTo>
                <a:lnTo>
                  <a:pt x="17447" y="3407"/>
                </a:lnTo>
                <a:lnTo>
                  <a:pt x="17471" y="3236"/>
                </a:lnTo>
                <a:lnTo>
                  <a:pt x="17544" y="3066"/>
                </a:lnTo>
                <a:lnTo>
                  <a:pt x="17666" y="2896"/>
                </a:lnTo>
                <a:lnTo>
                  <a:pt x="17812" y="2774"/>
                </a:lnTo>
                <a:lnTo>
                  <a:pt x="17958" y="2701"/>
                </a:lnTo>
                <a:lnTo>
                  <a:pt x="18104" y="2677"/>
                </a:lnTo>
                <a:close/>
                <a:moveTo>
                  <a:pt x="9660" y="2604"/>
                </a:moveTo>
                <a:lnTo>
                  <a:pt x="9928" y="2847"/>
                </a:lnTo>
                <a:lnTo>
                  <a:pt x="10196" y="3090"/>
                </a:lnTo>
                <a:lnTo>
                  <a:pt x="10390" y="3334"/>
                </a:lnTo>
                <a:lnTo>
                  <a:pt x="10561" y="3601"/>
                </a:lnTo>
                <a:lnTo>
                  <a:pt x="10926" y="4112"/>
                </a:lnTo>
                <a:lnTo>
                  <a:pt x="11291" y="4623"/>
                </a:lnTo>
                <a:lnTo>
                  <a:pt x="11680" y="5110"/>
                </a:lnTo>
                <a:lnTo>
                  <a:pt x="12094" y="5694"/>
                </a:lnTo>
                <a:lnTo>
                  <a:pt x="12313" y="5962"/>
                </a:lnTo>
                <a:lnTo>
                  <a:pt x="12556" y="6229"/>
                </a:lnTo>
                <a:lnTo>
                  <a:pt x="12605" y="6254"/>
                </a:lnTo>
                <a:lnTo>
                  <a:pt x="12678" y="6278"/>
                </a:lnTo>
                <a:lnTo>
                  <a:pt x="12726" y="6278"/>
                </a:lnTo>
                <a:lnTo>
                  <a:pt x="12775" y="6254"/>
                </a:lnTo>
                <a:lnTo>
                  <a:pt x="12824" y="6229"/>
                </a:lnTo>
                <a:lnTo>
                  <a:pt x="12872" y="6181"/>
                </a:lnTo>
                <a:lnTo>
                  <a:pt x="12897" y="6132"/>
                </a:lnTo>
                <a:lnTo>
                  <a:pt x="12897" y="6083"/>
                </a:lnTo>
                <a:lnTo>
                  <a:pt x="13091" y="6059"/>
                </a:lnTo>
                <a:lnTo>
                  <a:pt x="13286" y="6035"/>
                </a:lnTo>
                <a:lnTo>
                  <a:pt x="13651" y="5889"/>
                </a:lnTo>
                <a:lnTo>
                  <a:pt x="14016" y="5718"/>
                </a:lnTo>
                <a:lnTo>
                  <a:pt x="14381" y="5572"/>
                </a:lnTo>
                <a:lnTo>
                  <a:pt x="15087" y="5353"/>
                </a:lnTo>
                <a:lnTo>
                  <a:pt x="15817" y="5134"/>
                </a:lnTo>
                <a:lnTo>
                  <a:pt x="16547" y="4915"/>
                </a:lnTo>
                <a:lnTo>
                  <a:pt x="16911" y="4794"/>
                </a:lnTo>
                <a:lnTo>
                  <a:pt x="17276" y="4648"/>
                </a:lnTo>
                <a:lnTo>
                  <a:pt x="17106" y="5037"/>
                </a:lnTo>
                <a:lnTo>
                  <a:pt x="16814" y="5207"/>
                </a:lnTo>
                <a:lnTo>
                  <a:pt x="16474" y="5329"/>
                </a:lnTo>
                <a:lnTo>
                  <a:pt x="15817" y="5597"/>
                </a:lnTo>
                <a:lnTo>
                  <a:pt x="15476" y="5743"/>
                </a:lnTo>
                <a:lnTo>
                  <a:pt x="15184" y="5889"/>
                </a:lnTo>
                <a:lnTo>
                  <a:pt x="14892" y="6083"/>
                </a:lnTo>
                <a:lnTo>
                  <a:pt x="14770" y="6205"/>
                </a:lnTo>
                <a:lnTo>
                  <a:pt x="14649" y="6327"/>
                </a:lnTo>
                <a:lnTo>
                  <a:pt x="14624" y="6327"/>
                </a:lnTo>
                <a:lnTo>
                  <a:pt x="14649" y="6351"/>
                </a:lnTo>
                <a:lnTo>
                  <a:pt x="15135" y="6205"/>
                </a:lnTo>
                <a:lnTo>
                  <a:pt x="15598" y="6059"/>
                </a:lnTo>
                <a:lnTo>
                  <a:pt x="16036" y="5864"/>
                </a:lnTo>
                <a:lnTo>
                  <a:pt x="16498" y="5694"/>
                </a:lnTo>
                <a:lnTo>
                  <a:pt x="16960" y="5524"/>
                </a:lnTo>
                <a:lnTo>
                  <a:pt x="16936" y="5645"/>
                </a:lnTo>
                <a:lnTo>
                  <a:pt x="16863" y="5962"/>
                </a:lnTo>
                <a:lnTo>
                  <a:pt x="16790" y="5962"/>
                </a:lnTo>
                <a:lnTo>
                  <a:pt x="16279" y="6108"/>
                </a:lnTo>
                <a:lnTo>
                  <a:pt x="15744" y="6302"/>
                </a:lnTo>
                <a:lnTo>
                  <a:pt x="15500" y="6424"/>
                </a:lnTo>
                <a:lnTo>
                  <a:pt x="15257" y="6546"/>
                </a:lnTo>
                <a:lnTo>
                  <a:pt x="15038" y="6692"/>
                </a:lnTo>
                <a:lnTo>
                  <a:pt x="14843" y="6862"/>
                </a:lnTo>
                <a:lnTo>
                  <a:pt x="14843" y="6911"/>
                </a:lnTo>
                <a:lnTo>
                  <a:pt x="14843" y="6935"/>
                </a:lnTo>
                <a:lnTo>
                  <a:pt x="14868" y="6959"/>
                </a:lnTo>
                <a:lnTo>
                  <a:pt x="14892" y="6959"/>
                </a:lnTo>
                <a:lnTo>
                  <a:pt x="15160" y="6935"/>
                </a:lnTo>
                <a:lnTo>
                  <a:pt x="15403" y="6886"/>
                </a:lnTo>
                <a:lnTo>
                  <a:pt x="15890" y="6692"/>
                </a:lnTo>
                <a:lnTo>
                  <a:pt x="16303" y="6546"/>
                </a:lnTo>
                <a:lnTo>
                  <a:pt x="16741" y="6400"/>
                </a:lnTo>
                <a:lnTo>
                  <a:pt x="16741" y="6400"/>
                </a:lnTo>
                <a:lnTo>
                  <a:pt x="16620" y="7032"/>
                </a:lnTo>
                <a:lnTo>
                  <a:pt x="16376" y="7081"/>
                </a:lnTo>
                <a:lnTo>
                  <a:pt x="16133" y="7178"/>
                </a:lnTo>
                <a:lnTo>
                  <a:pt x="15646" y="7349"/>
                </a:lnTo>
                <a:lnTo>
                  <a:pt x="15160" y="7495"/>
                </a:lnTo>
                <a:lnTo>
                  <a:pt x="14916" y="7616"/>
                </a:lnTo>
                <a:lnTo>
                  <a:pt x="14819" y="7665"/>
                </a:lnTo>
                <a:lnTo>
                  <a:pt x="14722" y="7762"/>
                </a:lnTo>
                <a:lnTo>
                  <a:pt x="14697" y="7787"/>
                </a:lnTo>
                <a:lnTo>
                  <a:pt x="14746" y="7835"/>
                </a:lnTo>
                <a:lnTo>
                  <a:pt x="14868" y="7860"/>
                </a:lnTo>
                <a:lnTo>
                  <a:pt x="14989" y="7860"/>
                </a:lnTo>
                <a:lnTo>
                  <a:pt x="15233" y="7835"/>
                </a:lnTo>
                <a:lnTo>
                  <a:pt x="15500" y="7787"/>
                </a:lnTo>
                <a:lnTo>
                  <a:pt x="15744" y="7714"/>
                </a:lnTo>
                <a:lnTo>
                  <a:pt x="16133" y="7592"/>
                </a:lnTo>
                <a:lnTo>
                  <a:pt x="16522" y="7470"/>
                </a:lnTo>
                <a:lnTo>
                  <a:pt x="16449" y="7738"/>
                </a:lnTo>
                <a:lnTo>
                  <a:pt x="16401" y="7860"/>
                </a:lnTo>
                <a:lnTo>
                  <a:pt x="15963" y="8030"/>
                </a:lnTo>
                <a:lnTo>
                  <a:pt x="15525" y="8176"/>
                </a:lnTo>
                <a:lnTo>
                  <a:pt x="15257" y="8249"/>
                </a:lnTo>
                <a:lnTo>
                  <a:pt x="15014" y="8346"/>
                </a:lnTo>
                <a:lnTo>
                  <a:pt x="14770" y="8444"/>
                </a:lnTo>
                <a:lnTo>
                  <a:pt x="14649" y="8517"/>
                </a:lnTo>
                <a:lnTo>
                  <a:pt x="14551" y="8614"/>
                </a:lnTo>
                <a:lnTo>
                  <a:pt x="14551" y="8663"/>
                </a:lnTo>
                <a:lnTo>
                  <a:pt x="14551" y="8687"/>
                </a:lnTo>
                <a:lnTo>
                  <a:pt x="14576" y="8711"/>
                </a:lnTo>
                <a:lnTo>
                  <a:pt x="14600" y="8736"/>
                </a:lnTo>
                <a:lnTo>
                  <a:pt x="14868" y="8736"/>
                </a:lnTo>
                <a:lnTo>
                  <a:pt x="15111" y="8687"/>
                </a:lnTo>
                <a:lnTo>
                  <a:pt x="15622" y="8565"/>
                </a:lnTo>
                <a:lnTo>
                  <a:pt x="15938" y="8492"/>
                </a:lnTo>
                <a:lnTo>
                  <a:pt x="16255" y="8395"/>
                </a:lnTo>
                <a:lnTo>
                  <a:pt x="16157" y="8711"/>
                </a:lnTo>
                <a:lnTo>
                  <a:pt x="15987" y="8736"/>
                </a:lnTo>
                <a:lnTo>
                  <a:pt x="15841" y="8784"/>
                </a:lnTo>
                <a:lnTo>
                  <a:pt x="15549" y="8882"/>
                </a:lnTo>
                <a:lnTo>
                  <a:pt x="15257" y="9003"/>
                </a:lnTo>
                <a:lnTo>
                  <a:pt x="14989" y="9125"/>
                </a:lnTo>
                <a:lnTo>
                  <a:pt x="14722" y="9271"/>
                </a:lnTo>
                <a:lnTo>
                  <a:pt x="14478" y="9441"/>
                </a:lnTo>
                <a:lnTo>
                  <a:pt x="14454" y="9466"/>
                </a:lnTo>
                <a:lnTo>
                  <a:pt x="14454" y="9514"/>
                </a:lnTo>
                <a:lnTo>
                  <a:pt x="14454" y="9539"/>
                </a:lnTo>
                <a:lnTo>
                  <a:pt x="14503" y="9539"/>
                </a:lnTo>
                <a:lnTo>
                  <a:pt x="14770" y="9514"/>
                </a:lnTo>
                <a:lnTo>
                  <a:pt x="15014" y="9466"/>
                </a:lnTo>
                <a:lnTo>
                  <a:pt x="15281" y="9417"/>
                </a:lnTo>
                <a:lnTo>
                  <a:pt x="15525" y="9320"/>
                </a:lnTo>
                <a:lnTo>
                  <a:pt x="16011" y="9198"/>
                </a:lnTo>
                <a:lnTo>
                  <a:pt x="15890" y="9563"/>
                </a:lnTo>
                <a:lnTo>
                  <a:pt x="15671" y="9685"/>
                </a:lnTo>
                <a:lnTo>
                  <a:pt x="15452" y="9806"/>
                </a:lnTo>
                <a:lnTo>
                  <a:pt x="12483" y="9904"/>
                </a:lnTo>
                <a:lnTo>
                  <a:pt x="9539" y="9952"/>
                </a:lnTo>
                <a:lnTo>
                  <a:pt x="7884" y="9977"/>
                </a:lnTo>
                <a:lnTo>
                  <a:pt x="6254" y="9952"/>
                </a:lnTo>
                <a:lnTo>
                  <a:pt x="4697" y="9952"/>
                </a:lnTo>
                <a:lnTo>
                  <a:pt x="3991" y="9904"/>
                </a:lnTo>
                <a:lnTo>
                  <a:pt x="3626" y="9904"/>
                </a:lnTo>
                <a:lnTo>
                  <a:pt x="3431" y="9928"/>
                </a:lnTo>
                <a:lnTo>
                  <a:pt x="3261" y="9977"/>
                </a:lnTo>
                <a:lnTo>
                  <a:pt x="2847" y="8468"/>
                </a:lnTo>
                <a:lnTo>
                  <a:pt x="2701" y="7981"/>
                </a:lnTo>
                <a:lnTo>
                  <a:pt x="2580" y="7470"/>
                </a:lnTo>
                <a:lnTo>
                  <a:pt x="2361" y="6473"/>
                </a:lnTo>
                <a:lnTo>
                  <a:pt x="2263" y="6010"/>
                </a:lnTo>
                <a:lnTo>
                  <a:pt x="2142" y="5524"/>
                </a:lnTo>
                <a:lnTo>
                  <a:pt x="1996" y="5061"/>
                </a:lnTo>
                <a:lnTo>
                  <a:pt x="1898" y="4842"/>
                </a:lnTo>
                <a:lnTo>
                  <a:pt x="1801" y="4623"/>
                </a:lnTo>
                <a:lnTo>
                  <a:pt x="1971" y="4696"/>
                </a:lnTo>
                <a:lnTo>
                  <a:pt x="2142" y="4769"/>
                </a:lnTo>
                <a:lnTo>
                  <a:pt x="2507" y="4867"/>
                </a:lnTo>
                <a:lnTo>
                  <a:pt x="3821" y="5353"/>
                </a:lnTo>
                <a:lnTo>
                  <a:pt x="4429" y="5621"/>
                </a:lnTo>
                <a:lnTo>
                  <a:pt x="5037" y="5864"/>
                </a:lnTo>
                <a:lnTo>
                  <a:pt x="5354" y="5986"/>
                </a:lnTo>
                <a:lnTo>
                  <a:pt x="5670" y="6083"/>
                </a:lnTo>
                <a:lnTo>
                  <a:pt x="6011" y="6132"/>
                </a:lnTo>
                <a:lnTo>
                  <a:pt x="6327" y="6156"/>
                </a:lnTo>
                <a:lnTo>
                  <a:pt x="6400" y="6156"/>
                </a:lnTo>
                <a:lnTo>
                  <a:pt x="6449" y="6132"/>
                </a:lnTo>
                <a:lnTo>
                  <a:pt x="6497" y="6132"/>
                </a:lnTo>
                <a:lnTo>
                  <a:pt x="6619" y="6059"/>
                </a:lnTo>
                <a:lnTo>
                  <a:pt x="6716" y="5986"/>
                </a:lnTo>
                <a:lnTo>
                  <a:pt x="6911" y="5791"/>
                </a:lnTo>
                <a:lnTo>
                  <a:pt x="7081" y="5572"/>
                </a:lnTo>
                <a:lnTo>
                  <a:pt x="7276" y="5378"/>
                </a:lnTo>
                <a:lnTo>
                  <a:pt x="7690" y="4940"/>
                </a:lnTo>
                <a:lnTo>
                  <a:pt x="8055" y="4477"/>
                </a:lnTo>
                <a:lnTo>
                  <a:pt x="8468" y="3918"/>
                </a:lnTo>
                <a:lnTo>
                  <a:pt x="8906" y="3358"/>
                </a:lnTo>
                <a:lnTo>
                  <a:pt x="9101" y="3163"/>
                </a:lnTo>
                <a:lnTo>
                  <a:pt x="9295" y="2993"/>
                </a:lnTo>
                <a:lnTo>
                  <a:pt x="9490" y="2798"/>
                </a:lnTo>
                <a:lnTo>
                  <a:pt x="9660" y="2604"/>
                </a:lnTo>
                <a:close/>
                <a:moveTo>
                  <a:pt x="15695" y="10268"/>
                </a:moveTo>
                <a:lnTo>
                  <a:pt x="15598" y="10658"/>
                </a:lnTo>
                <a:lnTo>
                  <a:pt x="15038" y="10950"/>
                </a:lnTo>
                <a:lnTo>
                  <a:pt x="14795" y="11071"/>
                </a:lnTo>
                <a:lnTo>
                  <a:pt x="14600" y="11193"/>
                </a:lnTo>
                <a:lnTo>
                  <a:pt x="14430" y="11339"/>
                </a:lnTo>
                <a:lnTo>
                  <a:pt x="14235" y="11509"/>
                </a:lnTo>
                <a:lnTo>
                  <a:pt x="14235" y="11534"/>
                </a:lnTo>
                <a:lnTo>
                  <a:pt x="14259" y="11558"/>
                </a:lnTo>
                <a:lnTo>
                  <a:pt x="14697" y="11461"/>
                </a:lnTo>
                <a:lnTo>
                  <a:pt x="14892" y="11388"/>
                </a:lnTo>
                <a:lnTo>
                  <a:pt x="15111" y="11315"/>
                </a:lnTo>
                <a:lnTo>
                  <a:pt x="15427" y="11193"/>
                </a:lnTo>
                <a:lnTo>
                  <a:pt x="15427" y="11193"/>
                </a:lnTo>
                <a:lnTo>
                  <a:pt x="15233" y="11826"/>
                </a:lnTo>
                <a:lnTo>
                  <a:pt x="14965" y="11728"/>
                </a:lnTo>
                <a:lnTo>
                  <a:pt x="14697" y="11655"/>
                </a:lnTo>
                <a:lnTo>
                  <a:pt x="14162" y="11558"/>
                </a:lnTo>
                <a:lnTo>
                  <a:pt x="13043" y="11436"/>
                </a:lnTo>
                <a:lnTo>
                  <a:pt x="12215" y="11339"/>
                </a:lnTo>
                <a:lnTo>
                  <a:pt x="11388" y="11242"/>
                </a:lnTo>
                <a:lnTo>
                  <a:pt x="10561" y="11193"/>
                </a:lnTo>
                <a:lnTo>
                  <a:pt x="9709" y="11169"/>
                </a:lnTo>
                <a:lnTo>
                  <a:pt x="8955" y="11144"/>
                </a:lnTo>
                <a:lnTo>
                  <a:pt x="8176" y="11169"/>
                </a:lnTo>
                <a:lnTo>
                  <a:pt x="7398" y="11193"/>
                </a:lnTo>
                <a:lnTo>
                  <a:pt x="6619" y="11242"/>
                </a:lnTo>
                <a:lnTo>
                  <a:pt x="5865" y="11339"/>
                </a:lnTo>
                <a:lnTo>
                  <a:pt x="5086" y="11461"/>
                </a:lnTo>
                <a:lnTo>
                  <a:pt x="4332" y="11607"/>
                </a:lnTo>
                <a:lnTo>
                  <a:pt x="3602" y="11777"/>
                </a:lnTo>
                <a:lnTo>
                  <a:pt x="3602" y="11607"/>
                </a:lnTo>
                <a:lnTo>
                  <a:pt x="3602" y="11436"/>
                </a:lnTo>
                <a:lnTo>
                  <a:pt x="3553" y="11071"/>
                </a:lnTo>
                <a:lnTo>
                  <a:pt x="3383" y="10390"/>
                </a:lnTo>
                <a:lnTo>
                  <a:pt x="3358" y="10317"/>
                </a:lnTo>
                <a:lnTo>
                  <a:pt x="3602" y="10366"/>
                </a:lnTo>
                <a:lnTo>
                  <a:pt x="4332" y="10366"/>
                </a:lnTo>
                <a:lnTo>
                  <a:pt x="5183" y="10414"/>
                </a:lnTo>
                <a:lnTo>
                  <a:pt x="9344" y="10414"/>
                </a:lnTo>
                <a:lnTo>
                  <a:pt x="11972" y="10366"/>
                </a:lnTo>
                <a:lnTo>
                  <a:pt x="14624" y="10293"/>
                </a:lnTo>
                <a:lnTo>
                  <a:pt x="14332" y="10463"/>
                </a:lnTo>
                <a:lnTo>
                  <a:pt x="14065" y="10658"/>
                </a:lnTo>
                <a:lnTo>
                  <a:pt x="14040" y="10682"/>
                </a:lnTo>
                <a:lnTo>
                  <a:pt x="14040" y="10731"/>
                </a:lnTo>
                <a:lnTo>
                  <a:pt x="14065" y="10755"/>
                </a:lnTo>
                <a:lnTo>
                  <a:pt x="14089" y="10779"/>
                </a:lnTo>
                <a:lnTo>
                  <a:pt x="14284" y="10779"/>
                </a:lnTo>
                <a:lnTo>
                  <a:pt x="14454" y="10755"/>
                </a:lnTo>
                <a:lnTo>
                  <a:pt x="14649" y="10706"/>
                </a:lnTo>
                <a:lnTo>
                  <a:pt x="14819" y="10658"/>
                </a:lnTo>
                <a:lnTo>
                  <a:pt x="15160" y="10487"/>
                </a:lnTo>
                <a:lnTo>
                  <a:pt x="15525" y="10268"/>
                </a:lnTo>
                <a:close/>
                <a:moveTo>
                  <a:pt x="9539" y="0"/>
                </a:moveTo>
                <a:lnTo>
                  <a:pt x="9417" y="49"/>
                </a:lnTo>
                <a:lnTo>
                  <a:pt x="9295" y="73"/>
                </a:lnTo>
                <a:lnTo>
                  <a:pt x="9198" y="146"/>
                </a:lnTo>
                <a:lnTo>
                  <a:pt x="9125" y="219"/>
                </a:lnTo>
                <a:lnTo>
                  <a:pt x="9076" y="317"/>
                </a:lnTo>
                <a:lnTo>
                  <a:pt x="8955" y="390"/>
                </a:lnTo>
                <a:lnTo>
                  <a:pt x="8882" y="487"/>
                </a:lnTo>
                <a:lnTo>
                  <a:pt x="8809" y="609"/>
                </a:lnTo>
                <a:lnTo>
                  <a:pt x="8736" y="755"/>
                </a:lnTo>
                <a:lnTo>
                  <a:pt x="8687" y="901"/>
                </a:lnTo>
                <a:lnTo>
                  <a:pt x="8663" y="1047"/>
                </a:lnTo>
                <a:lnTo>
                  <a:pt x="8663" y="1193"/>
                </a:lnTo>
                <a:lnTo>
                  <a:pt x="8663" y="1339"/>
                </a:lnTo>
                <a:lnTo>
                  <a:pt x="8687" y="1485"/>
                </a:lnTo>
                <a:lnTo>
                  <a:pt x="8736" y="1631"/>
                </a:lnTo>
                <a:lnTo>
                  <a:pt x="8784" y="1728"/>
                </a:lnTo>
                <a:lnTo>
                  <a:pt x="8833" y="1825"/>
                </a:lnTo>
                <a:lnTo>
                  <a:pt x="8979" y="1996"/>
                </a:lnTo>
                <a:lnTo>
                  <a:pt x="9174" y="2142"/>
                </a:lnTo>
                <a:lnTo>
                  <a:pt x="9393" y="2263"/>
                </a:lnTo>
                <a:lnTo>
                  <a:pt x="9271" y="2287"/>
                </a:lnTo>
                <a:lnTo>
                  <a:pt x="9174" y="2360"/>
                </a:lnTo>
                <a:lnTo>
                  <a:pt x="8979" y="2506"/>
                </a:lnTo>
                <a:lnTo>
                  <a:pt x="8784" y="2701"/>
                </a:lnTo>
                <a:lnTo>
                  <a:pt x="8639" y="2871"/>
                </a:lnTo>
                <a:lnTo>
                  <a:pt x="8395" y="3139"/>
                </a:lnTo>
                <a:lnTo>
                  <a:pt x="8176" y="3407"/>
                </a:lnTo>
                <a:lnTo>
                  <a:pt x="7787" y="3966"/>
                </a:lnTo>
                <a:lnTo>
                  <a:pt x="7544" y="4283"/>
                </a:lnTo>
                <a:lnTo>
                  <a:pt x="7300" y="4575"/>
                </a:lnTo>
                <a:lnTo>
                  <a:pt x="6814" y="5134"/>
                </a:lnTo>
                <a:lnTo>
                  <a:pt x="6570" y="5402"/>
                </a:lnTo>
                <a:lnTo>
                  <a:pt x="6473" y="5548"/>
                </a:lnTo>
                <a:lnTo>
                  <a:pt x="6400" y="5718"/>
                </a:lnTo>
                <a:lnTo>
                  <a:pt x="6376" y="5718"/>
                </a:lnTo>
                <a:lnTo>
                  <a:pt x="5767" y="5548"/>
                </a:lnTo>
                <a:lnTo>
                  <a:pt x="5159" y="5329"/>
                </a:lnTo>
                <a:lnTo>
                  <a:pt x="3942" y="4867"/>
                </a:lnTo>
                <a:lnTo>
                  <a:pt x="3285" y="4623"/>
                </a:lnTo>
                <a:lnTo>
                  <a:pt x="2628" y="4404"/>
                </a:lnTo>
                <a:lnTo>
                  <a:pt x="2215" y="4234"/>
                </a:lnTo>
                <a:lnTo>
                  <a:pt x="1996" y="4185"/>
                </a:lnTo>
                <a:lnTo>
                  <a:pt x="1752" y="4137"/>
                </a:lnTo>
                <a:lnTo>
                  <a:pt x="1923" y="4015"/>
                </a:lnTo>
                <a:lnTo>
                  <a:pt x="2044" y="3869"/>
                </a:lnTo>
                <a:lnTo>
                  <a:pt x="2117" y="3699"/>
                </a:lnTo>
                <a:lnTo>
                  <a:pt x="2142" y="3528"/>
                </a:lnTo>
                <a:lnTo>
                  <a:pt x="2117" y="3334"/>
                </a:lnTo>
                <a:lnTo>
                  <a:pt x="2069" y="3139"/>
                </a:lnTo>
                <a:lnTo>
                  <a:pt x="1971" y="2969"/>
                </a:lnTo>
                <a:lnTo>
                  <a:pt x="1874" y="2798"/>
                </a:lnTo>
                <a:lnTo>
                  <a:pt x="1728" y="2652"/>
                </a:lnTo>
                <a:lnTo>
                  <a:pt x="1558" y="2531"/>
                </a:lnTo>
                <a:lnTo>
                  <a:pt x="1363" y="2433"/>
                </a:lnTo>
                <a:lnTo>
                  <a:pt x="1168" y="2385"/>
                </a:lnTo>
                <a:lnTo>
                  <a:pt x="974" y="2360"/>
                </a:lnTo>
                <a:lnTo>
                  <a:pt x="755" y="2360"/>
                </a:lnTo>
                <a:lnTo>
                  <a:pt x="658" y="2385"/>
                </a:lnTo>
                <a:lnTo>
                  <a:pt x="560" y="2433"/>
                </a:lnTo>
                <a:lnTo>
                  <a:pt x="463" y="2506"/>
                </a:lnTo>
                <a:lnTo>
                  <a:pt x="414" y="2579"/>
                </a:lnTo>
                <a:lnTo>
                  <a:pt x="317" y="2604"/>
                </a:lnTo>
                <a:lnTo>
                  <a:pt x="195" y="2677"/>
                </a:lnTo>
                <a:lnTo>
                  <a:pt x="122" y="2750"/>
                </a:lnTo>
                <a:lnTo>
                  <a:pt x="49" y="2871"/>
                </a:lnTo>
                <a:lnTo>
                  <a:pt x="25" y="2944"/>
                </a:lnTo>
                <a:lnTo>
                  <a:pt x="1" y="3042"/>
                </a:lnTo>
                <a:lnTo>
                  <a:pt x="1" y="3261"/>
                </a:lnTo>
                <a:lnTo>
                  <a:pt x="25" y="3455"/>
                </a:lnTo>
                <a:lnTo>
                  <a:pt x="98" y="3626"/>
                </a:lnTo>
                <a:lnTo>
                  <a:pt x="195" y="3820"/>
                </a:lnTo>
                <a:lnTo>
                  <a:pt x="341" y="3991"/>
                </a:lnTo>
                <a:lnTo>
                  <a:pt x="487" y="4112"/>
                </a:lnTo>
                <a:lnTo>
                  <a:pt x="658" y="4210"/>
                </a:lnTo>
                <a:lnTo>
                  <a:pt x="828" y="4283"/>
                </a:lnTo>
                <a:lnTo>
                  <a:pt x="1022" y="4307"/>
                </a:lnTo>
                <a:lnTo>
                  <a:pt x="1217" y="4307"/>
                </a:lnTo>
                <a:lnTo>
                  <a:pt x="1436" y="4258"/>
                </a:lnTo>
                <a:lnTo>
                  <a:pt x="1436" y="4331"/>
                </a:lnTo>
                <a:lnTo>
                  <a:pt x="1387" y="4356"/>
                </a:lnTo>
                <a:lnTo>
                  <a:pt x="1363" y="4404"/>
                </a:lnTo>
                <a:lnTo>
                  <a:pt x="1339" y="4453"/>
                </a:lnTo>
                <a:lnTo>
                  <a:pt x="1339" y="4526"/>
                </a:lnTo>
                <a:lnTo>
                  <a:pt x="1436" y="5013"/>
                </a:lnTo>
                <a:lnTo>
                  <a:pt x="1582" y="5475"/>
                </a:lnTo>
                <a:lnTo>
                  <a:pt x="1728" y="5962"/>
                </a:lnTo>
                <a:lnTo>
                  <a:pt x="1850" y="6448"/>
                </a:lnTo>
                <a:lnTo>
                  <a:pt x="2069" y="7446"/>
                </a:lnTo>
                <a:lnTo>
                  <a:pt x="2190" y="7957"/>
                </a:lnTo>
                <a:lnTo>
                  <a:pt x="2312" y="8468"/>
                </a:lnTo>
                <a:lnTo>
                  <a:pt x="2799" y="10244"/>
                </a:lnTo>
                <a:lnTo>
                  <a:pt x="2896" y="10633"/>
                </a:lnTo>
                <a:lnTo>
                  <a:pt x="2969" y="11071"/>
                </a:lnTo>
                <a:lnTo>
                  <a:pt x="3042" y="11485"/>
                </a:lnTo>
                <a:lnTo>
                  <a:pt x="3139" y="11899"/>
                </a:lnTo>
                <a:lnTo>
                  <a:pt x="3164" y="11947"/>
                </a:lnTo>
                <a:lnTo>
                  <a:pt x="3188" y="11972"/>
                </a:lnTo>
                <a:lnTo>
                  <a:pt x="3285" y="12045"/>
                </a:lnTo>
                <a:lnTo>
                  <a:pt x="3334" y="12069"/>
                </a:lnTo>
                <a:lnTo>
                  <a:pt x="3383" y="12093"/>
                </a:lnTo>
                <a:lnTo>
                  <a:pt x="3650" y="12118"/>
                </a:lnTo>
                <a:lnTo>
                  <a:pt x="3894" y="12118"/>
                </a:lnTo>
                <a:lnTo>
                  <a:pt x="4161" y="12069"/>
                </a:lnTo>
                <a:lnTo>
                  <a:pt x="4429" y="12020"/>
                </a:lnTo>
                <a:lnTo>
                  <a:pt x="4818" y="11923"/>
                </a:lnTo>
                <a:lnTo>
                  <a:pt x="5208" y="11874"/>
                </a:lnTo>
                <a:lnTo>
                  <a:pt x="5986" y="11777"/>
                </a:lnTo>
                <a:lnTo>
                  <a:pt x="6765" y="11704"/>
                </a:lnTo>
                <a:lnTo>
                  <a:pt x="7568" y="11655"/>
                </a:lnTo>
                <a:lnTo>
                  <a:pt x="8347" y="11631"/>
                </a:lnTo>
                <a:lnTo>
                  <a:pt x="9149" y="11607"/>
                </a:lnTo>
                <a:lnTo>
                  <a:pt x="9952" y="11631"/>
                </a:lnTo>
                <a:lnTo>
                  <a:pt x="10731" y="11655"/>
                </a:lnTo>
                <a:lnTo>
                  <a:pt x="11534" y="11728"/>
                </a:lnTo>
                <a:lnTo>
                  <a:pt x="12313" y="11801"/>
                </a:lnTo>
                <a:lnTo>
                  <a:pt x="13116" y="11899"/>
                </a:lnTo>
                <a:lnTo>
                  <a:pt x="13919" y="12020"/>
                </a:lnTo>
                <a:lnTo>
                  <a:pt x="14600" y="12118"/>
                </a:lnTo>
                <a:lnTo>
                  <a:pt x="14941" y="12215"/>
                </a:lnTo>
                <a:lnTo>
                  <a:pt x="15257" y="12312"/>
                </a:lnTo>
                <a:lnTo>
                  <a:pt x="15354" y="12337"/>
                </a:lnTo>
                <a:lnTo>
                  <a:pt x="15452" y="12312"/>
                </a:lnTo>
                <a:lnTo>
                  <a:pt x="15525" y="12264"/>
                </a:lnTo>
                <a:lnTo>
                  <a:pt x="15598" y="12191"/>
                </a:lnTo>
                <a:lnTo>
                  <a:pt x="15622" y="12142"/>
                </a:lnTo>
                <a:lnTo>
                  <a:pt x="15671" y="12093"/>
                </a:lnTo>
                <a:lnTo>
                  <a:pt x="16011" y="10950"/>
                </a:lnTo>
                <a:lnTo>
                  <a:pt x="16352" y="9806"/>
                </a:lnTo>
                <a:lnTo>
                  <a:pt x="16401" y="9758"/>
                </a:lnTo>
                <a:lnTo>
                  <a:pt x="16425" y="9685"/>
                </a:lnTo>
                <a:lnTo>
                  <a:pt x="16449" y="9612"/>
                </a:lnTo>
                <a:lnTo>
                  <a:pt x="16425" y="9539"/>
                </a:lnTo>
                <a:lnTo>
                  <a:pt x="16863" y="8006"/>
                </a:lnTo>
                <a:lnTo>
                  <a:pt x="17009" y="7519"/>
                </a:lnTo>
                <a:lnTo>
                  <a:pt x="17106" y="7032"/>
                </a:lnTo>
                <a:lnTo>
                  <a:pt x="17325" y="6059"/>
                </a:lnTo>
                <a:lnTo>
                  <a:pt x="17422" y="5645"/>
                </a:lnTo>
                <a:lnTo>
                  <a:pt x="17544" y="5256"/>
                </a:lnTo>
                <a:lnTo>
                  <a:pt x="17836" y="4477"/>
                </a:lnTo>
                <a:lnTo>
                  <a:pt x="17982" y="4526"/>
                </a:lnTo>
                <a:lnTo>
                  <a:pt x="18274" y="4526"/>
                </a:lnTo>
                <a:lnTo>
                  <a:pt x="18420" y="4502"/>
                </a:lnTo>
                <a:lnTo>
                  <a:pt x="18566" y="4453"/>
                </a:lnTo>
                <a:lnTo>
                  <a:pt x="18688" y="4380"/>
                </a:lnTo>
                <a:lnTo>
                  <a:pt x="18809" y="4307"/>
                </a:lnTo>
                <a:lnTo>
                  <a:pt x="18907" y="4185"/>
                </a:lnTo>
                <a:lnTo>
                  <a:pt x="19004" y="4015"/>
                </a:lnTo>
                <a:lnTo>
                  <a:pt x="19077" y="3845"/>
                </a:lnTo>
                <a:lnTo>
                  <a:pt x="19101" y="3650"/>
                </a:lnTo>
                <a:lnTo>
                  <a:pt x="19126" y="3455"/>
                </a:lnTo>
                <a:lnTo>
                  <a:pt x="19101" y="3261"/>
                </a:lnTo>
                <a:lnTo>
                  <a:pt x="19077" y="3066"/>
                </a:lnTo>
                <a:lnTo>
                  <a:pt x="19004" y="2871"/>
                </a:lnTo>
                <a:lnTo>
                  <a:pt x="18931" y="2701"/>
                </a:lnTo>
                <a:lnTo>
                  <a:pt x="18809" y="2531"/>
                </a:lnTo>
                <a:lnTo>
                  <a:pt x="18639" y="2385"/>
                </a:lnTo>
                <a:lnTo>
                  <a:pt x="18444" y="2287"/>
                </a:lnTo>
                <a:lnTo>
                  <a:pt x="18250" y="2239"/>
                </a:lnTo>
                <a:lnTo>
                  <a:pt x="18055" y="2214"/>
                </a:lnTo>
                <a:lnTo>
                  <a:pt x="17836" y="2263"/>
                </a:lnTo>
                <a:lnTo>
                  <a:pt x="17739" y="2287"/>
                </a:lnTo>
                <a:lnTo>
                  <a:pt x="17641" y="2360"/>
                </a:lnTo>
                <a:lnTo>
                  <a:pt x="17568" y="2409"/>
                </a:lnTo>
                <a:lnTo>
                  <a:pt x="17495" y="2506"/>
                </a:lnTo>
                <a:lnTo>
                  <a:pt x="17447" y="2579"/>
                </a:lnTo>
                <a:lnTo>
                  <a:pt x="17447" y="2652"/>
                </a:lnTo>
                <a:lnTo>
                  <a:pt x="17301" y="2774"/>
                </a:lnTo>
                <a:lnTo>
                  <a:pt x="17179" y="2944"/>
                </a:lnTo>
                <a:lnTo>
                  <a:pt x="17106" y="3115"/>
                </a:lnTo>
                <a:lnTo>
                  <a:pt x="17057" y="3309"/>
                </a:lnTo>
                <a:lnTo>
                  <a:pt x="17033" y="3528"/>
                </a:lnTo>
                <a:lnTo>
                  <a:pt x="17057" y="3723"/>
                </a:lnTo>
                <a:lnTo>
                  <a:pt x="17106" y="3918"/>
                </a:lnTo>
                <a:lnTo>
                  <a:pt x="17203" y="4088"/>
                </a:lnTo>
                <a:lnTo>
                  <a:pt x="17252" y="4137"/>
                </a:lnTo>
                <a:lnTo>
                  <a:pt x="16522" y="4404"/>
                </a:lnTo>
                <a:lnTo>
                  <a:pt x="15768" y="4672"/>
                </a:lnTo>
                <a:lnTo>
                  <a:pt x="14235" y="5134"/>
                </a:lnTo>
                <a:lnTo>
                  <a:pt x="13870" y="5256"/>
                </a:lnTo>
                <a:lnTo>
                  <a:pt x="13481" y="5426"/>
                </a:lnTo>
                <a:lnTo>
                  <a:pt x="13116" y="5572"/>
                </a:lnTo>
                <a:lnTo>
                  <a:pt x="12726" y="5718"/>
                </a:lnTo>
                <a:lnTo>
                  <a:pt x="12532" y="5426"/>
                </a:lnTo>
                <a:lnTo>
                  <a:pt x="12337" y="5159"/>
                </a:lnTo>
                <a:lnTo>
                  <a:pt x="11923" y="4648"/>
                </a:lnTo>
                <a:lnTo>
                  <a:pt x="11485" y="4112"/>
                </a:lnTo>
                <a:lnTo>
                  <a:pt x="11072" y="3601"/>
                </a:lnTo>
                <a:lnTo>
                  <a:pt x="10853" y="3261"/>
                </a:lnTo>
                <a:lnTo>
                  <a:pt x="10585" y="2896"/>
                </a:lnTo>
                <a:lnTo>
                  <a:pt x="10415" y="2725"/>
                </a:lnTo>
                <a:lnTo>
                  <a:pt x="10269" y="2555"/>
                </a:lnTo>
                <a:lnTo>
                  <a:pt x="10098" y="2409"/>
                </a:lnTo>
                <a:lnTo>
                  <a:pt x="9904" y="2312"/>
                </a:lnTo>
                <a:lnTo>
                  <a:pt x="10025" y="2287"/>
                </a:lnTo>
                <a:lnTo>
                  <a:pt x="10147" y="2239"/>
                </a:lnTo>
                <a:lnTo>
                  <a:pt x="10269" y="2166"/>
                </a:lnTo>
                <a:lnTo>
                  <a:pt x="10366" y="2069"/>
                </a:lnTo>
                <a:lnTo>
                  <a:pt x="10488" y="1898"/>
                </a:lnTo>
                <a:lnTo>
                  <a:pt x="10561" y="1704"/>
                </a:lnTo>
                <a:lnTo>
                  <a:pt x="10609" y="1509"/>
                </a:lnTo>
                <a:lnTo>
                  <a:pt x="10634" y="1290"/>
                </a:lnTo>
                <a:lnTo>
                  <a:pt x="10609" y="1095"/>
                </a:lnTo>
                <a:lnTo>
                  <a:pt x="10585" y="876"/>
                </a:lnTo>
                <a:lnTo>
                  <a:pt x="10512" y="682"/>
                </a:lnTo>
                <a:lnTo>
                  <a:pt x="10439" y="511"/>
                </a:lnTo>
                <a:lnTo>
                  <a:pt x="10342" y="341"/>
                </a:lnTo>
                <a:lnTo>
                  <a:pt x="10196" y="195"/>
                </a:lnTo>
                <a:lnTo>
                  <a:pt x="10050" y="98"/>
                </a:lnTo>
                <a:lnTo>
                  <a:pt x="9855" y="25"/>
                </a:lnTo>
                <a:lnTo>
                  <a:pt x="975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5" name="Google Shape;895;p37"/>
          <p:cNvSpPr/>
          <p:nvPr/>
        </p:nvSpPr>
        <p:spPr>
          <a:xfrm>
            <a:off x="4382678" y="1489711"/>
            <a:ext cx="385041" cy="389281"/>
          </a:xfrm>
          <a:custGeom>
            <a:avLst/>
            <a:gdLst/>
            <a:ahLst/>
            <a:cxnLst/>
            <a:rect l="l" t="t" r="r" b="b"/>
            <a:pathLst>
              <a:path w="17618" h="17812" extrusionOk="0">
                <a:moveTo>
                  <a:pt x="8785" y="3553"/>
                </a:moveTo>
                <a:lnTo>
                  <a:pt x="8931" y="3845"/>
                </a:lnTo>
                <a:lnTo>
                  <a:pt x="9052" y="4137"/>
                </a:lnTo>
                <a:lnTo>
                  <a:pt x="9223" y="4453"/>
                </a:lnTo>
                <a:lnTo>
                  <a:pt x="9198" y="4502"/>
                </a:lnTo>
                <a:lnTo>
                  <a:pt x="9198" y="4551"/>
                </a:lnTo>
                <a:lnTo>
                  <a:pt x="9223" y="4599"/>
                </a:lnTo>
                <a:lnTo>
                  <a:pt x="9247" y="4624"/>
                </a:lnTo>
                <a:lnTo>
                  <a:pt x="9393" y="4721"/>
                </a:lnTo>
                <a:lnTo>
                  <a:pt x="9539" y="4794"/>
                </a:lnTo>
                <a:lnTo>
                  <a:pt x="9685" y="4842"/>
                </a:lnTo>
                <a:lnTo>
                  <a:pt x="9855" y="4891"/>
                </a:lnTo>
                <a:lnTo>
                  <a:pt x="10220" y="4940"/>
                </a:lnTo>
                <a:lnTo>
                  <a:pt x="10561" y="4988"/>
                </a:lnTo>
                <a:lnTo>
                  <a:pt x="10366" y="5110"/>
                </a:lnTo>
                <a:lnTo>
                  <a:pt x="10172" y="5256"/>
                </a:lnTo>
                <a:lnTo>
                  <a:pt x="10001" y="5378"/>
                </a:lnTo>
                <a:lnTo>
                  <a:pt x="9831" y="5524"/>
                </a:lnTo>
                <a:lnTo>
                  <a:pt x="9734" y="5548"/>
                </a:lnTo>
                <a:lnTo>
                  <a:pt x="9661" y="5572"/>
                </a:lnTo>
                <a:lnTo>
                  <a:pt x="9612" y="5645"/>
                </a:lnTo>
                <a:lnTo>
                  <a:pt x="9588" y="5743"/>
                </a:lnTo>
                <a:lnTo>
                  <a:pt x="9588" y="5962"/>
                </a:lnTo>
                <a:lnTo>
                  <a:pt x="9636" y="6156"/>
                </a:lnTo>
                <a:lnTo>
                  <a:pt x="9758" y="6570"/>
                </a:lnTo>
                <a:lnTo>
                  <a:pt x="9831" y="6911"/>
                </a:lnTo>
                <a:lnTo>
                  <a:pt x="9831" y="6911"/>
                </a:lnTo>
                <a:lnTo>
                  <a:pt x="9466" y="6740"/>
                </a:lnTo>
                <a:lnTo>
                  <a:pt x="9125" y="6546"/>
                </a:lnTo>
                <a:lnTo>
                  <a:pt x="8979" y="6473"/>
                </a:lnTo>
                <a:lnTo>
                  <a:pt x="8785" y="6400"/>
                </a:lnTo>
                <a:lnTo>
                  <a:pt x="8687" y="6400"/>
                </a:lnTo>
                <a:lnTo>
                  <a:pt x="8614" y="6473"/>
                </a:lnTo>
                <a:lnTo>
                  <a:pt x="8444" y="6497"/>
                </a:lnTo>
                <a:lnTo>
                  <a:pt x="8274" y="6570"/>
                </a:lnTo>
                <a:lnTo>
                  <a:pt x="7957" y="6765"/>
                </a:lnTo>
                <a:lnTo>
                  <a:pt x="7592" y="6984"/>
                </a:lnTo>
                <a:lnTo>
                  <a:pt x="7714" y="6351"/>
                </a:lnTo>
                <a:lnTo>
                  <a:pt x="7787" y="6083"/>
                </a:lnTo>
                <a:lnTo>
                  <a:pt x="7836" y="6083"/>
                </a:lnTo>
                <a:lnTo>
                  <a:pt x="7909" y="6059"/>
                </a:lnTo>
                <a:lnTo>
                  <a:pt x="7957" y="6035"/>
                </a:lnTo>
                <a:lnTo>
                  <a:pt x="8006" y="5986"/>
                </a:lnTo>
                <a:lnTo>
                  <a:pt x="8030" y="5937"/>
                </a:lnTo>
                <a:lnTo>
                  <a:pt x="8030" y="5889"/>
                </a:lnTo>
                <a:lnTo>
                  <a:pt x="8030" y="5816"/>
                </a:lnTo>
                <a:lnTo>
                  <a:pt x="8006" y="5767"/>
                </a:lnTo>
                <a:lnTo>
                  <a:pt x="7860" y="5572"/>
                </a:lnTo>
                <a:lnTo>
                  <a:pt x="7690" y="5426"/>
                </a:lnTo>
                <a:lnTo>
                  <a:pt x="7300" y="5159"/>
                </a:lnTo>
                <a:lnTo>
                  <a:pt x="6960" y="4915"/>
                </a:lnTo>
                <a:lnTo>
                  <a:pt x="7057" y="4915"/>
                </a:lnTo>
                <a:lnTo>
                  <a:pt x="7325" y="4867"/>
                </a:lnTo>
                <a:lnTo>
                  <a:pt x="7592" y="4818"/>
                </a:lnTo>
                <a:lnTo>
                  <a:pt x="7884" y="4745"/>
                </a:lnTo>
                <a:lnTo>
                  <a:pt x="8006" y="4721"/>
                </a:lnTo>
                <a:lnTo>
                  <a:pt x="8128" y="4648"/>
                </a:lnTo>
                <a:lnTo>
                  <a:pt x="8201" y="4599"/>
                </a:lnTo>
                <a:lnTo>
                  <a:pt x="8225" y="4526"/>
                </a:lnTo>
                <a:lnTo>
                  <a:pt x="8298" y="4453"/>
                </a:lnTo>
                <a:lnTo>
                  <a:pt x="8371" y="4380"/>
                </a:lnTo>
                <a:lnTo>
                  <a:pt x="8493" y="4186"/>
                </a:lnTo>
                <a:lnTo>
                  <a:pt x="8663" y="3821"/>
                </a:lnTo>
                <a:lnTo>
                  <a:pt x="8785" y="3553"/>
                </a:lnTo>
                <a:close/>
                <a:moveTo>
                  <a:pt x="8712" y="3042"/>
                </a:moveTo>
                <a:lnTo>
                  <a:pt x="8614" y="3091"/>
                </a:lnTo>
                <a:lnTo>
                  <a:pt x="8541" y="3139"/>
                </a:lnTo>
                <a:lnTo>
                  <a:pt x="8468" y="3237"/>
                </a:lnTo>
                <a:lnTo>
                  <a:pt x="8347" y="3431"/>
                </a:lnTo>
                <a:lnTo>
                  <a:pt x="8274" y="3602"/>
                </a:lnTo>
                <a:lnTo>
                  <a:pt x="8152" y="3821"/>
                </a:lnTo>
                <a:lnTo>
                  <a:pt x="8006" y="4040"/>
                </a:lnTo>
                <a:lnTo>
                  <a:pt x="7909" y="4161"/>
                </a:lnTo>
                <a:lnTo>
                  <a:pt x="7860" y="4234"/>
                </a:lnTo>
                <a:lnTo>
                  <a:pt x="7811" y="4307"/>
                </a:lnTo>
                <a:lnTo>
                  <a:pt x="7617" y="4356"/>
                </a:lnTo>
                <a:lnTo>
                  <a:pt x="7398" y="4405"/>
                </a:lnTo>
                <a:lnTo>
                  <a:pt x="7008" y="4526"/>
                </a:lnTo>
                <a:lnTo>
                  <a:pt x="6643" y="4575"/>
                </a:lnTo>
                <a:lnTo>
                  <a:pt x="6546" y="4599"/>
                </a:lnTo>
                <a:lnTo>
                  <a:pt x="6449" y="4648"/>
                </a:lnTo>
                <a:lnTo>
                  <a:pt x="6400" y="4697"/>
                </a:lnTo>
                <a:lnTo>
                  <a:pt x="6376" y="4745"/>
                </a:lnTo>
                <a:lnTo>
                  <a:pt x="6400" y="4818"/>
                </a:lnTo>
                <a:lnTo>
                  <a:pt x="6449" y="4867"/>
                </a:lnTo>
                <a:lnTo>
                  <a:pt x="6449" y="4940"/>
                </a:lnTo>
                <a:lnTo>
                  <a:pt x="6497" y="5013"/>
                </a:lnTo>
                <a:lnTo>
                  <a:pt x="6619" y="5159"/>
                </a:lnTo>
                <a:lnTo>
                  <a:pt x="6741" y="5280"/>
                </a:lnTo>
                <a:lnTo>
                  <a:pt x="6887" y="5378"/>
                </a:lnTo>
                <a:lnTo>
                  <a:pt x="7495" y="5889"/>
                </a:lnTo>
                <a:lnTo>
                  <a:pt x="7446" y="5962"/>
                </a:lnTo>
                <a:lnTo>
                  <a:pt x="7398" y="6059"/>
                </a:lnTo>
                <a:lnTo>
                  <a:pt x="7325" y="6229"/>
                </a:lnTo>
                <a:lnTo>
                  <a:pt x="7179" y="6765"/>
                </a:lnTo>
                <a:lnTo>
                  <a:pt x="7057" y="7300"/>
                </a:lnTo>
                <a:lnTo>
                  <a:pt x="7057" y="7397"/>
                </a:lnTo>
                <a:lnTo>
                  <a:pt x="7106" y="7470"/>
                </a:lnTo>
                <a:lnTo>
                  <a:pt x="7154" y="7519"/>
                </a:lnTo>
                <a:lnTo>
                  <a:pt x="7203" y="7543"/>
                </a:lnTo>
                <a:lnTo>
                  <a:pt x="7276" y="7568"/>
                </a:lnTo>
                <a:lnTo>
                  <a:pt x="7349" y="7543"/>
                </a:lnTo>
                <a:lnTo>
                  <a:pt x="7422" y="7519"/>
                </a:lnTo>
                <a:lnTo>
                  <a:pt x="7471" y="7446"/>
                </a:lnTo>
                <a:lnTo>
                  <a:pt x="7617" y="7397"/>
                </a:lnTo>
                <a:lnTo>
                  <a:pt x="7763" y="7324"/>
                </a:lnTo>
                <a:lnTo>
                  <a:pt x="8030" y="7178"/>
                </a:lnTo>
                <a:lnTo>
                  <a:pt x="8371" y="7032"/>
                </a:lnTo>
                <a:lnTo>
                  <a:pt x="8541" y="6935"/>
                </a:lnTo>
                <a:lnTo>
                  <a:pt x="8712" y="6838"/>
                </a:lnTo>
                <a:lnTo>
                  <a:pt x="8736" y="6838"/>
                </a:lnTo>
                <a:lnTo>
                  <a:pt x="8833" y="6935"/>
                </a:lnTo>
                <a:lnTo>
                  <a:pt x="8955" y="7008"/>
                </a:lnTo>
                <a:lnTo>
                  <a:pt x="9174" y="7130"/>
                </a:lnTo>
                <a:lnTo>
                  <a:pt x="9369" y="7251"/>
                </a:lnTo>
                <a:lnTo>
                  <a:pt x="9612" y="7373"/>
                </a:lnTo>
                <a:lnTo>
                  <a:pt x="9855" y="7446"/>
                </a:lnTo>
                <a:lnTo>
                  <a:pt x="10074" y="7519"/>
                </a:lnTo>
                <a:lnTo>
                  <a:pt x="10147" y="7495"/>
                </a:lnTo>
                <a:lnTo>
                  <a:pt x="10220" y="7470"/>
                </a:lnTo>
                <a:lnTo>
                  <a:pt x="10269" y="7446"/>
                </a:lnTo>
                <a:lnTo>
                  <a:pt x="10293" y="7373"/>
                </a:lnTo>
                <a:lnTo>
                  <a:pt x="10293" y="7324"/>
                </a:lnTo>
                <a:lnTo>
                  <a:pt x="10293" y="7251"/>
                </a:lnTo>
                <a:lnTo>
                  <a:pt x="10293" y="7178"/>
                </a:lnTo>
                <a:lnTo>
                  <a:pt x="10245" y="7130"/>
                </a:lnTo>
                <a:lnTo>
                  <a:pt x="10269" y="7032"/>
                </a:lnTo>
                <a:lnTo>
                  <a:pt x="10269" y="6935"/>
                </a:lnTo>
                <a:lnTo>
                  <a:pt x="10245" y="6716"/>
                </a:lnTo>
                <a:lnTo>
                  <a:pt x="10196" y="6497"/>
                </a:lnTo>
                <a:lnTo>
                  <a:pt x="10123" y="6278"/>
                </a:lnTo>
                <a:lnTo>
                  <a:pt x="10074" y="6059"/>
                </a:lnTo>
                <a:lnTo>
                  <a:pt x="10050" y="5840"/>
                </a:lnTo>
                <a:lnTo>
                  <a:pt x="10293" y="5694"/>
                </a:lnTo>
                <a:lnTo>
                  <a:pt x="10537" y="5524"/>
                </a:lnTo>
                <a:lnTo>
                  <a:pt x="10683" y="5426"/>
                </a:lnTo>
                <a:lnTo>
                  <a:pt x="10829" y="5305"/>
                </a:lnTo>
                <a:lnTo>
                  <a:pt x="10975" y="5183"/>
                </a:lnTo>
                <a:lnTo>
                  <a:pt x="11096" y="5037"/>
                </a:lnTo>
                <a:lnTo>
                  <a:pt x="11121" y="4940"/>
                </a:lnTo>
                <a:lnTo>
                  <a:pt x="11096" y="4842"/>
                </a:lnTo>
                <a:lnTo>
                  <a:pt x="11121" y="4745"/>
                </a:lnTo>
                <a:lnTo>
                  <a:pt x="11072" y="4648"/>
                </a:lnTo>
                <a:lnTo>
                  <a:pt x="10999" y="4551"/>
                </a:lnTo>
                <a:lnTo>
                  <a:pt x="10950" y="4526"/>
                </a:lnTo>
                <a:lnTo>
                  <a:pt x="10877" y="4526"/>
                </a:lnTo>
                <a:lnTo>
                  <a:pt x="10610" y="4502"/>
                </a:lnTo>
                <a:lnTo>
                  <a:pt x="10318" y="4453"/>
                </a:lnTo>
                <a:lnTo>
                  <a:pt x="10026" y="4429"/>
                </a:lnTo>
                <a:lnTo>
                  <a:pt x="9734" y="4380"/>
                </a:lnTo>
                <a:lnTo>
                  <a:pt x="9709" y="4283"/>
                </a:lnTo>
                <a:lnTo>
                  <a:pt x="9490" y="3942"/>
                </a:lnTo>
                <a:lnTo>
                  <a:pt x="9296" y="3602"/>
                </a:lnTo>
                <a:lnTo>
                  <a:pt x="9150" y="3334"/>
                </a:lnTo>
                <a:lnTo>
                  <a:pt x="9052" y="3212"/>
                </a:lnTo>
                <a:lnTo>
                  <a:pt x="8979" y="3164"/>
                </a:lnTo>
                <a:lnTo>
                  <a:pt x="8906" y="3139"/>
                </a:lnTo>
                <a:lnTo>
                  <a:pt x="8882" y="3139"/>
                </a:lnTo>
                <a:lnTo>
                  <a:pt x="8858" y="3091"/>
                </a:lnTo>
                <a:lnTo>
                  <a:pt x="8785" y="3066"/>
                </a:lnTo>
                <a:lnTo>
                  <a:pt x="8712" y="3042"/>
                </a:lnTo>
                <a:close/>
                <a:moveTo>
                  <a:pt x="14430" y="2507"/>
                </a:moveTo>
                <a:lnTo>
                  <a:pt x="14576" y="2531"/>
                </a:lnTo>
                <a:lnTo>
                  <a:pt x="14868" y="2531"/>
                </a:lnTo>
                <a:lnTo>
                  <a:pt x="15403" y="2580"/>
                </a:lnTo>
                <a:lnTo>
                  <a:pt x="15695" y="2604"/>
                </a:lnTo>
                <a:lnTo>
                  <a:pt x="15987" y="2604"/>
                </a:lnTo>
                <a:lnTo>
                  <a:pt x="15890" y="2945"/>
                </a:lnTo>
                <a:lnTo>
                  <a:pt x="15865" y="3310"/>
                </a:lnTo>
                <a:lnTo>
                  <a:pt x="15817" y="3675"/>
                </a:lnTo>
                <a:lnTo>
                  <a:pt x="15768" y="4015"/>
                </a:lnTo>
                <a:lnTo>
                  <a:pt x="15671" y="4599"/>
                </a:lnTo>
                <a:lnTo>
                  <a:pt x="15500" y="5159"/>
                </a:lnTo>
                <a:lnTo>
                  <a:pt x="15306" y="5718"/>
                </a:lnTo>
                <a:lnTo>
                  <a:pt x="15184" y="5986"/>
                </a:lnTo>
                <a:lnTo>
                  <a:pt x="15062" y="6254"/>
                </a:lnTo>
                <a:lnTo>
                  <a:pt x="14843" y="6594"/>
                </a:lnTo>
                <a:lnTo>
                  <a:pt x="14576" y="6935"/>
                </a:lnTo>
                <a:lnTo>
                  <a:pt x="14308" y="7227"/>
                </a:lnTo>
                <a:lnTo>
                  <a:pt x="14040" y="7543"/>
                </a:lnTo>
                <a:lnTo>
                  <a:pt x="13700" y="7860"/>
                </a:lnTo>
                <a:lnTo>
                  <a:pt x="13335" y="8127"/>
                </a:lnTo>
                <a:lnTo>
                  <a:pt x="13286" y="8152"/>
                </a:lnTo>
                <a:lnTo>
                  <a:pt x="13408" y="7641"/>
                </a:lnTo>
                <a:lnTo>
                  <a:pt x="13529" y="7251"/>
                </a:lnTo>
                <a:lnTo>
                  <a:pt x="13602" y="6862"/>
                </a:lnTo>
                <a:lnTo>
                  <a:pt x="13724" y="6059"/>
                </a:lnTo>
                <a:lnTo>
                  <a:pt x="13748" y="5937"/>
                </a:lnTo>
                <a:lnTo>
                  <a:pt x="13992" y="4624"/>
                </a:lnTo>
                <a:lnTo>
                  <a:pt x="14089" y="4088"/>
                </a:lnTo>
                <a:lnTo>
                  <a:pt x="14186" y="3553"/>
                </a:lnTo>
                <a:lnTo>
                  <a:pt x="14259" y="3018"/>
                </a:lnTo>
                <a:lnTo>
                  <a:pt x="14284" y="2507"/>
                </a:lnTo>
                <a:close/>
                <a:moveTo>
                  <a:pt x="2118" y="2482"/>
                </a:moveTo>
                <a:lnTo>
                  <a:pt x="2677" y="2507"/>
                </a:lnTo>
                <a:lnTo>
                  <a:pt x="3261" y="2555"/>
                </a:lnTo>
                <a:lnTo>
                  <a:pt x="3213" y="2750"/>
                </a:lnTo>
                <a:lnTo>
                  <a:pt x="3213" y="2945"/>
                </a:lnTo>
                <a:lnTo>
                  <a:pt x="3237" y="3310"/>
                </a:lnTo>
                <a:lnTo>
                  <a:pt x="3286" y="3699"/>
                </a:lnTo>
                <a:lnTo>
                  <a:pt x="3334" y="4064"/>
                </a:lnTo>
                <a:lnTo>
                  <a:pt x="3456" y="4842"/>
                </a:lnTo>
                <a:lnTo>
                  <a:pt x="3529" y="5305"/>
                </a:lnTo>
                <a:lnTo>
                  <a:pt x="3602" y="5791"/>
                </a:lnTo>
                <a:lnTo>
                  <a:pt x="3699" y="6254"/>
                </a:lnTo>
                <a:lnTo>
                  <a:pt x="3845" y="6716"/>
                </a:lnTo>
                <a:lnTo>
                  <a:pt x="3991" y="7154"/>
                </a:lnTo>
                <a:lnTo>
                  <a:pt x="4162" y="7592"/>
                </a:lnTo>
                <a:lnTo>
                  <a:pt x="4381" y="8030"/>
                </a:lnTo>
                <a:lnTo>
                  <a:pt x="4600" y="8444"/>
                </a:lnTo>
                <a:lnTo>
                  <a:pt x="4381" y="8346"/>
                </a:lnTo>
                <a:lnTo>
                  <a:pt x="4162" y="8225"/>
                </a:lnTo>
                <a:lnTo>
                  <a:pt x="3967" y="8103"/>
                </a:lnTo>
                <a:lnTo>
                  <a:pt x="3772" y="7933"/>
                </a:lnTo>
                <a:lnTo>
                  <a:pt x="3602" y="7762"/>
                </a:lnTo>
                <a:lnTo>
                  <a:pt x="3407" y="7568"/>
                </a:lnTo>
                <a:lnTo>
                  <a:pt x="3091" y="7130"/>
                </a:lnTo>
                <a:lnTo>
                  <a:pt x="2823" y="6692"/>
                </a:lnTo>
                <a:lnTo>
                  <a:pt x="2580" y="6229"/>
                </a:lnTo>
                <a:lnTo>
                  <a:pt x="2385" y="5767"/>
                </a:lnTo>
                <a:lnTo>
                  <a:pt x="2191" y="5305"/>
                </a:lnTo>
                <a:lnTo>
                  <a:pt x="1947" y="4624"/>
                </a:lnTo>
                <a:lnTo>
                  <a:pt x="1728" y="3918"/>
                </a:lnTo>
                <a:lnTo>
                  <a:pt x="1607" y="3480"/>
                </a:lnTo>
                <a:lnTo>
                  <a:pt x="1534" y="3042"/>
                </a:lnTo>
                <a:lnTo>
                  <a:pt x="1534" y="2920"/>
                </a:lnTo>
                <a:lnTo>
                  <a:pt x="1534" y="2799"/>
                </a:lnTo>
                <a:lnTo>
                  <a:pt x="1558" y="2677"/>
                </a:lnTo>
                <a:lnTo>
                  <a:pt x="1534" y="2555"/>
                </a:lnTo>
                <a:lnTo>
                  <a:pt x="1850" y="2507"/>
                </a:lnTo>
                <a:lnTo>
                  <a:pt x="2118" y="2482"/>
                </a:lnTo>
                <a:close/>
                <a:moveTo>
                  <a:pt x="1850" y="1996"/>
                </a:moveTo>
                <a:lnTo>
                  <a:pt x="1558" y="2044"/>
                </a:lnTo>
                <a:lnTo>
                  <a:pt x="1412" y="2069"/>
                </a:lnTo>
                <a:lnTo>
                  <a:pt x="1290" y="2142"/>
                </a:lnTo>
                <a:lnTo>
                  <a:pt x="1193" y="2215"/>
                </a:lnTo>
                <a:lnTo>
                  <a:pt x="1120" y="2336"/>
                </a:lnTo>
                <a:lnTo>
                  <a:pt x="1120" y="2409"/>
                </a:lnTo>
                <a:lnTo>
                  <a:pt x="1169" y="2482"/>
                </a:lnTo>
                <a:lnTo>
                  <a:pt x="1096" y="2604"/>
                </a:lnTo>
                <a:lnTo>
                  <a:pt x="1047" y="2750"/>
                </a:lnTo>
                <a:lnTo>
                  <a:pt x="1023" y="2945"/>
                </a:lnTo>
                <a:lnTo>
                  <a:pt x="1023" y="3139"/>
                </a:lnTo>
                <a:lnTo>
                  <a:pt x="1047" y="3358"/>
                </a:lnTo>
                <a:lnTo>
                  <a:pt x="1071" y="3577"/>
                </a:lnTo>
                <a:lnTo>
                  <a:pt x="1193" y="4064"/>
                </a:lnTo>
                <a:lnTo>
                  <a:pt x="1363" y="4551"/>
                </a:lnTo>
                <a:lnTo>
                  <a:pt x="1509" y="4988"/>
                </a:lnTo>
                <a:lnTo>
                  <a:pt x="1753" y="5597"/>
                </a:lnTo>
                <a:lnTo>
                  <a:pt x="1972" y="6132"/>
                </a:lnTo>
                <a:lnTo>
                  <a:pt x="2215" y="6692"/>
                </a:lnTo>
                <a:lnTo>
                  <a:pt x="2531" y="7227"/>
                </a:lnTo>
                <a:lnTo>
                  <a:pt x="2726" y="7495"/>
                </a:lnTo>
                <a:lnTo>
                  <a:pt x="2896" y="7762"/>
                </a:lnTo>
                <a:lnTo>
                  <a:pt x="3115" y="7981"/>
                </a:lnTo>
                <a:lnTo>
                  <a:pt x="3334" y="8200"/>
                </a:lnTo>
                <a:lnTo>
                  <a:pt x="3553" y="8395"/>
                </a:lnTo>
                <a:lnTo>
                  <a:pt x="3797" y="8565"/>
                </a:lnTo>
                <a:lnTo>
                  <a:pt x="4064" y="8711"/>
                </a:lnTo>
                <a:lnTo>
                  <a:pt x="4332" y="8833"/>
                </a:lnTo>
                <a:lnTo>
                  <a:pt x="4624" y="8882"/>
                </a:lnTo>
                <a:lnTo>
                  <a:pt x="4916" y="8930"/>
                </a:lnTo>
                <a:lnTo>
                  <a:pt x="4964" y="8906"/>
                </a:lnTo>
                <a:lnTo>
                  <a:pt x="5013" y="8906"/>
                </a:lnTo>
                <a:lnTo>
                  <a:pt x="5062" y="8833"/>
                </a:lnTo>
                <a:lnTo>
                  <a:pt x="5110" y="8736"/>
                </a:lnTo>
                <a:lnTo>
                  <a:pt x="5086" y="8663"/>
                </a:lnTo>
                <a:lnTo>
                  <a:pt x="5110" y="8590"/>
                </a:lnTo>
                <a:lnTo>
                  <a:pt x="5135" y="8492"/>
                </a:lnTo>
                <a:lnTo>
                  <a:pt x="5110" y="8322"/>
                </a:lnTo>
                <a:lnTo>
                  <a:pt x="5037" y="8152"/>
                </a:lnTo>
                <a:lnTo>
                  <a:pt x="4940" y="7957"/>
                </a:lnTo>
                <a:lnTo>
                  <a:pt x="4721" y="7568"/>
                </a:lnTo>
                <a:lnTo>
                  <a:pt x="4527" y="7276"/>
                </a:lnTo>
                <a:lnTo>
                  <a:pt x="4405" y="7032"/>
                </a:lnTo>
                <a:lnTo>
                  <a:pt x="4283" y="6740"/>
                </a:lnTo>
                <a:lnTo>
                  <a:pt x="4186" y="6448"/>
                </a:lnTo>
                <a:lnTo>
                  <a:pt x="4113" y="6156"/>
                </a:lnTo>
                <a:lnTo>
                  <a:pt x="4040" y="5864"/>
                </a:lnTo>
                <a:lnTo>
                  <a:pt x="3991" y="5572"/>
                </a:lnTo>
                <a:lnTo>
                  <a:pt x="3918" y="4964"/>
                </a:lnTo>
                <a:lnTo>
                  <a:pt x="3894" y="4672"/>
                </a:lnTo>
                <a:lnTo>
                  <a:pt x="3845" y="4380"/>
                </a:lnTo>
                <a:lnTo>
                  <a:pt x="3724" y="3796"/>
                </a:lnTo>
                <a:lnTo>
                  <a:pt x="3651" y="3480"/>
                </a:lnTo>
                <a:lnTo>
                  <a:pt x="3626" y="3188"/>
                </a:lnTo>
                <a:lnTo>
                  <a:pt x="3602" y="2896"/>
                </a:lnTo>
                <a:lnTo>
                  <a:pt x="3602" y="2580"/>
                </a:lnTo>
                <a:lnTo>
                  <a:pt x="3699" y="2555"/>
                </a:lnTo>
                <a:lnTo>
                  <a:pt x="3748" y="2507"/>
                </a:lnTo>
                <a:lnTo>
                  <a:pt x="3797" y="2409"/>
                </a:lnTo>
                <a:lnTo>
                  <a:pt x="3821" y="2336"/>
                </a:lnTo>
                <a:lnTo>
                  <a:pt x="3821" y="2263"/>
                </a:lnTo>
                <a:lnTo>
                  <a:pt x="3797" y="2190"/>
                </a:lnTo>
                <a:lnTo>
                  <a:pt x="3724" y="2117"/>
                </a:lnTo>
                <a:lnTo>
                  <a:pt x="3651" y="2093"/>
                </a:lnTo>
                <a:lnTo>
                  <a:pt x="2872" y="2020"/>
                </a:lnTo>
                <a:lnTo>
                  <a:pt x="2507" y="1996"/>
                </a:lnTo>
                <a:close/>
                <a:moveTo>
                  <a:pt x="16425" y="1558"/>
                </a:moveTo>
                <a:lnTo>
                  <a:pt x="16522" y="1582"/>
                </a:lnTo>
                <a:lnTo>
                  <a:pt x="16717" y="1679"/>
                </a:lnTo>
                <a:lnTo>
                  <a:pt x="16839" y="1801"/>
                </a:lnTo>
                <a:lnTo>
                  <a:pt x="16960" y="1971"/>
                </a:lnTo>
                <a:lnTo>
                  <a:pt x="17033" y="2166"/>
                </a:lnTo>
                <a:lnTo>
                  <a:pt x="17106" y="2385"/>
                </a:lnTo>
                <a:lnTo>
                  <a:pt x="17131" y="2628"/>
                </a:lnTo>
                <a:lnTo>
                  <a:pt x="17155" y="2872"/>
                </a:lnTo>
                <a:lnTo>
                  <a:pt x="17131" y="3407"/>
                </a:lnTo>
                <a:lnTo>
                  <a:pt x="17058" y="3918"/>
                </a:lnTo>
                <a:lnTo>
                  <a:pt x="16985" y="4356"/>
                </a:lnTo>
                <a:lnTo>
                  <a:pt x="16936" y="4672"/>
                </a:lnTo>
                <a:lnTo>
                  <a:pt x="16814" y="5134"/>
                </a:lnTo>
                <a:lnTo>
                  <a:pt x="16668" y="5572"/>
                </a:lnTo>
                <a:lnTo>
                  <a:pt x="16498" y="6010"/>
                </a:lnTo>
                <a:lnTo>
                  <a:pt x="16279" y="6424"/>
                </a:lnTo>
                <a:lnTo>
                  <a:pt x="16060" y="6838"/>
                </a:lnTo>
                <a:lnTo>
                  <a:pt x="15792" y="7227"/>
                </a:lnTo>
                <a:lnTo>
                  <a:pt x="15525" y="7592"/>
                </a:lnTo>
                <a:lnTo>
                  <a:pt x="15233" y="7957"/>
                </a:lnTo>
                <a:lnTo>
                  <a:pt x="15062" y="8127"/>
                </a:lnTo>
                <a:lnTo>
                  <a:pt x="14892" y="8298"/>
                </a:lnTo>
                <a:lnTo>
                  <a:pt x="14503" y="8614"/>
                </a:lnTo>
                <a:lnTo>
                  <a:pt x="14089" y="8906"/>
                </a:lnTo>
                <a:lnTo>
                  <a:pt x="13675" y="9149"/>
                </a:lnTo>
                <a:lnTo>
                  <a:pt x="13456" y="9247"/>
                </a:lnTo>
                <a:lnTo>
                  <a:pt x="13262" y="9320"/>
                </a:lnTo>
                <a:lnTo>
                  <a:pt x="12824" y="9441"/>
                </a:lnTo>
                <a:lnTo>
                  <a:pt x="12970" y="9076"/>
                </a:lnTo>
                <a:lnTo>
                  <a:pt x="13091" y="8760"/>
                </a:lnTo>
                <a:lnTo>
                  <a:pt x="13237" y="8711"/>
                </a:lnTo>
                <a:lnTo>
                  <a:pt x="13359" y="8663"/>
                </a:lnTo>
                <a:lnTo>
                  <a:pt x="13627" y="8492"/>
                </a:lnTo>
                <a:lnTo>
                  <a:pt x="13870" y="8298"/>
                </a:lnTo>
                <a:lnTo>
                  <a:pt x="14089" y="8127"/>
                </a:lnTo>
                <a:lnTo>
                  <a:pt x="14430" y="7787"/>
                </a:lnTo>
                <a:lnTo>
                  <a:pt x="14746" y="7446"/>
                </a:lnTo>
                <a:lnTo>
                  <a:pt x="15062" y="7057"/>
                </a:lnTo>
                <a:lnTo>
                  <a:pt x="15330" y="6667"/>
                </a:lnTo>
                <a:lnTo>
                  <a:pt x="15500" y="6424"/>
                </a:lnTo>
                <a:lnTo>
                  <a:pt x="15622" y="6156"/>
                </a:lnTo>
                <a:lnTo>
                  <a:pt x="15744" y="5889"/>
                </a:lnTo>
                <a:lnTo>
                  <a:pt x="15841" y="5597"/>
                </a:lnTo>
                <a:lnTo>
                  <a:pt x="16011" y="5013"/>
                </a:lnTo>
                <a:lnTo>
                  <a:pt x="16133" y="4429"/>
                </a:lnTo>
                <a:lnTo>
                  <a:pt x="16255" y="3894"/>
                </a:lnTo>
                <a:lnTo>
                  <a:pt x="16328" y="3334"/>
                </a:lnTo>
                <a:lnTo>
                  <a:pt x="16401" y="2896"/>
                </a:lnTo>
                <a:lnTo>
                  <a:pt x="16425" y="2677"/>
                </a:lnTo>
                <a:lnTo>
                  <a:pt x="16425" y="2580"/>
                </a:lnTo>
                <a:lnTo>
                  <a:pt x="16425" y="2482"/>
                </a:lnTo>
                <a:lnTo>
                  <a:pt x="16449" y="2409"/>
                </a:lnTo>
                <a:lnTo>
                  <a:pt x="16449" y="2336"/>
                </a:lnTo>
                <a:lnTo>
                  <a:pt x="16425" y="2288"/>
                </a:lnTo>
                <a:lnTo>
                  <a:pt x="16376" y="2215"/>
                </a:lnTo>
                <a:lnTo>
                  <a:pt x="16230" y="2166"/>
                </a:lnTo>
                <a:lnTo>
                  <a:pt x="16060" y="2117"/>
                </a:lnTo>
                <a:lnTo>
                  <a:pt x="15890" y="2093"/>
                </a:lnTo>
                <a:lnTo>
                  <a:pt x="15719" y="2069"/>
                </a:lnTo>
                <a:lnTo>
                  <a:pt x="14624" y="2069"/>
                </a:lnTo>
                <a:lnTo>
                  <a:pt x="14430" y="2093"/>
                </a:lnTo>
                <a:lnTo>
                  <a:pt x="14259" y="2142"/>
                </a:lnTo>
                <a:lnTo>
                  <a:pt x="14235" y="1606"/>
                </a:lnTo>
                <a:lnTo>
                  <a:pt x="14478" y="1679"/>
                </a:lnTo>
                <a:lnTo>
                  <a:pt x="14746" y="1704"/>
                </a:lnTo>
                <a:lnTo>
                  <a:pt x="15014" y="1679"/>
                </a:lnTo>
                <a:lnTo>
                  <a:pt x="15281" y="1655"/>
                </a:lnTo>
                <a:lnTo>
                  <a:pt x="15817" y="1582"/>
                </a:lnTo>
                <a:lnTo>
                  <a:pt x="16060" y="1558"/>
                </a:lnTo>
                <a:close/>
                <a:moveTo>
                  <a:pt x="12556" y="463"/>
                </a:moveTo>
                <a:lnTo>
                  <a:pt x="12337" y="536"/>
                </a:lnTo>
                <a:lnTo>
                  <a:pt x="12118" y="633"/>
                </a:lnTo>
                <a:lnTo>
                  <a:pt x="11948" y="755"/>
                </a:lnTo>
                <a:lnTo>
                  <a:pt x="11875" y="828"/>
                </a:lnTo>
                <a:lnTo>
                  <a:pt x="11826" y="925"/>
                </a:lnTo>
                <a:lnTo>
                  <a:pt x="11826" y="949"/>
                </a:lnTo>
                <a:lnTo>
                  <a:pt x="11851" y="974"/>
                </a:lnTo>
                <a:lnTo>
                  <a:pt x="12921" y="682"/>
                </a:lnTo>
                <a:lnTo>
                  <a:pt x="13505" y="560"/>
                </a:lnTo>
                <a:lnTo>
                  <a:pt x="13700" y="536"/>
                </a:lnTo>
                <a:lnTo>
                  <a:pt x="13797" y="536"/>
                </a:lnTo>
                <a:lnTo>
                  <a:pt x="13894" y="511"/>
                </a:lnTo>
                <a:lnTo>
                  <a:pt x="13894" y="511"/>
                </a:lnTo>
                <a:lnTo>
                  <a:pt x="13870" y="682"/>
                </a:lnTo>
                <a:lnTo>
                  <a:pt x="13748" y="730"/>
                </a:lnTo>
                <a:lnTo>
                  <a:pt x="13627" y="779"/>
                </a:lnTo>
                <a:lnTo>
                  <a:pt x="13383" y="876"/>
                </a:lnTo>
                <a:lnTo>
                  <a:pt x="13018" y="1022"/>
                </a:lnTo>
                <a:lnTo>
                  <a:pt x="12654" y="1144"/>
                </a:lnTo>
                <a:lnTo>
                  <a:pt x="12289" y="1266"/>
                </a:lnTo>
                <a:lnTo>
                  <a:pt x="11948" y="1412"/>
                </a:lnTo>
                <a:lnTo>
                  <a:pt x="11924" y="1436"/>
                </a:lnTo>
                <a:lnTo>
                  <a:pt x="11924" y="1460"/>
                </a:lnTo>
                <a:lnTo>
                  <a:pt x="11924" y="1485"/>
                </a:lnTo>
                <a:lnTo>
                  <a:pt x="12337" y="1485"/>
                </a:lnTo>
                <a:lnTo>
                  <a:pt x="12751" y="1412"/>
                </a:lnTo>
                <a:lnTo>
                  <a:pt x="13140" y="1314"/>
                </a:lnTo>
                <a:lnTo>
                  <a:pt x="13505" y="1193"/>
                </a:lnTo>
                <a:lnTo>
                  <a:pt x="13651" y="1120"/>
                </a:lnTo>
                <a:lnTo>
                  <a:pt x="13870" y="1047"/>
                </a:lnTo>
                <a:lnTo>
                  <a:pt x="13870" y="1047"/>
                </a:lnTo>
                <a:lnTo>
                  <a:pt x="13821" y="1290"/>
                </a:lnTo>
                <a:lnTo>
                  <a:pt x="13821" y="1339"/>
                </a:lnTo>
                <a:lnTo>
                  <a:pt x="13529" y="1387"/>
                </a:lnTo>
                <a:lnTo>
                  <a:pt x="13262" y="1460"/>
                </a:lnTo>
                <a:lnTo>
                  <a:pt x="12970" y="1558"/>
                </a:lnTo>
                <a:lnTo>
                  <a:pt x="12702" y="1631"/>
                </a:lnTo>
                <a:lnTo>
                  <a:pt x="12508" y="1679"/>
                </a:lnTo>
                <a:lnTo>
                  <a:pt x="12264" y="1728"/>
                </a:lnTo>
                <a:lnTo>
                  <a:pt x="12143" y="1777"/>
                </a:lnTo>
                <a:lnTo>
                  <a:pt x="12045" y="1825"/>
                </a:lnTo>
                <a:lnTo>
                  <a:pt x="11972" y="1898"/>
                </a:lnTo>
                <a:lnTo>
                  <a:pt x="11924" y="1971"/>
                </a:lnTo>
                <a:lnTo>
                  <a:pt x="11948" y="1996"/>
                </a:lnTo>
                <a:lnTo>
                  <a:pt x="12021" y="2069"/>
                </a:lnTo>
                <a:lnTo>
                  <a:pt x="12118" y="2093"/>
                </a:lnTo>
                <a:lnTo>
                  <a:pt x="12240" y="2093"/>
                </a:lnTo>
                <a:lnTo>
                  <a:pt x="12362" y="2069"/>
                </a:lnTo>
                <a:lnTo>
                  <a:pt x="12605" y="2020"/>
                </a:lnTo>
                <a:lnTo>
                  <a:pt x="12800" y="1971"/>
                </a:lnTo>
                <a:lnTo>
                  <a:pt x="13335" y="1874"/>
                </a:lnTo>
                <a:lnTo>
                  <a:pt x="13602" y="1801"/>
                </a:lnTo>
                <a:lnTo>
                  <a:pt x="13870" y="1704"/>
                </a:lnTo>
                <a:lnTo>
                  <a:pt x="13821" y="2020"/>
                </a:lnTo>
                <a:lnTo>
                  <a:pt x="13773" y="1996"/>
                </a:lnTo>
                <a:lnTo>
                  <a:pt x="13748" y="1971"/>
                </a:lnTo>
                <a:lnTo>
                  <a:pt x="13529" y="1971"/>
                </a:lnTo>
                <a:lnTo>
                  <a:pt x="13310" y="2069"/>
                </a:lnTo>
                <a:lnTo>
                  <a:pt x="12921" y="2263"/>
                </a:lnTo>
                <a:lnTo>
                  <a:pt x="12508" y="2458"/>
                </a:lnTo>
                <a:lnTo>
                  <a:pt x="12313" y="2604"/>
                </a:lnTo>
                <a:lnTo>
                  <a:pt x="12216" y="2677"/>
                </a:lnTo>
                <a:lnTo>
                  <a:pt x="12143" y="2750"/>
                </a:lnTo>
                <a:lnTo>
                  <a:pt x="12143" y="2774"/>
                </a:lnTo>
                <a:lnTo>
                  <a:pt x="12362" y="2774"/>
                </a:lnTo>
                <a:lnTo>
                  <a:pt x="12581" y="2701"/>
                </a:lnTo>
                <a:lnTo>
                  <a:pt x="12970" y="2555"/>
                </a:lnTo>
                <a:lnTo>
                  <a:pt x="13408" y="2409"/>
                </a:lnTo>
                <a:lnTo>
                  <a:pt x="13627" y="2312"/>
                </a:lnTo>
                <a:lnTo>
                  <a:pt x="13797" y="2215"/>
                </a:lnTo>
                <a:lnTo>
                  <a:pt x="13797" y="2458"/>
                </a:lnTo>
                <a:lnTo>
                  <a:pt x="13602" y="2531"/>
                </a:lnTo>
                <a:lnTo>
                  <a:pt x="13432" y="2604"/>
                </a:lnTo>
                <a:lnTo>
                  <a:pt x="13091" y="2774"/>
                </a:lnTo>
                <a:lnTo>
                  <a:pt x="12581" y="3018"/>
                </a:lnTo>
                <a:lnTo>
                  <a:pt x="12313" y="3164"/>
                </a:lnTo>
                <a:lnTo>
                  <a:pt x="12094" y="3358"/>
                </a:lnTo>
                <a:lnTo>
                  <a:pt x="12118" y="3383"/>
                </a:lnTo>
                <a:lnTo>
                  <a:pt x="12240" y="3383"/>
                </a:lnTo>
                <a:lnTo>
                  <a:pt x="12386" y="3358"/>
                </a:lnTo>
                <a:lnTo>
                  <a:pt x="12678" y="3261"/>
                </a:lnTo>
                <a:lnTo>
                  <a:pt x="13213" y="3042"/>
                </a:lnTo>
                <a:lnTo>
                  <a:pt x="13481" y="2945"/>
                </a:lnTo>
                <a:lnTo>
                  <a:pt x="13627" y="2896"/>
                </a:lnTo>
                <a:lnTo>
                  <a:pt x="13773" y="2823"/>
                </a:lnTo>
                <a:lnTo>
                  <a:pt x="13773" y="3164"/>
                </a:lnTo>
                <a:lnTo>
                  <a:pt x="13748" y="3285"/>
                </a:lnTo>
                <a:lnTo>
                  <a:pt x="13602" y="3285"/>
                </a:lnTo>
                <a:lnTo>
                  <a:pt x="13432" y="3358"/>
                </a:lnTo>
                <a:lnTo>
                  <a:pt x="13140" y="3529"/>
                </a:lnTo>
                <a:lnTo>
                  <a:pt x="12727" y="3748"/>
                </a:lnTo>
                <a:lnTo>
                  <a:pt x="12508" y="3894"/>
                </a:lnTo>
                <a:lnTo>
                  <a:pt x="12337" y="4040"/>
                </a:lnTo>
                <a:lnTo>
                  <a:pt x="12313" y="4064"/>
                </a:lnTo>
                <a:lnTo>
                  <a:pt x="12362" y="4064"/>
                </a:lnTo>
                <a:lnTo>
                  <a:pt x="12556" y="4015"/>
                </a:lnTo>
                <a:lnTo>
                  <a:pt x="12775" y="3942"/>
                </a:lnTo>
                <a:lnTo>
                  <a:pt x="13164" y="3748"/>
                </a:lnTo>
                <a:lnTo>
                  <a:pt x="13456" y="3650"/>
                </a:lnTo>
                <a:lnTo>
                  <a:pt x="13602" y="3577"/>
                </a:lnTo>
                <a:lnTo>
                  <a:pt x="13748" y="3480"/>
                </a:lnTo>
                <a:lnTo>
                  <a:pt x="13700" y="3796"/>
                </a:lnTo>
                <a:lnTo>
                  <a:pt x="13627" y="3772"/>
                </a:lnTo>
                <a:lnTo>
                  <a:pt x="13554" y="3796"/>
                </a:lnTo>
                <a:lnTo>
                  <a:pt x="13189" y="3967"/>
                </a:lnTo>
                <a:lnTo>
                  <a:pt x="12824" y="4137"/>
                </a:lnTo>
                <a:lnTo>
                  <a:pt x="12459" y="4332"/>
                </a:lnTo>
                <a:lnTo>
                  <a:pt x="12289" y="4453"/>
                </a:lnTo>
                <a:lnTo>
                  <a:pt x="12143" y="4575"/>
                </a:lnTo>
                <a:lnTo>
                  <a:pt x="12118" y="4624"/>
                </a:lnTo>
                <a:lnTo>
                  <a:pt x="12143" y="4648"/>
                </a:lnTo>
                <a:lnTo>
                  <a:pt x="12337" y="4672"/>
                </a:lnTo>
                <a:lnTo>
                  <a:pt x="12532" y="4648"/>
                </a:lnTo>
                <a:lnTo>
                  <a:pt x="12727" y="4599"/>
                </a:lnTo>
                <a:lnTo>
                  <a:pt x="12921" y="4502"/>
                </a:lnTo>
                <a:lnTo>
                  <a:pt x="13310" y="4307"/>
                </a:lnTo>
                <a:lnTo>
                  <a:pt x="13481" y="4210"/>
                </a:lnTo>
                <a:lnTo>
                  <a:pt x="13651" y="4137"/>
                </a:lnTo>
                <a:lnTo>
                  <a:pt x="13578" y="4502"/>
                </a:lnTo>
                <a:lnTo>
                  <a:pt x="13456" y="4526"/>
                </a:lnTo>
                <a:lnTo>
                  <a:pt x="13310" y="4551"/>
                </a:lnTo>
                <a:lnTo>
                  <a:pt x="13067" y="4672"/>
                </a:lnTo>
                <a:lnTo>
                  <a:pt x="12605" y="4915"/>
                </a:lnTo>
                <a:lnTo>
                  <a:pt x="12337" y="5013"/>
                </a:lnTo>
                <a:lnTo>
                  <a:pt x="12216" y="5086"/>
                </a:lnTo>
                <a:lnTo>
                  <a:pt x="12118" y="5159"/>
                </a:lnTo>
                <a:lnTo>
                  <a:pt x="12094" y="5207"/>
                </a:lnTo>
                <a:lnTo>
                  <a:pt x="12118" y="5256"/>
                </a:lnTo>
                <a:lnTo>
                  <a:pt x="12216" y="5305"/>
                </a:lnTo>
                <a:lnTo>
                  <a:pt x="12313" y="5353"/>
                </a:lnTo>
                <a:lnTo>
                  <a:pt x="12508" y="5353"/>
                </a:lnTo>
                <a:lnTo>
                  <a:pt x="12727" y="5280"/>
                </a:lnTo>
                <a:lnTo>
                  <a:pt x="12921" y="5207"/>
                </a:lnTo>
                <a:lnTo>
                  <a:pt x="13383" y="5013"/>
                </a:lnTo>
                <a:lnTo>
                  <a:pt x="13481" y="4964"/>
                </a:lnTo>
                <a:lnTo>
                  <a:pt x="13432" y="5280"/>
                </a:lnTo>
                <a:lnTo>
                  <a:pt x="13286" y="5305"/>
                </a:lnTo>
                <a:lnTo>
                  <a:pt x="13140" y="5353"/>
                </a:lnTo>
                <a:lnTo>
                  <a:pt x="12872" y="5499"/>
                </a:lnTo>
                <a:lnTo>
                  <a:pt x="12435" y="5645"/>
                </a:lnTo>
                <a:lnTo>
                  <a:pt x="12240" y="5743"/>
                </a:lnTo>
                <a:lnTo>
                  <a:pt x="12021" y="5840"/>
                </a:lnTo>
                <a:lnTo>
                  <a:pt x="12021" y="5864"/>
                </a:lnTo>
                <a:lnTo>
                  <a:pt x="12045" y="5889"/>
                </a:lnTo>
                <a:lnTo>
                  <a:pt x="12216" y="5913"/>
                </a:lnTo>
                <a:lnTo>
                  <a:pt x="12410" y="5889"/>
                </a:lnTo>
                <a:lnTo>
                  <a:pt x="12605" y="5840"/>
                </a:lnTo>
                <a:lnTo>
                  <a:pt x="12775" y="5791"/>
                </a:lnTo>
                <a:lnTo>
                  <a:pt x="13067" y="5694"/>
                </a:lnTo>
                <a:lnTo>
                  <a:pt x="13359" y="5572"/>
                </a:lnTo>
                <a:lnTo>
                  <a:pt x="13335" y="5694"/>
                </a:lnTo>
                <a:lnTo>
                  <a:pt x="13310" y="5913"/>
                </a:lnTo>
                <a:lnTo>
                  <a:pt x="13116" y="5937"/>
                </a:lnTo>
                <a:lnTo>
                  <a:pt x="12945" y="5986"/>
                </a:lnTo>
                <a:lnTo>
                  <a:pt x="12605" y="6108"/>
                </a:lnTo>
                <a:lnTo>
                  <a:pt x="12191" y="6254"/>
                </a:lnTo>
                <a:lnTo>
                  <a:pt x="11997" y="6351"/>
                </a:lnTo>
                <a:lnTo>
                  <a:pt x="11826" y="6473"/>
                </a:lnTo>
                <a:lnTo>
                  <a:pt x="11826" y="6497"/>
                </a:lnTo>
                <a:lnTo>
                  <a:pt x="11826" y="6521"/>
                </a:lnTo>
                <a:lnTo>
                  <a:pt x="12021" y="6497"/>
                </a:lnTo>
                <a:lnTo>
                  <a:pt x="12216" y="6448"/>
                </a:lnTo>
                <a:lnTo>
                  <a:pt x="12581" y="6327"/>
                </a:lnTo>
                <a:lnTo>
                  <a:pt x="12921" y="6229"/>
                </a:lnTo>
                <a:lnTo>
                  <a:pt x="13262" y="6132"/>
                </a:lnTo>
                <a:lnTo>
                  <a:pt x="13262" y="6132"/>
                </a:lnTo>
                <a:lnTo>
                  <a:pt x="13213" y="6327"/>
                </a:lnTo>
                <a:lnTo>
                  <a:pt x="13140" y="6351"/>
                </a:lnTo>
                <a:lnTo>
                  <a:pt x="12800" y="6546"/>
                </a:lnTo>
                <a:lnTo>
                  <a:pt x="12459" y="6740"/>
                </a:lnTo>
                <a:lnTo>
                  <a:pt x="12118" y="6935"/>
                </a:lnTo>
                <a:lnTo>
                  <a:pt x="11948" y="7057"/>
                </a:lnTo>
                <a:lnTo>
                  <a:pt x="11802" y="7178"/>
                </a:lnTo>
                <a:lnTo>
                  <a:pt x="11802" y="7227"/>
                </a:lnTo>
                <a:lnTo>
                  <a:pt x="11802" y="7251"/>
                </a:lnTo>
                <a:lnTo>
                  <a:pt x="11826" y="7251"/>
                </a:lnTo>
                <a:lnTo>
                  <a:pt x="12167" y="7203"/>
                </a:lnTo>
                <a:lnTo>
                  <a:pt x="12508" y="7081"/>
                </a:lnTo>
                <a:lnTo>
                  <a:pt x="12824" y="6935"/>
                </a:lnTo>
                <a:lnTo>
                  <a:pt x="13140" y="6789"/>
                </a:lnTo>
                <a:lnTo>
                  <a:pt x="13140" y="6789"/>
                </a:lnTo>
                <a:lnTo>
                  <a:pt x="13091" y="6984"/>
                </a:lnTo>
                <a:lnTo>
                  <a:pt x="12945" y="7081"/>
                </a:lnTo>
                <a:lnTo>
                  <a:pt x="12848" y="7130"/>
                </a:lnTo>
                <a:lnTo>
                  <a:pt x="12362" y="7495"/>
                </a:lnTo>
                <a:lnTo>
                  <a:pt x="11851" y="7860"/>
                </a:lnTo>
                <a:lnTo>
                  <a:pt x="11875" y="7884"/>
                </a:lnTo>
                <a:lnTo>
                  <a:pt x="11997" y="7908"/>
                </a:lnTo>
                <a:lnTo>
                  <a:pt x="12216" y="7908"/>
                </a:lnTo>
                <a:lnTo>
                  <a:pt x="12337" y="7860"/>
                </a:lnTo>
                <a:lnTo>
                  <a:pt x="12556" y="7762"/>
                </a:lnTo>
                <a:lnTo>
                  <a:pt x="12775" y="7616"/>
                </a:lnTo>
                <a:lnTo>
                  <a:pt x="12994" y="7470"/>
                </a:lnTo>
                <a:lnTo>
                  <a:pt x="12994" y="7470"/>
                </a:lnTo>
                <a:lnTo>
                  <a:pt x="12921" y="7762"/>
                </a:lnTo>
                <a:lnTo>
                  <a:pt x="12872" y="7762"/>
                </a:lnTo>
                <a:lnTo>
                  <a:pt x="12556" y="7957"/>
                </a:lnTo>
                <a:lnTo>
                  <a:pt x="12216" y="8103"/>
                </a:lnTo>
                <a:lnTo>
                  <a:pt x="12070" y="8176"/>
                </a:lnTo>
                <a:lnTo>
                  <a:pt x="11924" y="8273"/>
                </a:lnTo>
                <a:lnTo>
                  <a:pt x="11802" y="8371"/>
                </a:lnTo>
                <a:lnTo>
                  <a:pt x="11680" y="8492"/>
                </a:lnTo>
                <a:lnTo>
                  <a:pt x="11680" y="8541"/>
                </a:lnTo>
                <a:lnTo>
                  <a:pt x="11729" y="8565"/>
                </a:lnTo>
                <a:lnTo>
                  <a:pt x="11972" y="8517"/>
                </a:lnTo>
                <a:lnTo>
                  <a:pt x="12240" y="8468"/>
                </a:lnTo>
                <a:lnTo>
                  <a:pt x="12508" y="8371"/>
                </a:lnTo>
                <a:lnTo>
                  <a:pt x="12775" y="8273"/>
                </a:lnTo>
                <a:lnTo>
                  <a:pt x="12702" y="8419"/>
                </a:lnTo>
                <a:lnTo>
                  <a:pt x="12629" y="8590"/>
                </a:lnTo>
                <a:lnTo>
                  <a:pt x="12483" y="8614"/>
                </a:lnTo>
                <a:lnTo>
                  <a:pt x="12337" y="8687"/>
                </a:lnTo>
                <a:lnTo>
                  <a:pt x="12070" y="8784"/>
                </a:lnTo>
                <a:lnTo>
                  <a:pt x="11899" y="8857"/>
                </a:lnTo>
                <a:lnTo>
                  <a:pt x="11729" y="8955"/>
                </a:lnTo>
                <a:lnTo>
                  <a:pt x="11583" y="9052"/>
                </a:lnTo>
                <a:lnTo>
                  <a:pt x="11461" y="9198"/>
                </a:lnTo>
                <a:lnTo>
                  <a:pt x="11461" y="9222"/>
                </a:lnTo>
                <a:lnTo>
                  <a:pt x="11486" y="9222"/>
                </a:lnTo>
                <a:lnTo>
                  <a:pt x="11851" y="9174"/>
                </a:lnTo>
                <a:lnTo>
                  <a:pt x="12240" y="9101"/>
                </a:lnTo>
                <a:lnTo>
                  <a:pt x="12459" y="9028"/>
                </a:lnTo>
                <a:lnTo>
                  <a:pt x="12386" y="9174"/>
                </a:lnTo>
                <a:lnTo>
                  <a:pt x="12143" y="9271"/>
                </a:lnTo>
                <a:lnTo>
                  <a:pt x="11899" y="9344"/>
                </a:lnTo>
                <a:lnTo>
                  <a:pt x="11534" y="9466"/>
                </a:lnTo>
                <a:lnTo>
                  <a:pt x="11340" y="9563"/>
                </a:lnTo>
                <a:lnTo>
                  <a:pt x="11194" y="9660"/>
                </a:lnTo>
                <a:lnTo>
                  <a:pt x="11169" y="9685"/>
                </a:lnTo>
                <a:lnTo>
                  <a:pt x="11169" y="9733"/>
                </a:lnTo>
                <a:lnTo>
                  <a:pt x="11194" y="9758"/>
                </a:lnTo>
                <a:lnTo>
                  <a:pt x="11218" y="9782"/>
                </a:lnTo>
                <a:lnTo>
                  <a:pt x="11413" y="9831"/>
                </a:lnTo>
                <a:lnTo>
                  <a:pt x="11583" y="9806"/>
                </a:lnTo>
                <a:lnTo>
                  <a:pt x="11778" y="9758"/>
                </a:lnTo>
                <a:lnTo>
                  <a:pt x="11948" y="9709"/>
                </a:lnTo>
                <a:lnTo>
                  <a:pt x="11875" y="9782"/>
                </a:lnTo>
                <a:lnTo>
                  <a:pt x="11875" y="9879"/>
                </a:lnTo>
                <a:lnTo>
                  <a:pt x="11851" y="9879"/>
                </a:lnTo>
                <a:lnTo>
                  <a:pt x="11656" y="9928"/>
                </a:lnTo>
                <a:lnTo>
                  <a:pt x="11437" y="10001"/>
                </a:lnTo>
                <a:lnTo>
                  <a:pt x="11072" y="10147"/>
                </a:lnTo>
                <a:lnTo>
                  <a:pt x="10683" y="10293"/>
                </a:lnTo>
                <a:lnTo>
                  <a:pt x="10683" y="10317"/>
                </a:lnTo>
                <a:lnTo>
                  <a:pt x="10707" y="10342"/>
                </a:lnTo>
                <a:lnTo>
                  <a:pt x="10877" y="10317"/>
                </a:lnTo>
                <a:lnTo>
                  <a:pt x="11048" y="10317"/>
                </a:lnTo>
                <a:lnTo>
                  <a:pt x="11413" y="10220"/>
                </a:lnTo>
                <a:lnTo>
                  <a:pt x="11583" y="10171"/>
                </a:lnTo>
                <a:lnTo>
                  <a:pt x="11583" y="10171"/>
                </a:lnTo>
                <a:lnTo>
                  <a:pt x="11291" y="10463"/>
                </a:lnTo>
                <a:lnTo>
                  <a:pt x="11023" y="10536"/>
                </a:lnTo>
                <a:lnTo>
                  <a:pt x="10658" y="10585"/>
                </a:lnTo>
                <a:lnTo>
                  <a:pt x="10464" y="10634"/>
                </a:lnTo>
                <a:lnTo>
                  <a:pt x="10391" y="10682"/>
                </a:lnTo>
                <a:lnTo>
                  <a:pt x="10318" y="10731"/>
                </a:lnTo>
                <a:lnTo>
                  <a:pt x="10293" y="10755"/>
                </a:lnTo>
                <a:lnTo>
                  <a:pt x="10318" y="10804"/>
                </a:lnTo>
                <a:lnTo>
                  <a:pt x="10439" y="10853"/>
                </a:lnTo>
                <a:lnTo>
                  <a:pt x="10585" y="10877"/>
                </a:lnTo>
                <a:lnTo>
                  <a:pt x="10731" y="10877"/>
                </a:lnTo>
                <a:lnTo>
                  <a:pt x="10877" y="10853"/>
                </a:lnTo>
                <a:lnTo>
                  <a:pt x="10756" y="10926"/>
                </a:lnTo>
                <a:lnTo>
                  <a:pt x="10512" y="10999"/>
                </a:lnTo>
                <a:lnTo>
                  <a:pt x="10172" y="11047"/>
                </a:lnTo>
                <a:lnTo>
                  <a:pt x="10001" y="11096"/>
                </a:lnTo>
                <a:lnTo>
                  <a:pt x="9831" y="11169"/>
                </a:lnTo>
                <a:lnTo>
                  <a:pt x="9807" y="11218"/>
                </a:lnTo>
                <a:lnTo>
                  <a:pt x="9831" y="11242"/>
                </a:lnTo>
                <a:lnTo>
                  <a:pt x="9953" y="11315"/>
                </a:lnTo>
                <a:lnTo>
                  <a:pt x="10074" y="11339"/>
                </a:lnTo>
                <a:lnTo>
                  <a:pt x="9782" y="11461"/>
                </a:lnTo>
                <a:lnTo>
                  <a:pt x="9490" y="11534"/>
                </a:lnTo>
                <a:lnTo>
                  <a:pt x="9198" y="11607"/>
                </a:lnTo>
                <a:lnTo>
                  <a:pt x="8906" y="11656"/>
                </a:lnTo>
                <a:lnTo>
                  <a:pt x="8639" y="11680"/>
                </a:lnTo>
                <a:lnTo>
                  <a:pt x="8347" y="11680"/>
                </a:lnTo>
                <a:lnTo>
                  <a:pt x="8079" y="11656"/>
                </a:lnTo>
                <a:lnTo>
                  <a:pt x="7836" y="11607"/>
                </a:lnTo>
                <a:lnTo>
                  <a:pt x="7568" y="11534"/>
                </a:lnTo>
                <a:lnTo>
                  <a:pt x="7325" y="11437"/>
                </a:lnTo>
                <a:lnTo>
                  <a:pt x="7081" y="11315"/>
                </a:lnTo>
                <a:lnTo>
                  <a:pt x="6838" y="11193"/>
                </a:lnTo>
                <a:lnTo>
                  <a:pt x="6595" y="11047"/>
                </a:lnTo>
                <a:lnTo>
                  <a:pt x="6376" y="10901"/>
                </a:lnTo>
                <a:lnTo>
                  <a:pt x="6157" y="10731"/>
                </a:lnTo>
                <a:lnTo>
                  <a:pt x="5962" y="10536"/>
                </a:lnTo>
                <a:lnTo>
                  <a:pt x="5840" y="10390"/>
                </a:lnTo>
                <a:lnTo>
                  <a:pt x="5719" y="10220"/>
                </a:lnTo>
                <a:lnTo>
                  <a:pt x="5524" y="9904"/>
                </a:lnTo>
                <a:lnTo>
                  <a:pt x="5548" y="9782"/>
                </a:lnTo>
                <a:lnTo>
                  <a:pt x="5500" y="9660"/>
                </a:lnTo>
                <a:lnTo>
                  <a:pt x="5475" y="9612"/>
                </a:lnTo>
                <a:lnTo>
                  <a:pt x="5427" y="9563"/>
                </a:lnTo>
                <a:lnTo>
                  <a:pt x="5378" y="9539"/>
                </a:lnTo>
                <a:lnTo>
                  <a:pt x="5305" y="9539"/>
                </a:lnTo>
                <a:lnTo>
                  <a:pt x="4867" y="9441"/>
                </a:lnTo>
                <a:lnTo>
                  <a:pt x="4429" y="9320"/>
                </a:lnTo>
                <a:lnTo>
                  <a:pt x="4040" y="9174"/>
                </a:lnTo>
                <a:lnTo>
                  <a:pt x="3651" y="8955"/>
                </a:lnTo>
                <a:lnTo>
                  <a:pt x="3310" y="8711"/>
                </a:lnTo>
                <a:lnTo>
                  <a:pt x="2994" y="8444"/>
                </a:lnTo>
                <a:lnTo>
                  <a:pt x="2677" y="8152"/>
                </a:lnTo>
                <a:lnTo>
                  <a:pt x="2410" y="7811"/>
                </a:lnTo>
                <a:lnTo>
                  <a:pt x="2142" y="7470"/>
                </a:lnTo>
                <a:lnTo>
                  <a:pt x="1923" y="7081"/>
                </a:lnTo>
                <a:lnTo>
                  <a:pt x="1704" y="6716"/>
                </a:lnTo>
                <a:lnTo>
                  <a:pt x="1509" y="6302"/>
                </a:lnTo>
                <a:lnTo>
                  <a:pt x="1339" y="5913"/>
                </a:lnTo>
                <a:lnTo>
                  <a:pt x="1169" y="5499"/>
                </a:lnTo>
                <a:lnTo>
                  <a:pt x="1047" y="5086"/>
                </a:lnTo>
                <a:lnTo>
                  <a:pt x="925" y="4672"/>
                </a:lnTo>
                <a:lnTo>
                  <a:pt x="731" y="4040"/>
                </a:lnTo>
                <a:lnTo>
                  <a:pt x="560" y="3358"/>
                </a:lnTo>
                <a:lnTo>
                  <a:pt x="487" y="3018"/>
                </a:lnTo>
                <a:lnTo>
                  <a:pt x="463" y="2701"/>
                </a:lnTo>
                <a:lnTo>
                  <a:pt x="463" y="2361"/>
                </a:lnTo>
                <a:lnTo>
                  <a:pt x="512" y="2020"/>
                </a:lnTo>
                <a:lnTo>
                  <a:pt x="560" y="1923"/>
                </a:lnTo>
                <a:lnTo>
                  <a:pt x="609" y="1850"/>
                </a:lnTo>
                <a:lnTo>
                  <a:pt x="731" y="1679"/>
                </a:lnTo>
                <a:lnTo>
                  <a:pt x="877" y="1582"/>
                </a:lnTo>
                <a:lnTo>
                  <a:pt x="1071" y="1485"/>
                </a:lnTo>
                <a:lnTo>
                  <a:pt x="1266" y="1436"/>
                </a:lnTo>
                <a:lnTo>
                  <a:pt x="1485" y="1387"/>
                </a:lnTo>
                <a:lnTo>
                  <a:pt x="1874" y="1339"/>
                </a:lnTo>
                <a:lnTo>
                  <a:pt x="2215" y="1314"/>
                </a:lnTo>
                <a:lnTo>
                  <a:pt x="2580" y="1339"/>
                </a:lnTo>
                <a:lnTo>
                  <a:pt x="3115" y="1339"/>
                </a:lnTo>
                <a:lnTo>
                  <a:pt x="3286" y="1314"/>
                </a:lnTo>
                <a:lnTo>
                  <a:pt x="3383" y="1339"/>
                </a:lnTo>
                <a:lnTo>
                  <a:pt x="3456" y="1339"/>
                </a:lnTo>
                <a:lnTo>
                  <a:pt x="3553" y="1290"/>
                </a:lnTo>
                <a:lnTo>
                  <a:pt x="3578" y="1241"/>
                </a:lnTo>
                <a:lnTo>
                  <a:pt x="3578" y="1193"/>
                </a:lnTo>
                <a:lnTo>
                  <a:pt x="3602" y="1047"/>
                </a:lnTo>
                <a:lnTo>
                  <a:pt x="3602" y="876"/>
                </a:lnTo>
                <a:lnTo>
                  <a:pt x="3578" y="584"/>
                </a:lnTo>
                <a:lnTo>
                  <a:pt x="3894" y="536"/>
                </a:lnTo>
                <a:lnTo>
                  <a:pt x="4210" y="511"/>
                </a:lnTo>
                <a:lnTo>
                  <a:pt x="4867" y="511"/>
                </a:lnTo>
                <a:lnTo>
                  <a:pt x="5500" y="536"/>
                </a:lnTo>
                <a:lnTo>
                  <a:pt x="6132" y="536"/>
                </a:lnTo>
                <a:lnTo>
                  <a:pt x="7422" y="511"/>
                </a:lnTo>
                <a:lnTo>
                  <a:pt x="11315" y="511"/>
                </a:lnTo>
                <a:lnTo>
                  <a:pt x="11948" y="487"/>
                </a:lnTo>
                <a:lnTo>
                  <a:pt x="12556" y="463"/>
                </a:lnTo>
                <a:close/>
                <a:moveTo>
                  <a:pt x="9636" y="12069"/>
                </a:moveTo>
                <a:lnTo>
                  <a:pt x="9612" y="12118"/>
                </a:lnTo>
                <a:lnTo>
                  <a:pt x="9466" y="12167"/>
                </a:lnTo>
                <a:lnTo>
                  <a:pt x="9320" y="12240"/>
                </a:lnTo>
                <a:lnTo>
                  <a:pt x="9052" y="12386"/>
                </a:lnTo>
                <a:lnTo>
                  <a:pt x="8906" y="12483"/>
                </a:lnTo>
                <a:lnTo>
                  <a:pt x="8809" y="12580"/>
                </a:lnTo>
                <a:lnTo>
                  <a:pt x="8785" y="12629"/>
                </a:lnTo>
                <a:lnTo>
                  <a:pt x="8809" y="12702"/>
                </a:lnTo>
                <a:lnTo>
                  <a:pt x="8858" y="12751"/>
                </a:lnTo>
                <a:lnTo>
                  <a:pt x="9052" y="12751"/>
                </a:lnTo>
                <a:lnTo>
                  <a:pt x="9198" y="12702"/>
                </a:lnTo>
                <a:lnTo>
                  <a:pt x="9466" y="12580"/>
                </a:lnTo>
                <a:lnTo>
                  <a:pt x="9563" y="12556"/>
                </a:lnTo>
                <a:lnTo>
                  <a:pt x="9563" y="12678"/>
                </a:lnTo>
                <a:lnTo>
                  <a:pt x="9198" y="12872"/>
                </a:lnTo>
                <a:lnTo>
                  <a:pt x="8955" y="13018"/>
                </a:lnTo>
                <a:lnTo>
                  <a:pt x="8833" y="13115"/>
                </a:lnTo>
                <a:lnTo>
                  <a:pt x="8760" y="13237"/>
                </a:lnTo>
                <a:lnTo>
                  <a:pt x="8736" y="13261"/>
                </a:lnTo>
                <a:lnTo>
                  <a:pt x="8760" y="13310"/>
                </a:lnTo>
                <a:lnTo>
                  <a:pt x="8785" y="13334"/>
                </a:lnTo>
                <a:lnTo>
                  <a:pt x="8955" y="13334"/>
                </a:lnTo>
                <a:lnTo>
                  <a:pt x="9077" y="13286"/>
                </a:lnTo>
                <a:lnTo>
                  <a:pt x="9320" y="13188"/>
                </a:lnTo>
                <a:lnTo>
                  <a:pt x="9588" y="13042"/>
                </a:lnTo>
                <a:lnTo>
                  <a:pt x="9588" y="13213"/>
                </a:lnTo>
                <a:lnTo>
                  <a:pt x="9223" y="13383"/>
                </a:lnTo>
                <a:lnTo>
                  <a:pt x="9077" y="13480"/>
                </a:lnTo>
                <a:lnTo>
                  <a:pt x="8931" y="13578"/>
                </a:lnTo>
                <a:lnTo>
                  <a:pt x="8906" y="13626"/>
                </a:lnTo>
                <a:lnTo>
                  <a:pt x="8882" y="13675"/>
                </a:lnTo>
                <a:lnTo>
                  <a:pt x="8882" y="13797"/>
                </a:lnTo>
                <a:lnTo>
                  <a:pt x="8882" y="13821"/>
                </a:lnTo>
                <a:lnTo>
                  <a:pt x="8906" y="13845"/>
                </a:lnTo>
                <a:lnTo>
                  <a:pt x="9004" y="13845"/>
                </a:lnTo>
                <a:lnTo>
                  <a:pt x="9077" y="13821"/>
                </a:lnTo>
                <a:lnTo>
                  <a:pt x="9247" y="13748"/>
                </a:lnTo>
                <a:lnTo>
                  <a:pt x="9393" y="13675"/>
                </a:lnTo>
                <a:lnTo>
                  <a:pt x="9612" y="13578"/>
                </a:lnTo>
                <a:lnTo>
                  <a:pt x="9588" y="13602"/>
                </a:lnTo>
                <a:lnTo>
                  <a:pt x="9417" y="13699"/>
                </a:lnTo>
                <a:lnTo>
                  <a:pt x="9223" y="13845"/>
                </a:lnTo>
                <a:lnTo>
                  <a:pt x="9077" y="13991"/>
                </a:lnTo>
                <a:lnTo>
                  <a:pt x="8931" y="14162"/>
                </a:lnTo>
                <a:lnTo>
                  <a:pt x="8931" y="14186"/>
                </a:lnTo>
                <a:lnTo>
                  <a:pt x="8931" y="14210"/>
                </a:lnTo>
                <a:lnTo>
                  <a:pt x="8955" y="14235"/>
                </a:lnTo>
                <a:lnTo>
                  <a:pt x="8979" y="14235"/>
                </a:lnTo>
                <a:lnTo>
                  <a:pt x="9271" y="14137"/>
                </a:lnTo>
                <a:lnTo>
                  <a:pt x="9563" y="14016"/>
                </a:lnTo>
                <a:lnTo>
                  <a:pt x="9563" y="14259"/>
                </a:lnTo>
                <a:lnTo>
                  <a:pt x="9320" y="14405"/>
                </a:lnTo>
                <a:lnTo>
                  <a:pt x="9198" y="14454"/>
                </a:lnTo>
                <a:lnTo>
                  <a:pt x="9052" y="14551"/>
                </a:lnTo>
                <a:lnTo>
                  <a:pt x="8955" y="14648"/>
                </a:lnTo>
                <a:lnTo>
                  <a:pt x="8906" y="14697"/>
                </a:lnTo>
                <a:lnTo>
                  <a:pt x="8882" y="14770"/>
                </a:lnTo>
                <a:lnTo>
                  <a:pt x="8882" y="14819"/>
                </a:lnTo>
                <a:lnTo>
                  <a:pt x="8931" y="14843"/>
                </a:lnTo>
                <a:lnTo>
                  <a:pt x="9004" y="14867"/>
                </a:lnTo>
                <a:lnTo>
                  <a:pt x="9077" y="14843"/>
                </a:lnTo>
                <a:lnTo>
                  <a:pt x="9223" y="14819"/>
                </a:lnTo>
                <a:lnTo>
                  <a:pt x="9490" y="14673"/>
                </a:lnTo>
                <a:lnTo>
                  <a:pt x="9539" y="14648"/>
                </a:lnTo>
                <a:lnTo>
                  <a:pt x="9563" y="14940"/>
                </a:lnTo>
                <a:lnTo>
                  <a:pt x="9442" y="14965"/>
                </a:lnTo>
                <a:lnTo>
                  <a:pt x="9320" y="15038"/>
                </a:lnTo>
                <a:lnTo>
                  <a:pt x="9174" y="15159"/>
                </a:lnTo>
                <a:lnTo>
                  <a:pt x="9101" y="15232"/>
                </a:lnTo>
                <a:lnTo>
                  <a:pt x="9052" y="15281"/>
                </a:lnTo>
                <a:lnTo>
                  <a:pt x="9028" y="15305"/>
                </a:lnTo>
                <a:lnTo>
                  <a:pt x="9028" y="15354"/>
                </a:lnTo>
                <a:lnTo>
                  <a:pt x="9174" y="15354"/>
                </a:lnTo>
                <a:lnTo>
                  <a:pt x="9271" y="15330"/>
                </a:lnTo>
                <a:lnTo>
                  <a:pt x="9442" y="15257"/>
                </a:lnTo>
                <a:lnTo>
                  <a:pt x="9539" y="15208"/>
                </a:lnTo>
                <a:lnTo>
                  <a:pt x="9612" y="15159"/>
                </a:lnTo>
                <a:lnTo>
                  <a:pt x="9661" y="15208"/>
                </a:lnTo>
                <a:lnTo>
                  <a:pt x="9539" y="15281"/>
                </a:lnTo>
                <a:lnTo>
                  <a:pt x="9393" y="15378"/>
                </a:lnTo>
                <a:lnTo>
                  <a:pt x="9296" y="15500"/>
                </a:lnTo>
                <a:lnTo>
                  <a:pt x="9223" y="15622"/>
                </a:lnTo>
                <a:lnTo>
                  <a:pt x="9223" y="15646"/>
                </a:lnTo>
                <a:lnTo>
                  <a:pt x="9223" y="15695"/>
                </a:lnTo>
                <a:lnTo>
                  <a:pt x="9271" y="15743"/>
                </a:lnTo>
                <a:lnTo>
                  <a:pt x="9344" y="15768"/>
                </a:lnTo>
                <a:lnTo>
                  <a:pt x="9417" y="15768"/>
                </a:lnTo>
                <a:lnTo>
                  <a:pt x="9636" y="15670"/>
                </a:lnTo>
                <a:lnTo>
                  <a:pt x="9855" y="15573"/>
                </a:lnTo>
                <a:lnTo>
                  <a:pt x="10123" y="15500"/>
                </a:lnTo>
                <a:lnTo>
                  <a:pt x="10196" y="15524"/>
                </a:lnTo>
                <a:lnTo>
                  <a:pt x="10074" y="15573"/>
                </a:lnTo>
                <a:lnTo>
                  <a:pt x="9953" y="15670"/>
                </a:lnTo>
                <a:lnTo>
                  <a:pt x="9855" y="15768"/>
                </a:lnTo>
                <a:lnTo>
                  <a:pt x="9807" y="15865"/>
                </a:lnTo>
                <a:lnTo>
                  <a:pt x="9807" y="15938"/>
                </a:lnTo>
                <a:lnTo>
                  <a:pt x="9831" y="15987"/>
                </a:lnTo>
                <a:lnTo>
                  <a:pt x="9880" y="16035"/>
                </a:lnTo>
                <a:lnTo>
                  <a:pt x="9928" y="16035"/>
                </a:lnTo>
                <a:lnTo>
                  <a:pt x="10099" y="16011"/>
                </a:lnTo>
                <a:lnTo>
                  <a:pt x="10245" y="15962"/>
                </a:lnTo>
                <a:lnTo>
                  <a:pt x="10537" y="15841"/>
                </a:lnTo>
                <a:lnTo>
                  <a:pt x="10829" y="15768"/>
                </a:lnTo>
                <a:lnTo>
                  <a:pt x="10950" y="15743"/>
                </a:lnTo>
                <a:lnTo>
                  <a:pt x="11096" y="15670"/>
                </a:lnTo>
                <a:lnTo>
                  <a:pt x="11267" y="15719"/>
                </a:lnTo>
                <a:lnTo>
                  <a:pt x="11169" y="15743"/>
                </a:lnTo>
                <a:lnTo>
                  <a:pt x="11072" y="15768"/>
                </a:lnTo>
                <a:lnTo>
                  <a:pt x="10877" y="15865"/>
                </a:lnTo>
                <a:lnTo>
                  <a:pt x="10610" y="15987"/>
                </a:lnTo>
                <a:lnTo>
                  <a:pt x="10488" y="16060"/>
                </a:lnTo>
                <a:lnTo>
                  <a:pt x="10366" y="16157"/>
                </a:lnTo>
                <a:lnTo>
                  <a:pt x="10342" y="16230"/>
                </a:lnTo>
                <a:lnTo>
                  <a:pt x="10366" y="16303"/>
                </a:lnTo>
                <a:lnTo>
                  <a:pt x="10415" y="16352"/>
                </a:lnTo>
                <a:lnTo>
                  <a:pt x="10634" y="16352"/>
                </a:lnTo>
                <a:lnTo>
                  <a:pt x="10780" y="16303"/>
                </a:lnTo>
                <a:lnTo>
                  <a:pt x="11048" y="16181"/>
                </a:lnTo>
                <a:lnTo>
                  <a:pt x="11315" y="16084"/>
                </a:lnTo>
                <a:lnTo>
                  <a:pt x="11437" y="16011"/>
                </a:lnTo>
                <a:lnTo>
                  <a:pt x="11486" y="15962"/>
                </a:lnTo>
                <a:lnTo>
                  <a:pt x="11510" y="15889"/>
                </a:lnTo>
                <a:lnTo>
                  <a:pt x="11510" y="15841"/>
                </a:lnTo>
                <a:lnTo>
                  <a:pt x="11510" y="15816"/>
                </a:lnTo>
                <a:lnTo>
                  <a:pt x="11826" y="15962"/>
                </a:lnTo>
                <a:lnTo>
                  <a:pt x="11583" y="16035"/>
                </a:lnTo>
                <a:lnTo>
                  <a:pt x="11340" y="16108"/>
                </a:lnTo>
                <a:lnTo>
                  <a:pt x="11121" y="16230"/>
                </a:lnTo>
                <a:lnTo>
                  <a:pt x="11048" y="16303"/>
                </a:lnTo>
                <a:lnTo>
                  <a:pt x="10975" y="16376"/>
                </a:lnTo>
                <a:lnTo>
                  <a:pt x="10950" y="16449"/>
                </a:lnTo>
                <a:lnTo>
                  <a:pt x="10950" y="16522"/>
                </a:lnTo>
                <a:lnTo>
                  <a:pt x="10999" y="16571"/>
                </a:lnTo>
                <a:lnTo>
                  <a:pt x="11072" y="16571"/>
                </a:lnTo>
                <a:lnTo>
                  <a:pt x="11291" y="16473"/>
                </a:lnTo>
                <a:lnTo>
                  <a:pt x="11510" y="16376"/>
                </a:lnTo>
                <a:lnTo>
                  <a:pt x="11802" y="16279"/>
                </a:lnTo>
                <a:lnTo>
                  <a:pt x="12094" y="16206"/>
                </a:lnTo>
                <a:lnTo>
                  <a:pt x="12143" y="16181"/>
                </a:lnTo>
                <a:lnTo>
                  <a:pt x="12313" y="16303"/>
                </a:lnTo>
                <a:lnTo>
                  <a:pt x="12021" y="16352"/>
                </a:lnTo>
                <a:lnTo>
                  <a:pt x="11851" y="16376"/>
                </a:lnTo>
                <a:lnTo>
                  <a:pt x="11705" y="16425"/>
                </a:lnTo>
                <a:lnTo>
                  <a:pt x="11559" y="16498"/>
                </a:lnTo>
                <a:lnTo>
                  <a:pt x="11413" y="16571"/>
                </a:lnTo>
                <a:lnTo>
                  <a:pt x="11364" y="16619"/>
                </a:lnTo>
                <a:lnTo>
                  <a:pt x="11340" y="16668"/>
                </a:lnTo>
                <a:lnTo>
                  <a:pt x="11340" y="16717"/>
                </a:lnTo>
                <a:lnTo>
                  <a:pt x="11340" y="16765"/>
                </a:lnTo>
                <a:lnTo>
                  <a:pt x="11364" y="16814"/>
                </a:lnTo>
                <a:lnTo>
                  <a:pt x="11413" y="16863"/>
                </a:lnTo>
                <a:lnTo>
                  <a:pt x="11534" y="16863"/>
                </a:lnTo>
                <a:lnTo>
                  <a:pt x="11778" y="16790"/>
                </a:lnTo>
                <a:lnTo>
                  <a:pt x="12045" y="16717"/>
                </a:lnTo>
                <a:lnTo>
                  <a:pt x="12337" y="16692"/>
                </a:lnTo>
                <a:lnTo>
                  <a:pt x="12629" y="16644"/>
                </a:lnTo>
                <a:lnTo>
                  <a:pt x="12702" y="16741"/>
                </a:lnTo>
                <a:lnTo>
                  <a:pt x="12532" y="16814"/>
                </a:lnTo>
                <a:lnTo>
                  <a:pt x="12362" y="16887"/>
                </a:lnTo>
                <a:lnTo>
                  <a:pt x="11997" y="16984"/>
                </a:lnTo>
                <a:lnTo>
                  <a:pt x="11242" y="17106"/>
                </a:lnTo>
                <a:lnTo>
                  <a:pt x="10658" y="17203"/>
                </a:lnTo>
                <a:lnTo>
                  <a:pt x="10074" y="17252"/>
                </a:lnTo>
                <a:lnTo>
                  <a:pt x="9466" y="17276"/>
                </a:lnTo>
                <a:lnTo>
                  <a:pt x="7860" y="17276"/>
                </a:lnTo>
                <a:lnTo>
                  <a:pt x="7373" y="17228"/>
                </a:lnTo>
                <a:lnTo>
                  <a:pt x="6862" y="17179"/>
                </a:lnTo>
                <a:lnTo>
                  <a:pt x="5865" y="17057"/>
                </a:lnTo>
                <a:lnTo>
                  <a:pt x="4892" y="16863"/>
                </a:lnTo>
                <a:lnTo>
                  <a:pt x="4989" y="16668"/>
                </a:lnTo>
                <a:lnTo>
                  <a:pt x="5110" y="16522"/>
                </a:lnTo>
                <a:lnTo>
                  <a:pt x="5256" y="16376"/>
                </a:lnTo>
                <a:lnTo>
                  <a:pt x="5427" y="16254"/>
                </a:lnTo>
                <a:lnTo>
                  <a:pt x="5597" y="16157"/>
                </a:lnTo>
                <a:lnTo>
                  <a:pt x="5792" y="16060"/>
                </a:lnTo>
                <a:lnTo>
                  <a:pt x="6181" y="15914"/>
                </a:lnTo>
                <a:lnTo>
                  <a:pt x="6546" y="15768"/>
                </a:lnTo>
                <a:lnTo>
                  <a:pt x="6911" y="15622"/>
                </a:lnTo>
                <a:lnTo>
                  <a:pt x="7276" y="15476"/>
                </a:lnTo>
                <a:lnTo>
                  <a:pt x="7641" y="15354"/>
                </a:lnTo>
                <a:lnTo>
                  <a:pt x="7714" y="15330"/>
                </a:lnTo>
                <a:lnTo>
                  <a:pt x="7763" y="15281"/>
                </a:lnTo>
                <a:lnTo>
                  <a:pt x="7787" y="15257"/>
                </a:lnTo>
                <a:lnTo>
                  <a:pt x="7860" y="15159"/>
                </a:lnTo>
                <a:lnTo>
                  <a:pt x="7909" y="15086"/>
                </a:lnTo>
                <a:lnTo>
                  <a:pt x="7957" y="14892"/>
                </a:lnTo>
                <a:lnTo>
                  <a:pt x="7982" y="14697"/>
                </a:lnTo>
                <a:lnTo>
                  <a:pt x="8006" y="14478"/>
                </a:lnTo>
                <a:lnTo>
                  <a:pt x="8055" y="13894"/>
                </a:lnTo>
                <a:lnTo>
                  <a:pt x="8055" y="13286"/>
                </a:lnTo>
                <a:lnTo>
                  <a:pt x="8055" y="12726"/>
                </a:lnTo>
                <a:lnTo>
                  <a:pt x="8030" y="12434"/>
                </a:lnTo>
                <a:lnTo>
                  <a:pt x="7982" y="12167"/>
                </a:lnTo>
                <a:lnTo>
                  <a:pt x="8371" y="12191"/>
                </a:lnTo>
                <a:lnTo>
                  <a:pt x="8760" y="12191"/>
                </a:lnTo>
                <a:lnTo>
                  <a:pt x="9198" y="12167"/>
                </a:lnTo>
                <a:lnTo>
                  <a:pt x="9636" y="12069"/>
                </a:lnTo>
                <a:close/>
                <a:moveTo>
                  <a:pt x="12945" y="0"/>
                </a:moveTo>
                <a:lnTo>
                  <a:pt x="11705" y="49"/>
                </a:lnTo>
                <a:lnTo>
                  <a:pt x="7519" y="49"/>
                </a:lnTo>
                <a:lnTo>
                  <a:pt x="6132" y="73"/>
                </a:lnTo>
                <a:lnTo>
                  <a:pt x="5427" y="49"/>
                </a:lnTo>
                <a:lnTo>
                  <a:pt x="4697" y="49"/>
                </a:lnTo>
                <a:lnTo>
                  <a:pt x="3967" y="73"/>
                </a:lnTo>
                <a:lnTo>
                  <a:pt x="3626" y="98"/>
                </a:lnTo>
                <a:lnTo>
                  <a:pt x="3261" y="146"/>
                </a:lnTo>
                <a:lnTo>
                  <a:pt x="3213" y="171"/>
                </a:lnTo>
                <a:lnTo>
                  <a:pt x="3140" y="244"/>
                </a:lnTo>
                <a:lnTo>
                  <a:pt x="3115" y="292"/>
                </a:lnTo>
                <a:lnTo>
                  <a:pt x="3091" y="365"/>
                </a:lnTo>
                <a:lnTo>
                  <a:pt x="3164" y="1071"/>
                </a:lnTo>
                <a:lnTo>
                  <a:pt x="2994" y="998"/>
                </a:lnTo>
                <a:lnTo>
                  <a:pt x="2823" y="974"/>
                </a:lnTo>
                <a:lnTo>
                  <a:pt x="2434" y="949"/>
                </a:lnTo>
                <a:lnTo>
                  <a:pt x="2045" y="949"/>
                </a:lnTo>
                <a:lnTo>
                  <a:pt x="1728" y="974"/>
                </a:lnTo>
                <a:lnTo>
                  <a:pt x="1339" y="1022"/>
                </a:lnTo>
                <a:lnTo>
                  <a:pt x="1144" y="1047"/>
                </a:lnTo>
                <a:lnTo>
                  <a:pt x="974" y="1095"/>
                </a:lnTo>
                <a:lnTo>
                  <a:pt x="779" y="1168"/>
                </a:lnTo>
                <a:lnTo>
                  <a:pt x="609" y="1266"/>
                </a:lnTo>
                <a:lnTo>
                  <a:pt x="463" y="1387"/>
                </a:lnTo>
                <a:lnTo>
                  <a:pt x="317" y="1509"/>
                </a:lnTo>
                <a:lnTo>
                  <a:pt x="220" y="1679"/>
                </a:lnTo>
                <a:lnTo>
                  <a:pt x="122" y="1825"/>
                </a:lnTo>
                <a:lnTo>
                  <a:pt x="74" y="2020"/>
                </a:lnTo>
                <a:lnTo>
                  <a:pt x="25" y="2190"/>
                </a:lnTo>
                <a:lnTo>
                  <a:pt x="25" y="2385"/>
                </a:lnTo>
                <a:lnTo>
                  <a:pt x="1" y="2604"/>
                </a:lnTo>
                <a:lnTo>
                  <a:pt x="49" y="2993"/>
                </a:lnTo>
                <a:lnTo>
                  <a:pt x="98" y="3431"/>
                </a:lnTo>
                <a:lnTo>
                  <a:pt x="195" y="3821"/>
                </a:lnTo>
                <a:lnTo>
                  <a:pt x="414" y="4551"/>
                </a:lnTo>
                <a:lnTo>
                  <a:pt x="536" y="4988"/>
                </a:lnTo>
                <a:lnTo>
                  <a:pt x="682" y="5451"/>
                </a:lnTo>
                <a:lnTo>
                  <a:pt x="852" y="5913"/>
                </a:lnTo>
                <a:lnTo>
                  <a:pt x="1047" y="6351"/>
                </a:lnTo>
                <a:lnTo>
                  <a:pt x="1242" y="6789"/>
                </a:lnTo>
                <a:lnTo>
                  <a:pt x="1461" y="7203"/>
                </a:lnTo>
                <a:lnTo>
                  <a:pt x="1704" y="7616"/>
                </a:lnTo>
                <a:lnTo>
                  <a:pt x="1972" y="8006"/>
                </a:lnTo>
                <a:lnTo>
                  <a:pt x="2264" y="8371"/>
                </a:lnTo>
                <a:lnTo>
                  <a:pt x="2580" y="8687"/>
                </a:lnTo>
                <a:lnTo>
                  <a:pt x="2896" y="9003"/>
                </a:lnTo>
                <a:lnTo>
                  <a:pt x="3286" y="9271"/>
                </a:lnTo>
                <a:lnTo>
                  <a:pt x="3675" y="9514"/>
                </a:lnTo>
                <a:lnTo>
                  <a:pt x="4089" y="9709"/>
                </a:lnTo>
                <a:lnTo>
                  <a:pt x="4551" y="9879"/>
                </a:lnTo>
                <a:lnTo>
                  <a:pt x="5037" y="9977"/>
                </a:lnTo>
                <a:lnTo>
                  <a:pt x="5037" y="10098"/>
                </a:lnTo>
                <a:lnTo>
                  <a:pt x="5062" y="10196"/>
                </a:lnTo>
                <a:lnTo>
                  <a:pt x="5183" y="10415"/>
                </a:lnTo>
                <a:lnTo>
                  <a:pt x="5329" y="10634"/>
                </a:lnTo>
                <a:lnTo>
                  <a:pt x="5500" y="10828"/>
                </a:lnTo>
                <a:lnTo>
                  <a:pt x="5694" y="11023"/>
                </a:lnTo>
                <a:lnTo>
                  <a:pt x="5889" y="11169"/>
                </a:lnTo>
                <a:lnTo>
                  <a:pt x="6254" y="11437"/>
                </a:lnTo>
                <a:lnTo>
                  <a:pt x="6546" y="11631"/>
                </a:lnTo>
                <a:lnTo>
                  <a:pt x="6862" y="11802"/>
                </a:lnTo>
                <a:lnTo>
                  <a:pt x="7179" y="11948"/>
                </a:lnTo>
                <a:lnTo>
                  <a:pt x="7519" y="12045"/>
                </a:lnTo>
                <a:lnTo>
                  <a:pt x="7471" y="12313"/>
                </a:lnTo>
                <a:lnTo>
                  <a:pt x="7471" y="12580"/>
                </a:lnTo>
                <a:lnTo>
                  <a:pt x="7471" y="12872"/>
                </a:lnTo>
                <a:lnTo>
                  <a:pt x="7519" y="13115"/>
                </a:lnTo>
                <a:lnTo>
                  <a:pt x="7519" y="13407"/>
                </a:lnTo>
                <a:lnTo>
                  <a:pt x="7519" y="13724"/>
                </a:lnTo>
                <a:lnTo>
                  <a:pt x="7471" y="14308"/>
                </a:lnTo>
                <a:lnTo>
                  <a:pt x="7422" y="14624"/>
                </a:lnTo>
                <a:lnTo>
                  <a:pt x="7422" y="14770"/>
                </a:lnTo>
                <a:lnTo>
                  <a:pt x="7422" y="14916"/>
                </a:lnTo>
                <a:lnTo>
                  <a:pt x="7203" y="14965"/>
                </a:lnTo>
                <a:lnTo>
                  <a:pt x="6984" y="15013"/>
                </a:lnTo>
                <a:lnTo>
                  <a:pt x="6741" y="15086"/>
                </a:lnTo>
                <a:lnTo>
                  <a:pt x="6522" y="15184"/>
                </a:lnTo>
                <a:lnTo>
                  <a:pt x="6084" y="15378"/>
                </a:lnTo>
                <a:lnTo>
                  <a:pt x="5670" y="15549"/>
                </a:lnTo>
                <a:lnTo>
                  <a:pt x="5451" y="15646"/>
                </a:lnTo>
                <a:lnTo>
                  <a:pt x="5232" y="15743"/>
                </a:lnTo>
                <a:lnTo>
                  <a:pt x="5037" y="15889"/>
                </a:lnTo>
                <a:lnTo>
                  <a:pt x="4867" y="16011"/>
                </a:lnTo>
                <a:lnTo>
                  <a:pt x="4697" y="16181"/>
                </a:lnTo>
                <a:lnTo>
                  <a:pt x="4551" y="16376"/>
                </a:lnTo>
                <a:lnTo>
                  <a:pt x="4429" y="16571"/>
                </a:lnTo>
                <a:lnTo>
                  <a:pt x="4332" y="16814"/>
                </a:lnTo>
                <a:lnTo>
                  <a:pt x="4308" y="16887"/>
                </a:lnTo>
                <a:lnTo>
                  <a:pt x="4308" y="16936"/>
                </a:lnTo>
                <a:lnTo>
                  <a:pt x="4332" y="16984"/>
                </a:lnTo>
                <a:lnTo>
                  <a:pt x="4356" y="17033"/>
                </a:lnTo>
                <a:lnTo>
                  <a:pt x="4454" y="17106"/>
                </a:lnTo>
                <a:lnTo>
                  <a:pt x="4575" y="17130"/>
                </a:lnTo>
                <a:lnTo>
                  <a:pt x="4746" y="17252"/>
                </a:lnTo>
                <a:lnTo>
                  <a:pt x="4940" y="17374"/>
                </a:lnTo>
                <a:lnTo>
                  <a:pt x="5159" y="17447"/>
                </a:lnTo>
                <a:lnTo>
                  <a:pt x="5402" y="17495"/>
                </a:lnTo>
                <a:lnTo>
                  <a:pt x="5865" y="17568"/>
                </a:lnTo>
                <a:lnTo>
                  <a:pt x="6303" y="17617"/>
                </a:lnTo>
                <a:lnTo>
                  <a:pt x="6984" y="17714"/>
                </a:lnTo>
                <a:lnTo>
                  <a:pt x="7665" y="17763"/>
                </a:lnTo>
                <a:lnTo>
                  <a:pt x="8371" y="17787"/>
                </a:lnTo>
                <a:lnTo>
                  <a:pt x="9052" y="17812"/>
                </a:lnTo>
                <a:lnTo>
                  <a:pt x="9685" y="17787"/>
                </a:lnTo>
                <a:lnTo>
                  <a:pt x="10318" y="17739"/>
                </a:lnTo>
                <a:lnTo>
                  <a:pt x="10950" y="17690"/>
                </a:lnTo>
                <a:lnTo>
                  <a:pt x="11559" y="17593"/>
                </a:lnTo>
                <a:lnTo>
                  <a:pt x="11948" y="17520"/>
                </a:lnTo>
                <a:lnTo>
                  <a:pt x="12410" y="17447"/>
                </a:lnTo>
                <a:lnTo>
                  <a:pt x="12654" y="17398"/>
                </a:lnTo>
                <a:lnTo>
                  <a:pt x="12848" y="17301"/>
                </a:lnTo>
                <a:lnTo>
                  <a:pt x="13018" y="17203"/>
                </a:lnTo>
                <a:lnTo>
                  <a:pt x="13091" y="17130"/>
                </a:lnTo>
                <a:lnTo>
                  <a:pt x="13164" y="17057"/>
                </a:lnTo>
                <a:lnTo>
                  <a:pt x="13237" y="16984"/>
                </a:lnTo>
                <a:lnTo>
                  <a:pt x="13286" y="16911"/>
                </a:lnTo>
                <a:lnTo>
                  <a:pt x="13310" y="16814"/>
                </a:lnTo>
                <a:lnTo>
                  <a:pt x="13286" y="16692"/>
                </a:lnTo>
                <a:lnTo>
                  <a:pt x="13140" y="16400"/>
                </a:lnTo>
                <a:lnTo>
                  <a:pt x="12921" y="16157"/>
                </a:lnTo>
                <a:lnTo>
                  <a:pt x="12702" y="15914"/>
                </a:lnTo>
                <a:lnTo>
                  <a:pt x="12435" y="15719"/>
                </a:lnTo>
                <a:lnTo>
                  <a:pt x="12167" y="15549"/>
                </a:lnTo>
                <a:lnTo>
                  <a:pt x="11851" y="15403"/>
                </a:lnTo>
                <a:lnTo>
                  <a:pt x="11559" y="15281"/>
                </a:lnTo>
                <a:lnTo>
                  <a:pt x="11242" y="15184"/>
                </a:lnTo>
                <a:lnTo>
                  <a:pt x="10780" y="15062"/>
                </a:lnTo>
                <a:lnTo>
                  <a:pt x="10439" y="15013"/>
                </a:lnTo>
                <a:lnTo>
                  <a:pt x="10123" y="14965"/>
                </a:lnTo>
                <a:lnTo>
                  <a:pt x="10147" y="14746"/>
                </a:lnTo>
                <a:lnTo>
                  <a:pt x="10123" y="14502"/>
                </a:lnTo>
                <a:lnTo>
                  <a:pt x="10123" y="14259"/>
                </a:lnTo>
                <a:lnTo>
                  <a:pt x="10099" y="14089"/>
                </a:lnTo>
                <a:lnTo>
                  <a:pt x="10123" y="13529"/>
                </a:lnTo>
                <a:lnTo>
                  <a:pt x="10099" y="12945"/>
                </a:lnTo>
                <a:lnTo>
                  <a:pt x="10099" y="12434"/>
                </a:lnTo>
                <a:lnTo>
                  <a:pt x="10074" y="12191"/>
                </a:lnTo>
                <a:lnTo>
                  <a:pt x="10050" y="12069"/>
                </a:lnTo>
                <a:lnTo>
                  <a:pt x="10001" y="11948"/>
                </a:lnTo>
                <a:lnTo>
                  <a:pt x="10391" y="11777"/>
                </a:lnTo>
                <a:lnTo>
                  <a:pt x="10756" y="11583"/>
                </a:lnTo>
                <a:lnTo>
                  <a:pt x="11096" y="11364"/>
                </a:lnTo>
                <a:lnTo>
                  <a:pt x="11413" y="11096"/>
                </a:lnTo>
                <a:lnTo>
                  <a:pt x="11851" y="10707"/>
                </a:lnTo>
                <a:lnTo>
                  <a:pt x="12118" y="10463"/>
                </a:lnTo>
                <a:lnTo>
                  <a:pt x="12240" y="10317"/>
                </a:lnTo>
                <a:lnTo>
                  <a:pt x="12337" y="10196"/>
                </a:lnTo>
                <a:lnTo>
                  <a:pt x="12508" y="10001"/>
                </a:lnTo>
                <a:lnTo>
                  <a:pt x="12897" y="9879"/>
                </a:lnTo>
                <a:lnTo>
                  <a:pt x="13286" y="9782"/>
                </a:lnTo>
                <a:lnTo>
                  <a:pt x="13675" y="9660"/>
                </a:lnTo>
                <a:lnTo>
                  <a:pt x="13870" y="9587"/>
                </a:lnTo>
                <a:lnTo>
                  <a:pt x="14040" y="9490"/>
                </a:lnTo>
                <a:lnTo>
                  <a:pt x="14478" y="9222"/>
                </a:lnTo>
                <a:lnTo>
                  <a:pt x="14916" y="8906"/>
                </a:lnTo>
                <a:lnTo>
                  <a:pt x="15306" y="8565"/>
                </a:lnTo>
                <a:lnTo>
                  <a:pt x="15646" y="8176"/>
                </a:lnTo>
                <a:lnTo>
                  <a:pt x="15963" y="7787"/>
                </a:lnTo>
                <a:lnTo>
                  <a:pt x="16255" y="7397"/>
                </a:lnTo>
                <a:lnTo>
                  <a:pt x="16522" y="6959"/>
                </a:lnTo>
                <a:lnTo>
                  <a:pt x="16766" y="6521"/>
                </a:lnTo>
                <a:lnTo>
                  <a:pt x="16960" y="6083"/>
                </a:lnTo>
                <a:lnTo>
                  <a:pt x="17155" y="5621"/>
                </a:lnTo>
                <a:lnTo>
                  <a:pt x="17301" y="5134"/>
                </a:lnTo>
                <a:lnTo>
                  <a:pt x="17398" y="4648"/>
                </a:lnTo>
                <a:lnTo>
                  <a:pt x="17544" y="3869"/>
                </a:lnTo>
                <a:lnTo>
                  <a:pt x="17593" y="3431"/>
                </a:lnTo>
                <a:lnTo>
                  <a:pt x="17617" y="2993"/>
                </a:lnTo>
                <a:lnTo>
                  <a:pt x="17593" y="2555"/>
                </a:lnTo>
                <a:lnTo>
                  <a:pt x="17569" y="2361"/>
                </a:lnTo>
                <a:lnTo>
                  <a:pt x="17520" y="2142"/>
                </a:lnTo>
                <a:lnTo>
                  <a:pt x="17447" y="1947"/>
                </a:lnTo>
                <a:lnTo>
                  <a:pt x="17374" y="1777"/>
                </a:lnTo>
                <a:lnTo>
                  <a:pt x="17277" y="1606"/>
                </a:lnTo>
                <a:lnTo>
                  <a:pt x="17131" y="1460"/>
                </a:lnTo>
                <a:lnTo>
                  <a:pt x="17009" y="1339"/>
                </a:lnTo>
                <a:lnTo>
                  <a:pt x="16863" y="1241"/>
                </a:lnTo>
                <a:lnTo>
                  <a:pt x="16693" y="1168"/>
                </a:lnTo>
                <a:lnTo>
                  <a:pt x="16547" y="1120"/>
                </a:lnTo>
                <a:lnTo>
                  <a:pt x="16376" y="1095"/>
                </a:lnTo>
                <a:lnTo>
                  <a:pt x="16206" y="1095"/>
                </a:lnTo>
                <a:lnTo>
                  <a:pt x="15841" y="1120"/>
                </a:lnTo>
                <a:lnTo>
                  <a:pt x="15476" y="1168"/>
                </a:lnTo>
                <a:lnTo>
                  <a:pt x="15087" y="1241"/>
                </a:lnTo>
                <a:lnTo>
                  <a:pt x="14868" y="1266"/>
                </a:lnTo>
                <a:lnTo>
                  <a:pt x="14478" y="1266"/>
                </a:lnTo>
                <a:lnTo>
                  <a:pt x="14308" y="1217"/>
                </a:lnTo>
                <a:lnTo>
                  <a:pt x="14332" y="755"/>
                </a:lnTo>
                <a:lnTo>
                  <a:pt x="14357" y="292"/>
                </a:lnTo>
                <a:lnTo>
                  <a:pt x="14357" y="219"/>
                </a:lnTo>
                <a:lnTo>
                  <a:pt x="14332" y="146"/>
                </a:lnTo>
                <a:lnTo>
                  <a:pt x="14259" y="98"/>
                </a:lnTo>
                <a:lnTo>
                  <a:pt x="14186" y="73"/>
                </a:lnTo>
                <a:lnTo>
                  <a:pt x="13894" y="25"/>
                </a:lnTo>
                <a:lnTo>
                  <a:pt x="1357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6" name="Google Shape;896;p37"/>
          <p:cNvSpPr/>
          <p:nvPr/>
        </p:nvSpPr>
        <p:spPr>
          <a:xfrm>
            <a:off x="4969227" y="1474828"/>
            <a:ext cx="387161" cy="402569"/>
          </a:xfrm>
          <a:custGeom>
            <a:avLst/>
            <a:gdLst/>
            <a:ahLst/>
            <a:cxnLst/>
            <a:rect l="l" t="t" r="r" b="b"/>
            <a:pathLst>
              <a:path w="17715" h="18420" extrusionOk="0">
                <a:moveTo>
                  <a:pt x="14673" y="803"/>
                </a:moveTo>
                <a:lnTo>
                  <a:pt x="14746" y="1022"/>
                </a:lnTo>
                <a:lnTo>
                  <a:pt x="14794" y="1217"/>
                </a:lnTo>
                <a:lnTo>
                  <a:pt x="14843" y="1655"/>
                </a:lnTo>
                <a:lnTo>
                  <a:pt x="14892" y="2141"/>
                </a:lnTo>
                <a:lnTo>
                  <a:pt x="14916" y="2385"/>
                </a:lnTo>
                <a:lnTo>
                  <a:pt x="14940" y="2482"/>
                </a:lnTo>
                <a:lnTo>
                  <a:pt x="15013" y="2604"/>
                </a:lnTo>
                <a:lnTo>
                  <a:pt x="14770" y="2847"/>
                </a:lnTo>
                <a:lnTo>
                  <a:pt x="14697" y="2920"/>
                </a:lnTo>
                <a:lnTo>
                  <a:pt x="14648" y="2628"/>
                </a:lnTo>
                <a:lnTo>
                  <a:pt x="14600" y="2360"/>
                </a:lnTo>
                <a:lnTo>
                  <a:pt x="14527" y="2044"/>
                </a:lnTo>
                <a:lnTo>
                  <a:pt x="14405" y="1776"/>
                </a:lnTo>
                <a:lnTo>
                  <a:pt x="14308" y="1484"/>
                </a:lnTo>
                <a:lnTo>
                  <a:pt x="14210" y="1192"/>
                </a:lnTo>
                <a:lnTo>
                  <a:pt x="14673" y="803"/>
                </a:lnTo>
                <a:close/>
                <a:moveTo>
                  <a:pt x="15695" y="2847"/>
                </a:moveTo>
                <a:lnTo>
                  <a:pt x="16400" y="2871"/>
                </a:lnTo>
                <a:lnTo>
                  <a:pt x="17106" y="2969"/>
                </a:lnTo>
                <a:lnTo>
                  <a:pt x="16984" y="3115"/>
                </a:lnTo>
                <a:lnTo>
                  <a:pt x="16960" y="3090"/>
                </a:lnTo>
                <a:lnTo>
                  <a:pt x="16887" y="3042"/>
                </a:lnTo>
                <a:lnTo>
                  <a:pt x="16790" y="2993"/>
                </a:lnTo>
                <a:lnTo>
                  <a:pt x="16595" y="2969"/>
                </a:lnTo>
                <a:lnTo>
                  <a:pt x="16400" y="2944"/>
                </a:lnTo>
                <a:lnTo>
                  <a:pt x="15914" y="2944"/>
                </a:lnTo>
                <a:lnTo>
                  <a:pt x="15622" y="2920"/>
                </a:lnTo>
                <a:lnTo>
                  <a:pt x="15695" y="2847"/>
                </a:lnTo>
                <a:close/>
                <a:moveTo>
                  <a:pt x="14040" y="1314"/>
                </a:moveTo>
                <a:lnTo>
                  <a:pt x="14040" y="1484"/>
                </a:lnTo>
                <a:lnTo>
                  <a:pt x="14064" y="1655"/>
                </a:lnTo>
                <a:lnTo>
                  <a:pt x="14137" y="2020"/>
                </a:lnTo>
                <a:lnTo>
                  <a:pt x="14283" y="2871"/>
                </a:lnTo>
                <a:lnTo>
                  <a:pt x="14308" y="3066"/>
                </a:lnTo>
                <a:lnTo>
                  <a:pt x="14332" y="3236"/>
                </a:lnTo>
                <a:lnTo>
                  <a:pt x="14162" y="3382"/>
                </a:lnTo>
                <a:lnTo>
                  <a:pt x="14137" y="3139"/>
                </a:lnTo>
                <a:lnTo>
                  <a:pt x="14040" y="2871"/>
                </a:lnTo>
                <a:lnTo>
                  <a:pt x="13870" y="2433"/>
                </a:lnTo>
                <a:lnTo>
                  <a:pt x="13748" y="2068"/>
                </a:lnTo>
                <a:lnTo>
                  <a:pt x="13675" y="1703"/>
                </a:lnTo>
                <a:lnTo>
                  <a:pt x="13651" y="1630"/>
                </a:lnTo>
                <a:lnTo>
                  <a:pt x="13699" y="1582"/>
                </a:lnTo>
                <a:lnTo>
                  <a:pt x="14040" y="1314"/>
                </a:lnTo>
                <a:close/>
                <a:moveTo>
                  <a:pt x="13359" y="1898"/>
                </a:moveTo>
                <a:lnTo>
                  <a:pt x="13432" y="2239"/>
                </a:lnTo>
                <a:lnTo>
                  <a:pt x="13553" y="2677"/>
                </a:lnTo>
                <a:lnTo>
                  <a:pt x="13699" y="3090"/>
                </a:lnTo>
                <a:lnTo>
                  <a:pt x="13772" y="3358"/>
                </a:lnTo>
                <a:lnTo>
                  <a:pt x="13821" y="3480"/>
                </a:lnTo>
                <a:lnTo>
                  <a:pt x="13894" y="3601"/>
                </a:lnTo>
                <a:lnTo>
                  <a:pt x="13724" y="3723"/>
                </a:lnTo>
                <a:lnTo>
                  <a:pt x="13699" y="3577"/>
                </a:lnTo>
                <a:lnTo>
                  <a:pt x="13675" y="3407"/>
                </a:lnTo>
                <a:lnTo>
                  <a:pt x="13578" y="3090"/>
                </a:lnTo>
                <a:lnTo>
                  <a:pt x="13529" y="2798"/>
                </a:lnTo>
                <a:lnTo>
                  <a:pt x="13456" y="2531"/>
                </a:lnTo>
                <a:lnTo>
                  <a:pt x="13383" y="2239"/>
                </a:lnTo>
                <a:lnTo>
                  <a:pt x="13237" y="1995"/>
                </a:lnTo>
                <a:lnTo>
                  <a:pt x="13359" y="1898"/>
                </a:lnTo>
                <a:close/>
                <a:moveTo>
                  <a:pt x="15378" y="3188"/>
                </a:moveTo>
                <a:lnTo>
                  <a:pt x="15500" y="3236"/>
                </a:lnTo>
                <a:lnTo>
                  <a:pt x="15646" y="3261"/>
                </a:lnTo>
                <a:lnTo>
                  <a:pt x="15914" y="3285"/>
                </a:lnTo>
                <a:lnTo>
                  <a:pt x="16790" y="3358"/>
                </a:lnTo>
                <a:lnTo>
                  <a:pt x="16473" y="3723"/>
                </a:lnTo>
                <a:lnTo>
                  <a:pt x="16449" y="3650"/>
                </a:lnTo>
                <a:lnTo>
                  <a:pt x="16425" y="3601"/>
                </a:lnTo>
                <a:lnTo>
                  <a:pt x="16376" y="3553"/>
                </a:lnTo>
                <a:lnTo>
                  <a:pt x="16303" y="3528"/>
                </a:lnTo>
                <a:lnTo>
                  <a:pt x="16084" y="3455"/>
                </a:lnTo>
                <a:lnTo>
                  <a:pt x="15816" y="3431"/>
                </a:lnTo>
                <a:lnTo>
                  <a:pt x="15573" y="3431"/>
                </a:lnTo>
                <a:lnTo>
                  <a:pt x="15330" y="3455"/>
                </a:lnTo>
                <a:lnTo>
                  <a:pt x="15086" y="3455"/>
                </a:lnTo>
                <a:lnTo>
                  <a:pt x="15135" y="3431"/>
                </a:lnTo>
                <a:lnTo>
                  <a:pt x="15378" y="3188"/>
                </a:lnTo>
                <a:close/>
                <a:moveTo>
                  <a:pt x="13067" y="2166"/>
                </a:moveTo>
                <a:lnTo>
                  <a:pt x="13115" y="2628"/>
                </a:lnTo>
                <a:lnTo>
                  <a:pt x="13164" y="3042"/>
                </a:lnTo>
                <a:lnTo>
                  <a:pt x="13188" y="3285"/>
                </a:lnTo>
                <a:lnTo>
                  <a:pt x="13213" y="3553"/>
                </a:lnTo>
                <a:lnTo>
                  <a:pt x="13261" y="3699"/>
                </a:lnTo>
                <a:lnTo>
                  <a:pt x="13286" y="3820"/>
                </a:lnTo>
                <a:lnTo>
                  <a:pt x="13359" y="3942"/>
                </a:lnTo>
                <a:lnTo>
                  <a:pt x="13432" y="4015"/>
                </a:lnTo>
                <a:lnTo>
                  <a:pt x="13213" y="4234"/>
                </a:lnTo>
                <a:lnTo>
                  <a:pt x="13140" y="3845"/>
                </a:lnTo>
                <a:lnTo>
                  <a:pt x="13042" y="3480"/>
                </a:lnTo>
                <a:lnTo>
                  <a:pt x="12994" y="3236"/>
                </a:lnTo>
                <a:lnTo>
                  <a:pt x="12921" y="2969"/>
                </a:lnTo>
                <a:lnTo>
                  <a:pt x="12823" y="2701"/>
                </a:lnTo>
                <a:lnTo>
                  <a:pt x="12702" y="2482"/>
                </a:lnTo>
                <a:lnTo>
                  <a:pt x="12872" y="2336"/>
                </a:lnTo>
                <a:lnTo>
                  <a:pt x="13067" y="2166"/>
                </a:lnTo>
                <a:close/>
                <a:moveTo>
                  <a:pt x="14648" y="3796"/>
                </a:moveTo>
                <a:lnTo>
                  <a:pt x="14819" y="3869"/>
                </a:lnTo>
                <a:lnTo>
                  <a:pt x="15013" y="3893"/>
                </a:lnTo>
                <a:lnTo>
                  <a:pt x="15232" y="3918"/>
                </a:lnTo>
                <a:lnTo>
                  <a:pt x="16035" y="3918"/>
                </a:lnTo>
                <a:lnTo>
                  <a:pt x="16181" y="3966"/>
                </a:lnTo>
                <a:lnTo>
                  <a:pt x="16230" y="3966"/>
                </a:lnTo>
                <a:lnTo>
                  <a:pt x="16011" y="4185"/>
                </a:lnTo>
                <a:lnTo>
                  <a:pt x="15938" y="4258"/>
                </a:lnTo>
                <a:lnTo>
                  <a:pt x="15816" y="4210"/>
                </a:lnTo>
                <a:lnTo>
                  <a:pt x="15695" y="4161"/>
                </a:lnTo>
                <a:lnTo>
                  <a:pt x="15403" y="4137"/>
                </a:lnTo>
                <a:lnTo>
                  <a:pt x="14916" y="4137"/>
                </a:lnTo>
                <a:lnTo>
                  <a:pt x="14600" y="4112"/>
                </a:lnTo>
                <a:lnTo>
                  <a:pt x="14259" y="4112"/>
                </a:lnTo>
                <a:lnTo>
                  <a:pt x="14648" y="3796"/>
                </a:lnTo>
                <a:close/>
                <a:moveTo>
                  <a:pt x="13943" y="4404"/>
                </a:moveTo>
                <a:lnTo>
                  <a:pt x="14283" y="4453"/>
                </a:lnTo>
                <a:lnTo>
                  <a:pt x="14648" y="4502"/>
                </a:lnTo>
                <a:lnTo>
                  <a:pt x="15354" y="4550"/>
                </a:lnTo>
                <a:lnTo>
                  <a:pt x="15524" y="4575"/>
                </a:lnTo>
                <a:lnTo>
                  <a:pt x="15330" y="4745"/>
                </a:lnTo>
                <a:lnTo>
                  <a:pt x="15184" y="4915"/>
                </a:lnTo>
                <a:lnTo>
                  <a:pt x="14697" y="4818"/>
                </a:lnTo>
                <a:lnTo>
                  <a:pt x="14186" y="4745"/>
                </a:lnTo>
                <a:lnTo>
                  <a:pt x="13699" y="4672"/>
                </a:lnTo>
                <a:lnTo>
                  <a:pt x="13797" y="4550"/>
                </a:lnTo>
                <a:lnTo>
                  <a:pt x="13943" y="4404"/>
                </a:lnTo>
                <a:close/>
                <a:moveTo>
                  <a:pt x="14721" y="0"/>
                </a:moveTo>
                <a:lnTo>
                  <a:pt x="14673" y="24"/>
                </a:lnTo>
                <a:lnTo>
                  <a:pt x="14600" y="49"/>
                </a:lnTo>
                <a:lnTo>
                  <a:pt x="14551" y="97"/>
                </a:lnTo>
                <a:lnTo>
                  <a:pt x="14235" y="389"/>
                </a:lnTo>
                <a:lnTo>
                  <a:pt x="13894" y="681"/>
                </a:lnTo>
                <a:lnTo>
                  <a:pt x="13213" y="1217"/>
                </a:lnTo>
                <a:lnTo>
                  <a:pt x="12921" y="1460"/>
                </a:lnTo>
                <a:lnTo>
                  <a:pt x="12775" y="1606"/>
                </a:lnTo>
                <a:lnTo>
                  <a:pt x="12629" y="1752"/>
                </a:lnTo>
                <a:lnTo>
                  <a:pt x="12507" y="1922"/>
                </a:lnTo>
                <a:lnTo>
                  <a:pt x="12385" y="2093"/>
                </a:lnTo>
                <a:lnTo>
                  <a:pt x="12337" y="2263"/>
                </a:lnTo>
                <a:lnTo>
                  <a:pt x="12312" y="2458"/>
                </a:lnTo>
                <a:lnTo>
                  <a:pt x="12337" y="2506"/>
                </a:lnTo>
                <a:lnTo>
                  <a:pt x="12312" y="2531"/>
                </a:lnTo>
                <a:lnTo>
                  <a:pt x="12337" y="2774"/>
                </a:lnTo>
                <a:lnTo>
                  <a:pt x="12385" y="3017"/>
                </a:lnTo>
                <a:lnTo>
                  <a:pt x="12507" y="3504"/>
                </a:lnTo>
                <a:lnTo>
                  <a:pt x="12531" y="3796"/>
                </a:lnTo>
                <a:lnTo>
                  <a:pt x="12580" y="4137"/>
                </a:lnTo>
                <a:lnTo>
                  <a:pt x="12629" y="4453"/>
                </a:lnTo>
                <a:lnTo>
                  <a:pt x="12677" y="4599"/>
                </a:lnTo>
                <a:lnTo>
                  <a:pt x="12750" y="4745"/>
                </a:lnTo>
                <a:lnTo>
                  <a:pt x="12288" y="5256"/>
                </a:lnTo>
                <a:lnTo>
                  <a:pt x="11972" y="5621"/>
                </a:lnTo>
                <a:lnTo>
                  <a:pt x="11631" y="5961"/>
                </a:lnTo>
                <a:lnTo>
                  <a:pt x="10925" y="6643"/>
                </a:lnTo>
                <a:lnTo>
                  <a:pt x="10220" y="7300"/>
                </a:lnTo>
                <a:lnTo>
                  <a:pt x="9490" y="7981"/>
                </a:lnTo>
                <a:lnTo>
                  <a:pt x="9125" y="8370"/>
                </a:lnTo>
                <a:lnTo>
                  <a:pt x="8760" y="8760"/>
                </a:lnTo>
                <a:lnTo>
                  <a:pt x="8371" y="9149"/>
                </a:lnTo>
                <a:lnTo>
                  <a:pt x="8006" y="9538"/>
                </a:lnTo>
                <a:lnTo>
                  <a:pt x="7884" y="9490"/>
                </a:lnTo>
                <a:lnTo>
                  <a:pt x="7665" y="9490"/>
                </a:lnTo>
                <a:lnTo>
                  <a:pt x="7568" y="9514"/>
                </a:lnTo>
                <a:lnTo>
                  <a:pt x="7422" y="9538"/>
                </a:lnTo>
                <a:lnTo>
                  <a:pt x="7276" y="9587"/>
                </a:lnTo>
                <a:lnTo>
                  <a:pt x="7154" y="9684"/>
                </a:lnTo>
                <a:lnTo>
                  <a:pt x="7057" y="9830"/>
                </a:lnTo>
                <a:lnTo>
                  <a:pt x="6984" y="9976"/>
                </a:lnTo>
                <a:lnTo>
                  <a:pt x="6935" y="10147"/>
                </a:lnTo>
                <a:lnTo>
                  <a:pt x="6959" y="10317"/>
                </a:lnTo>
                <a:lnTo>
                  <a:pt x="7008" y="10487"/>
                </a:lnTo>
                <a:lnTo>
                  <a:pt x="7105" y="10633"/>
                </a:lnTo>
                <a:lnTo>
                  <a:pt x="7251" y="10755"/>
                </a:lnTo>
                <a:lnTo>
                  <a:pt x="7397" y="10828"/>
                </a:lnTo>
                <a:lnTo>
                  <a:pt x="7568" y="10877"/>
                </a:lnTo>
                <a:lnTo>
                  <a:pt x="7738" y="10901"/>
                </a:lnTo>
                <a:lnTo>
                  <a:pt x="7884" y="10877"/>
                </a:lnTo>
                <a:lnTo>
                  <a:pt x="8006" y="10804"/>
                </a:lnTo>
                <a:lnTo>
                  <a:pt x="8127" y="10731"/>
                </a:lnTo>
                <a:lnTo>
                  <a:pt x="8225" y="10633"/>
                </a:lnTo>
                <a:lnTo>
                  <a:pt x="8298" y="10512"/>
                </a:lnTo>
                <a:lnTo>
                  <a:pt x="8346" y="10390"/>
                </a:lnTo>
                <a:lnTo>
                  <a:pt x="8371" y="10244"/>
                </a:lnTo>
                <a:lnTo>
                  <a:pt x="8371" y="10098"/>
                </a:lnTo>
                <a:lnTo>
                  <a:pt x="8371" y="10049"/>
                </a:lnTo>
                <a:lnTo>
                  <a:pt x="8711" y="9733"/>
                </a:lnTo>
                <a:lnTo>
                  <a:pt x="9003" y="9392"/>
                </a:lnTo>
                <a:lnTo>
                  <a:pt x="9295" y="9052"/>
                </a:lnTo>
                <a:lnTo>
                  <a:pt x="9587" y="8760"/>
                </a:lnTo>
                <a:lnTo>
                  <a:pt x="10317" y="8054"/>
                </a:lnTo>
                <a:lnTo>
                  <a:pt x="11047" y="7373"/>
                </a:lnTo>
                <a:lnTo>
                  <a:pt x="11777" y="6691"/>
                </a:lnTo>
                <a:lnTo>
                  <a:pt x="12507" y="5986"/>
                </a:lnTo>
                <a:lnTo>
                  <a:pt x="12896" y="5548"/>
                </a:lnTo>
                <a:lnTo>
                  <a:pt x="13310" y="5086"/>
                </a:lnTo>
                <a:lnTo>
                  <a:pt x="13529" y="5159"/>
                </a:lnTo>
                <a:lnTo>
                  <a:pt x="13748" y="5207"/>
                </a:lnTo>
                <a:lnTo>
                  <a:pt x="14186" y="5280"/>
                </a:lnTo>
                <a:lnTo>
                  <a:pt x="14648" y="5353"/>
                </a:lnTo>
                <a:lnTo>
                  <a:pt x="15086" y="5426"/>
                </a:lnTo>
                <a:lnTo>
                  <a:pt x="15184" y="5426"/>
                </a:lnTo>
                <a:lnTo>
                  <a:pt x="15281" y="5402"/>
                </a:lnTo>
                <a:lnTo>
                  <a:pt x="15354" y="5353"/>
                </a:lnTo>
                <a:lnTo>
                  <a:pt x="15403" y="5280"/>
                </a:lnTo>
                <a:lnTo>
                  <a:pt x="15524" y="5207"/>
                </a:lnTo>
                <a:lnTo>
                  <a:pt x="15670" y="5134"/>
                </a:lnTo>
                <a:lnTo>
                  <a:pt x="15938" y="4940"/>
                </a:lnTo>
                <a:lnTo>
                  <a:pt x="16352" y="4526"/>
                </a:lnTo>
                <a:lnTo>
                  <a:pt x="16692" y="4210"/>
                </a:lnTo>
                <a:lnTo>
                  <a:pt x="17009" y="3869"/>
                </a:lnTo>
                <a:lnTo>
                  <a:pt x="17325" y="3504"/>
                </a:lnTo>
                <a:lnTo>
                  <a:pt x="17617" y="3115"/>
                </a:lnTo>
                <a:lnTo>
                  <a:pt x="17641" y="3066"/>
                </a:lnTo>
                <a:lnTo>
                  <a:pt x="17666" y="3017"/>
                </a:lnTo>
                <a:lnTo>
                  <a:pt x="17641" y="2896"/>
                </a:lnTo>
                <a:lnTo>
                  <a:pt x="17690" y="2774"/>
                </a:lnTo>
                <a:lnTo>
                  <a:pt x="17714" y="2701"/>
                </a:lnTo>
                <a:lnTo>
                  <a:pt x="17690" y="2652"/>
                </a:lnTo>
                <a:lnTo>
                  <a:pt x="17690" y="2579"/>
                </a:lnTo>
                <a:lnTo>
                  <a:pt x="17641" y="2531"/>
                </a:lnTo>
                <a:lnTo>
                  <a:pt x="17593" y="2506"/>
                </a:lnTo>
                <a:lnTo>
                  <a:pt x="17495" y="2482"/>
                </a:lnTo>
                <a:lnTo>
                  <a:pt x="16838" y="2360"/>
                </a:lnTo>
                <a:lnTo>
                  <a:pt x="16473" y="2312"/>
                </a:lnTo>
                <a:lnTo>
                  <a:pt x="16108" y="2287"/>
                </a:lnTo>
                <a:lnTo>
                  <a:pt x="16303" y="2068"/>
                </a:lnTo>
                <a:lnTo>
                  <a:pt x="16522" y="1801"/>
                </a:lnTo>
                <a:lnTo>
                  <a:pt x="16790" y="1582"/>
                </a:lnTo>
                <a:lnTo>
                  <a:pt x="17033" y="1338"/>
                </a:lnTo>
                <a:lnTo>
                  <a:pt x="17276" y="1095"/>
                </a:lnTo>
                <a:lnTo>
                  <a:pt x="17325" y="1022"/>
                </a:lnTo>
                <a:lnTo>
                  <a:pt x="17374" y="949"/>
                </a:lnTo>
                <a:lnTo>
                  <a:pt x="17374" y="876"/>
                </a:lnTo>
                <a:lnTo>
                  <a:pt x="17374" y="803"/>
                </a:lnTo>
                <a:lnTo>
                  <a:pt x="17325" y="681"/>
                </a:lnTo>
                <a:lnTo>
                  <a:pt x="17252" y="560"/>
                </a:lnTo>
                <a:lnTo>
                  <a:pt x="17155" y="487"/>
                </a:lnTo>
                <a:lnTo>
                  <a:pt x="17009" y="438"/>
                </a:lnTo>
                <a:lnTo>
                  <a:pt x="16960" y="462"/>
                </a:lnTo>
                <a:lnTo>
                  <a:pt x="16887" y="462"/>
                </a:lnTo>
                <a:lnTo>
                  <a:pt x="16838" y="511"/>
                </a:lnTo>
                <a:lnTo>
                  <a:pt x="16765" y="560"/>
                </a:lnTo>
                <a:lnTo>
                  <a:pt x="16571" y="803"/>
                </a:lnTo>
                <a:lnTo>
                  <a:pt x="16352" y="1022"/>
                </a:lnTo>
                <a:lnTo>
                  <a:pt x="16133" y="1241"/>
                </a:lnTo>
                <a:lnTo>
                  <a:pt x="15914" y="1460"/>
                </a:lnTo>
                <a:lnTo>
                  <a:pt x="15500" y="1971"/>
                </a:lnTo>
                <a:lnTo>
                  <a:pt x="15427" y="1436"/>
                </a:lnTo>
                <a:lnTo>
                  <a:pt x="15354" y="1095"/>
                </a:lnTo>
                <a:lnTo>
                  <a:pt x="15281" y="779"/>
                </a:lnTo>
                <a:lnTo>
                  <a:pt x="15184" y="462"/>
                </a:lnTo>
                <a:lnTo>
                  <a:pt x="15111" y="292"/>
                </a:lnTo>
                <a:lnTo>
                  <a:pt x="15013" y="146"/>
                </a:lnTo>
                <a:lnTo>
                  <a:pt x="14965" y="97"/>
                </a:lnTo>
                <a:lnTo>
                  <a:pt x="14916" y="49"/>
                </a:lnTo>
                <a:lnTo>
                  <a:pt x="14794" y="24"/>
                </a:lnTo>
                <a:lnTo>
                  <a:pt x="14721" y="0"/>
                </a:lnTo>
                <a:close/>
                <a:moveTo>
                  <a:pt x="7543" y="6691"/>
                </a:moveTo>
                <a:lnTo>
                  <a:pt x="7203" y="6716"/>
                </a:lnTo>
                <a:lnTo>
                  <a:pt x="6886" y="6789"/>
                </a:lnTo>
                <a:lnTo>
                  <a:pt x="6570" y="6862"/>
                </a:lnTo>
                <a:lnTo>
                  <a:pt x="6254" y="6983"/>
                </a:lnTo>
                <a:lnTo>
                  <a:pt x="5962" y="7105"/>
                </a:lnTo>
                <a:lnTo>
                  <a:pt x="5670" y="7275"/>
                </a:lnTo>
                <a:lnTo>
                  <a:pt x="5402" y="7470"/>
                </a:lnTo>
                <a:lnTo>
                  <a:pt x="5159" y="7713"/>
                </a:lnTo>
                <a:lnTo>
                  <a:pt x="4940" y="7957"/>
                </a:lnTo>
                <a:lnTo>
                  <a:pt x="4745" y="8249"/>
                </a:lnTo>
                <a:lnTo>
                  <a:pt x="4599" y="8565"/>
                </a:lnTo>
                <a:lnTo>
                  <a:pt x="4477" y="8857"/>
                </a:lnTo>
                <a:lnTo>
                  <a:pt x="4380" y="9149"/>
                </a:lnTo>
                <a:lnTo>
                  <a:pt x="4307" y="9441"/>
                </a:lnTo>
                <a:lnTo>
                  <a:pt x="4258" y="9733"/>
                </a:lnTo>
                <a:lnTo>
                  <a:pt x="4234" y="10025"/>
                </a:lnTo>
                <a:lnTo>
                  <a:pt x="4234" y="10317"/>
                </a:lnTo>
                <a:lnTo>
                  <a:pt x="4258" y="10609"/>
                </a:lnTo>
                <a:lnTo>
                  <a:pt x="4307" y="10901"/>
                </a:lnTo>
                <a:lnTo>
                  <a:pt x="4356" y="11193"/>
                </a:lnTo>
                <a:lnTo>
                  <a:pt x="4453" y="11461"/>
                </a:lnTo>
                <a:lnTo>
                  <a:pt x="4550" y="11728"/>
                </a:lnTo>
                <a:lnTo>
                  <a:pt x="4696" y="11996"/>
                </a:lnTo>
                <a:lnTo>
                  <a:pt x="4842" y="12239"/>
                </a:lnTo>
                <a:lnTo>
                  <a:pt x="5013" y="12458"/>
                </a:lnTo>
                <a:lnTo>
                  <a:pt x="5207" y="12677"/>
                </a:lnTo>
                <a:lnTo>
                  <a:pt x="5426" y="12872"/>
                </a:lnTo>
                <a:lnTo>
                  <a:pt x="5670" y="13067"/>
                </a:lnTo>
                <a:lnTo>
                  <a:pt x="5913" y="13213"/>
                </a:lnTo>
                <a:lnTo>
                  <a:pt x="6181" y="13334"/>
                </a:lnTo>
                <a:lnTo>
                  <a:pt x="6473" y="13456"/>
                </a:lnTo>
                <a:lnTo>
                  <a:pt x="6740" y="13529"/>
                </a:lnTo>
                <a:lnTo>
                  <a:pt x="7032" y="13602"/>
                </a:lnTo>
                <a:lnTo>
                  <a:pt x="7324" y="13650"/>
                </a:lnTo>
                <a:lnTo>
                  <a:pt x="7933" y="13650"/>
                </a:lnTo>
                <a:lnTo>
                  <a:pt x="8225" y="13626"/>
                </a:lnTo>
                <a:lnTo>
                  <a:pt x="8541" y="13577"/>
                </a:lnTo>
                <a:lnTo>
                  <a:pt x="8833" y="13505"/>
                </a:lnTo>
                <a:lnTo>
                  <a:pt x="9125" y="13407"/>
                </a:lnTo>
                <a:lnTo>
                  <a:pt x="9393" y="13310"/>
                </a:lnTo>
                <a:lnTo>
                  <a:pt x="9660" y="13164"/>
                </a:lnTo>
                <a:lnTo>
                  <a:pt x="9903" y="12994"/>
                </a:lnTo>
                <a:lnTo>
                  <a:pt x="10147" y="12823"/>
                </a:lnTo>
                <a:lnTo>
                  <a:pt x="10390" y="12604"/>
                </a:lnTo>
                <a:lnTo>
                  <a:pt x="10585" y="12361"/>
                </a:lnTo>
                <a:lnTo>
                  <a:pt x="10779" y="12118"/>
                </a:lnTo>
                <a:lnTo>
                  <a:pt x="10925" y="11826"/>
                </a:lnTo>
                <a:lnTo>
                  <a:pt x="11071" y="11558"/>
                </a:lnTo>
                <a:lnTo>
                  <a:pt x="11193" y="11242"/>
                </a:lnTo>
                <a:lnTo>
                  <a:pt x="11266" y="10950"/>
                </a:lnTo>
                <a:lnTo>
                  <a:pt x="11339" y="10633"/>
                </a:lnTo>
                <a:lnTo>
                  <a:pt x="11388" y="10317"/>
                </a:lnTo>
                <a:lnTo>
                  <a:pt x="11388" y="9976"/>
                </a:lnTo>
                <a:lnTo>
                  <a:pt x="11363" y="9660"/>
                </a:lnTo>
                <a:lnTo>
                  <a:pt x="11315" y="9368"/>
                </a:lnTo>
                <a:lnTo>
                  <a:pt x="11242" y="9052"/>
                </a:lnTo>
                <a:lnTo>
                  <a:pt x="11120" y="8760"/>
                </a:lnTo>
                <a:lnTo>
                  <a:pt x="10974" y="8492"/>
                </a:lnTo>
                <a:lnTo>
                  <a:pt x="10147" y="9295"/>
                </a:lnTo>
                <a:lnTo>
                  <a:pt x="9733" y="9733"/>
                </a:lnTo>
                <a:lnTo>
                  <a:pt x="9636" y="9855"/>
                </a:lnTo>
                <a:lnTo>
                  <a:pt x="9636" y="9879"/>
                </a:lnTo>
                <a:lnTo>
                  <a:pt x="9636" y="10244"/>
                </a:lnTo>
                <a:lnTo>
                  <a:pt x="9587" y="10609"/>
                </a:lnTo>
                <a:lnTo>
                  <a:pt x="9539" y="10779"/>
                </a:lnTo>
                <a:lnTo>
                  <a:pt x="9466" y="10950"/>
                </a:lnTo>
                <a:lnTo>
                  <a:pt x="9393" y="11096"/>
                </a:lnTo>
                <a:lnTo>
                  <a:pt x="9295" y="11242"/>
                </a:lnTo>
                <a:lnTo>
                  <a:pt x="9149" y="11363"/>
                </a:lnTo>
                <a:lnTo>
                  <a:pt x="9003" y="11485"/>
                </a:lnTo>
                <a:lnTo>
                  <a:pt x="8882" y="11582"/>
                </a:lnTo>
                <a:lnTo>
                  <a:pt x="8736" y="11655"/>
                </a:lnTo>
                <a:lnTo>
                  <a:pt x="8590" y="11704"/>
                </a:lnTo>
                <a:lnTo>
                  <a:pt x="8444" y="11728"/>
                </a:lnTo>
                <a:lnTo>
                  <a:pt x="8127" y="11777"/>
                </a:lnTo>
                <a:lnTo>
                  <a:pt x="7811" y="11777"/>
                </a:lnTo>
                <a:lnTo>
                  <a:pt x="7470" y="11728"/>
                </a:lnTo>
                <a:lnTo>
                  <a:pt x="7178" y="11631"/>
                </a:lnTo>
                <a:lnTo>
                  <a:pt x="6886" y="11509"/>
                </a:lnTo>
                <a:lnTo>
                  <a:pt x="6643" y="11339"/>
                </a:lnTo>
                <a:lnTo>
                  <a:pt x="6521" y="11217"/>
                </a:lnTo>
                <a:lnTo>
                  <a:pt x="6400" y="11096"/>
                </a:lnTo>
                <a:lnTo>
                  <a:pt x="6327" y="10974"/>
                </a:lnTo>
                <a:lnTo>
                  <a:pt x="6254" y="10852"/>
                </a:lnTo>
                <a:lnTo>
                  <a:pt x="6132" y="10560"/>
                </a:lnTo>
                <a:lnTo>
                  <a:pt x="6059" y="10244"/>
                </a:lnTo>
                <a:lnTo>
                  <a:pt x="6059" y="9928"/>
                </a:lnTo>
                <a:lnTo>
                  <a:pt x="6083" y="9636"/>
                </a:lnTo>
                <a:lnTo>
                  <a:pt x="6181" y="9319"/>
                </a:lnTo>
                <a:lnTo>
                  <a:pt x="6302" y="9052"/>
                </a:lnTo>
                <a:lnTo>
                  <a:pt x="6400" y="8906"/>
                </a:lnTo>
                <a:lnTo>
                  <a:pt x="6497" y="8808"/>
                </a:lnTo>
                <a:lnTo>
                  <a:pt x="6594" y="8687"/>
                </a:lnTo>
                <a:lnTo>
                  <a:pt x="6716" y="8614"/>
                </a:lnTo>
                <a:lnTo>
                  <a:pt x="6984" y="8468"/>
                </a:lnTo>
                <a:lnTo>
                  <a:pt x="7276" y="8370"/>
                </a:lnTo>
                <a:lnTo>
                  <a:pt x="7495" y="8322"/>
                </a:lnTo>
                <a:lnTo>
                  <a:pt x="7689" y="8322"/>
                </a:lnTo>
                <a:lnTo>
                  <a:pt x="8054" y="8370"/>
                </a:lnTo>
                <a:lnTo>
                  <a:pt x="8200" y="8200"/>
                </a:lnTo>
                <a:lnTo>
                  <a:pt x="8565" y="7811"/>
                </a:lnTo>
                <a:lnTo>
                  <a:pt x="8955" y="7421"/>
                </a:lnTo>
                <a:lnTo>
                  <a:pt x="9344" y="7032"/>
                </a:lnTo>
                <a:lnTo>
                  <a:pt x="9295" y="6983"/>
                </a:lnTo>
                <a:lnTo>
                  <a:pt x="9247" y="6959"/>
                </a:lnTo>
                <a:lnTo>
                  <a:pt x="8906" y="6862"/>
                </a:lnTo>
                <a:lnTo>
                  <a:pt x="8565" y="6764"/>
                </a:lnTo>
                <a:lnTo>
                  <a:pt x="8225" y="6716"/>
                </a:lnTo>
                <a:lnTo>
                  <a:pt x="7884" y="6691"/>
                </a:lnTo>
                <a:close/>
                <a:moveTo>
                  <a:pt x="13407" y="15621"/>
                </a:moveTo>
                <a:lnTo>
                  <a:pt x="13505" y="15694"/>
                </a:lnTo>
                <a:lnTo>
                  <a:pt x="13310" y="15865"/>
                </a:lnTo>
                <a:lnTo>
                  <a:pt x="13213" y="15962"/>
                </a:lnTo>
                <a:lnTo>
                  <a:pt x="13115" y="16059"/>
                </a:lnTo>
                <a:lnTo>
                  <a:pt x="12969" y="16278"/>
                </a:lnTo>
                <a:lnTo>
                  <a:pt x="12969" y="16303"/>
                </a:lnTo>
                <a:lnTo>
                  <a:pt x="12969" y="16351"/>
                </a:lnTo>
                <a:lnTo>
                  <a:pt x="12994" y="16400"/>
                </a:lnTo>
                <a:lnTo>
                  <a:pt x="13067" y="16424"/>
                </a:lnTo>
                <a:lnTo>
                  <a:pt x="13115" y="16424"/>
                </a:lnTo>
                <a:lnTo>
                  <a:pt x="13140" y="16400"/>
                </a:lnTo>
                <a:lnTo>
                  <a:pt x="13237" y="16327"/>
                </a:lnTo>
                <a:lnTo>
                  <a:pt x="13334" y="16254"/>
                </a:lnTo>
                <a:lnTo>
                  <a:pt x="13553" y="16132"/>
                </a:lnTo>
                <a:lnTo>
                  <a:pt x="13699" y="16035"/>
                </a:lnTo>
                <a:lnTo>
                  <a:pt x="13845" y="15938"/>
                </a:lnTo>
                <a:lnTo>
                  <a:pt x="13918" y="15986"/>
                </a:lnTo>
                <a:lnTo>
                  <a:pt x="13772" y="16132"/>
                </a:lnTo>
                <a:lnTo>
                  <a:pt x="13651" y="16254"/>
                </a:lnTo>
                <a:lnTo>
                  <a:pt x="13553" y="16351"/>
                </a:lnTo>
                <a:lnTo>
                  <a:pt x="13456" y="16497"/>
                </a:lnTo>
                <a:lnTo>
                  <a:pt x="13407" y="16570"/>
                </a:lnTo>
                <a:lnTo>
                  <a:pt x="13383" y="16643"/>
                </a:lnTo>
                <a:lnTo>
                  <a:pt x="13383" y="16692"/>
                </a:lnTo>
                <a:lnTo>
                  <a:pt x="13432" y="16741"/>
                </a:lnTo>
                <a:lnTo>
                  <a:pt x="13553" y="16741"/>
                </a:lnTo>
                <a:lnTo>
                  <a:pt x="13675" y="16668"/>
                </a:lnTo>
                <a:lnTo>
                  <a:pt x="13870" y="16497"/>
                </a:lnTo>
                <a:lnTo>
                  <a:pt x="14137" y="16278"/>
                </a:lnTo>
                <a:lnTo>
                  <a:pt x="14186" y="16230"/>
                </a:lnTo>
                <a:lnTo>
                  <a:pt x="14283" y="16351"/>
                </a:lnTo>
                <a:lnTo>
                  <a:pt x="13967" y="16643"/>
                </a:lnTo>
                <a:lnTo>
                  <a:pt x="13821" y="16862"/>
                </a:lnTo>
                <a:lnTo>
                  <a:pt x="13675" y="17057"/>
                </a:lnTo>
                <a:lnTo>
                  <a:pt x="13675" y="17106"/>
                </a:lnTo>
                <a:lnTo>
                  <a:pt x="13724" y="17106"/>
                </a:lnTo>
                <a:lnTo>
                  <a:pt x="13967" y="16984"/>
                </a:lnTo>
                <a:lnTo>
                  <a:pt x="14210" y="16887"/>
                </a:lnTo>
                <a:lnTo>
                  <a:pt x="14381" y="16789"/>
                </a:lnTo>
                <a:lnTo>
                  <a:pt x="14527" y="16668"/>
                </a:lnTo>
                <a:lnTo>
                  <a:pt x="14600" y="16765"/>
                </a:lnTo>
                <a:lnTo>
                  <a:pt x="14575" y="16789"/>
                </a:lnTo>
                <a:lnTo>
                  <a:pt x="14259" y="17033"/>
                </a:lnTo>
                <a:lnTo>
                  <a:pt x="14113" y="17154"/>
                </a:lnTo>
                <a:lnTo>
                  <a:pt x="13991" y="17300"/>
                </a:lnTo>
                <a:lnTo>
                  <a:pt x="13991" y="17349"/>
                </a:lnTo>
                <a:lnTo>
                  <a:pt x="14016" y="17349"/>
                </a:lnTo>
                <a:lnTo>
                  <a:pt x="14210" y="17300"/>
                </a:lnTo>
                <a:lnTo>
                  <a:pt x="14356" y="17252"/>
                </a:lnTo>
                <a:lnTo>
                  <a:pt x="14551" y="17154"/>
                </a:lnTo>
                <a:lnTo>
                  <a:pt x="14721" y="17057"/>
                </a:lnTo>
                <a:lnTo>
                  <a:pt x="14746" y="17203"/>
                </a:lnTo>
                <a:lnTo>
                  <a:pt x="14624" y="17252"/>
                </a:lnTo>
                <a:lnTo>
                  <a:pt x="14478" y="17300"/>
                </a:lnTo>
                <a:lnTo>
                  <a:pt x="14332" y="17373"/>
                </a:lnTo>
                <a:lnTo>
                  <a:pt x="14259" y="17422"/>
                </a:lnTo>
                <a:lnTo>
                  <a:pt x="14186" y="17471"/>
                </a:lnTo>
                <a:lnTo>
                  <a:pt x="14137" y="17544"/>
                </a:lnTo>
                <a:lnTo>
                  <a:pt x="14162" y="17641"/>
                </a:lnTo>
                <a:lnTo>
                  <a:pt x="14210" y="17690"/>
                </a:lnTo>
                <a:lnTo>
                  <a:pt x="14283" y="17714"/>
                </a:lnTo>
                <a:lnTo>
                  <a:pt x="14429" y="17714"/>
                </a:lnTo>
                <a:lnTo>
                  <a:pt x="14575" y="17665"/>
                </a:lnTo>
                <a:lnTo>
                  <a:pt x="14697" y="17617"/>
                </a:lnTo>
                <a:lnTo>
                  <a:pt x="14697" y="17641"/>
                </a:lnTo>
                <a:lnTo>
                  <a:pt x="14600" y="17738"/>
                </a:lnTo>
                <a:lnTo>
                  <a:pt x="14502" y="17811"/>
                </a:lnTo>
                <a:lnTo>
                  <a:pt x="14405" y="17860"/>
                </a:lnTo>
                <a:lnTo>
                  <a:pt x="14283" y="17884"/>
                </a:lnTo>
                <a:lnTo>
                  <a:pt x="14162" y="17909"/>
                </a:lnTo>
                <a:lnTo>
                  <a:pt x="14040" y="17884"/>
                </a:lnTo>
                <a:lnTo>
                  <a:pt x="13772" y="17836"/>
                </a:lnTo>
                <a:lnTo>
                  <a:pt x="13529" y="17738"/>
                </a:lnTo>
                <a:lnTo>
                  <a:pt x="13261" y="17592"/>
                </a:lnTo>
                <a:lnTo>
                  <a:pt x="13067" y="17471"/>
                </a:lnTo>
                <a:lnTo>
                  <a:pt x="12896" y="17349"/>
                </a:lnTo>
                <a:lnTo>
                  <a:pt x="12726" y="17179"/>
                </a:lnTo>
                <a:lnTo>
                  <a:pt x="12556" y="16984"/>
                </a:lnTo>
                <a:lnTo>
                  <a:pt x="12337" y="16765"/>
                </a:lnTo>
                <a:lnTo>
                  <a:pt x="12239" y="16692"/>
                </a:lnTo>
                <a:lnTo>
                  <a:pt x="12118" y="16668"/>
                </a:lnTo>
                <a:lnTo>
                  <a:pt x="12458" y="16424"/>
                </a:lnTo>
                <a:lnTo>
                  <a:pt x="12799" y="16181"/>
                </a:lnTo>
                <a:lnTo>
                  <a:pt x="13115" y="15913"/>
                </a:lnTo>
                <a:lnTo>
                  <a:pt x="13407" y="15621"/>
                </a:lnTo>
                <a:close/>
                <a:moveTo>
                  <a:pt x="2287" y="15548"/>
                </a:moveTo>
                <a:lnTo>
                  <a:pt x="2579" y="15840"/>
                </a:lnTo>
                <a:lnTo>
                  <a:pt x="2871" y="16084"/>
                </a:lnTo>
                <a:lnTo>
                  <a:pt x="3188" y="16351"/>
                </a:lnTo>
                <a:lnTo>
                  <a:pt x="3504" y="16570"/>
                </a:lnTo>
                <a:lnTo>
                  <a:pt x="3382" y="16765"/>
                </a:lnTo>
                <a:lnTo>
                  <a:pt x="3358" y="16741"/>
                </a:lnTo>
                <a:lnTo>
                  <a:pt x="3309" y="16668"/>
                </a:lnTo>
                <a:lnTo>
                  <a:pt x="3261" y="16619"/>
                </a:lnTo>
                <a:lnTo>
                  <a:pt x="3115" y="16522"/>
                </a:lnTo>
                <a:lnTo>
                  <a:pt x="2944" y="16449"/>
                </a:lnTo>
                <a:lnTo>
                  <a:pt x="2823" y="16351"/>
                </a:lnTo>
                <a:lnTo>
                  <a:pt x="2774" y="16351"/>
                </a:lnTo>
                <a:lnTo>
                  <a:pt x="2774" y="16376"/>
                </a:lnTo>
                <a:lnTo>
                  <a:pt x="2823" y="16522"/>
                </a:lnTo>
                <a:lnTo>
                  <a:pt x="2944" y="16668"/>
                </a:lnTo>
                <a:lnTo>
                  <a:pt x="2969" y="16692"/>
                </a:lnTo>
                <a:lnTo>
                  <a:pt x="2725" y="16546"/>
                </a:lnTo>
                <a:lnTo>
                  <a:pt x="2604" y="16497"/>
                </a:lnTo>
                <a:lnTo>
                  <a:pt x="2458" y="16473"/>
                </a:lnTo>
                <a:lnTo>
                  <a:pt x="2433" y="16473"/>
                </a:lnTo>
                <a:lnTo>
                  <a:pt x="2433" y="16522"/>
                </a:lnTo>
                <a:lnTo>
                  <a:pt x="2482" y="16619"/>
                </a:lnTo>
                <a:lnTo>
                  <a:pt x="2555" y="16692"/>
                </a:lnTo>
                <a:lnTo>
                  <a:pt x="2725" y="16862"/>
                </a:lnTo>
                <a:lnTo>
                  <a:pt x="2896" y="17008"/>
                </a:lnTo>
                <a:lnTo>
                  <a:pt x="3090" y="17130"/>
                </a:lnTo>
                <a:lnTo>
                  <a:pt x="2920" y="17300"/>
                </a:lnTo>
                <a:lnTo>
                  <a:pt x="2871" y="17276"/>
                </a:lnTo>
                <a:lnTo>
                  <a:pt x="2774" y="17203"/>
                </a:lnTo>
                <a:lnTo>
                  <a:pt x="2701" y="17106"/>
                </a:lnTo>
                <a:lnTo>
                  <a:pt x="2604" y="17008"/>
                </a:lnTo>
                <a:lnTo>
                  <a:pt x="2506" y="16935"/>
                </a:lnTo>
                <a:lnTo>
                  <a:pt x="2385" y="16887"/>
                </a:lnTo>
                <a:lnTo>
                  <a:pt x="2336" y="16862"/>
                </a:lnTo>
                <a:lnTo>
                  <a:pt x="2263" y="16887"/>
                </a:lnTo>
                <a:lnTo>
                  <a:pt x="2239" y="16911"/>
                </a:lnTo>
                <a:lnTo>
                  <a:pt x="2239" y="16960"/>
                </a:lnTo>
                <a:lnTo>
                  <a:pt x="2287" y="17057"/>
                </a:lnTo>
                <a:lnTo>
                  <a:pt x="2336" y="17179"/>
                </a:lnTo>
                <a:lnTo>
                  <a:pt x="2433" y="17300"/>
                </a:lnTo>
                <a:lnTo>
                  <a:pt x="2506" y="17422"/>
                </a:lnTo>
                <a:lnTo>
                  <a:pt x="2652" y="17544"/>
                </a:lnTo>
                <a:lnTo>
                  <a:pt x="2531" y="17617"/>
                </a:lnTo>
                <a:lnTo>
                  <a:pt x="2336" y="17519"/>
                </a:lnTo>
                <a:lnTo>
                  <a:pt x="2166" y="17398"/>
                </a:lnTo>
                <a:lnTo>
                  <a:pt x="2068" y="17325"/>
                </a:lnTo>
                <a:lnTo>
                  <a:pt x="1995" y="17300"/>
                </a:lnTo>
                <a:lnTo>
                  <a:pt x="1898" y="17252"/>
                </a:lnTo>
                <a:lnTo>
                  <a:pt x="1777" y="17227"/>
                </a:lnTo>
                <a:lnTo>
                  <a:pt x="1752" y="17252"/>
                </a:lnTo>
                <a:lnTo>
                  <a:pt x="1728" y="17276"/>
                </a:lnTo>
                <a:lnTo>
                  <a:pt x="1777" y="17398"/>
                </a:lnTo>
                <a:lnTo>
                  <a:pt x="1825" y="17519"/>
                </a:lnTo>
                <a:lnTo>
                  <a:pt x="1898" y="17641"/>
                </a:lnTo>
                <a:lnTo>
                  <a:pt x="1995" y="17738"/>
                </a:lnTo>
                <a:lnTo>
                  <a:pt x="2117" y="17860"/>
                </a:lnTo>
                <a:lnTo>
                  <a:pt x="1874" y="17763"/>
                </a:lnTo>
                <a:lnTo>
                  <a:pt x="1679" y="17665"/>
                </a:lnTo>
                <a:lnTo>
                  <a:pt x="1582" y="17617"/>
                </a:lnTo>
                <a:lnTo>
                  <a:pt x="1485" y="17592"/>
                </a:lnTo>
                <a:lnTo>
                  <a:pt x="1436" y="17592"/>
                </a:lnTo>
                <a:lnTo>
                  <a:pt x="1363" y="17641"/>
                </a:lnTo>
                <a:lnTo>
                  <a:pt x="1339" y="17690"/>
                </a:lnTo>
                <a:lnTo>
                  <a:pt x="1339" y="17738"/>
                </a:lnTo>
                <a:lnTo>
                  <a:pt x="1412" y="17860"/>
                </a:lnTo>
                <a:lnTo>
                  <a:pt x="1509" y="17957"/>
                </a:lnTo>
                <a:lnTo>
                  <a:pt x="1363" y="17909"/>
                </a:lnTo>
                <a:lnTo>
                  <a:pt x="1266" y="17836"/>
                </a:lnTo>
                <a:lnTo>
                  <a:pt x="1168" y="17738"/>
                </a:lnTo>
                <a:lnTo>
                  <a:pt x="1095" y="17592"/>
                </a:lnTo>
                <a:lnTo>
                  <a:pt x="1071" y="17422"/>
                </a:lnTo>
                <a:lnTo>
                  <a:pt x="1095" y="17227"/>
                </a:lnTo>
                <a:lnTo>
                  <a:pt x="1144" y="17057"/>
                </a:lnTo>
                <a:lnTo>
                  <a:pt x="1217" y="16887"/>
                </a:lnTo>
                <a:lnTo>
                  <a:pt x="1436" y="16522"/>
                </a:lnTo>
                <a:lnTo>
                  <a:pt x="1631" y="16254"/>
                </a:lnTo>
                <a:lnTo>
                  <a:pt x="1777" y="16059"/>
                </a:lnTo>
                <a:lnTo>
                  <a:pt x="1947" y="15889"/>
                </a:lnTo>
                <a:lnTo>
                  <a:pt x="2117" y="15719"/>
                </a:lnTo>
                <a:lnTo>
                  <a:pt x="2287" y="15548"/>
                </a:lnTo>
                <a:close/>
                <a:moveTo>
                  <a:pt x="7689" y="2336"/>
                </a:moveTo>
                <a:lnTo>
                  <a:pt x="7203" y="2360"/>
                </a:lnTo>
                <a:lnTo>
                  <a:pt x="6716" y="2409"/>
                </a:lnTo>
                <a:lnTo>
                  <a:pt x="6205" y="2482"/>
                </a:lnTo>
                <a:lnTo>
                  <a:pt x="5718" y="2604"/>
                </a:lnTo>
                <a:lnTo>
                  <a:pt x="5256" y="2725"/>
                </a:lnTo>
                <a:lnTo>
                  <a:pt x="4794" y="2896"/>
                </a:lnTo>
                <a:lnTo>
                  <a:pt x="4404" y="3066"/>
                </a:lnTo>
                <a:lnTo>
                  <a:pt x="4015" y="3261"/>
                </a:lnTo>
                <a:lnTo>
                  <a:pt x="3626" y="3480"/>
                </a:lnTo>
                <a:lnTo>
                  <a:pt x="3261" y="3723"/>
                </a:lnTo>
                <a:lnTo>
                  <a:pt x="2896" y="3966"/>
                </a:lnTo>
                <a:lnTo>
                  <a:pt x="2555" y="4258"/>
                </a:lnTo>
                <a:lnTo>
                  <a:pt x="2214" y="4526"/>
                </a:lnTo>
                <a:lnTo>
                  <a:pt x="1923" y="4842"/>
                </a:lnTo>
                <a:lnTo>
                  <a:pt x="1655" y="5134"/>
                </a:lnTo>
                <a:lnTo>
                  <a:pt x="1412" y="5451"/>
                </a:lnTo>
                <a:lnTo>
                  <a:pt x="1217" y="5791"/>
                </a:lnTo>
                <a:lnTo>
                  <a:pt x="1071" y="6156"/>
                </a:lnTo>
                <a:lnTo>
                  <a:pt x="657" y="7105"/>
                </a:lnTo>
                <a:lnTo>
                  <a:pt x="463" y="7592"/>
                </a:lnTo>
                <a:lnTo>
                  <a:pt x="292" y="8078"/>
                </a:lnTo>
                <a:lnTo>
                  <a:pt x="171" y="8565"/>
                </a:lnTo>
                <a:lnTo>
                  <a:pt x="73" y="9052"/>
                </a:lnTo>
                <a:lnTo>
                  <a:pt x="25" y="9563"/>
                </a:lnTo>
                <a:lnTo>
                  <a:pt x="0" y="10074"/>
                </a:lnTo>
                <a:lnTo>
                  <a:pt x="25" y="10585"/>
                </a:lnTo>
                <a:lnTo>
                  <a:pt x="49" y="11096"/>
                </a:lnTo>
                <a:lnTo>
                  <a:pt x="122" y="11607"/>
                </a:lnTo>
                <a:lnTo>
                  <a:pt x="195" y="12093"/>
                </a:lnTo>
                <a:lnTo>
                  <a:pt x="268" y="12531"/>
                </a:lnTo>
                <a:lnTo>
                  <a:pt x="414" y="12945"/>
                </a:lnTo>
                <a:lnTo>
                  <a:pt x="584" y="13359"/>
                </a:lnTo>
                <a:lnTo>
                  <a:pt x="779" y="13723"/>
                </a:lnTo>
                <a:lnTo>
                  <a:pt x="1022" y="14088"/>
                </a:lnTo>
                <a:lnTo>
                  <a:pt x="1290" y="14453"/>
                </a:lnTo>
                <a:lnTo>
                  <a:pt x="1558" y="14794"/>
                </a:lnTo>
                <a:lnTo>
                  <a:pt x="1850" y="15135"/>
                </a:lnTo>
                <a:lnTo>
                  <a:pt x="1995" y="15281"/>
                </a:lnTo>
                <a:lnTo>
                  <a:pt x="1850" y="15378"/>
                </a:lnTo>
                <a:lnTo>
                  <a:pt x="1704" y="15500"/>
                </a:lnTo>
                <a:lnTo>
                  <a:pt x="1582" y="15621"/>
                </a:lnTo>
                <a:lnTo>
                  <a:pt x="1460" y="15767"/>
                </a:lnTo>
                <a:lnTo>
                  <a:pt x="1217" y="16084"/>
                </a:lnTo>
                <a:lnTo>
                  <a:pt x="1047" y="16351"/>
                </a:lnTo>
                <a:lnTo>
                  <a:pt x="925" y="16546"/>
                </a:lnTo>
                <a:lnTo>
                  <a:pt x="828" y="16741"/>
                </a:lnTo>
                <a:lnTo>
                  <a:pt x="730" y="16960"/>
                </a:lnTo>
                <a:lnTo>
                  <a:pt x="682" y="17179"/>
                </a:lnTo>
                <a:lnTo>
                  <a:pt x="633" y="17398"/>
                </a:lnTo>
                <a:lnTo>
                  <a:pt x="657" y="17617"/>
                </a:lnTo>
                <a:lnTo>
                  <a:pt x="706" y="17836"/>
                </a:lnTo>
                <a:lnTo>
                  <a:pt x="828" y="18055"/>
                </a:lnTo>
                <a:lnTo>
                  <a:pt x="901" y="18152"/>
                </a:lnTo>
                <a:lnTo>
                  <a:pt x="974" y="18225"/>
                </a:lnTo>
                <a:lnTo>
                  <a:pt x="1144" y="18322"/>
                </a:lnTo>
                <a:lnTo>
                  <a:pt x="1339" y="18395"/>
                </a:lnTo>
                <a:lnTo>
                  <a:pt x="1558" y="18420"/>
                </a:lnTo>
                <a:lnTo>
                  <a:pt x="1777" y="18420"/>
                </a:lnTo>
                <a:lnTo>
                  <a:pt x="1995" y="18371"/>
                </a:lnTo>
                <a:lnTo>
                  <a:pt x="2190" y="18322"/>
                </a:lnTo>
                <a:lnTo>
                  <a:pt x="2385" y="18249"/>
                </a:lnTo>
                <a:lnTo>
                  <a:pt x="2604" y="18128"/>
                </a:lnTo>
                <a:lnTo>
                  <a:pt x="2823" y="18006"/>
                </a:lnTo>
                <a:lnTo>
                  <a:pt x="3042" y="17836"/>
                </a:lnTo>
                <a:lnTo>
                  <a:pt x="3236" y="17665"/>
                </a:lnTo>
                <a:lnTo>
                  <a:pt x="3431" y="17471"/>
                </a:lnTo>
                <a:lnTo>
                  <a:pt x="3601" y="17276"/>
                </a:lnTo>
                <a:lnTo>
                  <a:pt x="3893" y="16838"/>
                </a:lnTo>
                <a:lnTo>
                  <a:pt x="4258" y="17081"/>
                </a:lnTo>
                <a:lnTo>
                  <a:pt x="4648" y="17276"/>
                </a:lnTo>
                <a:lnTo>
                  <a:pt x="4867" y="17398"/>
                </a:lnTo>
                <a:lnTo>
                  <a:pt x="5110" y="17495"/>
                </a:lnTo>
                <a:lnTo>
                  <a:pt x="5353" y="17568"/>
                </a:lnTo>
                <a:lnTo>
                  <a:pt x="5597" y="17641"/>
                </a:lnTo>
                <a:lnTo>
                  <a:pt x="6083" y="17738"/>
                </a:lnTo>
                <a:lnTo>
                  <a:pt x="6594" y="17811"/>
                </a:lnTo>
                <a:lnTo>
                  <a:pt x="7057" y="17884"/>
                </a:lnTo>
                <a:lnTo>
                  <a:pt x="7519" y="17909"/>
                </a:lnTo>
                <a:lnTo>
                  <a:pt x="8006" y="17909"/>
                </a:lnTo>
                <a:lnTo>
                  <a:pt x="8492" y="17860"/>
                </a:lnTo>
                <a:lnTo>
                  <a:pt x="8541" y="17884"/>
                </a:lnTo>
                <a:lnTo>
                  <a:pt x="8590" y="17860"/>
                </a:lnTo>
                <a:lnTo>
                  <a:pt x="8736" y="17811"/>
                </a:lnTo>
                <a:lnTo>
                  <a:pt x="8906" y="17787"/>
                </a:lnTo>
                <a:lnTo>
                  <a:pt x="9222" y="17738"/>
                </a:lnTo>
                <a:lnTo>
                  <a:pt x="9514" y="17690"/>
                </a:lnTo>
                <a:lnTo>
                  <a:pt x="9782" y="17592"/>
                </a:lnTo>
                <a:lnTo>
                  <a:pt x="10317" y="17398"/>
                </a:lnTo>
                <a:lnTo>
                  <a:pt x="11120" y="17130"/>
                </a:lnTo>
                <a:lnTo>
                  <a:pt x="11509" y="16984"/>
                </a:lnTo>
                <a:lnTo>
                  <a:pt x="11899" y="16789"/>
                </a:lnTo>
                <a:lnTo>
                  <a:pt x="11899" y="16814"/>
                </a:lnTo>
                <a:lnTo>
                  <a:pt x="11996" y="17033"/>
                </a:lnTo>
                <a:lnTo>
                  <a:pt x="12118" y="17227"/>
                </a:lnTo>
                <a:lnTo>
                  <a:pt x="12288" y="17446"/>
                </a:lnTo>
                <a:lnTo>
                  <a:pt x="12483" y="17641"/>
                </a:lnTo>
                <a:lnTo>
                  <a:pt x="12702" y="17811"/>
                </a:lnTo>
                <a:lnTo>
                  <a:pt x="12921" y="17957"/>
                </a:lnTo>
                <a:lnTo>
                  <a:pt x="13115" y="18079"/>
                </a:lnTo>
                <a:lnTo>
                  <a:pt x="13334" y="18176"/>
                </a:lnTo>
                <a:lnTo>
                  <a:pt x="13529" y="18249"/>
                </a:lnTo>
                <a:lnTo>
                  <a:pt x="13748" y="18298"/>
                </a:lnTo>
                <a:lnTo>
                  <a:pt x="13991" y="18347"/>
                </a:lnTo>
                <a:lnTo>
                  <a:pt x="14259" y="18347"/>
                </a:lnTo>
                <a:lnTo>
                  <a:pt x="14478" y="18322"/>
                </a:lnTo>
                <a:lnTo>
                  <a:pt x="14721" y="18249"/>
                </a:lnTo>
                <a:lnTo>
                  <a:pt x="14819" y="18176"/>
                </a:lnTo>
                <a:lnTo>
                  <a:pt x="14892" y="18103"/>
                </a:lnTo>
                <a:lnTo>
                  <a:pt x="14989" y="18030"/>
                </a:lnTo>
                <a:lnTo>
                  <a:pt x="15038" y="17933"/>
                </a:lnTo>
                <a:lnTo>
                  <a:pt x="15135" y="17763"/>
                </a:lnTo>
                <a:lnTo>
                  <a:pt x="15159" y="17568"/>
                </a:lnTo>
                <a:lnTo>
                  <a:pt x="15184" y="17373"/>
                </a:lnTo>
                <a:lnTo>
                  <a:pt x="15159" y="17203"/>
                </a:lnTo>
                <a:lnTo>
                  <a:pt x="15111" y="17008"/>
                </a:lnTo>
                <a:lnTo>
                  <a:pt x="15062" y="16838"/>
                </a:lnTo>
                <a:lnTo>
                  <a:pt x="14965" y="16643"/>
                </a:lnTo>
                <a:lnTo>
                  <a:pt x="14867" y="16473"/>
                </a:lnTo>
                <a:lnTo>
                  <a:pt x="14600" y="16132"/>
                </a:lnTo>
                <a:lnTo>
                  <a:pt x="14308" y="15792"/>
                </a:lnTo>
                <a:lnTo>
                  <a:pt x="13991" y="15524"/>
                </a:lnTo>
                <a:lnTo>
                  <a:pt x="13675" y="15281"/>
                </a:lnTo>
                <a:lnTo>
                  <a:pt x="13967" y="14916"/>
                </a:lnTo>
                <a:lnTo>
                  <a:pt x="14235" y="14551"/>
                </a:lnTo>
                <a:lnTo>
                  <a:pt x="14478" y="14137"/>
                </a:lnTo>
                <a:lnTo>
                  <a:pt x="14673" y="13748"/>
                </a:lnTo>
                <a:lnTo>
                  <a:pt x="14916" y="13237"/>
                </a:lnTo>
                <a:lnTo>
                  <a:pt x="15111" y="12677"/>
                </a:lnTo>
                <a:lnTo>
                  <a:pt x="15257" y="12118"/>
                </a:lnTo>
                <a:lnTo>
                  <a:pt x="15378" y="11534"/>
                </a:lnTo>
                <a:lnTo>
                  <a:pt x="15476" y="10950"/>
                </a:lnTo>
                <a:lnTo>
                  <a:pt x="15524" y="10366"/>
                </a:lnTo>
                <a:lnTo>
                  <a:pt x="15549" y="9782"/>
                </a:lnTo>
                <a:lnTo>
                  <a:pt x="15549" y="9222"/>
                </a:lnTo>
                <a:lnTo>
                  <a:pt x="15524" y="8979"/>
                </a:lnTo>
                <a:lnTo>
                  <a:pt x="15476" y="8735"/>
                </a:lnTo>
                <a:lnTo>
                  <a:pt x="15354" y="8249"/>
                </a:lnTo>
                <a:lnTo>
                  <a:pt x="15208" y="7786"/>
                </a:lnTo>
                <a:lnTo>
                  <a:pt x="15038" y="7348"/>
                </a:lnTo>
                <a:lnTo>
                  <a:pt x="14867" y="6910"/>
                </a:lnTo>
                <a:lnTo>
                  <a:pt x="14794" y="6691"/>
                </a:lnTo>
                <a:lnTo>
                  <a:pt x="14697" y="6472"/>
                </a:lnTo>
                <a:lnTo>
                  <a:pt x="14575" y="6278"/>
                </a:lnTo>
                <a:lnTo>
                  <a:pt x="14429" y="6107"/>
                </a:lnTo>
                <a:lnTo>
                  <a:pt x="14381" y="6107"/>
                </a:lnTo>
                <a:lnTo>
                  <a:pt x="13991" y="6034"/>
                </a:lnTo>
                <a:lnTo>
                  <a:pt x="13578" y="5961"/>
                </a:lnTo>
                <a:lnTo>
                  <a:pt x="13042" y="6521"/>
                </a:lnTo>
                <a:lnTo>
                  <a:pt x="12458" y="7105"/>
                </a:lnTo>
                <a:lnTo>
                  <a:pt x="12580" y="7202"/>
                </a:lnTo>
                <a:lnTo>
                  <a:pt x="12702" y="7324"/>
                </a:lnTo>
                <a:lnTo>
                  <a:pt x="12799" y="7470"/>
                </a:lnTo>
                <a:lnTo>
                  <a:pt x="12872" y="7616"/>
                </a:lnTo>
                <a:lnTo>
                  <a:pt x="13018" y="7957"/>
                </a:lnTo>
                <a:lnTo>
                  <a:pt x="13140" y="8249"/>
                </a:lnTo>
                <a:lnTo>
                  <a:pt x="13213" y="8468"/>
                </a:lnTo>
                <a:lnTo>
                  <a:pt x="13286" y="8687"/>
                </a:lnTo>
                <a:lnTo>
                  <a:pt x="13383" y="9173"/>
                </a:lnTo>
                <a:lnTo>
                  <a:pt x="13407" y="9684"/>
                </a:lnTo>
                <a:lnTo>
                  <a:pt x="13407" y="10147"/>
                </a:lnTo>
                <a:lnTo>
                  <a:pt x="13383" y="10585"/>
                </a:lnTo>
                <a:lnTo>
                  <a:pt x="13310" y="11023"/>
                </a:lnTo>
                <a:lnTo>
                  <a:pt x="13188" y="11436"/>
                </a:lnTo>
                <a:lnTo>
                  <a:pt x="13042" y="11850"/>
                </a:lnTo>
                <a:lnTo>
                  <a:pt x="12872" y="12264"/>
                </a:lnTo>
                <a:lnTo>
                  <a:pt x="12677" y="12653"/>
                </a:lnTo>
                <a:lnTo>
                  <a:pt x="12458" y="13018"/>
                </a:lnTo>
                <a:lnTo>
                  <a:pt x="12239" y="13383"/>
                </a:lnTo>
                <a:lnTo>
                  <a:pt x="11923" y="13748"/>
                </a:lnTo>
                <a:lnTo>
                  <a:pt x="11582" y="14088"/>
                </a:lnTo>
                <a:lnTo>
                  <a:pt x="11217" y="14380"/>
                </a:lnTo>
                <a:lnTo>
                  <a:pt x="10828" y="14648"/>
                </a:lnTo>
                <a:lnTo>
                  <a:pt x="10414" y="14867"/>
                </a:lnTo>
                <a:lnTo>
                  <a:pt x="9976" y="15062"/>
                </a:lnTo>
                <a:lnTo>
                  <a:pt x="9539" y="15256"/>
                </a:lnTo>
                <a:lnTo>
                  <a:pt x="9101" y="15427"/>
                </a:lnTo>
                <a:lnTo>
                  <a:pt x="8809" y="15524"/>
                </a:lnTo>
                <a:lnTo>
                  <a:pt x="8517" y="15597"/>
                </a:lnTo>
                <a:lnTo>
                  <a:pt x="8225" y="15646"/>
                </a:lnTo>
                <a:lnTo>
                  <a:pt x="7957" y="15670"/>
                </a:lnTo>
                <a:lnTo>
                  <a:pt x="7397" y="15670"/>
                </a:lnTo>
                <a:lnTo>
                  <a:pt x="7130" y="15646"/>
                </a:lnTo>
                <a:lnTo>
                  <a:pt x="6862" y="15597"/>
                </a:lnTo>
                <a:lnTo>
                  <a:pt x="6594" y="15548"/>
                </a:lnTo>
                <a:lnTo>
                  <a:pt x="6327" y="15475"/>
                </a:lnTo>
                <a:lnTo>
                  <a:pt x="5816" y="15281"/>
                </a:lnTo>
                <a:lnTo>
                  <a:pt x="5280" y="15062"/>
                </a:lnTo>
                <a:lnTo>
                  <a:pt x="4769" y="14770"/>
                </a:lnTo>
                <a:lnTo>
                  <a:pt x="4015" y="14307"/>
                </a:lnTo>
                <a:lnTo>
                  <a:pt x="3918" y="14259"/>
                </a:lnTo>
                <a:lnTo>
                  <a:pt x="3820" y="14161"/>
                </a:lnTo>
                <a:lnTo>
                  <a:pt x="3674" y="13991"/>
                </a:lnTo>
                <a:lnTo>
                  <a:pt x="3382" y="13602"/>
                </a:lnTo>
                <a:lnTo>
                  <a:pt x="3066" y="13164"/>
                </a:lnTo>
                <a:lnTo>
                  <a:pt x="2774" y="12726"/>
                </a:lnTo>
                <a:lnTo>
                  <a:pt x="2652" y="12483"/>
                </a:lnTo>
                <a:lnTo>
                  <a:pt x="2555" y="12239"/>
                </a:lnTo>
                <a:lnTo>
                  <a:pt x="2458" y="11972"/>
                </a:lnTo>
                <a:lnTo>
                  <a:pt x="2360" y="11728"/>
                </a:lnTo>
                <a:lnTo>
                  <a:pt x="2263" y="11242"/>
                </a:lnTo>
                <a:lnTo>
                  <a:pt x="2214" y="10731"/>
                </a:lnTo>
                <a:lnTo>
                  <a:pt x="2214" y="10220"/>
                </a:lnTo>
                <a:lnTo>
                  <a:pt x="2239" y="9684"/>
                </a:lnTo>
                <a:lnTo>
                  <a:pt x="2336" y="9149"/>
                </a:lnTo>
                <a:lnTo>
                  <a:pt x="2433" y="8662"/>
                </a:lnTo>
                <a:lnTo>
                  <a:pt x="2604" y="8151"/>
                </a:lnTo>
                <a:lnTo>
                  <a:pt x="2774" y="7713"/>
                </a:lnTo>
                <a:lnTo>
                  <a:pt x="2969" y="7324"/>
                </a:lnTo>
                <a:lnTo>
                  <a:pt x="3188" y="6959"/>
                </a:lnTo>
                <a:lnTo>
                  <a:pt x="3431" y="6618"/>
                </a:lnTo>
                <a:lnTo>
                  <a:pt x="3699" y="6302"/>
                </a:lnTo>
                <a:lnTo>
                  <a:pt x="4015" y="6010"/>
                </a:lnTo>
                <a:lnTo>
                  <a:pt x="4331" y="5742"/>
                </a:lnTo>
                <a:lnTo>
                  <a:pt x="4648" y="5499"/>
                </a:lnTo>
                <a:lnTo>
                  <a:pt x="5013" y="5280"/>
                </a:lnTo>
                <a:lnTo>
                  <a:pt x="5378" y="5086"/>
                </a:lnTo>
                <a:lnTo>
                  <a:pt x="5767" y="4915"/>
                </a:lnTo>
                <a:lnTo>
                  <a:pt x="6156" y="4794"/>
                </a:lnTo>
                <a:lnTo>
                  <a:pt x="6570" y="4672"/>
                </a:lnTo>
                <a:lnTo>
                  <a:pt x="6984" y="4599"/>
                </a:lnTo>
                <a:lnTo>
                  <a:pt x="7397" y="4550"/>
                </a:lnTo>
                <a:lnTo>
                  <a:pt x="7811" y="4526"/>
                </a:lnTo>
                <a:lnTo>
                  <a:pt x="8225" y="4526"/>
                </a:lnTo>
                <a:lnTo>
                  <a:pt x="8614" y="4575"/>
                </a:lnTo>
                <a:lnTo>
                  <a:pt x="8979" y="4623"/>
                </a:lnTo>
                <a:lnTo>
                  <a:pt x="9344" y="4696"/>
                </a:lnTo>
                <a:lnTo>
                  <a:pt x="9685" y="4794"/>
                </a:lnTo>
                <a:lnTo>
                  <a:pt x="10049" y="4940"/>
                </a:lnTo>
                <a:lnTo>
                  <a:pt x="10390" y="5086"/>
                </a:lnTo>
                <a:lnTo>
                  <a:pt x="10706" y="5280"/>
                </a:lnTo>
                <a:lnTo>
                  <a:pt x="10998" y="5499"/>
                </a:lnTo>
                <a:lnTo>
                  <a:pt x="11363" y="5134"/>
                </a:lnTo>
                <a:lnTo>
                  <a:pt x="11704" y="4745"/>
                </a:lnTo>
                <a:lnTo>
                  <a:pt x="11874" y="4575"/>
                </a:lnTo>
                <a:lnTo>
                  <a:pt x="11801" y="4258"/>
                </a:lnTo>
                <a:lnTo>
                  <a:pt x="11777" y="3942"/>
                </a:lnTo>
                <a:lnTo>
                  <a:pt x="11728" y="3650"/>
                </a:lnTo>
                <a:lnTo>
                  <a:pt x="11680" y="3382"/>
                </a:lnTo>
                <a:lnTo>
                  <a:pt x="11169" y="3042"/>
                </a:lnTo>
                <a:lnTo>
                  <a:pt x="10925" y="2871"/>
                </a:lnTo>
                <a:lnTo>
                  <a:pt x="10633" y="2750"/>
                </a:lnTo>
                <a:lnTo>
                  <a:pt x="10147" y="2579"/>
                </a:lnTo>
                <a:lnTo>
                  <a:pt x="9685" y="2458"/>
                </a:lnTo>
                <a:lnTo>
                  <a:pt x="9174" y="2385"/>
                </a:lnTo>
                <a:lnTo>
                  <a:pt x="8687" y="2336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7" name="Google Shape;897;p37"/>
          <p:cNvSpPr/>
          <p:nvPr/>
        </p:nvSpPr>
        <p:spPr>
          <a:xfrm>
            <a:off x="5538753" y="1486520"/>
            <a:ext cx="414283" cy="388210"/>
          </a:xfrm>
          <a:custGeom>
            <a:avLst/>
            <a:gdLst/>
            <a:ahLst/>
            <a:cxnLst/>
            <a:rect l="l" t="t" r="r" b="b"/>
            <a:pathLst>
              <a:path w="18956" h="17763" extrusionOk="0">
                <a:moveTo>
                  <a:pt x="17592" y="6229"/>
                </a:moveTo>
                <a:lnTo>
                  <a:pt x="17836" y="6375"/>
                </a:lnTo>
                <a:lnTo>
                  <a:pt x="17957" y="6473"/>
                </a:lnTo>
                <a:lnTo>
                  <a:pt x="18079" y="6570"/>
                </a:lnTo>
                <a:lnTo>
                  <a:pt x="17933" y="6619"/>
                </a:lnTo>
                <a:lnTo>
                  <a:pt x="17811" y="6667"/>
                </a:lnTo>
                <a:lnTo>
                  <a:pt x="17617" y="6789"/>
                </a:lnTo>
                <a:lnTo>
                  <a:pt x="17592" y="6229"/>
                </a:lnTo>
                <a:close/>
                <a:moveTo>
                  <a:pt x="18225" y="6765"/>
                </a:moveTo>
                <a:lnTo>
                  <a:pt x="18298" y="6911"/>
                </a:lnTo>
                <a:lnTo>
                  <a:pt x="18128" y="6935"/>
                </a:lnTo>
                <a:lnTo>
                  <a:pt x="17957" y="7008"/>
                </a:lnTo>
                <a:lnTo>
                  <a:pt x="17787" y="7081"/>
                </a:lnTo>
                <a:lnTo>
                  <a:pt x="17617" y="7203"/>
                </a:lnTo>
                <a:lnTo>
                  <a:pt x="17617" y="6984"/>
                </a:lnTo>
                <a:lnTo>
                  <a:pt x="17909" y="6862"/>
                </a:lnTo>
                <a:lnTo>
                  <a:pt x="18079" y="6813"/>
                </a:lnTo>
                <a:lnTo>
                  <a:pt x="18225" y="6765"/>
                </a:lnTo>
                <a:close/>
                <a:moveTo>
                  <a:pt x="18371" y="7203"/>
                </a:moveTo>
                <a:lnTo>
                  <a:pt x="18395" y="7397"/>
                </a:lnTo>
                <a:lnTo>
                  <a:pt x="18225" y="7470"/>
                </a:lnTo>
                <a:lnTo>
                  <a:pt x="18079" y="7543"/>
                </a:lnTo>
                <a:lnTo>
                  <a:pt x="17860" y="7689"/>
                </a:lnTo>
                <a:lnTo>
                  <a:pt x="17641" y="7835"/>
                </a:lnTo>
                <a:lnTo>
                  <a:pt x="17641" y="7738"/>
                </a:lnTo>
                <a:lnTo>
                  <a:pt x="17617" y="7470"/>
                </a:lnTo>
                <a:lnTo>
                  <a:pt x="17787" y="7397"/>
                </a:lnTo>
                <a:lnTo>
                  <a:pt x="18347" y="7227"/>
                </a:lnTo>
                <a:lnTo>
                  <a:pt x="18371" y="7203"/>
                </a:lnTo>
                <a:close/>
                <a:moveTo>
                  <a:pt x="18420" y="7689"/>
                </a:moveTo>
                <a:lnTo>
                  <a:pt x="18420" y="7835"/>
                </a:lnTo>
                <a:lnTo>
                  <a:pt x="18420" y="7908"/>
                </a:lnTo>
                <a:lnTo>
                  <a:pt x="18225" y="7981"/>
                </a:lnTo>
                <a:lnTo>
                  <a:pt x="18006" y="8103"/>
                </a:lnTo>
                <a:lnTo>
                  <a:pt x="17811" y="8249"/>
                </a:lnTo>
                <a:lnTo>
                  <a:pt x="17641" y="8395"/>
                </a:lnTo>
                <a:lnTo>
                  <a:pt x="17641" y="8006"/>
                </a:lnTo>
                <a:lnTo>
                  <a:pt x="17860" y="7933"/>
                </a:lnTo>
                <a:lnTo>
                  <a:pt x="18079" y="7835"/>
                </a:lnTo>
                <a:lnTo>
                  <a:pt x="18420" y="7689"/>
                </a:lnTo>
                <a:close/>
                <a:moveTo>
                  <a:pt x="18420" y="8200"/>
                </a:moveTo>
                <a:lnTo>
                  <a:pt x="18395" y="8468"/>
                </a:lnTo>
                <a:lnTo>
                  <a:pt x="18322" y="8492"/>
                </a:lnTo>
                <a:lnTo>
                  <a:pt x="18249" y="8517"/>
                </a:lnTo>
                <a:lnTo>
                  <a:pt x="18103" y="8614"/>
                </a:lnTo>
                <a:lnTo>
                  <a:pt x="17884" y="8736"/>
                </a:lnTo>
                <a:lnTo>
                  <a:pt x="17665" y="8833"/>
                </a:lnTo>
                <a:lnTo>
                  <a:pt x="17665" y="8565"/>
                </a:lnTo>
                <a:lnTo>
                  <a:pt x="17860" y="8517"/>
                </a:lnTo>
                <a:lnTo>
                  <a:pt x="18055" y="8419"/>
                </a:lnTo>
                <a:lnTo>
                  <a:pt x="18225" y="8298"/>
                </a:lnTo>
                <a:lnTo>
                  <a:pt x="18420" y="8200"/>
                </a:lnTo>
                <a:close/>
                <a:moveTo>
                  <a:pt x="18298" y="8784"/>
                </a:moveTo>
                <a:lnTo>
                  <a:pt x="18201" y="8979"/>
                </a:lnTo>
                <a:lnTo>
                  <a:pt x="18079" y="9174"/>
                </a:lnTo>
                <a:lnTo>
                  <a:pt x="17884" y="9344"/>
                </a:lnTo>
                <a:lnTo>
                  <a:pt x="17690" y="9514"/>
                </a:lnTo>
                <a:lnTo>
                  <a:pt x="17665" y="8955"/>
                </a:lnTo>
                <a:lnTo>
                  <a:pt x="17860" y="8930"/>
                </a:lnTo>
                <a:lnTo>
                  <a:pt x="18079" y="8857"/>
                </a:lnTo>
                <a:lnTo>
                  <a:pt x="18298" y="8784"/>
                </a:lnTo>
                <a:close/>
                <a:moveTo>
                  <a:pt x="2969" y="5061"/>
                </a:moveTo>
                <a:lnTo>
                  <a:pt x="3674" y="5086"/>
                </a:lnTo>
                <a:lnTo>
                  <a:pt x="4380" y="5086"/>
                </a:lnTo>
                <a:lnTo>
                  <a:pt x="4331" y="5305"/>
                </a:lnTo>
                <a:lnTo>
                  <a:pt x="4307" y="5572"/>
                </a:lnTo>
                <a:lnTo>
                  <a:pt x="4283" y="6083"/>
                </a:lnTo>
                <a:lnTo>
                  <a:pt x="4258" y="7543"/>
                </a:lnTo>
                <a:lnTo>
                  <a:pt x="4258" y="9003"/>
                </a:lnTo>
                <a:lnTo>
                  <a:pt x="4283" y="10488"/>
                </a:lnTo>
                <a:lnTo>
                  <a:pt x="3869" y="10536"/>
                </a:lnTo>
                <a:lnTo>
                  <a:pt x="3869" y="10512"/>
                </a:lnTo>
                <a:lnTo>
                  <a:pt x="3991" y="10317"/>
                </a:lnTo>
                <a:lnTo>
                  <a:pt x="4088" y="10123"/>
                </a:lnTo>
                <a:lnTo>
                  <a:pt x="4161" y="9904"/>
                </a:lnTo>
                <a:lnTo>
                  <a:pt x="4185" y="9782"/>
                </a:lnTo>
                <a:lnTo>
                  <a:pt x="4185" y="9660"/>
                </a:lnTo>
                <a:lnTo>
                  <a:pt x="4161" y="9612"/>
                </a:lnTo>
                <a:lnTo>
                  <a:pt x="4112" y="9587"/>
                </a:lnTo>
                <a:lnTo>
                  <a:pt x="4064" y="9587"/>
                </a:lnTo>
                <a:lnTo>
                  <a:pt x="4015" y="9612"/>
                </a:lnTo>
                <a:lnTo>
                  <a:pt x="3796" y="9977"/>
                </a:lnTo>
                <a:lnTo>
                  <a:pt x="3601" y="10342"/>
                </a:lnTo>
                <a:lnTo>
                  <a:pt x="3431" y="10561"/>
                </a:lnTo>
                <a:lnTo>
                  <a:pt x="3115" y="10585"/>
                </a:lnTo>
                <a:lnTo>
                  <a:pt x="3115" y="10585"/>
                </a:lnTo>
                <a:lnTo>
                  <a:pt x="3188" y="10390"/>
                </a:lnTo>
                <a:lnTo>
                  <a:pt x="3261" y="10220"/>
                </a:lnTo>
                <a:lnTo>
                  <a:pt x="3334" y="10001"/>
                </a:lnTo>
                <a:lnTo>
                  <a:pt x="3431" y="9806"/>
                </a:lnTo>
                <a:lnTo>
                  <a:pt x="3553" y="9612"/>
                </a:lnTo>
                <a:lnTo>
                  <a:pt x="3626" y="9539"/>
                </a:lnTo>
                <a:lnTo>
                  <a:pt x="3723" y="9490"/>
                </a:lnTo>
                <a:lnTo>
                  <a:pt x="3747" y="9466"/>
                </a:lnTo>
                <a:lnTo>
                  <a:pt x="3747" y="9441"/>
                </a:lnTo>
                <a:lnTo>
                  <a:pt x="3723" y="9417"/>
                </a:lnTo>
                <a:lnTo>
                  <a:pt x="3699" y="9417"/>
                </a:lnTo>
                <a:lnTo>
                  <a:pt x="3601" y="9441"/>
                </a:lnTo>
                <a:lnTo>
                  <a:pt x="3504" y="9466"/>
                </a:lnTo>
                <a:lnTo>
                  <a:pt x="3358" y="9587"/>
                </a:lnTo>
                <a:lnTo>
                  <a:pt x="3212" y="9733"/>
                </a:lnTo>
                <a:lnTo>
                  <a:pt x="3115" y="9904"/>
                </a:lnTo>
                <a:lnTo>
                  <a:pt x="2993" y="10098"/>
                </a:lnTo>
                <a:lnTo>
                  <a:pt x="2896" y="10317"/>
                </a:lnTo>
                <a:lnTo>
                  <a:pt x="2847" y="10463"/>
                </a:lnTo>
                <a:lnTo>
                  <a:pt x="2798" y="10585"/>
                </a:lnTo>
                <a:lnTo>
                  <a:pt x="2409" y="10561"/>
                </a:lnTo>
                <a:lnTo>
                  <a:pt x="2506" y="10244"/>
                </a:lnTo>
                <a:lnTo>
                  <a:pt x="2652" y="9928"/>
                </a:lnTo>
                <a:lnTo>
                  <a:pt x="2823" y="9660"/>
                </a:lnTo>
                <a:lnTo>
                  <a:pt x="3017" y="9393"/>
                </a:lnTo>
                <a:lnTo>
                  <a:pt x="3017" y="9368"/>
                </a:lnTo>
                <a:lnTo>
                  <a:pt x="2993" y="9368"/>
                </a:lnTo>
                <a:lnTo>
                  <a:pt x="2847" y="9441"/>
                </a:lnTo>
                <a:lnTo>
                  <a:pt x="2701" y="9563"/>
                </a:lnTo>
                <a:lnTo>
                  <a:pt x="2579" y="9685"/>
                </a:lnTo>
                <a:lnTo>
                  <a:pt x="2458" y="9831"/>
                </a:lnTo>
                <a:lnTo>
                  <a:pt x="2360" y="10001"/>
                </a:lnTo>
                <a:lnTo>
                  <a:pt x="2287" y="10171"/>
                </a:lnTo>
                <a:lnTo>
                  <a:pt x="2166" y="10512"/>
                </a:lnTo>
                <a:lnTo>
                  <a:pt x="2068" y="10512"/>
                </a:lnTo>
                <a:lnTo>
                  <a:pt x="1776" y="10439"/>
                </a:lnTo>
                <a:lnTo>
                  <a:pt x="1849" y="10366"/>
                </a:lnTo>
                <a:lnTo>
                  <a:pt x="1898" y="10269"/>
                </a:lnTo>
                <a:lnTo>
                  <a:pt x="1995" y="10025"/>
                </a:lnTo>
                <a:lnTo>
                  <a:pt x="2117" y="9806"/>
                </a:lnTo>
                <a:lnTo>
                  <a:pt x="2287" y="9490"/>
                </a:lnTo>
                <a:lnTo>
                  <a:pt x="2385" y="9320"/>
                </a:lnTo>
                <a:lnTo>
                  <a:pt x="2409" y="9149"/>
                </a:lnTo>
                <a:lnTo>
                  <a:pt x="2409" y="9125"/>
                </a:lnTo>
                <a:lnTo>
                  <a:pt x="2360" y="9125"/>
                </a:lnTo>
                <a:lnTo>
                  <a:pt x="2287" y="9174"/>
                </a:lnTo>
                <a:lnTo>
                  <a:pt x="2190" y="9222"/>
                </a:lnTo>
                <a:lnTo>
                  <a:pt x="2044" y="9393"/>
                </a:lnTo>
                <a:lnTo>
                  <a:pt x="1922" y="9563"/>
                </a:lnTo>
                <a:lnTo>
                  <a:pt x="1825" y="9733"/>
                </a:lnTo>
                <a:lnTo>
                  <a:pt x="1752" y="9879"/>
                </a:lnTo>
                <a:lnTo>
                  <a:pt x="1655" y="10050"/>
                </a:lnTo>
                <a:lnTo>
                  <a:pt x="1630" y="10220"/>
                </a:lnTo>
                <a:lnTo>
                  <a:pt x="1630" y="10317"/>
                </a:lnTo>
                <a:lnTo>
                  <a:pt x="1655" y="10390"/>
                </a:lnTo>
                <a:lnTo>
                  <a:pt x="1436" y="10293"/>
                </a:lnTo>
                <a:lnTo>
                  <a:pt x="1217" y="10171"/>
                </a:lnTo>
                <a:lnTo>
                  <a:pt x="1265" y="10098"/>
                </a:lnTo>
                <a:lnTo>
                  <a:pt x="1387" y="9782"/>
                </a:lnTo>
                <a:lnTo>
                  <a:pt x="1557" y="9490"/>
                </a:lnTo>
                <a:lnTo>
                  <a:pt x="1752" y="9174"/>
                </a:lnTo>
                <a:lnTo>
                  <a:pt x="1874" y="9028"/>
                </a:lnTo>
                <a:lnTo>
                  <a:pt x="1971" y="8906"/>
                </a:lnTo>
                <a:lnTo>
                  <a:pt x="1995" y="8857"/>
                </a:lnTo>
                <a:lnTo>
                  <a:pt x="1995" y="8833"/>
                </a:lnTo>
                <a:lnTo>
                  <a:pt x="1922" y="8833"/>
                </a:lnTo>
                <a:lnTo>
                  <a:pt x="1606" y="9052"/>
                </a:lnTo>
                <a:lnTo>
                  <a:pt x="1460" y="9198"/>
                </a:lnTo>
                <a:lnTo>
                  <a:pt x="1314" y="9344"/>
                </a:lnTo>
                <a:lnTo>
                  <a:pt x="1119" y="9636"/>
                </a:lnTo>
                <a:lnTo>
                  <a:pt x="1022" y="9806"/>
                </a:lnTo>
                <a:lnTo>
                  <a:pt x="973" y="9952"/>
                </a:lnTo>
                <a:lnTo>
                  <a:pt x="852" y="9831"/>
                </a:lnTo>
                <a:lnTo>
                  <a:pt x="754" y="9709"/>
                </a:lnTo>
                <a:lnTo>
                  <a:pt x="779" y="9660"/>
                </a:lnTo>
                <a:lnTo>
                  <a:pt x="852" y="9490"/>
                </a:lnTo>
                <a:lnTo>
                  <a:pt x="925" y="9320"/>
                </a:lnTo>
                <a:lnTo>
                  <a:pt x="1144" y="9003"/>
                </a:lnTo>
                <a:lnTo>
                  <a:pt x="1387" y="8736"/>
                </a:lnTo>
                <a:lnTo>
                  <a:pt x="1484" y="8565"/>
                </a:lnTo>
                <a:lnTo>
                  <a:pt x="1582" y="8419"/>
                </a:lnTo>
                <a:lnTo>
                  <a:pt x="1582" y="8371"/>
                </a:lnTo>
                <a:lnTo>
                  <a:pt x="1533" y="8346"/>
                </a:lnTo>
                <a:lnTo>
                  <a:pt x="1436" y="8371"/>
                </a:lnTo>
                <a:lnTo>
                  <a:pt x="1338" y="8419"/>
                </a:lnTo>
                <a:lnTo>
                  <a:pt x="1217" y="8468"/>
                </a:lnTo>
                <a:lnTo>
                  <a:pt x="1119" y="8565"/>
                </a:lnTo>
                <a:lnTo>
                  <a:pt x="949" y="8736"/>
                </a:lnTo>
                <a:lnTo>
                  <a:pt x="827" y="8906"/>
                </a:lnTo>
                <a:lnTo>
                  <a:pt x="681" y="9052"/>
                </a:lnTo>
                <a:lnTo>
                  <a:pt x="560" y="9247"/>
                </a:lnTo>
                <a:lnTo>
                  <a:pt x="511" y="9003"/>
                </a:lnTo>
                <a:lnTo>
                  <a:pt x="535" y="8930"/>
                </a:lnTo>
                <a:lnTo>
                  <a:pt x="633" y="8760"/>
                </a:lnTo>
                <a:lnTo>
                  <a:pt x="730" y="8565"/>
                </a:lnTo>
                <a:lnTo>
                  <a:pt x="998" y="8200"/>
                </a:lnTo>
                <a:lnTo>
                  <a:pt x="1265" y="7835"/>
                </a:lnTo>
                <a:lnTo>
                  <a:pt x="1265" y="7787"/>
                </a:lnTo>
                <a:lnTo>
                  <a:pt x="1241" y="7787"/>
                </a:lnTo>
                <a:lnTo>
                  <a:pt x="1022" y="7908"/>
                </a:lnTo>
                <a:lnTo>
                  <a:pt x="852" y="8054"/>
                </a:lnTo>
                <a:lnTo>
                  <a:pt x="681" y="8200"/>
                </a:lnTo>
                <a:lnTo>
                  <a:pt x="511" y="8395"/>
                </a:lnTo>
                <a:lnTo>
                  <a:pt x="462" y="8444"/>
                </a:lnTo>
                <a:lnTo>
                  <a:pt x="487" y="8030"/>
                </a:lnTo>
                <a:lnTo>
                  <a:pt x="487" y="7981"/>
                </a:lnTo>
                <a:lnTo>
                  <a:pt x="608" y="7835"/>
                </a:lnTo>
                <a:lnTo>
                  <a:pt x="730" y="7689"/>
                </a:lnTo>
                <a:lnTo>
                  <a:pt x="852" y="7543"/>
                </a:lnTo>
                <a:lnTo>
                  <a:pt x="949" y="7373"/>
                </a:lnTo>
                <a:lnTo>
                  <a:pt x="949" y="7349"/>
                </a:lnTo>
                <a:lnTo>
                  <a:pt x="949" y="7324"/>
                </a:lnTo>
                <a:lnTo>
                  <a:pt x="900" y="7324"/>
                </a:lnTo>
                <a:lnTo>
                  <a:pt x="730" y="7446"/>
                </a:lnTo>
                <a:lnTo>
                  <a:pt x="511" y="7592"/>
                </a:lnTo>
                <a:lnTo>
                  <a:pt x="560" y="7276"/>
                </a:lnTo>
                <a:lnTo>
                  <a:pt x="608" y="6959"/>
                </a:lnTo>
                <a:lnTo>
                  <a:pt x="681" y="6643"/>
                </a:lnTo>
                <a:lnTo>
                  <a:pt x="779" y="6351"/>
                </a:lnTo>
                <a:lnTo>
                  <a:pt x="925" y="6083"/>
                </a:lnTo>
                <a:lnTo>
                  <a:pt x="1119" y="5840"/>
                </a:lnTo>
                <a:lnTo>
                  <a:pt x="1338" y="5597"/>
                </a:lnTo>
                <a:lnTo>
                  <a:pt x="1630" y="5402"/>
                </a:lnTo>
                <a:lnTo>
                  <a:pt x="1776" y="5305"/>
                </a:lnTo>
                <a:lnTo>
                  <a:pt x="1922" y="5232"/>
                </a:lnTo>
                <a:lnTo>
                  <a:pt x="2263" y="5134"/>
                </a:lnTo>
                <a:lnTo>
                  <a:pt x="2604" y="5086"/>
                </a:lnTo>
                <a:lnTo>
                  <a:pt x="2969" y="5061"/>
                </a:lnTo>
                <a:close/>
                <a:moveTo>
                  <a:pt x="15622" y="1631"/>
                </a:moveTo>
                <a:lnTo>
                  <a:pt x="15622" y="2044"/>
                </a:lnTo>
                <a:lnTo>
                  <a:pt x="15597" y="2896"/>
                </a:lnTo>
                <a:lnTo>
                  <a:pt x="15597" y="3310"/>
                </a:lnTo>
                <a:lnTo>
                  <a:pt x="15622" y="3748"/>
                </a:lnTo>
                <a:lnTo>
                  <a:pt x="15622" y="4186"/>
                </a:lnTo>
                <a:lnTo>
                  <a:pt x="15622" y="4648"/>
                </a:lnTo>
                <a:lnTo>
                  <a:pt x="15549" y="5524"/>
                </a:lnTo>
                <a:lnTo>
                  <a:pt x="15524" y="6035"/>
                </a:lnTo>
                <a:lnTo>
                  <a:pt x="15524" y="6521"/>
                </a:lnTo>
                <a:lnTo>
                  <a:pt x="15524" y="7519"/>
                </a:lnTo>
                <a:lnTo>
                  <a:pt x="15524" y="9441"/>
                </a:lnTo>
                <a:lnTo>
                  <a:pt x="15500" y="11364"/>
                </a:lnTo>
                <a:lnTo>
                  <a:pt x="15524" y="12142"/>
                </a:lnTo>
                <a:lnTo>
                  <a:pt x="15403" y="12264"/>
                </a:lnTo>
                <a:lnTo>
                  <a:pt x="15281" y="12386"/>
                </a:lnTo>
                <a:lnTo>
                  <a:pt x="15184" y="12532"/>
                </a:lnTo>
                <a:lnTo>
                  <a:pt x="15111" y="12702"/>
                </a:lnTo>
                <a:lnTo>
                  <a:pt x="14940" y="13018"/>
                </a:lnTo>
                <a:lnTo>
                  <a:pt x="14819" y="13334"/>
                </a:lnTo>
                <a:lnTo>
                  <a:pt x="14624" y="13213"/>
                </a:lnTo>
                <a:lnTo>
                  <a:pt x="14746" y="13018"/>
                </a:lnTo>
                <a:lnTo>
                  <a:pt x="14867" y="12775"/>
                </a:lnTo>
                <a:lnTo>
                  <a:pt x="15013" y="12337"/>
                </a:lnTo>
                <a:lnTo>
                  <a:pt x="15184" y="11948"/>
                </a:lnTo>
                <a:lnTo>
                  <a:pt x="15232" y="11729"/>
                </a:lnTo>
                <a:lnTo>
                  <a:pt x="15281" y="11534"/>
                </a:lnTo>
                <a:lnTo>
                  <a:pt x="15281" y="11485"/>
                </a:lnTo>
                <a:lnTo>
                  <a:pt x="15257" y="11485"/>
                </a:lnTo>
                <a:lnTo>
                  <a:pt x="15184" y="11510"/>
                </a:lnTo>
                <a:lnTo>
                  <a:pt x="15111" y="11558"/>
                </a:lnTo>
                <a:lnTo>
                  <a:pt x="15038" y="11607"/>
                </a:lnTo>
                <a:lnTo>
                  <a:pt x="14989" y="11680"/>
                </a:lnTo>
                <a:lnTo>
                  <a:pt x="14916" y="11850"/>
                </a:lnTo>
                <a:lnTo>
                  <a:pt x="14843" y="11996"/>
                </a:lnTo>
                <a:lnTo>
                  <a:pt x="14527" y="12629"/>
                </a:lnTo>
                <a:lnTo>
                  <a:pt x="14405" y="12824"/>
                </a:lnTo>
                <a:lnTo>
                  <a:pt x="14332" y="13042"/>
                </a:lnTo>
                <a:lnTo>
                  <a:pt x="14016" y="12872"/>
                </a:lnTo>
                <a:lnTo>
                  <a:pt x="14089" y="12799"/>
                </a:lnTo>
                <a:lnTo>
                  <a:pt x="14162" y="12726"/>
                </a:lnTo>
                <a:lnTo>
                  <a:pt x="14259" y="12532"/>
                </a:lnTo>
                <a:lnTo>
                  <a:pt x="14405" y="12118"/>
                </a:lnTo>
                <a:lnTo>
                  <a:pt x="14673" y="11558"/>
                </a:lnTo>
                <a:lnTo>
                  <a:pt x="14965" y="10999"/>
                </a:lnTo>
                <a:lnTo>
                  <a:pt x="14965" y="10974"/>
                </a:lnTo>
                <a:lnTo>
                  <a:pt x="14940" y="10950"/>
                </a:lnTo>
                <a:lnTo>
                  <a:pt x="14794" y="11047"/>
                </a:lnTo>
                <a:lnTo>
                  <a:pt x="14697" y="11145"/>
                </a:lnTo>
                <a:lnTo>
                  <a:pt x="14502" y="11364"/>
                </a:lnTo>
                <a:lnTo>
                  <a:pt x="14332" y="11607"/>
                </a:lnTo>
                <a:lnTo>
                  <a:pt x="14210" y="11875"/>
                </a:lnTo>
                <a:lnTo>
                  <a:pt x="13967" y="12288"/>
                </a:lnTo>
                <a:lnTo>
                  <a:pt x="13870" y="12532"/>
                </a:lnTo>
                <a:lnTo>
                  <a:pt x="13821" y="12653"/>
                </a:lnTo>
                <a:lnTo>
                  <a:pt x="13821" y="12775"/>
                </a:lnTo>
                <a:lnTo>
                  <a:pt x="13626" y="12678"/>
                </a:lnTo>
                <a:lnTo>
                  <a:pt x="13651" y="12605"/>
                </a:lnTo>
                <a:lnTo>
                  <a:pt x="13675" y="12507"/>
                </a:lnTo>
                <a:lnTo>
                  <a:pt x="13724" y="12337"/>
                </a:lnTo>
                <a:lnTo>
                  <a:pt x="13797" y="12167"/>
                </a:lnTo>
                <a:lnTo>
                  <a:pt x="13943" y="11875"/>
                </a:lnTo>
                <a:lnTo>
                  <a:pt x="14064" y="11558"/>
                </a:lnTo>
                <a:lnTo>
                  <a:pt x="14162" y="11218"/>
                </a:lnTo>
                <a:lnTo>
                  <a:pt x="14259" y="10901"/>
                </a:lnTo>
                <a:lnTo>
                  <a:pt x="14405" y="10585"/>
                </a:lnTo>
                <a:lnTo>
                  <a:pt x="14405" y="10561"/>
                </a:lnTo>
                <a:lnTo>
                  <a:pt x="14356" y="10561"/>
                </a:lnTo>
                <a:lnTo>
                  <a:pt x="14259" y="10634"/>
                </a:lnTo>
                <a:lnTo>
                  <a:pt x="14162" y="10731"/>
                </a:lnTo>
                <a:lnTo>
                  <a:pt x="13991" y="10950"/>
                </a:lnTo>
                <a:lnTo>
                  <a:pt x="13870" y="11218"/>
                </a:lnTo>
                <a:lnTo>
                  <a:pt x="13772" y="11461"/>
                </a:lnTo>
                <a:lnTo>
                  <a:pt x="13651" y="11729"/>
                </a:lnTo>
                <a:lnTo>
                  <a:pt x="13505" y="11996"/>
                </a:lnTo>
                <a:lnTo>
                  <a:pt x="13383" y="12264"/>
                </a:lnTo>
                <a:lnTo>
                  <a:pt x="13359" y="12410"/>
                </a:lnTo>
                <a:lnTo>
                  <a:pt x="13334" y="12556"/>
                </a:lnTo>
                <a:lnTo>
                  <a:pt x="12872" y="12337"/>
                </a:lnTo>
                <a:lnTo>
                  <a:pt x="12994" y="12191"/>
                </a:lnTo>
                <a:lnTo>
                  <a:pt x="13115" y="12021"/>
                </a:lnTo>
                <a:lnTo>
                  <a:pt x="13310" y="11607"/>
                </a:lnTo>
                <a:lnTo>
                  <a:pt x="13772" y="10609"/>
                </a:lnTo>
                <a:lnTo>
                  <a:pt x="13772" y="10585"/>
                </a:lnTo>
                <a:lnTo>
                  <a:pt x="13772" y="10561"/>
                </a:lnTo>
                <a:lnTo>
                  <a:pt x="13748" y="10561"/>
                </a:lnTo>
                <a:lnTo>
                  <a:pt x="13724" y="10585"/>
                </a:lnTo>
                <a:lnTo>
                  <a:pt x="13456" y="10999"/>
                </a:lnTo>
                <a:lnTo>
                  <a:pt x="13188" y="11412"/>
                </a:lnTo>
                <a:lnTo>
                  <a:pt x="12945" y="11850"/>
                </a:lnTo>
                <a:lnTo>
                  <a:pt x="12823" y="12069"/>
                </a:lnTo>
                <a:lnTo>
                  <a:pt x="12750" y="12313"/>
                </a:lnTo>
                <a:lnTo>
                  <a:pt x="12361" y="12118"/>
                </a:lnTo>
                <a:lnTo>
                  <a:pt x="12288" y="12094"/>
                </a:lnTo>
                <a:lnTo>
                  <a:pt x="12337" y="11923"/>
                </a:lnTo>
                <a:lnTo>
                  <a:pt x="12458" y="11631"/>
                </a:lnTo>
                <a:lnTo>
                  <a:pt x="12604" y="11339"/>
                </a:lnTo>
                <a:lnTo>
                  <a:pt x="12823" y="10828"/>
                </a:lnTo>
                <a:lnTo>
                  <a:pt x="12945" y="10585"/>
                </a:lnTo>
                <a:lnTo>
                  <a:pt x="13091" y="10342"/>
                </a:lnTo>
                <a:lnTo>
                  <a:pt x="13091" y="10293"/>
                </a:lnTo>
                <a:lnTo>
                  <a:pt x="13067" y="10244"/>
                </a:lnTo>
                <a:lnTo>
                  <a:pt x="12969" y="10244"/>
                </a:lnTo>
                <a:lnTo>
                  <a:pt x="12775" y="10463"/>
                </a:lnTo>
                <a:lnTo>
                  <a:pt x="12604" y="10682"/>
                </a:lnTo>
                <a:lnTo>
                  <a:pt x="12458" y="10926"/>
                </a:lnTo>
                <a:lnTo>
                  <a:pt x="12312" y="11193"/>
                </a:lnTo>
                <a:lnTo>
                  <a:pt x="12118" y="11510"/>
                </a:lnTo>
                <a:lnTo>
                  <a:pt x="12020" y="11729"/>
                </a:lnTo>
                <a:lnTo>
                  <a:pt x="11947" y="11923"/>
                </a:lnTo>
                <a:lnTo>
                  <a:pt x="11655" y="11802"/>
                </a:lnTo>
                <a:lnTo>
                  <a:pt x="11728" y="11631"/>
                </a:lnTo>
                <a:lnTo>
                  <a:pt x="11777" y="11461"/>
                </a:lnTo>
                <a:lnTo>
                  <a:pt x="11874" y="11145"/>
                </a:lnTo>
                <a:lnTo>
                  <a:pt x="12118" y="10658"/>
                </a:lnTo>
                <a:lnTo>
                  <a:pt x="12239" y="10415"/>
                </a:lnTo>
                <a:lnTo>
                  <a:pt x="12385" y="10196"/>
                </a:lnTo>
                <a:lnTo>
                  <a:pt x="12410" y="10171"/>
                </a:lnTo>
                <a:lnTo>
                  <a:pt x="12385" y="10147"/>
                </a:lnTo>
                <a:lnTo>
                  <a:pt x="12361" y="10123"/>
                </a:lnTo>
                <a:lnTo>
                  <a:pt x="12312" y="10147"/>
                </a:lnTo>
                <a:lnTo>
                  <a:pt x="12142" y="10342"/>
                </a:lnTo>
                <a:lnTo>
                  <a:pt x="11972" y="10561"/>
                </a:lnTo>
                <a:lnTo>
                  <a:pt x="11826" y="10780"/>
                </a:lnTo>
                <a:lnTo>
                  <a:pt x="11704" y="11023"/>
                </a:lnTo>
                <a:lnTo>
                  <a:pt x="11534" y="11339"/>
                </a:lnTo>
                <a:lnTo>
                  <a:pt x="11461" y="11510"/>
                </a:lnTo>
                <a:lnTo>
                  <a:pt x="11436" y="11704"/>
                </a:lnTo>
                <a:lnTo>
                  <a:pt x="10974" y="11510"/>
                </a:lnTo>
                <a:lnTo>
                  <a:pt x="11120" y="11120"/>
                </a:lnTo>
                <a:lnTo>
                  <a:pt x="11315" y="10755"/>
                </a:lnTo>
                <a:lnTo>
                  <a:pt x="11534" y="10317"/>
                </a:lnTo>
                <a:lnTo>
                  <a:pt x="11655" y="10123"/>
                </a:lnTo>
                <a:lnTo>
                  <a:pt x="11801" y="9928"/>
                </a:lnTo>
                <a:lnTo>
                  <a:pt x="11801" y="9904"/>
                </a:lnTo>
                <a:lnTo>
                  <a:pt x="11680" y="9952"/>
                </a:lnTo>
                <a:lnTo>
                  <a:pt x="11582" y="10001"/>
                </a:lnTo>
                <a:lnTo>
                  <a:pt x="11485" y="10074"/>
                </a:lnTo>
                <a:lnTo>
                  <a:pt x="11412" y="10171"/>
                </a:lnTo>
                <a:lnTo>
                  <a:pt x="11266" y="10366"/>
                </a:lnTo>
                <a:lnTo>
                  <a:pt x="11144" y="10561"/>
                </a:lnTo>
                <a:lnTo>
                  <a:pt x="10877" y="10974"/>
                </a:lnTo>
                <a:lnTo>
                  <a:pt x="10755" y="11193"/>
                </a:lnTo>
                <a:lnTo>
                  <a:pt x="10706" y="11315"/>
                </a:lnTo>
                <a:lnTo>
                  <a:pt x="10682" y="11437"/>
                </a:lnTo>
                <a:lnTo>
                  <a:pt x="10633" y="11412"/>
                </a:lnTo>
                <a:lnTo>
                  <a:pt x="10244" y="11315"/>
                </a:lnTo>
                <a:lnTo>
                  <a:pt x="10366" y="11023"/>
                </a:lnTo>
                <a:lnTo>
                  <a:pt x="10487" y="10731"/>
                </a:lnTo>
                <a:lnTo>
                  <a:pt x="10731" y="10244"/>
                </a:lnTo>
                <a:lnTo>
                  <a:pt x="10974" y="9782"/>
                </a:lnTo>
                <a:lnTo>
                  <a:pt x="10974" y="9758"/>
                </a:lnTo>
                <a:lnTo>
                  <a:pt x="10950" y="9758"/>
                </a:lnTo>
                <a:lnTo>
                  <a:pt x="10779" y="9928"/>
                </a:lnTo>
                <a:lnTo>
                  <a:pt x="10609" y="10123"/>
                </a:lnTo>
                <a:lnTo>
                  <a:pt x="10487" y="10317"/>
                </a:lnTo>
                <a:lnTo>
                  <a:pt x="10341" y="10536"/>
                </a:lnTo>
                <a:lnTo>
                  <a:pt x="10147" y="10877"/>
                </a:lnTo>
                <a:lnTo>
                  <a:pt x="10049" y="11072"/>
                </a:lnTo>
                <a:lnTo>
                  <a:pt x="9976" y="11266"/>
                </a:lnTo>
                <a:lnTo>
                  <a:pt x="9441" y="11169"/>
                </a:lnTo>
                <a:lnTo>
                  <a:pt x="9611" y="10828"/>
                </a:lnTo>
                <a:lnTo>
                  <a:pt x="9806" y="10463"/>
                </a:lnTo>
                <a:lnTo>
                  <a:pt x="9903" y="10269"/>
                </a:lnTo>
                <a:lnTo>
                  <a:pt x="9903" y="10171"/>
                </a:lnTo>
                <a:lnTo>
                  <a:pt x="9903" y="10074"/>
                </a:lnTo>
                <a:lnTo>
                  <a:pt x="9903" y="10050"/>
                </a:lnTo>
                <a:lnTo>
                  <a:pt x="9879" y="10050"/>
                </a:lnTo>
                <a:lnTo>
                  <a:pt x="9782" y="10098"/>
                </a:lnTo>
                <a:lnTo>
                  <a:pt x="9709" y="10147"/>
                </a:lnTo>
                <a:lnTo>
                  <a:pt x="9563" y="10317"/>
                </a:lnTo>
                <a:lnTo>
                  <a:pt x="9441" y="10488"/>
                </a:lnTo>
                <a:lnTo>
                  <a:pt x="9344" y="10658"/>
                </a:lnTo>
                <a:lnTo>
                  <a:pt x="9198" y="10877"/>
                </a:lnTo>
                <a:lnTo>
                  <a:pt x="9149" y="10999"/>
                </a:lnTo>
                <a:lnTo>
                  <a:pt x="9076" y="11120"/>
                </a:lnTo>
                <a:lnTo>
                  <a:pt x="8930" y="11072"/>
                </a:lnTo>
                <a:lnTo>
                  <a:pt x="8492" y="10974"/>
                </a:lnTo>
                <a:lnTo>
                  <a:pt x="8638" y="10731"/>
                </a:lnTo>
                <a:lnTo>
                  <a:pt x="8930" y="10244"/>
                </a:lnTo>
                <a:lnTo>
                  <a:pt x="9100" y="10025"/>
                </a:lnTo>
                <a:lnTo>
                  <a:pt x="9246" y="9782"/>
                </a:lnTo>
                <a:lnTo>
                  <a:pt x="9271" y="9758"/>
                </a:lnTo>
                <a:lnTo>
                  <a:pt x="9271" y="9733"/>
                </a:lnTo>
                <a:lnTo>
                  <a:pt x="9222" y="9733"/>
                </a:lnTo>
                <a:lnTo>
                  <a:pt x="9027" y="9879"/>
                </a:lnTo>
                <a:lnTo>
                  <a:pt x="8857" y="10025"/>
                </a:lnTo>
                <a:lnTo>
                  <a:pt x="8687" y="10196"/>
                </a:lnTo>
                <a:lnTo>
                  <a:pt x="8565" y="10390"/>
                </a:lnTo>
                <a:lnTo>
                  <a:pt x="8370" y="10634"/>
                </a:lnTo>
                <a:lnTo>
                  <a:pt x="8273" y="10780"/>
                </a:lnTo>
                <a:lnTo>
                  <a:pt x="8200" y="10926"/>
                </a:lnTo>
                <a:lnTo>
                  <a:pt x="7932" y="10853"/>
                </a:lnTo>
                <a:lnTo>
                  <a:pt x="8078" y="10536"/>
                </a:lnTo>
                <a:lnTo>
                  <a:pt x="8273" y="10220"/>
                </a:lnTo>
                <a:lnTo>
                  <a:pt x="8370" y="10074"/>
                </a:lnTo>
                <a:lnTo>
                  <a:pt x="8492" y="9952"/>
                </a:lnTo>
                <a:lnTo>
                  <a:pt x="8492" y="9928"/>
                </a:lnTo>
                <a:lnTo>
                  <a:pt x="8492" y="9904"/>
                </a:lnTo>
                <a:lnTo>
                  <a:pt x="8468" y="9879"/>
                </a:lnTo>
                <a:lnTo>
                  <a:pt x="8443" y="9904"/>
                </a:lnTo>
                <a:lnTo>
                  <a:pt x="8273" y="9977"/>
                </a:lnTo>
                <a:lnTo>
                  <a:pt x="8127" y="10074"/>
                </a:lnTo>
                <a:lnTo>
                  <a:pt x="8005" y="10196"/>
                </a:lnTo>
                <a:lnTo>
                  <a:pt x="7884" y="10342"/>
                </a:lnTo>
                <a:lnTo>
                  <a:pt x="7738" y="10561"/>
                </a:lnTo>
                <a:lnTo>
                  <a:pt x="7616" y="10804"/>
                </a:lnTo>
                <a:lnTo>
                  <a:pt x="7300" y="10731"/>
                </a:lnTo>
                <a:lnTo>
                  <a:pt x="7397" y="10561"/>
                </a:lnTo>
                <a:lnTo>
                  <a:pt x="7495" y="10390"/>
                </a:lnTo>
                <a:lnTo>
                  <a:pt x="7641" y="10123"/>
                </a:lnTo>
                <a:lnTo>
                  <a:pt x="7714" y="9977"/>
                </a:lnTo>
                <a:lnTo>
                  <a:pt x="7714" y="9831"/>
                </a:lnTo>
                <a:lnTo>
                  <a:pt x="7689" y="9831"/>
                </a:lnTo>
                <a:lnTo>
                  <a:pt x="7592" y="9904"/>
                </a:lnTo>
                <a:lnTo>
                  <a:pt x="7470" y="10025"/>
                </a:lnTo>
                <a:lnTo>
                  <a:pt x="7324" y="10293"/>
                </a:lnTo>
                <a:lnTo>
                  <a:pt x="7178" y="10488"/>
                </a:lnTo>
                <a:lnTo>
                  <a:pt x="7105" y="10585"/>
                </a:lnTo>
                <a:lnTo>
                  <a:pt x="7057" y="10682"/>
                </a:lnTo>
                <a:lnTo>
                  <a:pt x="6643" y="10585"/>
                </a:lnTo>
                <a:lnTo>
                  <a:pt x="6692" y="10488"/>
                </a:lnTo>
                <a:lnTo>
                  <a:pt x="6789" y="10293"/>
                </a:lnTo>
                <a:lnTo>
                  <a:pt x="6886" y="10074"/>
                </a:lnTo>
                <a:lnTo>
                  <a:pt x="7057" y="9636"/>
                </a:lnTo>
                <a:lnTo>
                  <a:pt x="7057" y="9612"/>
                </a:lnTo>
                <a:lnTo>
                  <a:pt x="7032" y="9587"/>
                </a:lnTo>
                <a:lnTo>
                  <a:pt x="7008" y="9612"/>
                </a:lnTo>
                <a:lnTo>
                  <a:pt x="6765" y="9904"/>
                </a:lnTo>
                <a:lnTo>
                  <a:pt x="6521" y="10196"/>
                </a:lnTo>
                <a:lnTo>
                  <a:pt x="6400" y="10342"/>
                </a:lnTo>
                <a:lnTo>
                  <a:pt x="6254" y="10512"/>
                </a:lnTo>
                <a:lnTo>
                  <a:pt x="5816" y="10463"/>
                </a:lnTo>
                <a:lnTo>
                  <a:pt x="5889" y="10244"/>
                </a:lnTo>
                <a:lnTo>
                  <a:pt x="6010" y="10050"/>
                </a:lnTo>
                <a:lnTo>
                  <a:pt x="6205" y="9806"/>
                </a:lnTo>
                <a:lnTo>
                  <a:pt x="6278" y="9685"/>
                </a:lnTo>
                <a:lnTo>
                  <a:pt x="6302" y="9612"/>
                </a:lnTo>
                <a:lnTo>
                  <a:pt x="6327" y="9539"/>
                </a:lnTo>
                <a:lnTo>
                  <a:pt x="6302" y="9514"/>
                </a:lnTo>
                <a:lnTo>
                  <a:pt x="6205" y="9514"/>
                </a:lnTo>
                <a:lnTo>
                  <a:pt x="6132" y="9539"/>
                </a:lnTo>
                <a:lnTo>
                  <a:pt x="5986" y="9660"/>
                </a:lnTo>
                <a:lnTo>
                  <a:pt x="5864" y="9782"/>
                </a:lnTo>
                <a:lnTo>
                  <a:pt x="5767" y="9928"/>
                </a:lnTo>
                <a:lnTo>
                  <a:pt x="5597" y="10171"/>
                </a:lnTo>
                <a:lnTo>
                  <a:pt x="5524" y="10293"/>
                </a:lnTo>
                <a:lnTo>
                  <a:pt x="5475" y="10439"/>
                </a:lnTo>
                <a:lnTo>
                  <a:pt x="5256" y="10463"/>
                </a:lnTo>
                <a:lnTo>
                  <a:pt x="5061" y="10488"/>
                </a:lnTo>
                <a:lnTo>
                  <a:pt x="5183" y="10220"/>
                </a:lnTo>
                <a:lnTo>
                  <a:pt x="5378" y="9855"/>
                </a:lnTo>
                <a:lnTo>
                  <a:pt x="5475" y="9660"/>
                </a:lnTo>
                <a:lnTo>
                  <a:pt x="5597" y="9490"/>
                </a:lnTo>
                <a:lnTo>
                  <a:pt x="5378" y="9636"/>
                </a:lnTo>
                <a:lnTo>
                  <a:pt x="5183" y="9806"/>
                </a:lnTo>
                <a:lnTo>
                  <a:pt x="4988" y="10025"/>
                </a:lnTo>
                <a:lnTo>
                  <a:pt x="4818" y="10244"/>
                </a:lnTo>
                <a:lnTo>
                  <a:pt x="4818" y="8979"/>
                </a:lnTo>
                <a:lnTo>
                  <a:pt x="4794" y="7714"/>
                </a:lnTo>
                <a:lnTo>
                  <a:pt x="4794" y="6254"/>
                </a:lnTo>
                <a:lnTo>
                  <a:pt x="4794" y="5718"/>
                </a:lnTo>
                <a:lnTo>
                  <a:pt x="4794" y="5426"/>
                </a:lnTo>
                <a:lnTo>
                  <a:pt x="4769" y="5159"/>
                </a:lnTo>
                <a:lnTo>
                  <a:pt x="5086" y="5159"/>
                </a:lnTo>
                <a:lnTo>
                  <a:pt x="5986" y="5134"/>
                </a:lnTo>
                <a:lnTo>
                  <a:pt x="6886" y="5086"/>
                </a:lnTo>
                <a:lnTo>
                  <a:pt x="7349" y="5037"/>
                </a:lnTo>
                <a:lnTo>
                  <a:pt x="7835" y="4988"/>
                </a:lnTo>
                <a:lnTo>
                  <a:pt x="8297" y="4916"/>
                </a:lnTo>
                <a:lnTo>
                  <a:pt x="8784" y="4843"/>
                </a:lnTo>
                <a:lnTo>
                  <a:pt x="9709" y="4624"/>
                </a:lnTo>
                <a:lnTo>
                  <a:pt x="10633" y="4356"/>
                </a:lnTo>
                <a:lnTo>
                  <a:pt x="11071" y="4210"/>
                </a:lnTo>
                <a:lnTo>
                  <a:pt x="11509" y="4040"/>
                </a:lnTo>
                <a:lnTo>
                  <a:pt x="11923" y="3869"/>
                </a:lnTo>
                <a:lnTo>
                  <a:pt x="12361" y="3675"/>
                </a:lnTo>
                <a:lnTo>
                  <a:pt x="13188" y="3261"/>
                </a:lnTo>
                <a:lnTo>
                  <a:pt x="14016" y="2823"/>
                </a:lnTo>
                <a:lnTo>
                  <a:pt x="14308" y="2653"/>
                </a:lnTo>
                <a:lnTo>
                  <a:pt x="14575" y="2458"/>
                </a:lnTo>
                <a:lnTo>
                  <a:pt x="15111" y="2044"/>
                </a:lnTo>
                <a:lnTo>
                  <a:pt x="15354" y="1850"/>
                </a:lnTo>
                <a:lnTo>
                  <a:pt x="15500" y="1752"/>
                </a:lnTo>
                <a:lnTo>
                  <a:pt x="15622" y="1631"/>
                </a:lnTo>
                <a:close/>
                <a:moveTo>
                  <a:pt x="15524" y="12605"/>
                </a:moveTo>
                <a:lnTo>
                  <a:pt x="15549" y="13164"/>
                </a:lnTo>
                <a:lnTo>
                  <a:pt x="15476" y="13164"/>
                </a:lnTo>
                <a:lnTo>
                  <a:pt x="15427" y="13213"/>
                </a:lnTo>
                <a:lnTo>
                  <a:pt x="15305" y="13286"/>
                </a:lnTo>
                <a:lnTo>
                  <a:pt x="15232" y="13432"/>
                </a:lnTo>
                <a:lnTo>
                  <a:pt x="15135" y="13578"/>
                </a:lnTo>
                <a:lnTo>
                  <a:pt x="15111" y="13529"/>
                </a:lnTo>
                <a:lnTo>
                  <a:pt x="15257" y="13213"/>
                </a:lnTo>
                <a:lnTo>
                  <a:pt x="15403" y="12872"/>
                </a:lnTo>
                <a:lnTo>
                  <a:pt x="15524" y="12605"/>
                </a:lnTo>
                <a:close/>
                <a:moveTo>
                  <a:pt x="15549" y="13359"/>
                </a:moveTo>
                <a:lnTo>
                  <a:pt x="15573" y="13943"/>
                </a:lnTo>
                <a:lnTo>
                  <a:pt x="15354" y="13748"/>
                </a:lnTo>
                <a:lnTo>
                  <a:pt x="15451" y="13553"/>
                </a:lnTo>
                <a:lnTo>
                  <a:pt x="15549" y="13359"/>
                </a:lnTo>
                <a:close/>
                <a:moveTo>
                  <a:pt x="16692" y="463"/>
                </a:moveTo>
                <a:lnTo>
                  <a:pt x="16789" y="487"/>
                </a:lnTo>
                <a:lnTo>
                  <a:pt x="16862" y="536"/>
                </a:lnTo>
                <a:lnTo>
                  <a:pt x="16935" y="633"/>
                </a:lnTo>
                <a:lnTo>
                  <a:pt x="16984" y="730"/>
                </a:lnTo>
                <a:lnTo>
                  <a:pt x="17033" y="852"/>
                </a:lnTo>
                <a:lnTo>
                  <a:pt x="17081" y="1047"/>
                </a:lnTo>
                <a:lnTo>
                  <a:pt x="17130" y="1314"/>
                </a:lnTo>
                <a:lnTo>
                  <a:pt x="17154" y="1582"/>
                </a:lnTo>
                <a:lnTo>
                  <a:pt x="17179" y="2142"/>
                </a:lnTo>
                <a:lnTo>
                  <a:pt x="17106" y="3237"/>
                </a:lnTo>
                <a:lnTo>
                  <a:pt x="17081" y="4380"/>
                </a:lnTo>
                <a:lnTo>
                  <a:pt x="17081" y="5499"/>
                </a:lnTo>
                <a:lnTo>
                  <a:pt x="17154" y="7738"/>
                </a:lnTo>
                <a:lnTo>
                  <a:pt x="17203" y="9928"/>
                </a:lnTo>
                <a:lnTo>
                  <a:pt x="17203" y="12094"/>
                </a:lnTo>
                <a:lnTo>
                  <a:pt x="17179" y="13213"/>
                </a:lnTo>
                <a:lnTo>
                  <a:pt x="17130" y="13748"/>
                </a:lnTo>
                <a:lnTo>
                  <a:pt x="17081" y="14283"/>
                </a:lnTo>
                <a:lnTo>
                  <a:pt x="17033" y="14502"/>
                </a:lnTo>
                <a:lnTo>
                  <a:pt x="16984" y="14746"/>
                </a:lnTo>
                <a:lnTo>
                  <a:pt x="16935" y="14867"/>
                </a:lnTo>
                <a:lnTo>
                  <a:pt x="16887" y="14965"/>
                </a:lnTo>
                <a:lnTo>
                  <a:pt x="16814" y="15038"/>
                </a:lnTo>
                <a:lnTo>
                  <a:pt x="16716" y="15111"/>
                </a:lnTo>
                <a:lnTo>
                  <a:pt x="16643" y="15111"/>
                </a:lnTo>
                <a:lnTo>
                  <a:pt x="16570" y="15086"/>
                </a:lnTo>
                <a:lnTo>
                  <a:pt x="16449" y="15038"/>
                </a:lnTo>
                <a:lnTo>
                  <a:pt x="16327" y="14916"/>
                </a:lnTo>
                <a:lnTo>
                  <a:pt x="16205" y="14794"/>
                </a:lnTo>
                <a:lnTo>
                  <a:pt x="16205" y="13991"/>
                </a:lnTo>
                <a:lnTo>
                  <a:pt x="16181" y="13188"/>
                </a:lnTo>
                <a:lnTo>
                  <a:pt x="16132" y="12361"/>
                </a:lnTo>
                <a:lnTo>
                  <a:pt x="16132" y="11558"/>
                </a:lnTo>
                <a:lnTo>
                  <a:pt x="16132" y="9636"/>
                </a:lnTo>
                <a:lnTo>
                  <a:pt x="16132" y="7714"/>
                </a:lnTo>
                <a:lnTo>
                  <a:pt x="16132" y="6789"/>
                </a:lnTo>
                <a:lnTo>
                  <a:pt x="16132" y="6327"/>
                </a:lnTo>
                <a:lnTo>
                  <a:pt x="16132" y="5864"/>
                </a:lnTo>
                <a:lnTo>
                  <a:pt x="16205" y="4988"/>
                </a:lnTo>
                <a:lnTo>
                  <a:pt x="16230" y="4551"/>
                </a:lnTo>
                <a:lnTo>
                  <a:pt x="16205" y="4113"/>
                </a:lnTo>
                <a:lnTo>
                  <a:pt x="16181" y="3237"/>
                </a:lnTo>
                <a:lnTo>
                  <a:pt x="16157" y="2799"/>
                </a:lnTo>
                <a:lnTo>
                  <a:pt x="16181" y="2361"/>
                </a:lnTo>
                <a:lnTo>
                  <a:pt x="16205" y="1558"/>
                </a:lnTo>
                <a:lnTo>
                  <a:pt x="16181" y="1144"/>
                </a:lnTo>
                <a:lnTo>
                  <a:pt x="16181" y="755"/>
                </a:lnTo>
                <a:lnTo>
                  <a:pt x="16254" y="657"/>
                </a:lnTo>
                <a:lnTo>
                  <a:pt x="16351" y="584"/>
                </a:lnTo>
                <a:lnTo>
                  <a:pt x="16570" y="487"/>
                </a:lnTo>
                <a:lnTo>
                  <a:pt x="16692" y="463"/>
                </a:lnTo>
                <a:close/>
                <a:moveTo>
                  <a:pt x="5597" y="10950"/>
                </a:moveTo>
                <a:lnTo>
                  <a:pt x="5597" y="11023"/>
                </a:lnTo>
                <a:lnTo>
                  <a:pt x="5621" y="11096"/>
                </a:lnTo>
                <a:lnTo>
                  <a:pt x="5694" y="11218"/>
                </a:lnTo>
                <a:lnTo>
                  <a:pt x="5743" y="11364"/>
                </a:lnTo>
                <a:lnTo>
                  <a:pt x="5767" y="11704"/>
                </a:lnTo>
                <a:lnTo>
                  <a:pt x="5791" y="12045"/>
                </a:lnTo>
                <a:lnTo>
                  <a:pt x="5816" y="12215"/>
                </a:lnTo>
                <a:lnTo>
                  <a:pt x="5840" y="12361"/>
                </a:lnTo>
                <a:lnTo>
                  <a:pt x="5864" y="12483"/>
                </a:lnTo>
                <a:lnTo>
                  <a:pt x="5548" y="12459"/>
                </a:lnTo>
                <a:lnTo>
                  <a:pt x="5207" y="12483"/>
                </a:lnTo>
                <a:lnTo>
                  <a:pt x="4988" y="12507"/>
                </a:lnTo>
                <a:lnTo>
                  <a:pt x="4745" y="12532"/>
                </a:lnTo>
                <a:lnTo>
                  <a:pt x="4502" y="12605"/>
                </a:lnTo>
                <a:lnTo>
                  <a:pt x="4404" y="12653"/>
                </a:lnTo>
                <a:lnTo>
                  <a:pt x="4307" y="12702"/>
                </a:lnTo>
                <a:lnTo>
                  <a:pt x="4258" y="12775"/>
                </a:lnTo>
                <a:lnTo>
                  <a:pt x="4210" y="12848"/>
                </a:lnTo>
                <a:lnTo>
                  <a:pt x="4210" y="12945"/>
                </a:lnTo>
                <a:lnTo>
                  <a:pt x="4258" y="13018"/>
                </a:lnTo>
                <a:lnTo>
                  <a:pt x="4356" y="13067"/>
                </a:lnTo>
                <a:lnTo>
                  <a:pt x="4453" y="13115"/>
                </a:lnTo>
                <a:lnTo>
                  <a:pt x="4623" y="13164"/>
                </a:lnTo>
                <a:lnTo>
                  <a:pt x="4842" y="13188"/>
                </a:lnTo>
                <a:lnTo>
                  <a:pt x="5037" y="13188"/>
                </a:lnTo>
                <a:lnTo>
                  <a:pt x="5475" y="13140"/>
                </a:lnTo>
                <a:lnTo>
                  <a:pt x="5670" y="13140"/>
                </a:lnTo>
                <a:lnTo>
                  <a:pt x="5864" y="13188"/>
                </a:lnTo>
                <a:lnTo>
                  <a:pt x="6035" y="13188"/>
                </a:lnTo>
                <a:lnTo>
                  <a:pt x="6205" y="13967"/>
                </a:lnTo>
                <a:lnTo>
                  <a:pt x="5572" y="13991"/>
                </a:lnTo>
                <a:lnTo>
                  <a:pt x="5183" y="13991"/>
                </a:lnTo>
                <a:lnTo>
                  <a:pt x="4988" y="14040"/>
                </a:lnTo>
                <a:lnTo>
                  <a:pt x="4891" y="14064"/>
                </a:lnTo>
                <a:lnTo>
                  <a:pt x="4794" y="14113"/>
                </a:lnTo>
                <a:lnTo>
                  <a:pt x="4745" y="14186"/>
                </a:lnTo>
                <a:lnTo>
                  <a:pt x="4696" y="14283"/>
                </a:lnTo>
                <a:lnTo>
                  <a:pt x="4696" y="14381"/>
                </a:lnTo>
                <a:lnTo>
                  <a:pt x="4721" y="14429"/>
                </a:lnTo>
                <a:lnTo>
                  <a:pt x="4769" y="14454"/>
                </a:lnTo>
                <a:lnTo>
                  <a:pt x="4915" y="14575"/>
                </a:lnTo>
                <a:lnTo>
                  <a:pt x="5110" y="14624"/>
                </a:lnTo>
                <a:lnTo>
                  <a:pt x="5305" y="14673"/>
                </a:lnTo>
                <a:lnTo>
                  <a:pt x="5499" y="14697"/>
                </a:lnTo>
                <a:lnTo>
                  <a:pt x="6327" y="14697"/>
                </a:lnTo>
                <a:lnTo>
                  <a:pt x="6473" y="15378"/>
                </a:lnTo>
                <a:lnTo>
                  <a:pt x="6010" y="15403"/>
                </a:lnTo>
                <a:lnTo>
                  <a:pt x="5645" y="15403"/>
                </a:lnTo>
                <a:lnTo>
                  <a:pt x="5475" y="15427"/>
                </a:lnTo>
                <a:lnTo>
                  <a:pt x="5305" y="15500"/>
                </a:lnTo>
                <a:lnTo>
                  <a:pt x="5256" y="15549"/>
                </a:lnTo>
                <a:lnTo>
                  <a:pt x="5207" y="15597"/>
                </a:lnTo>
                <a:lnTo>
                  <a:pt x="5183" y="15670"/>
                </a:lnTo>
                <a:lnTo>
                  <a:pt x="5183" y="15743"/>
                </a:lnTo>
                <a:lnTo>
                  <a:pt x="5183" y="15816"/>
                </a:lnTo>
                <a:lnTo>
                  <a:pt x="5207" y="15889"/>
                </a:lnTo>
                <a:lnTo>
                  <a:pt x="5256" y="15938"/>
                </a:lnTo>
                <a:lnTo>
                  <a:pt x="5305" y="15987"/>
                </a:lnTo>
                <a:lnTo>
                  <a:pt x="5475" y="16035"/>
                </a:lnTo>
                <a:lnTo>
                  <a:pt x="5645" y="16060"/>
                </a:lnTo>
                <a:lnTo>
                  <a:pt x="6010" y="16084"/>
                </a:lnTo>
                <a:lnTo>
                  <a:pt x="6278" y="16108"/>
                </a:lnTo>
                <a:lnTo>
                  <a:pt x="6448" y="16108"/>
                </a:lnTo>
                <a:lnTo>
                  <a:pt x="6570" y="16084"/>
                </a:lnTo>
                <a:lnTo>
                  <a:pt x="6619" y="16400"/>
                </a:lnTo>
                <a:lnTo>
                  <a:pt x="6643" y="16692"/>
                </a:lnTo>
                <a:lnTo>
                  <a:pt x="6619" y="16838"/>
                </a:lnTo>
                <a:lnTo>
                  <a:pt x="6594" y="16960"/>
                </a:lnTo>
                <a:lnTo>
                  <a:pt x="6521" y="17057"/>
                </a:lnTo>
                <a:lnTo>
                  <a:pt x="6424" y="17130"/>
                </a:lnTo>
                <a:lnTo>
                  <a:pt x="6327" y="17179"/>
                </a:lnTo>
                <a:lnTo>
                  <a:pt x="6205" y="17228"/>
                </a:lnTo>
                <a:lnTo>
                  <a:pt x="5913" y="17252"/>
                </a:lnTo>
                <a:lnTo>
                  <a:pt x="5597" y="17228"/>
                </a:lnTo>
                <a:lnTo>
                  <a:pt x="5305" y="17203"/>
                </a:lnTo>
                <a:lnTo>
                  <a:pt x="4794" y="17130"/>
                </a:lnTo>
                <a:lnTo>
                  <a:pt x="4575" y="17155"/>
                </a:lnTo>
                <a:lnTo>
                  <a:pt x="4307" y="17179"/>
                </a:lnTo>
                <a:lnTo>
                  <a:pt x="4064" y="17203"/>
                </a:lnTo>
                <a:lnTo>
                  <a:pt x="3796" y="17228"/>
                </a:lnTo>
                <a:lnTo>
                  <a:pt x="3553" y="17228"/>
                </a:lnTo>
                <a:lnTo>
                  <a:pt x="3455" y="17203"/>
                </a:lnTo>
                <a:lnTo>
                  <a:pt x="3358" y="17155"/>
                </a:lnTo>
                <a:lnTo>
                  <a:pt x="3261" y="17106"/>
                </a:lnTo>
                <a:lnTo>
                  <a:pt x="3163" y="17033"/>
                </a:lnTo>
                <a:lnTo>
                  <a:pt x="3115" y="16936"/>
                </a:lnTo>
                <a:lnTo>
                  <a:pt x="3042" y="16790"/>
                </a:lnTo>
                <a:lnTo>
                  <a:pt x="2969" y="16571"/>
                </a:lnTo>
                <a:lnTo>
                  <a:pt x="2920" y="16327"/>
                </a:lnTo>
                <a:lnTo>
                  <a:pt x="2847" y="15816"/>
                </a:lnTo>
                <a:lnTo>
                  <a:pt x="2750" y="14819"/>
                </a:lnTo>
                <a:lnTo>
                  <a:pt x="2725" y="14308"/>
                </a:lnTo>
                <a:lnTo>
                  <a:pt x="2677" y="13797"/>
                </a:lnTo>
                <a:lnTo>
                  <a:pt x="2652" y="13286"/>
                </a:lnTo>
                <a:lnTo>
                  <a:pt x="2628" y="12775"/>
                </a:lnTo>
                <a:lnTo>
                  <a:pt x="2506" y="11923"/>
                </a:lnTo>
                <a:lnTo>
                  <a:pt x="2385" y="11047"/>
                </a:lnTo>
                <a:lnTo>
                  <a:pt x="2385" y="11047"/>
                </a:lnTo>
                <a:lnTo>
                  <a:pt x="2823" y="11072"/>
                </a:lnTo>
                <a:lnTo>
                  <a:pt x="3090" y="11072"/>
                </a:lnTo>
                <a:lnTo>
                  <a:pt x="3358" y="11047"/>
                </a:lnTo>
                <a:lnTo>
                  <a:pt x="3407" y="11047"/>
                </a:lnTo>
                <a:lnTo>
                  <a:pt x="3504" y="11023"/>
                </a:lnTo>
                <a:lnTo>
                  <a:pt x="4064" y="10974"/>
                </a:lnTo>
                <a:lnTo>
                  <a:pt x="4331" y="10974"/>
                </a:lnTo>
                <a:lnTo>
                  <a:pt x="4599" y="10999"/>
                </a:lnTo>
                <a:lnTo>
                  <a:pt x="4623" y="11023"/>
                </a:lnTo>
                <a:lnTo>
                  <a:pt x="4672" y="11072"/>
                </a:lnTo>
                <a:lnTo>
                  <a:pt x="4745" y="11096"/>
                </a:lnTo>
                <a:lnTo>
                  <a:pt x="4818" y="11072"/>
                </a:lnTo>
                <a:lnTo>
                  <a:pt x="4867" y="11023"/>
                </a:lnTo>
                <a:lnTo>
                  <a:pt x="4891" y="10974"/>
                </a:lnTo>
                <a:lnTo>
                  <a:pt x="5597" y="10950"/>
                </a:lnTo>
                <a:close/>
                <a:moveTo>
                  <a:pt x="16546" y="0"/>
                </a:moveTo>
                <a:lnTo>
                  <a:pt x="16400" y="49"/>
                </a:lnTo>
                <a:lnTo>
                  <a:pt x="16278" y="122"/>
                </a:lnTo>
                <a:lnTo>
                  <a:pt x="16157" y="195"/>
                </a:lnTo>
                <a:lnTo>
                  <a:pt x="16035" y="292"/>
                </a:lnTo>
                <a:lnTo>
                  <a:pt x="15962" y="414"/>
                </a:lnTo>
                <a:lnTo>
                  <a:pt x="15889" y="414"/>
                </a:lnTo>
                <a:lnTo>
                  <a:pt x="15840" y="438"/>
                </a:lnTo>
                <a:lnTo>
                  <a:pt x="15792" y="487"/>
                </a:lnTo>
                <a:lnTo>
                  <a:pt x="15768" y="560"/>
                </a:lnTo>
                <a:lnTo>
                  <a:pt x="15695" y="803"/>
                </a:lnTo>
                <a:lnTo>
                  <a:pt x="15670" y="1071"/>
                </a:lnTo>
                <a:lnTo>
                  <a:pt x="15597" y="1047"/>
                </a:lnTo>
                <a:lnTo>
                  <a:pt x="15524" y="1071"/>
                </a:lnTo>
                <a:lnTo>
                  <a:pt x="15451" y="1095"/>
                </a:lnTo>
                <a:lnTo>
                  <a:pt x="15403" y="1168"/>
                </a:lnTo>
                <a:lnTo>
                  <a:pt x="15354" y="1266"/>
                </a:lnTo>
                <a:lnTo>
                  <a:pt x="15281" y="1339"/>
                </a:lnTo>
                <a:lnTo>
                  <a:pt x="15111" y="1485"/>
                </a:lnTo>
                <a:lnTo>
                  <a:pt x="14770" y="1728"/>
                </a:lnTo>
                <a:lnTo>
                  <a:pt x="14283" y="2093"/>
                </a:lnTo>
                <a:lnTo>
                  <a:pt x="14040" y="2288"/>
                </a:lnTo>
                <a:lnTo>
                  <a:pt x="13772" y="2434"/>
                </a:lnTo>
                <a:lnTo>
                  <a:pt x="13018" y="2847"/>
                </a:lnTo>
                <a:lnTo>
                  <a:pt x="12264" y="3237"/>
                </a:lnTo>
                <a:lnTo>
                  <a:pt x="11485" y="3577"/>
                </a:lnTo>
                <a:lnTo>
                  <a:pt x="11071" y="3723"/>
                </a:lnTo>
                <a:lnTo>
                  <a:pt x="10682" y="3869"/>
                </a:lnTo>
                <a:lnTo>
                  <a:pt x="9830" y="4137"/>
                </a:lnTo>
                <a:lnTo>
                  <a:pt x="8979" y="4356"/>
                </a:lnTo>
                <a:lnTo>
                  <a:pt x="8103" y="4526"/>
                </a:lnTo>
                <a:lnTo>
                  <a:pt x="7665" y="4575"/>
                </a:lnTo>
                <a:lnTo>
                  <a:pt x="7227" y="4624"/>
                </a:lnTo>
                <a:lnTo>
                  <a:pt x="6570" y="4672"/>
                </a:lnTo>
                <a:lnTo>
                  <a:pt x="5913" y="4697"/>
                </a:lnTo>
                <a:lnTo>
                  <a:pt x="5256" y="4721"/>
                </a:lnTo>
                <a:lnTo>
                  <a:pt x="4623" y="4745"/>
                </a:lnTo>
                <a:lnTo>
                  <a:pt x="4429" y="4697"/>
                </a:lnTo>
                <a:lnTo>
                  <a:pt x="4234" y="4672"/>
                </a:lnTo>
                <a:lnTo>
                  <a:pt x="3869" y="4624"/>
                </a:lnTo>
                <a:lnTo>
                  <a:pt x="3480" y="4648"/>
                </a:lnTo>
                <a:lnTo>
                  <a:pt x="3090" y="4648"/>
                </a:lnTo>
                <a:lnTo>
                  <a:pt x="2652" y="4672"/>
                </a:lnTo>
                <a:lnTo>
                  <a:pt x="2214" y="4721"/>
                </a:lnTo>
                <a:lnTo>
                  <a:pt x="1995" y="4770"/>
                </a:lnTo>
                <a:lnTo>
                  <a:pt x="1801" y="4818"/>
                </a:lnTo>
                <a:lnTo>
                  <a:pt x="1582" y="4916"/>
                </a:lnTo>
                <a:lnTo>
                  <a:pt x="1387" y="5013"/>
                </a:lnTo>
                <a:lnTo>
                  <a:pt x="1192" y="5110"/>
                </a:lnTo>
                <a:lnTo>
                  <a:pt x="1046" y="5232"/>
                </a:lnTo>
                <a:lnTo>
                  <a:pt x="876" y="5378"/>
                </a:lnTo>
                <a:lnTo>
                  <a:pt x="754" y="5524"/>
                </a:lnTo>
                <a:lnTo>
                  <a:pt x="633" y="5670"/>
                </a:lnTo>
                <a:lnTo>
                  <a:pt x="535" y="5840"/>
                </a:lnTo>
                <a:lnTo>
                  <a:pt x="365" y="6205"/>
                </a:lnTo>
                <a:lnTo>
                  <a:pt x="243" y="6570"/>
                </a:lnTo>
                <a:lnTo>
                  <a:pt x="146" y="6959"/>
                </a:lnTo>
                <a:lnTo>
                  <a:pt x="73" y="7373"/>
                </a:lnTo>
                <a:lnTo>
                  <a:pt x="49" y="7762"/>
                </a:lnTo>
                <a:lnTo>
                  <a:pt x="0" y="8200"/>
                </a:lnTo>
                <a:lnTo>
                  <a:pt x="0" y="8614"/>
                </a:lnTo>
                <a:lnTo>
                  <a:pt x="49" y="9028"/>
                </a:lnTo>
                <a:lnTo>
                  <a:pt x="146" y="9417"/>
                </a:lnTo>
                <a:lnTo>
                  <a:pt x="195" y="9612"/>
                </a:lnTo>
                <a:lnTo>
                  <a:pt x="292" y="9806"/>
                </a:lnTo>
                <a:lnTo>
                  <a:pt x="389" y="9977"/>
                </a:lnTo>
                <a:lnTo>
                  <a:pt x="487" y="10147"/>
                </a:lnTo>
                <a:lnTo>
                  <a:pt x="633" y="10293"/>
                </a:lnTo>
                <a:lnTo>
                  <a:pt x="779" y="10439"/>
                </a:lnTo>
                <a:lnTo>
                  <a:pt x="949" y="10585"/>
                </a:lnTo>
                <a:lnTo>
                  <a:pt x="1144" y="10707"/>
                </a:lnTo>
                <a:lnTo>
                  <a:pt x="1363" y="10804"/>
                </a:lnTo>
                <a:lnTo>
                  <a:pt x="1582" y="10901"/>
                </a:lnTo>
                <a:lnTo>
                  <a:pt x="1825" y="10950"/>
                </a:lnTo>
                <a:lnTo>
                  <a:pt x="2068" y="10999"/>
                </a:lnTo>
                <a:lnTo>
                  <a:pt x="2044" y="11242"/>
                </a:lnTo>
                <a:lnTo>
                  <a:pt x="2020" y="11510"/>
                </a:lnTo>
                <a:lnTo>
                  <a:pt x="2044" y="11777"/>
                </a:lnTo>
                <a:lnTo>
                  <a:pt x="2068" y="12021"/>
                </a:lnTo>
                <a:lnTo>
                  <a:pt x="2166" y="12556"/>
                </a:lnTo>
                <a:lnTo>
                  <a:pt x="2190" y="12824"/>
                </a:lnTo>
                <a:lnTo>
                  <a:pt x="2214" y="13067"/>
                </a:lnTo>
                <a:lnTo>
                  <a:pt x="2287" y="14478"/>
                </a:lnTo>
                <a:lnTo>
                  <a:pt x="2336" y="15184"/>
                </a:lnTo>
                <a:lnTo>
                  <a:pt x="2409" y="15914"/>
                </a:lnTo>
                <a:lnTo>
                  <a:pt x="2458" y="16327"/>
                </a:lnTo>
                <a:lnTo>
                  <a:pt x="2506" y="16741"/>
                </a:lnTo>
                <a:lnTo>
                  <a:pt x="2555" y="16960"/>
                </a:lnTo>
                <a:lnTo>
                  <a:pt x="2628" y="17155"/>
                </a:lnTo>
                <a:lnTo>
                  <a:pt x="2725" y="17325"/>
                </a:lnTo>
                <a:lnTo>
                  <a:pt x="2871" y="17495"/>
                </a:lnTo>
                <a:lnTo>
                  <a:pt x="2993" y="17593"/>
                </a:lnTo>
                <a:lnTo>
                  <a:pt x="3090" y="17641"/>
                </a:lnTo>
                <a:lnTo>
                  <a:pt x="3212" y="17714"/>
                </a:lnTo>
                <a:lnTo>
                  <a:pt x="3334" y="17739"/>
                </a:lnTo>
                <a:lnTo>
                  <a:pt x="3601" y="17763"/>
                </a:lnTo>
                <a:lnTo>
                  <a:pt x="3893" y="17763"/>
                </a:lnTo>
                <a:lnTo>
                  <a:pt x="4429" y="17690"/>
                </a:lnTo>
                <a:lnTo>
                  <a:pt x="4696" y="17666"/>
                </a:lnTo>
                <a:lnTo>
                  <a:pt x="4964" y="17666"/>
                </a:lnTo>
                <a:lnTo>
                  <a:pt x="5475" y="17714"/>
                </a:lnTo>
                <a:lnTo>
                  <a:pt x="5743" y="17739"/>
                </a:lnTo>
                <a:lnTo>
                  <a:pt x="6010" y="17763"/>
                </a:lnTo>
                <a:lnTo>
                  <a:pt x="6278" y="17739"/>
                </a:lnTo>
                <a:lnTo>
                  <a:pt x="6521" y="17690"/>
                </a:lnTo>
                <a:lnTo>
                  <a:pt x="6619" y="17641"/>
                </a:lnTo>
                <a:lnTo>
                  <a:pt x="6740" y="17568"/>
                </a:lnTo>
                <a:lnTo>
                  <a:pt x="6838" y="17495"/>
                </a:lnTo>
                <a:lnTo>
                  <a:pt x="6935" y="17398"/>
                </a:lnTo>
                <a:lnTo>
                  <a:pt x="7008" y="17301"/>
                </a:lnTo>
                <a:lnTo>
                  <a:pt x="7057" y="17179"/>
                </a:lnTo>
                <a:lnTo>
                  <a:pt x="7130" y="16960"/>
                </a:lnTo>
                <a:lnTo>
                  <a:pt x="7154" y="16717"/>
                </a:lnTo>
                <a:lnTo>
                  <a:pt x="7154" y="16449"/>
                </a:lnTo>
                <a:lnTo>
                  <a:pt x="7130" y="16181"/>
                </a:lnTo>
                <a:lnTo>
                  <a:pt x="7081" y="15938"/>
                </a:lnTo>
                <a:lnTo>
                  <a:pt x="6984" y="15451"/>
                </a:lnTo>
                <a:lnTo>
                  <a:pt x="6886" y="14770"/>
                </a:lnTo>
                <a:lnTo>
                  <a:pt x="6765" y="14089"/>
                </a:lnTo>
                <a:lnTo>
                  <a:pt x="6497" y="12726"/>
                </a:lnTo>
                <a:lnTo>
                  <a:pt x="6351" y="12167"/>
                </a:lnTo>
                <a:lnTo>
                  <a:pt x="6302" y="11875"/>
                </a:lnTo>
                <a:lnTo>
                  <a:pt x="6254" y="11583"/>
                </a:lnTo>
                <a:lnTo>
                  <a:pt x="6229" y="11291"/>
                </a:lnTo>
                <a:lnTo>
                  <a:pt x="6205" y="11120"/>
                </a:lnTo>
                <a:lnTo>
                  <a:pt x="6181" y="10974"/>
                </a:lnTo>
                <a:lnTo>
                  <a:pt x="6789" y="11096"/>
                </a:lnTo>
                <a:lnTo>
                  <a:pt x="7397" y="11218"/>
                </a:lnTo>
                <a:lnTo>
                  <a:pt x="10341" y="11826"/>
                </a:lnTo>
                <a:lnTo>
                  <a:pt x="10560" y="11875"/>
                </a:lnTo>
                <a:lnTo>
                  <a:pt x="10755" y="11923"/>
                </a:lnTo>
                <a:lnTo>
                  <a:pt x="11169" y="12094"/>
                </a:lnTo>
                <a:lnTo>
                  <a:pt x="11972" y="12459"/>
                </a:lnTo>
                <a:lnTo>
                  <a:pt x="13456" y="13115"/>
                </a:lnTo>
                <a:lnTo>
                  <a:pt x="14040" y="13407"/>
                </a:lnTo>
                <a:lnTo>
                  <a:pt x="14332" y="13553"/>
                </a:lnTo>
                <a:lnTo>
                  <a:pt x="14624" y="13748"/>
                </a:lnTo>
                <a:lnTo>
                  <a:pt x="14892" y="13943"/>
                </a:lnTo>
                <a:lnTo>
                  <a:pt x="15135" y="14162"/>
                </a:lnTo>
                <a:lnTo>
                  <a:pt x="15354" y="14381"/>
                </a:lnTo>
                <a:lnTo>
                  <a:pt x="15549" y="14648"/>
                </a:lnTo>
                <a:lnTo>
                  <a:pt x="15622" y="14721"/>
                </a:lnTo>
                <a:lnTo>
                  <a:pt x="15622" y="14940"/>
                </a:lnTo>
                <a:lnTo>
                  <a:pt x="15646" y="15062"/>
                </a:lnTo>
                <a:lnTo>
                  <a:pt x="15695" y="15159"/>
                </a:lnTo>
                <a:lnTo>
                  <a:pt x="15792" y="15208"/>
                </a:lnTo>
                <a:lnTo>
                  <a:pt x="15889" y="15232"/>
                </a:lnTo>
                <a:lnTo>
                  <a:pt x="16084" y="15427"/>
                </a:lnTo>
                <a:lnTo>
                  <a:pt x="16205" y="15500"/>
                </a:lnTo>
                <a:lnTo>
                  <a:pt x="16303" y="15573"/>
                </a:lnTo>
                <a:lnTo>
                  <a:pt x="16449" y="15622"/>
                </a:lnTo>
                <a:lnTo>
                  <a:pt x="16570" y="15646"/>
                </a:lnTo>
                <a:lnTo>
                  <a:pt x="16716" y="15670"/>
                </a:lnTo>
                <a:lnTo>
                  <a:pt x="16862" y="15646"/>
                </a:lnTo>
                <a:lnTo>
                  <a:pt x="16984" y="15622"/>
                </a:lnTo>
                <a:lnTo>
                  <a:pt x="17081" y="15573"/>
                </a:lnTo>
                <a:lnTo>
                  <a:pt x="17179" y="15500"/>
                </a:lnTo>
                <a:lnTo>
                  <a:pt x="17276" y="15427"/>
                </a:lnTo>
                <a:lnTo>
                  <a:pt x="17349" y="15330"/>
                </a:lnTo>
                <a:lnTo>
                  <a:pt x="17398" y="15232"/>
                </a:lnTo>
                <a:lnTo>
                  <a:pt x="17495" y="14989"/>
                </a:lnTo>
                <a:lnTo>
                  <a:pt x="17568" y="14721"/>
                </a:lnTo>
                <a:lnTo>
                  <a:pt x="17617" y="14478"/>
                </a:lnTo>
                <a:lnTo>
                  <a:pt x="17690" y="14016"/>
                </a:lnTo>
                <a:lnTo>
                  <a:pt x="17714" y="13651"/>
                </a:lnTo>
                <a:lnTo>
                  <a:pt x="17738" y="13261"/>
                </a:lnTo>
                <a:lnTo>
                  <a:pt x="17763" y="12507"/>
                </a:lnTo>
                <a:lnTo>
                  <a:pt x="17714" y="10974"/>
                </a:lnTo>
                <a:lnTo>
                  <a:pt x="17714" y="10123"/>
                </a:lnTo>
                <a:lnTo>
                  <a:pt x="17860" y="10098"/>
                </a:lnTo>
                <a:lnTo>
                  <a:pt x="17982" y="10001"/>
                </a:lnTo>
                <a:lnTo>
                  <a:pt x="18128" y="9904"/>
                </a:lnTo>
                <a:lnTo>
                  <a:pt x="18249" y="9782"/>
                </a:lnTo>
                <a:lnTo>
                  <a:pt x="18493" y="9514"/>
                </a:lnTo>
                <a:lnTo>
                  <a:pt x="18687" y="9271"/>
                </a:lnTo>
                <a:lnTo>
                  <a:pt x="18785" y="9101"/>
                </a:lnTo>
                <a:lnTo>
                  <a:pt x="18858" y="8906"/>
                </a:lnTo>
                <a:lnTo>
                  <a:pt x="18906" y="8711"/>
                </a:lnTo>
                <a:lnTo>
                  <a:pt x="18931" y="8517"/>
                </a:lnTo>
                <a:lnTo>
                  <a:pt x="18955" y="8103"/>
                </a:lnTo>
                <a:lnTo>
                  <a:pt x="18955" y="7714"/>
                </a:lnTo>
                <a:lnTo>
                  <a:pt x="18931" y="7373"/>
                </a:lnTo>
                <a:lnTo>
                  <a:pt x="18858" y="7057"/>
                </a:lnTo>
                <a:lnTo>
                  <a:pt x="18760" y="6740"/>
                </a:lnTo>
                <a:lnTo>
                  <a:pt x="18614" y="6448"/>
                </a:lnTo>
                <a:lnTo>
                  <a:pt x="18541" y="6327"/>
                </a:lnTo>
                <a:lnTo>
                  <a:pt x="18420" y="6205"/>
                </a:lnTo>
                <a:lnTo>
                  <a:pt x="18322" y="6083"/>
                </a:lnTo>
                <a:lnTo>
                  <a:pt x="18201" y="5986"/>
                </a:lnTo>
                <a:lnTo>
                  <a:pt x="18055" y="5889"/>
                </a:lnTo>
                <a:lnTo>
                  <a:pt x="17909" y="5840"/>
                </a:lnTo>
                <a:lnTo>
                  <a:pt x="17763" y="5767"/>
                </a:lnTo>
                <a:lnTo>
                  <a:pt x="17592" y="5743"/>
                </a:lnTo>
                <a:lnTo>
                  <a:pt x="17568" y="4697"/>
                </a:lnTo>
                <a:lnTo>
                  <a:pt x="17592" y="3942"/>
                </a:lnTo>
                <a:lnTo>
                  <a:pt x="17617" y="3164"/>
                </a:lnTo>
                <a:lnTo>
                  <a:pt x="17641" y="2409"/>
                </a:lnTo>
                <a:lnTo>
                  <a:pt x="17641" y="1631"/>
                </a:lnTo>
                <a:lnTo>
                  <a:pt x="17617" y="1193"/>
                </a:lnTo>
                <a:lnTo>
                  <a:pt x="17592" y="949"/>
                </a:lnTo>
                <a:lnTo>
                  <a:pt x="17519" y="730"/>
                </a:lnTo>
                <a:lnTo>
                  <a:pt x="17446" y="511"/>
                </a:lnTo>
                <a:lnTo>
                  <a:pt x="17325" y="317"/>
                </a:lnTo>
                <a:lnTo>
                  <a:pt x="17252" y="219"/>
                </a:lnTo>
                <a:lnTo>
                  <a:pt x="17179" y="146"/>
                </a:lnTo>
                <a:lnTo>
                  <a:pt x="17081" y="98"/>
                </a:lnTo>
                <a:lnTo>
                  <a:pt x="16984" y="49"/>
                </a:lnTo>
                <a:lnTo>
                  <a:pt x="1683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8" name="Google Shape;898;p37"/>
          <p:cNvSpPr/>
          <p:nvPr/>
        </p:nvSpPr>
        <p:spPr>
          <a:xfrm>
            <a:off x="301895" y="2092193"/>
            <a:ext cx="324416" cy="354204"/>
          </a:xfrm>
          <a:custGeom>
            <a:avLst/>
            <a:gdLst/>
            <a:ahLst/>
            <a:cxnLst/>
            <a:rect l="l" t="t" r="r" b="b"/>
            <a:pathLst>
              <a:path w="14844" h="16207" extrusionOk="0">
                <a:moveTo>
                  <a:pt x="7836" y="2337"/>
                </a:moveTo>
                <a:lnTo>
                  <a:pt x="7519" y="2385"/>
                </a:lnTo>
                <a:lnTo>
                  <a:pt x="7081" y="2410"/>
                </a:lnTo>
                <a:lnTo>
                  <a:pt x="6619" y="2434"/>
                </a:lnTo>
                <a:lnTo>
                  <a:pt x="6327" y="2434"/>
                </a:lnTo>
                <a:lnTo>
                  <a:pt x="6181" y="2458"/>
                </a:lnTo>
                <a:lnTo>
                  <a:pt x="6035" y="2507"/>
                </a:lnTo>
                <a:lnTo>
                  <a:pt x="5986" y="2556"/>
                </a:lnTo>
                <a:lnTo>
                  <a:pt x="5962" y="2604"/>
                </a:lnTo>
                <a:lnTo>
                  <a:pt x="5962" y="2653"/>
                </a:lnTo>
                <a:lnTo>
                  <a:pt x="5962" y="2726"/>
                </a:lnTo>
                <a:lnTo>
                  <a:pt x="6059" y="2848"/>
                </a:lnTo>
                <a:lnTo>
                  <a:pt x="6181" y="2921"/>
                </a:lnTo>
                <a:lnTo>
                  <a:pt x="6303" y="2969"/>
                </a:lnTo>
                <a:lnTo>
                  <a:pt x="6449" y="3018"/>
                </a:lnTo>
                <a:lnTo>
                  <a:pt x="7057" y="3018"/>
                </a:lnTo>
                <a:lnTo>
                  <a:pt x="7519" y="2994"/>
                </a:lnTo>
                <a:lnTo>
                  <a:pt x="7957" y="2945"/>
                </a:lnTo>
                <a:lnTo>
                  <a:pt x="8152" y="2945"/>
                </a:lnTo>
                <a:lnTo>
                  <a:pt x="8347" y="2969"/>
                </a:lnTo>
                <a:lnTo>
                  <a:pt x="8833" y="2969"/>
                </a:lnTo>
                <a:lnTo>
                  <a:pt x="8906" y="2921"/>
                </a:lnTo>
                <a:lnTo>
                  <a:pt x="8955" y="2848"/>
                </a:lnTo>
                <a:lnTo>
                  <a:pt x="8979" y="2775"/>
                </a:lnTo>
                <a:lnTo>
                  <a:pt x="9003" y="2702"/>
                </a:lnTo>
                <a:lnTo>
                  <a:pt x="8979" y="2629"/>
                </a:lnTo>
                <a:lnTo>
                  <a:pt x="8930" y="2556"/>
                </a:lnTo>
                <a:lnTo>
                  <a:pt x="8857" y="2483"/>
                </a:lnTo>
                <a:lnTo>
                  <a:pt x="8711" y="2410"/>
                </a:lnTo>
                <a:lnTo>
                  <a:pt x="8566" y="2361"/>
                </a:lnTo>
                <a:lnTo>
                  <a:pt x="8395" y="2337"/>
                </a:lnTo>
                <a:close/>
                <a:moveTo>
                  <a:pt x="7130" y="5768"/>
                </a:moveTo>
                <a:lnTo>
                  <a:pt x="7154" y="5792"/>
                </a:lnTo>
                <a:lnTo>
                  <a:pt x="7179" y="5816"/>
                </a:lnTo>
                <a:lnTo>
                  <a:pt x="7203" y="5841"/>
                </a:lnTo>
                <a:lnTo>
                  <a:pt x="7227" y="5889"/>
                </a:lnTo>
                <a:lnTo>
                  <a:pt x="7227" y="5987"/>
                </a:lnTo>
                <a:lnTo>
                  <a:pt x="7203" y="6084"/>
                </a:lnTo>
                <a:lnTo>
                  <a:pt x="7179" y="6157"/>
                </a:lnTo>
                <a:lnTo>
                  <a:pt x="7106" y="6206"/>
                </a:lnTo>
                <a:lnTo>
                  <a:pt x="6960" y="6254"/>
                </a:lnTo>
                <a:lnTo>
                  <a:pt x="6814" y="6230"/>
                </a:lnTo>
                <a:lnTo>
                  <a:pt x="6741" y="6206"/>
                </a:lnTo>
                <a:lnTo>
                  <a:pt x="6692" y="6157"/>
                </a:lnTo>
                <a:lnTo>
                  <a:pt x="6668" y="6084"/>
                </a:lnTo>
                <a:lnTo>
                  <a:pt x="6643" y="6011"/>
                </a:lnTo>
                <a:lnTo>
                  <a:pt x="6668" y="5938"/>
                </a:lnTo>
                <a:lnTo>
                  <a:pt x="6692" y="5865"/>
                </a:lnTo>
                <a:lnTo>
                  <a:pt x="6741" y="5816"/>
                </a:lnTo>
                <a:lnTo>
                  <a:pt x="6789" y="5768"/>
                </a:lnTo>
                <a:lnTo>
                  <a:pt x="6838" y="5816"/>
                </a:lnTo>
                <a:lnTo>
                  <a:pt x="6911" y="5841"/>
                </a:lnTo>
                <a:lnTo>
                  <a:pt x="7008" y="5816"/>
                </a:lnTo>
                <a:lnTo>
                  <a:pt x="7081" y="5816"/>
                </a:lnTo>
                <a:lnTo>
                  <a:pt x="7130" y="5768"/>
                </a:lnTo>
                <a:close/>
                <a:moveTo>
                  <a:pt x="6911" y="5232"/>
                </a:moveTo>
                <a:lnTo>
                  <a:pt x="6741" y="5257"/>
                </a:lnTo>
                <a:lnTo>
                  <a:pt x="6595" y="5305"/>
                </a:lnTo>
                <a:lnTo>
                  <a:pt x="6473" y="5427"/>
                </a:lnTo>
                <a:lnTo>
                  <a:pt x="6351" y="5549"/>
                </a:lnTo>
                <a:lnTo>
                  <a:pt x="6254" y="5695"/>
                </a:lnTo>
                <a:lnTo>
                  <a:pt x="6181" y="5865"/>
                </a:lnTo>
                <a:lnTo>
                  <a:pt x="6157" y="6011"/>
                </a:lnTo>
                <a:lnTo>
                  <a:pt x="6157" y="6108"/>
                </a:lnTo>
                <a:lnTo>
                  <a:pt x="6157" y="6206"/>
                </a:lnTo>
                <a:lnTo>
                  <a:pt x="6181" y="6303"/>
                </a:lnTo>
                <a:lnTo>
                  <a:pt x="6230" y="6376"/>
                </a:lnTo>
                <a:lnTo>
                  <a:pt x="6351" y="6522"/>
                </a:lnTo>
                <a:lnTo>
                  <a:pt x="6497" y="6644"/>
                </a:lnTo>
                <a:lnTo>
                  <a:pt x="6668" y="6717"/>
                </a:lnTo>
                <a:lnTo>
                  <a:pt x="6862" y="6741"/>
                </a:lnTo>
                <a:lnTo>
                  <a:pt x="7057" y="6741"/>
                </a:lnTo>
                <a:lnTo>
                  <a:pt x="7252" y="6692"/>
                </a:lnTo>
                <a:lnTo>
                  <a:pt x="7373" y="6644"/>
                </a:lnTo>
                <a:lnTo>
                  <a:pt x="7495" y="6546"/>
                </a:lnTo>
                <a:lnTo>
                  <a:pt x="7592" y="6449"/>
                </a:lnTo>
                <a:lnTo>
                  <a:pt x="7665" y="6327"/>
                </a:lnTo>
                <a:lnTo>
                  <a:pt x="7714" y="6181"/>
                </a:lnTo>
                <a:lnTo>
                  <a:pt x="7738" y="6035"/>
                </a:lnTo>
                <a:lnTo>
                  <a:pt x="7738" y="5889"/>
                </a:lnTo>
                <a:lnTo>
                  <a:pt x="7714" y="5743"/>
                </a:lnTo>
                <a:lnTo>
                  <a:pt x="7665" y="5622"/>
                </a:lnTo>
                <a:lnTo>
                  <a:pt x="7617" y="5524"/>
                </a:lnTo>
                <a:lnTo>
                  <a:pt x="7544" y="5451"/>
                </a:lnTo>
                <a:lnTo>
                  <a:pt x="7471" y="5378"/>
                </a:lnTo>
                <a:lnTo>
                  <a:pt x="7373" y="5330"/>
                </a:lnTo>
                <a:lnTo>
                  <a:pt x="7276" y="5281"/>
                </a:lnTo>
                <a:lnTo>
                  <a:pt x="7081" y="5281"/>
                </a:lnTo>
                <a:lnTo>
                  <a:pt x="6984" y="5257"/>
                </a:lnTo>
                <a:lnTo>
                  <a:pt x="6911" y="5232"/>
                </a:lnTo>
                <a:close/>
                <a:moveTo>
                  <a:pt x="7982" y="7276"/>
                </a:moveTo>
                <a:lnTo>
                  <a:pt x="7884" y="7301"/>
                </a:lnTo>
                <a:lnTo>
                  <a:pt x="7787" y="7325"/>
                </a:lnTo>
                <a:lnTo>
                  <a:pt x="7738" y="7374"/>
                </a:lnTo>
                <a:lnTo>
                  <a:pt x="7617" y="7495"/>
                </a:lnTo>
                <a:lnTo>
                  <a:pt x="7568" y="7617"/>
                </a:lnTo>
                <a:lnTo>
                  <a:pt x="7544" y="7739"/>
                </a:lnTo>
                <a:lnTo>
                  <a:pt x="7568" y="7885"/>
                </a:lnTo>
                <a:lnTo>
                  <a:pt x="7617" y="8006"/>
                </a:lnTo>
                <a:lnTo>
                  <a:pt x="7665" y="8104"/>
                </a:lnTo>
                <a:lnTo>
                  <a:pt x="7714" y="8177"/>
                </a:lnTo>
                <a:lnTo>
                  <a:pt x="7860" y="8250"/>
                </a:lnTo>
                <a:lnTo>
                  <a:pt x="8030" y="8298"/>
                </a:lnTo>
                <a:lnTo>
                  <a:pt x="8103" y="8298"/>
                </a:lnTo>
                <a:lnTo>
                  <a:pt x="8176" y="8274"/>
                </a:lnTo>
                <a:lnTo>
                  <a:pt x="8298" y="8225"/>
                </a:lnTo>
                <a:lnTo>
                  <a:pt x="8444" y="8104"/>
                </a:lnTo>
                <a:lnTo>
                  <a:pt x="8566" y="7958"/>
                </a:lnTo>
                <a:lnTo>
                  <a:pt x="8590" y="7885"/>
                </a:lnTo>
                <a:lnTo>
                  <a:pt x="8590" y="7812"/>
                </a:lnTo>
                <a:lnTo>
                  <a:pt x="8590" y="7739"/>
                </a:lnTo>
                <a:lnTo>
                  <a:pt x="8566" y="7666"/>
                </a:lnTo>
                <a:lnTo>
                  <a:pt x="8468" y="7520"/>
                </a:lnTo>
                <a:lnTo>
                  <a:pt x="8347" y="7422"/>
                </a:lnTo>
                <a:lnTo>
                  <a:pt x="8225" y="7398"/>
                </a:lnTo>
                <a:lnTo>
                  <a:pt x="8152" y="7325"/>
                </a:lnTo>
                <a:lnTo>
                  <a:pt x="8079" y="7301"/>
                </a:lnTo>
                <a:lnTo>
                  <a:pt x="7982" y="7276"/>
                </a:lnTo>
                <a:close/>
                <a:moveTo>
                  <a:pt x="5889" y="488"/>
                </a:moveTo>
                <a:lnTo>
                  <a:pt x="6205" y="512"/>
                </a:lnTo>
                <a:lnTo>
                  <a:pt x="6716" y="561"/>
                </a:lnTo>
                <a:lnTo>
                  <a:pt x="7373" y="609"/>
                </a:lnTo>
                <a:lnTo>
                  <a:pt x="8055" y="634"/>
                </a:lnTo>
                <a:lnTo>
                  <a:pt x="8736" y="634"/>
                </a:lnTo>
                <a:lnTo>
                  <a:pt x="9393" y="682"/>
                </a:lnTo>
                <a:lnTo>
                  <a:pt x="9587" y="707"/>
                </a:lnTo>
                <a:lnTo>
                  <a:pt x="9782" y="731"/>
                </a:lnTo>
                <a:lnTo>
                  <a:pt x="10001" y="804"/>
                </a:lnTo>
                <a:lnTo>
                  <a:pt x="10196" y="877"/>
                </a:lnTo>
                <a:lnTo>
                  <a:pt x="10366" y="974"/>
                </a:lnTo>
                <a:lnTo>
                  <a:pt x="10439" y="1047"/>
                </a:lnTo>
                <a:lnTo>
                  <a:pt x="10512" y="1120"/>
                </a:lnTo>
                <a:lnTo>
                  <a:pt x="10536" y="1193"/>
                </a:lnTo>
                <a:lnTo>
                  <a:pt x="10585" y="1291"/>
                </a:lnTo>
                <a:lnTo>
                  <a:pt x="10585" y="1388"/>
                </a:lnTo>
                <a:lnTo>
                  <a:pt x="10585" y="1485"/>
                </a:lnTo>
                <a:lnTo>
                  <a:pt x="10536" y="1631"/>
                </a:lnTo>
                <a:lnTo>
                  <a:pt x="10439" y="1777"/>
                </a:lnTo>
                <a:lnTo>
                  <a:pt x="10317" y="1923"/>
                </a:lnTo>
                <a:lnTo>
                  <a:pt x="10196" y="2045"/>
                </a:lnTo>
                <a:lnTo>
                  <a:pt x="9904" y="2288"/>
                </a:lnTo>
                <a:lnTo>
                  <a:pt x="9660" y="2507"/>
                </a:lnTo>
                <a:lnTo>
                  <a:pt x="9587" y="2604"/>
                </a:lnTo>
                <a:lnTo>
                  <a:pt x="9587" y="2677"/>
                </a:lnTo>
                <a:lnTo>
                  <a:pt x="9587" y="2775"/>
                </a:lnTo>
                <a:lnTo>
                  <a:pt x="9636" y="2848"/>
                </a:lnTo>
                <a:lnTo>
                  <a:pt x="9587" y="3091"/>
                </a:lnTo>
                <a:lnTo>
                  <a:pt x="9563" y="3334"/>
                </a:lnTo>
                <a:lnTo>
                  <a:pt x="9563" y="3845"/>
                </a:lnTo>
                <a:lnTo>
                  <a:pt x="9587" y="4381"/>
                </a:lnTo>
                <a:lnTo>
                  <a:pt x="9612" y="4867"/>
                </a:lnTo>
                <a:lnTo>
                  <a:pt x="9612" y="5816"/>
                </a:lnTo>
                <a:lnTo>
                  <a:pt x="9612" y="6060"/>
                </a:lnTo>
                <a:lnTo>
                  <a:pt x="9563" y="6303"/>
                </a:lnTo>
                <a:lnTo>
                  <a:pt x="9563" y="6546"/>
                </a:lnTo>
                <a:lnTo>
                  <a:pt x="9587" y="6765"/>
                </a:lnTo>
                <a:lnTo>
                  <a:pt x="9612" y="6838"/>
                </a:lnTo>
                <a:lnTo>
                  <a:pt x="9660" y="6887"/>
                </a:lnTo>
                <a:lnTo>
                  <a:pt x="9660" y="6936"/>
                </a:lnTo>
                <a:lnTo>
                  <a:pt x="9685" y="6984"/>
                </a:lnTo>
                <a:lnTo>
                  <a:pt x="10269" y="7787"/>
                </a:lnTo>
                <a:lnTo>
                  <a:pt x="10828" y="8639"/>
                </a:lnTo>
                <a:lnTo>
                  <a:pt x="10512" y="8615"/>
                </a:lnTo>
                <a:lnTo>
                  <a:pt x="10171" y="8639"/>
                </a:lnTo>
                <a:lnTo>
                  <a:pt x="9514" y="8663"/>
                </a:lnTo>
                <a:lnTo>
                  <a:pt x="8395" y="8688"/>
                </a:lnTo>
                <a:lnTo>
                  <a:pt x="7300" y="8712"/>
                </a:lnTo>
                <a:lnTo>
                  <a:pt x="6765" y="8736"/>
                </a:lnTo>
                <a:lnTo>
                  <a:pt x="6254" y="8736"/>
                </a:lnTo>
                <a:lnTo>
                  <a:pt x="5208" y="8712"/>
                </a:lnTo>
                <a:lnTo>
                  <a:pt x="4599" y="8712"/>
                </a:lnTo>
                <a:lnTo>
                  <a:pt x="4283" y="8736"/>
                </a:lnTo>
                <a:lnTo>
                  <a:pt x="4137" y="8761"/>
                </a:lnTo>
                <a:lnTo>
                  <a:pt x="3991" y="8809"/>
                </a:lnTo>
                <a:lnTo>
                  <a:pt x="4599" y="8006"/>
                </a:lnTo>
                <a:lnTo>
                  <a:pt x="4940" y="7520"/>
                </a:lnTo>
                <a:lnTo>
                  <a:pt x="5135" y="7276"/>
                </a:lnTo>
                <a:lnTo>
                  <a:pt x="5305" y="7082"/>
                </a:lnTo>
                <a:lnTo>
                  <a:pt x="5354" y="7009"/>
                </a:lnTo>
                <a:lnTo>
                  <a:pt x="5378" y="6911"/>
                </a:lnTo>
                <a:lnTo>
                  <a:pt x="5354" y="6838"/>
                </a:lnTo>
                <a:lnTo>
                  <a:pt x="5329" y="6741"/>
                </a:lnTo>
                <a:lnTo>
                  <a:pt x="5329" y="6717"/>
                </a:lnTo>
                <a:lnTo>
                  <a:pt x="5354" y="6084"/>
                </a:lnTo>
                <a:lnTo>
                  <a:pt x="5354" y="5451"/>
                </a:lnTo>
                <a:lnTo>
                  <a:pt x="5354" y="4794"/>
                </a:lnTo>
                <a:lnTo>
                  <a:pt x="5378" y="4162"/>
                </a:lnTo>
                <a:lnTo>
                  <a:pt x="5402" y="3821"/>
                </a:lnTo>
                <a:lnTo>
                  <a:pt x="5427" y="3432"/>
                </a:lnTo>
                <a:lnTo>
                  <a:pt x="5402" y="3237"/>
                </a:lnTo>
                <a:lnTo>
                  <a:pt x="5378" y="3042"/>
                </a:lnTo>
                <a:lnTo>
                  <a:pt x="5329" y="2872"/>
                </a:lnTo>
                <a:lnTo>
                  <a:pt x="5256" y="2726"/>
                </a:lnTo>
                <a:lnTo>
                  <a:pt x="5256" y="2653"/>
                </a:lnTo>
                <a:lnTo>
                  <a:pt x="5256" y="2604"/>
                </a:lnTo>
                <a:lnTo>
                  <a:pt x="5232" y="2556"/>
                </a:lnTo>
                <a:lnTo>
                  <a:pt x="5183" y="2507"/>
                </a:lnTo>
                <a:lnTo>
                  <a:pt x="4989" y="2385"/>
                </a:lnTo>
                <a:lnTo>
                  <a:pt x="4794" y="2215"/>
                </a:lnTo>
                <a:lnTo>
                  <a:pt x="4648" y="1996"/>
                </a:lnTo>
                <a:lnTo>
                  <a:pt x="4502" y="1777"/>
                </a:lnTo>
                <a:lnTo>
                  <a:pt x="4405" y="1534"/>
                </a:lnTo>
                <a:lnTo>
                  <a:pt x="4380" y="1412"/>
                </a:lnTo>
                <a:lnTo>
                  <a:pt x="4380" y="1291"/>
                </a:lnTo>
                <a:lnTo>
                  <a:pt x="4380" y="1169"/>
                </a:lnTo>
                <a:lnTo>
                  <a:pt x="4429" y="1047"/>
                </a:lnTo>
                <a:lnTo>
                  <a:pt x="4478" y="926"/>
                </a:lnTo>
                <a:lnTo>
                  <a:pt x="4551" y="828"/>
                </a:lnTo>
                <a:lnTo>
                  <a:pt x="4624" y="755"/>
                </a:lnTo>
                <a:lnTo>
                  <a:pt x="4721" y="682"/>
                </a:lnTo>
                <a:lnTo>
                  <a:pt x="4843" y="609"/>
                </a:lnTo>
                <a:lnTo>
                  <a:pt x="4989" y="561"/>
                </a:lnTo>
                <a:lnTo>
                  <a:pt x="5256" y="512"/>
                </a:lnTo>
                <a:lnTo>
                  <a:pt x="5573" y="488"/>
                </a:lnTo>
                <a:close/>
                <a:moveTo>
                  <a:pt x="7446" y="9199"/>
                </a:moveTo>
                <a:lnTo>
                  <a:pt x="7106" y="9612"/>
                </a:lnTo>
                <a:lnTo>
                  <a:pt x="7033" y="9588"/>
                </a:lnTo>
                <a:lnTo>
                  <a:pt x="6960" y="9563"/>
                </a:lnTo>
                <a:lnTo>
                  <a:pt x="6789" y="9563"/>
                </a:lnTo>
                <a:lnTo>
                  <a:pt x="6595" y="9588"/>
                </a:lnTo>
                <a:lnTo>
                  <a:pt x="6424" y="9636"/>
                </a:lnTo>
                <a:lnTo>
                  <a:pt x="6595" y="9466"/>
                </a:lnTo>
                <a:lnTo>
                  <a:pt x="6643" y="9369"/>
                </a:lnTo>
                <a:lnTo>
                  <a:pt x="6692" y="9272"/>
                </a:lnTo>
                <a:lnTo>
                  <a:pt x="6692" y="9223"/>
                </a:lnTo>
                <a:lnTo>
                  <a:pt x="7300" y="9199"/>
                </a:lnTo>
                <a:close/>
                <a:moveTo>
                  <a:pt x="8566" y="9174"/>
                </a:moveTo>
                <a:lnTo>
                  <a:pt x="8347" y="9418"/>
                </a:lnTo>
                <a:lnTo>
                  <a:pt x="8176" y="9661"/>
                </a:lnTo>
                <a:lnTo>
                  <a:pt x="7860" y="10196"/>
                </a:lnTo>
                <a:lnTo>
                  <a:pt x="7836" y="10147"/>
                </a:lnTo>
                <a:lnTo>
                  <a:pt x="7787" y="10050"/>
                </a:lnTo>
                <a:lnTo>
                  <a:pt x="7714" y="9953"/>
                </a:lnTo>
                <a:lnTo>
                  <a:pt x="7617" y="9855"/>
                </a:lnTo>
                <a:lnTo>
                  <a:pt x="7519" y="9782"/>
                </a:lnTo>
                <a:lnTo>
                  <a:pt x="7982" y="9223"/>
                </a:lnTo>
                <a:lnTo>
                  <a:pt x="8030" y="9174"/>
                </a:lnTo>
                <a:close/>
                <a:moveTo>
                  <a:pt x="6765" y="10099"/>
                </a:moveTo>
                <a:lnTo>
                  <a:pt x="6935" y="10172"/>
                </a:lnTo>
                <a:lnTo>
                  <a:pt x="7081" y="10220"/>
                </a:lnTo>
                <a:lnTo>
                  <a:pt x="7227" y="10293"/>
                </a:lnTo>
                <a:lnTo>
                  <a:pt x="7276" y="10366"/>
                </a:lnTo>
                <a:lnTo>
                  <a:pt x="7325" y="10439"/>
                </a:lnTo>
                <a:lnTo>
                  <a:pt x="7373" y="10610"/>
                </a:lnTo>
                <a:lnTo>
                  <a:pt x="7398" y="10780"/>
                </a:lnTo>
                <a:lnTo>
                  <a:pt x="7373" y="10950"/>
                </a:lnTo>
                <a:lnTo>
                  <a:pt x="7325" y="11121"/>
                </a:lnTo>
                <a:lnTo>
                  <a:pt x="7300" y="11242"/>
                </a:lnTo>
                <a:lnTo>
                  <a:pt x="7227" y="11340"/>
                </a:lnTo>
                <a:lnTo>
                  <a:pt x="7154" y="11413"/>
                </a:lnTo>
                <a:lnTo>
                  <a:pt x="7081" y="11510"/>
                </a:lnTo>
                <a:lnTo>
                  <a:pt x="6984" y="11559"/>
                </a:lnTo>
                <a:lnTo>
                  <a:pt x="6887" y="11607"/>
                </a:lnTo>
                <a:lnTo>
                  <a:pt x="6692" y="11680"/>
                </a:lnTo>
                <a:lnTo>
                  <a:pt x="6351" y="11680"/>
                </a:lnTo>
                <a:lnTo>
                  <a:pt x="6254" y="11632"/>
                </a:lnTo>
                <a:lnTo>
                  <a:pt x="6157" y="11607"/>
                </a:lnTo>
                <a:lnTo>
                  <a:pt x="6059" y="11534"/>
                </a:lnTo>
                <a:lnTo>
                  <a:pt x="5986" y="11461"/>
                </a:lnTo>
                <a:lnTo>
                  <a:pt x="5913" y="11364"/>
                </a:lnTo>
                <a:lnTo>
                  <a:pt x="5840" y="11218"/>
                </a:lnTo>
                <a:lnTo>
                  <a:pt x="5816" y="11096"/>
                </a:lnTo>
                <a:lnTo>
                  <a:pt x="5816" y="10950"/>
                </a:lnTo>
                <a:lnTo>
                  <a:pt x="5840" y="10829"/>
                </a:lnTo>
                <a:lnTo>
                  <a:pt x="5889" y="10683"/>
                </a:lnTo>
                <a:lnTo>
                  <a:pt x="5986" y="10585"/>
                </a:lnTo>
                <a:lnTo>
                  <a:pt x="6084" y="10464"/>
                </a:lnTo>
                <a:lnTo>
                  <a:pt x="6181" y="10366"/>
                </a:lnTo>
                <a:lnTo>
                  <a:pt x="6424" y="10220"/>
                </a:lnTo>
                <a:lnTo>
                  <a:pt x="6668" y="10123"/>
                </a:lnTo>
                <a:lnTo>
                  <a:pt x="6741" y="10099"/>
                </a:lnTo>
                <a:close/>
                <a:moveTo>
                  <a:pt x="10926" y="9174"/>
                </a:moveTo>
                <a:lnTo>
                  <a:pt x="10707" y="9539"/>
                </a:lnTo>
                <a:lnTo>
                  <a:pt x="10536" y="9855"/>
                </a:lnTo>
                <a:lnTo>
                  <a:pt x="10244" y="10366"/>
                </a:lnTo>
                <a:lnTo>
                  <a:pt x="9977" y="10877"/>
                </a:lnTo>
                <a:lnTo>
                  <a:pt x="9685" y="11388"/>
                </a:lnTo>
                <a:lnTo>
                  <a:pt x="9393" y="11899"/>
                </a:lnTo>
                <a:lnTo>
                  <a:pt x="9271" y="12118"/>
                </a:lnTo>
                <a:lnTo>
                  <a:pt x="9174" y="12021"/>
                </a:lnTo>
                <a:lnTo>
                  <a:pt x="9101" y="11948"/>
                </a:lnTo>
                <a:lnTo>
                  <a:pt x="8979" y="11899"/>
                </a:lnTo>
                <a:lnTo>
                  <a:pt x="8882" y="11875"/>
                </a:lnTo>
                <a:lnTo>
                  <a:pt x="8760" y="11851"/>
                </a:lnTo>
                <a:lnTo>
                  <a:pt x="8639" y="11851"/>
                </a:lnTo>
                <a:lnTo>
                  <a:pt x="8517" y="11875"/>
                </a:lnTo>
                <a:lnTo>
                  <a:pt x="8420" y="11924"/>
                </a:lnTo>
                <a:lnTo>
                  <a:pt x="8420" y="11924"/>
                </a:lnTo>
                <a:lnTo>
                  <a:pt x="8857" y="11218"/>
                </a:lnTo>
                <a:lnTo>
                  <a:pt x="9320" y="10512"/>
                </a:lnTo>
                <a:lnTo>
                  <a:pt x="9806" y="9831"/>
                </a:lnTo>
                <a:lnTo>
                  <a:pt x="10050" y="9515"/>
                </a:lnTo>
                <a:lnTo>
                  <a:pt x="10317" y="9199"/>
                </a:lnTo>
                <a:lnTo>
                  <a:pt x="10634" y="9199"/>
                </a:lnTo>
                <a:lnTo>
                  <a:pt x="10926" y="9174"/>
                </a:lnTo>
                <a:close/>
                <a:moveTo>
                  <a:pt x="8809" y="12386"/>
                </a:moveTo>
                <a:lnTo>
                  <a:pt x="8833" y="12410"/>
                </a:lnTo>
                <a:lnTo>
                  <a:pt x="8857" y="12459"/>
                </a:lnTo>
                <a:lnTo>
                  <a:pt x="8882" y="12508"/>
                </a:lnTo>
                <a:lnTo>
                  <a:pt x="8882" y="12581"/>
                </a:lnTo>
                <a:lnTo>
                  <a:pt x="8906" y="12654"/>
                </a:lnTo>
                <a:lnTo>
                  <a:pt x="8906" y="12751"/>
                </a:lnTo>
                <a:lnTo>
                  <a:pt x="8882" y="12800"/>
                </a:lnTo>
                <a:lnTo>
                  <a:pt x="8857" y="12897"/>
                </a:lnTo>
                <a:lnTo>
                  <a:pt x="8857" y="12970"/>
                </a:lnTo>
                <a:lnTo>
                  <a:pt x="8809" y="13043"/>
                </a:lnTo>
                <a:lnTo>
                  <a:pt x="8784" y="13092"/>
                </a:lnTo>
                <a:lnTo>
                  <a:pt x="8736" y="13116"/>
                </a:lnTo>
                <a:lnTo>
                  <a:pt x="8711" y="13140"/>
                </a:lnTo>
                <a:lnTo>
                  <a:pt x="8687" y="13140"/>
                </a:lnTo>
                <a:lnTo>
                  <a:pt x="8614" y="13116"/>
                </a:lnTo>
                <a:lnTo>
                  <a:pt x="8517" y="13067"/>
                </a:lnTo>
                <a:lnTo>
                  <a:pt x="8444" y="12970"/>
                </a:lnTo>
                <a:lnTo>
                  <a:pt x="8395" y="12873"/>
                </a:lnTo>
                <a:lnTo>
                  <a:pt x="8395" y="12751"/>
                </a:lnTo>
                <a:lnTo>
                  <a:pt x="8420" y="12629"/>
                </a:lnTo>
                <a:lnTo>
                  <a:pt x="8444" y="12508"/>
                </a:lnTo>
                <a:lnTo>
                  <a:pt x="8614" y="12410"/>
                </a:lnTo>
                <a:lnTo>
                  <a:pt x="8760" y="12386"/>
                </a:lnTo>
                <a:close/>
                <a:moveTo>
                  <a:pt x="7884" y="12702"/>
                </a:moveTo>
                <a:lnTo>
                  <a:pt x="7884" y="12897"/>
                </a:lnTo>
                <a:lnTo>
                  <a:pt x="7909" y="13067"/>
                </a:lnTo>
                <a:lnTo>
                  <a:pt x="7957" y="13189"/>
                </a:lnTo>
                <a:lnTo>
                  <a:pt x="8030" y="13311"/>
                </a:lnTo>
                <a:lnTo>
                  <a:pt x="8128" y="13408"/>
                </a:lnTo>
                <a:lnTo>
                  <a:pt x="8225" y="13481"/>
                </a:lnTo>
                <a:lnTo>
                  <a:pt x="7811" y="13968"/>
                </a:lnTo>
                <a:lnTo>
                  <a:pt x="7568" y="14260"/>
                </a:lnTo>
                <a:lnTo>
                  <a:pt x="7568" y="14065"/>
                </a:lnTo>
                <a:lnTo>
                  <a:pt x="7568" y="13895"/>
                </a:lnTo>
                <a:lnTo>
                  <a:pt x="7544" y="13773"/>
                </a:lnTo>
                <a:lnTo>
                  <a:pt x="7495" y="13676"/>
                </a:lnTo>
                <a:lnTo>
                  <a:pt x="7422" y="13578"/>
                </a:lnTo>
                <a:lnTo>
                  <a:pt x="7349" y="13481"/>
                </a:lnTo>
                <a:lnTo>
                  <a:pt x="7763" y="12873"/>
                </a:lnTo>
                <a:lnTo>
                  <a:pt x="7884" y="12702"/>
                </a:lnTo>
                <a:close/>
                <a:moveTo>
                  <a:pt x="3699" y="9174"/>
                </a:moveTo>
                <a:lnTo>
                  <a:pt x="3869" y="9199"/>
                </a:lnTo>
                <a:lnTo>
                  <a:pt x="4015" y="9223"/>
                </a:lnTo>
                <a:lnTo>
                  <a:pt x="4307" y="9199"/>
                </a:lnTo>
                <a:lnTo>
                  <a:pt x="3310" y="10683"/>
                </a:lnTo>
                <a:lnTo>
                  <a:pt x="2774" y="11437"/>
                </a:lnTo>
                <a:lnTo>
                  <a:pt x="2239" y="12143"/>
                </a:lnTo>
                <a:lnTo>
                  <a:pt x="1996" y="12459"/>
                </a:lnTo>
                <a:lnTo>
                  <a:pt x="1752" y="12775"/>
                </a:lnTo>
                <a:lnTo>
                  <a:pt x="1241" y="13384"/>
                </a:lnTo>
                <a:lnTo>
                  <a:pt x="1071" y="13627"/>
                </a:lnTo>
                <a:lnTo>
                  <a:pt x="876" y="13870"/>
                </a:lnTo>
                <a:lnTo>
                  <a:pt x="731" y="14138"/>
                </a:lnTo>
                <a:lnTo>
                  <a:pt x="682" y="14284"/>
                </a:lnTo>
                <a:lnTo>
                  <a:pt x="633" y="14406"/>
                </a:lnTo>
                <a:lnTo>
                  <a:pt x="585" y="14284"/>
                </a:lnTo>
                <a:lnTo>
                  <a:pt x="536" y="14065"/>
                </a:lnTo>
                <a:lnTo>
                  <a:pt x="512" y="13870"/>
                </a:lnTo>
                <a:lnTo>
                  <a:pt x="560" y="13676"/>
                </a:lnTo>
                <a:lnTo>
                  <a:pt x="633" y="13481"/>
                </a:lnTo>
                <a:lnTo>
                  <a:pt x="706" y="13311"/>
                </a:lnTo>
                <a:lnTo>
                  <a:pt x="779" y="13165"/>
                </a:lnTo>
                <a:lnTo>
                  <a:pt x="779" y="13116"/>
                </a:lnTo>
                <a:lnTo>
                  <a:pt x="949" y="12994"/>
                </a:lnTo>
                <a:lnTo>
                  <a:pt x="1120" y="12848"/>
                </a:lnTo>
                <a:lnTo>
                  <a:pt x="1266" y="12678"/>
                </a:lnTo>
                <a:lnTo>
                  <a:pt x="1412" y="12508"/>
                </a:lnTo>
                <a:lnTo>
                  <a:pt x="1679" y="12118"/>
                </a:lnTo>
                <a:lnTo>
                  <a:pt x="1923" y="11778"/>
                </a:lnTo>
                <a:lnTo>
                  <a:pt x="2288" y="11291"/>
                </a:lnTo>
                <a:lnTo>
                  <a:pt x="2604" y="10780"/>
                </a:lnTo>
                <a:lnTo>
                  <a:pt x="3285" y="9758"/>
                </a:lnTo>
                <a:lnTo>
                  <a:pt x="3699" y="9174"/>
                </a:lnTo>
                <a:close/>
                <a:moveTo>
                  <a:pt x="6984" y="13797"/>
                </a:moveTo>
                <a:lnTo>
                  <a:pt x="7057" y="13846"/>
                </a:lnTo>
                <a:lnTo>
                  <a:pt x="7106" y="13968"/>
                </a:lnTo>
                <a:lnTo>
                  <a:pt x="7130" y="14089"/>
                </a:lnTo>
                <a:lnTo>
                  <a:pt x="7106" y="14211"/>
                </a:lnTo>
                <a:lnTo>
                  <a:pt x="7057" y="14308"/>
                </a:lnTo>
                <a:lnTo>
                  <a:pt x="6984" y="14406"/>
                </a:lnTo>
                <a:lnTo>
                  <a:pt x="6935" y="14430"/>
                </a:lnTo>
                <a:lnTo>
                  <a:pt x="6862" y="14430"/>
                </a:lnTo>
                <a:lnTo>
                  <a:pt x="6692" y="14406"/>
                </a:lnTo>
                <a:lnTo>
                  <a:pt x="6619" y="14381"/>
                </a:lnTo>
                <a:lnTo>
                  <a:pt x="6570" y="14333"/>
                </a:lnTo>
                <a:lnTo>
                  <a:pt x="6546" y="14284"/>
                </a:lnTo>
                <a:lnTo>
                  <a:pt x="6522" y="14211"/>
                </a:lnTo>
                <a:lnTo>
                  <a:pt x="6546" y="14138"/>
                </a:lnTo>
                <a:lnTo>
                  <a:pt x="6595" y="14065"/>
                </a:lnTo>
                <a:lnTo>
                  <a:pt x="6692" y="13919"/>
                </a:lnTo>
                <a:lnTo>
                  <a:pt x="6741" y="13895"/>
                </a:lnTo>
                <a:lnTo>
                  <a:pt x="6814" y="13870"/>
                </a:lnTo>
                <a:lnTo>
                  <a:pt x="6935" y="13846"/>
                </a:lnTo>
                <a:lnTo>
                  <a:pt x="6984" y="13797"/>
                </a:lnTo>
                <a:close/>
                <a:moveTo>
                  <a:pt x="4770" y="9174"/>
                </a:moveTo>
                <a:lnTo>
                  <a:pt x="5281" y="9199"/>
                </a:lnTo>
                <a:lnTo>
                  <a:pt x="5110" y="9393"/>
                </a:lnTo>
                <a:lnTo>
                  <a:pt x="4989" y="9636"/>
                </a:lnTo>
                <a:lnTo>
                  <a:pt x="4745" y="10099"/>
                </a:lnTo>
                <a:lnTo>
                  <a:pt x="4478" y="10561"/>
                </a:lnTo>
                <a:lnTo>
                  <a:pt x="4186" y="11023"/>
                </a:lnTo>
                <a:lnTo>
                  <a:pt x="3869" y="11437"/>
                </a:lnTo>
                <a:lnTo>
                  <a:pt x="3529" y="11851"/>
                </a:lnTo>
                <a:lnTo>
                  <a:pt x="2823" y="12678"/>
                </a:lnTo>
                <a:lnTo>
                  <a:pt x="2117" y="13505"/>
                </a:lnTo>
                <a:lnTo>
                  <a:pt x="1777" y="13846"/>
                </a:lnTo>
                <a:lnTo>
                  <a:pt x="1460" y="14235"/>
                </a:lnTo>
                <a:lnTo>
                  <a:pt x="1144" y="14600"/>
                </a:lnTo>
                <a:lnTo>
                  <a:pt x="998" y="14795"/>
                </a:lnTo>
                <a:lnTo>
                  <a:pt x="876" y="15014"/>
                </a:lnTo>
                <a:lnTo>
                  <a:pt x="779" y="14819"/>
                </a:lnTo>
                <a:lnTo>
                  <a:pt x="706" y="14600"/>
                </a:lnTo>
                <a:lnTo>
                  <a:pt x="925" y="14333"/>
                </a:lnTo>
                <a:lnTo>
                  <a:pt x="1144" y="14041"/>
                </a:lnTo>
                <a:lnTo>
                  <a:pt x="1363" y="13749"/>
                </a:lnTo>
                <a:lnTo>
                  <a:pt x="1582" y="13457"/>
                </a:lnTo>
                <a:lnTo>
                  <a:pt x="2069" y="12897"/>
                </a:lnTo>
                <a:lnTo>
                  <a:pt x="2555" y="12337"/>
                </a:lnTo>
                <a:lnTo>
                  <a:pt x="3091" y="11607"/>
                </a:lnTo>
                <a:lnTo>
                  <a:pt x="3626" y="10853"/>
                </a:lnTo>
                <a:lnTo>
                  <a:pt x="4648" y="9345"/>
                </a:lnTo>
                <a:lnTo>
                  <a:pt x="4697" y="9296"/>
                </a:lnTo>
                <a:lnTo>
                  <a:pt x="4697" y="9272"/>
                </a:lnTo>
                <a:lnTo>
                  <a:pt x="4745" y="9199"/>
                </a:lnTo>
                <a:lnTo>
                  <a:pt x="4770" y="9174"/>
                </a:lnTo>
                <a:close/>
                <a:moveTo>
                  <a:pt x="12094" y="10634"/>
                </a:moveTo>
                <a:lnTo>
                  <a:pt x="12386" y="11072"/>
                </a:lnTo>
                <a:lnTo>
                  <a:pt x="11923" y="11632"/>
                </a:lnTo>
                <a:lnTo>
                  <a:pt x="11461" y="12216"/>
                </a:lnTo>
                <a:lnTo>
                  <a:pt x="10585" y="13359"/>
                </a:lnTo>
                <a:lnTo>
                  <a:pt x="9685" y="14503"/>
                </a:lnTo>
                <a:lnTo>
                  <a:pt x="9295" y="14990"/>
                </a:lnTo>
                <a:lnTo>
                  <a:pt x="9125" y="15257"/>
                </a:lnTo>
                <a:lnTo>
                  <a:pt x="8979" y="15525"/>
                </a:lnTo>
                <a:lnTo>
                  <a:pt x="8152" y="15525"/>
                </a:lnTo>
                <a:lnTo>
                  <a:pt x="8322" y="15379"/>
                </a:lnTo>
                <a:lnTo>
                  <a:pt x="8468" y="15184"/>
                </a:lnTo>
                <a:lnTo>
                  <a:pt x="8736" y="14819"/>
                </a:lnTo>
                <a:lnTo>
                  <a:pt x="9295" y="14065"/>
                </a:lnTo>
                <a:lnTo>
                  <a:pt x="9855" y="13311"/>
                </a:lnTo>
                <a:lnTo>
                  <a:pt x="10098" y="12946"/>
                </a:lnTo>
                <a:lnTo>
                  <a:pt x="10366" y="12605"/>
                </a:lnTo>
                <a:lnTo>
                  <a:pt x="10926" y="11924"/>
                </a:lnTo>
                <a:lnTo>
                  <a:pt x="12094" y="10634"/>
                </a:lnTo>
                <a:close/>
                <a:moveTo>
                  <a:pt x="11364" y="9466"/>
                </a:moveTo>
                <a:lnTo>
                  <a:pt x="11850" y="10220"/>
                </a:lnTo>
                <a:lnTo>
                  <a:pt x="10707" y="11486"/>
                </a:lnTo>
                <a:lnTo>
                  <a:pt x="10171" y="12118"/>
                </a:lnTo>
                <a:lnTo>
                  <a:pt x="9660" y="12800"/>
                </a:lnTo>
                <a:lnTo>
                  <a:pt x="9174" y="13505"/>
                </a:lnTo>
                <a:lnTo>
                  <a:pt x="8711" y="14211"/>
                </a:lnTo>
                <a:lnTo>
                  <a:pt x="8468" y="14503"/>
                </a:lnTo>
                <a:lnTo>
                  <a:pt x="8201" y="14844"/>
                </a:lnTo>
                <a:lnTo>
                  <a:pt x="8079" y="15014"/>
                </a:lnTo>
                <a:lnTo>
                  <a:pt x="7957" y="15184"/>
                </a:lnTo>
                <a:lnTo>
                  <a:pt x="7860" y="15355"/>
                </a:lnTo>
                <a:lnTo>
                  <a:pt x="7811" y="15525"/>
                </a:lnTo>
                <a:lnTo>
                  <a:pt x="6838" y="15549"/>
                </a:lnTo>
                <a:lnTo>
                  <a:pt x="7130" y="15306"/>
                </a:lnTo>
                <a:lnTo>
                  <a:pt x="7422" y="15038"/>
                </a:lnTo>
                <a:lnTo>
                  <a:pt x="7884" y="14503"/>
                </a:lnTo>
                <a:lnTo>
                  <a:pt x="8274" y="14089"/>
                </a:lnTo>
                <a:lnTo>
                  <a:pt x="8639" y="13651"/>
                </a:lnTo>
                <a:lnTo>
                  <a:pt x="8784" y="13651"/>
                </a:lnTo>
                <a:lnTo>
                  <a:pt x="8906" y="13603"/>
                </a:lnTo>
                <a:lnTo>
                  <a:pt x="9028" y="13554"/>
                </a:lnTo>
                <a:lnTo>
                  <a:pt x="9149" y="13457"/>
                </a:lnTo>
                <a:lnTo>
                  <a:pt x="9271" y="13286"/>
                </a:lnTo>
                <a:lnTo>
                  <a:pt x="9368" y="13092"/>
                </a:lnTo>
                <a:lnTo>
                  <a:pt x="9417" y="12873"/>
                </a:lnTo>
                <a:lnTo>
                  <a:pt x="9441" y="12654"/>
                </a:lnTo>
                <a:lnTo>
                  <a:pt x="9514" y="12556"/>
                </a:lnTo>
                <a:lnTo>
                  <a:pt x="9709" y="12289"/>
                </a:lnTo>
                <a:lnTo>
                  <a:pt x="9855" y="12045"/>
                </a:lnTo>
                <a:lnTo>
                  <a:pt x="10171" y="11510"/>
                </a:lnTo>
                <a:lnTo>
                  <a:pt x="10439" y="10975"/>
                </a:lnTo>
                <a:lnTo>
                  <a:pt x="10731" y="10439"/>
                </a:lnTo>
                <a:lnTo>
                  <a:pt x="11047" y="9953"/>
                </a:lnTo>
                <a:lnTo>
                  <a:pt x="11364" y="9466"/>
                </a:lnTo>
                <a:close/>
                <a:moveTo>
                  <a:pt x="12605" y="11437"/>
                </a:moveTo>
                <a:lnTo>
                  <a:pt x="12945" y="11972"/>
                </a:lnTo>
                <a:lnTo>
                  <a:pt x="12678" y="12386"/>
                </a:lnTo>
                <a:lnTo>
                  <a:pt x="12361" y="12800"/>
                </a:lnTo>
                <a:lnTo>
                  <a:pt x="11753" y="13603"/>
                </a:lnTo>
                <a:lnTo>
                  <a:pt x="11583" y="13822"/>
                </a:lnTo>
                <a:lnTo>
                  <a:pt x="11388" y="14065"/>
                </a:lnTo>
                <a:lnTo>
                  <a:pt x="10950" y="14527"/>
                </a:lnTo>
                <a:lnTo>
                  <a:pt x="10755" y="14795"/>
                </a:lnTo>
                <a:lnTo>
                  <a:pt x="10585" y="15038"/>
                </a:lnTo>
                <a:lnTo>
                  <a:pt x="10439" y="15306"/>
                </a:lnTo>
                <a:lnTo>
                  <a:pt x="10317" y="15574"/>
                </a:lnTo>
                <a:lnTo>
                  <a:pt x="9368" y="15549"/>
                </a:lnTo>
                <a:lnTo>
                  <a:pt x="9539" y="15379"/>
                </a:lnTo>
                <a:lnTo>
                  <a:pt x="9685" y="15184"/>
                </a:lnTo>
                <a:lnTo>
                  <a:pt x="9977" y="14795"/>
                </a:lnTo>
                <a:lnTo>
                  <a:pt x="10999" y="13505"/>
                </a:lnTo>
                <a:lnTo>
                  <a:pt x="11802" y="12483"/>
                </a:lnTo>
                <a:lnTo>
                  <a:pt x="12605" y="11437"/>
                </a:lnTo>
                <a:close/>
                <a:moveTo>
                  <a:pt x="5865" y="9199"/>
                </a:moveTo>
                <a:lnTo>
                  <a:pt x="6230" y="9223"/>
                </a:lnTo>
                <a:lnTo>
                  <a:pt x="6084" y="9369"/>
                </a:lnTo>
                <a:lnTo>
                  <a:pt x="5962" y="9539"/>
                </a:lnTo>
                <a:lnTo>
                  <a:pt x="5767" y="9855"/>
                </a:lnTo>
                <a:lnTo>
                  <a:pt x="5548" y="10196"/>
                </a:lnTo>
                <a:lnTo>
                  <a:pt x="5451" y="10318"/>
                </a:lnTo>
                <a:lnTo>
                  <a:pt x="5378" y="10464"/>
                </a:lnTo>
                <a:lnTo>
                  <a:pt x="4891" y="11194"/>
                </a:lnTo>
                <a:lnTo>
                  <a:pt x="4380" y="11924"/>
                </a:lnTo>
                <a:lnTo>
                  <a:pt x="3991" y="12435"/>
                </a:lnTo>
                <a:lnTo>
                  <a:pt x="3577" y="12921"/>
                </a:lnTo>
                <a:lnTo>
                  <a:pt x="2750" y="13895"/>
                </a:lnTo>
                <a:lnTo>
                  <a:pt x="2409" y="14235"/>
                </a:lnTo>
                <a:lnTo>
                  <a:pt x="2069" y="14673"/>
                </a:lnTo>
                <a:lnTo>
                  <a:pt x="1898" y="14917"/>
                </a:lnTo>
                <a:lnTo>
                  <a:pt x="1752" y="15136"/>
                </a:lnTo>
                <a:lnTo>
                  <a:pt x="1655" y="15379"/>
                </a:lnTo>
                <a:lnTo>
                  <a:pt x="1631" y="15476"/>
                </a:lnTo>
                <a:lnTo>
                  <a:pt x="1631" y="15598"/>
                </a:lnTo>
                <a:lnTo>
                  <a:pt x="1363" y="15501"/>
                </a:lnTo>
                <a:lnTo>
                  <a:pt x="1266" y="15452"/>
                </a:lnTo>
                <a:lnTo>
                  <a:pt x="1193" y="15403"/>
                </a:lnTo>
                <a:lnTo>
                  <a:pt x="1047" y="15233"/>
                </a:lnTo>
                <a:lnTo>
                  <a:pt x="1217" y="15111"/>
                </a:lnTo>
                <a:lnTo>
                  <a:pt x="1387" y="14965"/>
                </a:lnTo>
                <a:lnTo>
                  <a:pt x="1704" y="14625"/>
                </a:lnTo>
                <a:lnTo>
                  <a:pt x="2263" y="13943"/>
                </a:lnTo>
                <a:lnTo>
                  <a:pt x="2993" y="13092"/>
                </a:lnTo>
                <a:lnTo>
                  <a:pt x="3723" y="12264"/>
                </a:lnTo>
                <a:lnTo>
                  <a:pt x="4040" y="11924"/>
                </a:lnTo>
                <a:lnTo>
                  <a:pt x="4332" y="11559"/>
                </a:lnTo>
                <a:lnTo>
                  <a:pt x="4599" y="11169"/>
                </a:lnTo>
                <a:lnTo>
                  <a:pt x="4867" y="10756"/>
                </a:lnTo>
                <a:lnTo>
                  <a:pt x="5086" y="10366"/>
                </a:lnTo>
                <a:lnTo>
                  <a:pt x="5281" y="9953"/>
                </a:lnTo>
                <a:lnTo>
                  <a:pt x="5402" y="9734"/>
                </a:lnTo>
                <a:lnTo>
                  <a:pt x="5524" y="9563"/>
                </a:lnTo>
                <a:lnTo>
                  <a:pt x="5670" y="9369"/>
                </a:lnTo>
                <a:lnTo>
                  <a:pt x="5840" y="9223"/>
                </a:lnTo>
                <a:lnTo>
                  <a:pt x="5865" y="9199"/>
                </a:lnTo>
                <a:close/>
                <a:moveTo>
                  <a:pt x="6351" y="14746"/>
                </a:moveTo>
                <a:lnTo>
                  <a:pt x="6497" y="14819"/>
                </a:lnTo>
                <a:lnTo>
                  <a:pt x="6643" y="14868"/>
                </a:lnTo>
                <a:lnTo>
                  <a:pt x="6814" y="14892"/>
                </a:lnTo>
                <a:lnTo>
                  <a:pt x="6984" y="14868"/>
                </a:lnTo>
                <a:lnTo>
                  <a:pt x="6911" y="14941"/>
                </a:lnTo>
                <a:lnTo>
                  <a:pt x="6619" y="15233"/>
                </a:lnTo>
                <a:lnTo>
                  <a:pt x="6497" y="15379"/>
                </a:lnTo>
                <a:lnTo>
                  <a:pt x="6376" y="15549"/>
                </a:lnTo>
                <a:lnTo>
                  <a:pt x="5475" y="15598"/>
                </a:lnTo>
                <a:lnTo>
                  <a:pt x="5719" y="15403"/>
                </a:lnTo>
                <a:lnTo>
                  <a:pt x="5938" y="15184"/>
                </a:lnTo>
                <a:lnTo>
                  <a:pt x="6351" y="14746"/>
                </a:lnTo>
                <a:close/>
                <a:moveTo>
                  <a:pt x="13164" y="12264"/>
                </a:moveTo>
                <a:lnTo>
                  <a:pt x="13432" y="12605"/>
                </a:lnTo>
                <a:lnTo>
                  <a:pt x="13189" y="12873"/>
                </a:lnTo>
                <a:lnTo>
                  <a:pt x="12994" y="13189"/>
                </a:lnTo>
                <a:lnTo>
                  <a:pt x="12629" y="13797"/>
                </a:lnTo>
                <a:lnTo>
                  <a:pt x="12361" y="14235"/>
                </a:lnTo>
                <a:lnTo>
                  <a:pt x="12069" y="14673"/>
                </a:lnTo>
                <a:lnTo>
                  <a:pt x="11777" y="15136"/>
                </a:lnTo>
                <a:lnTo>
                  <a:pt x="11656" y="15355"/>
                </a:lnTo>
                <a:lnTo>
                  <a:pt x="11534" y="15598"/>
                </a:lnTo>
                <a:lnTo>
                  <a:pt x="10828" y="15598"/>
                </a:lnTo>
                <a:lnTo>
                  <a:pt x="10609" y="15574"/>
                </a:lnTo>
                <a:lnTo>
                  <a:pt x="10901" y="15209"/>
                </a:lnTo>
                <a:lnTo>
                  <a:pt x="11169" y="14844"/>
                </a:lnTo>
                <a:lnTo>
                  <a:pt x="11558" y="14357"/>
                </a:lnTo>
                <a:lnTo>
                  <a:pt x="11923" y="13895"/>
                </a:lnTo>
                <a:lnTo>
                  <a:pt x="12556" y="13092"/>
                </a:lnTo>
                <a:lnTo>
                  <a:pt x="12872" y="12702"/>
                </a:lnTo>
                <a:lnTo>
                  <a:pt x="13164" y="12264"/>
                </a:lnTo>
                <a:close/>
                <a:moveTo>
                  <a:pt x="9344" y="9150"/>
                </a:moveTo>
                <a:lnTo>
                  <a:pt x="9782" y="9174"/>
                </a:lnTo>
                <a:lnTo>
                  <a:pt x="9490" y="9539"/>
                </a:lnTo>
                <a:lnTo>
                  <a:pt x="9222" y="9928"/>
                </a:lnTo>
                <a:lnTo>
                  <a:pt x="8711" y="10707"/>
                </a:lnTo>
                <a:lnTo>
                  <a:pt x="8201" y="11510"/>
                </a:lnTo>
                <a:lnTo>
                  <a:pt x="7957" y="11899"/>
                </a:lnTo>
                <a:lnTo>
                  <a:pt x="7690" y="12289"/>
                </a:lnTo>
                <a:lnTo>
                  <a:pt x="6935" y="13311"/>
                </a:lnTo>
                <a:lnTo>
                  <a:pt x="6789" y="13335"/>
                </a:lnTo>
                <a:lnTo>
                  <a:pt x="6668" y="13384"/>
                </a:lnTo>
                <a:lnTo>
                  <a:pt x="6595" y="13432"/>
                </a:lnTo>
                <a:lnTo>
                  <a:pt x="6570" y="13505"/>
                </a:lnTo>
                <a:lnTo>
                  <a:pt x="6473" y="13554"/>
                </a:lnTo>
                <a:lnTo>
                  <a:pt x="6351" y="13651"/>
                </a:lnTo>
                <a:lnTo>
                  <a:pt x="6230" y="13773"/>
                </a:lnTo>
                <a:lnTo>
                  <a:pt x="6157" y="13943"/>
                </a:lnTo>
                <a:lnTo>
                  <a:pt x="6108" y="14089"/>
                </a:lnTo>
                <a:lnTo>
                  <a:pt x="6084" y="14260"/>
                </a:lnTo>
                <a:lnTo>
                  <a:pt x="6108" y="14406"/>
                </a:lnTo>
                <a:lnTo>
                  <a:pt x="5548" y="14990"/>
                </a:lnTo>
                <a:lnTo>
                  <a:pt x="5281" y="15306"/>
                </a:lnTo>
                <a:lnTo>
                  <a:pt x="5037" y="15598"/>
                </a:lnTo>
                <a:lnTo>
                  <a:pt x="4697" y="15622"/>
                </a:lnTo>
                <a:lnTo>
                  <a:pt x="4113" y="15647"/>
                </a:lnTo>
                <a:lnTo>
                  <a:pt x="4356" y="15452"/>
                </a:lnTo>
                <a:lnTo>
                  <a:pt x="4575" y="15233"/>
                </a:lnTo>
                <a:lnTo>
                  <a:pt x="4770" y="15014"/>
                </a:lnTo>
                <a:lnTo>
                  <a:pt x="4940" y="14795"/>
                </a:lnTo>
                <a:lnTo>
                  <a:pt x="5256" y="14333"/>
                </a:lnTo>
                <a:lnTo>
                  <a:pt x="5548" y="13870"/>
                </a:lnTo>
                <a:lnTo>
                  <a:pt x="5840" y="13408"/>
                </a:lnTo>
                <a:lnTo>
                  <a:pt x="6132" y="12946"/>
                </a:lnTo>
                <a:lnTo>
                  <a:pt x="6400" y="12605"/>
                </a:lnTo>
                <a:lnTo>
                  <a:pt x="6692" y="12264"/>
                </a:lnTo>
                <a:lnTo>
                  <a:pt x="6887" y="12216"/>
                </a:lnTo>
                <a:lnTo>
                  <a:pt x="7057" y="12167"/>
                </a:lnTo>
                <a:lnTo>
                  <a:pt x="7227" y="12070"/>
                </a:lnTo>
                <a:lnTo>
                  <a:pt x="7398" y="11972"/>
                </a:lnTo>
                <a:lnTo>
                  <a:pt x="7544" y="11851"/>
                </a:lnTo>
                <a:lnTo>
                  <a:pt x="7665" y="11705"/>
                </a:lnTo>
                <a:lnTo>
                  <a:pt x="7787" y="11534"/>
                </a:lnTo>
                <a:lnTo>
                  <a:pt x="7884" y="11340"/>
                </a:lnTo>
                <a:lnTo>
                  <a:pt x="7933" y="11145"/>
                </a:lnTo>
                <a:lnTo>
                  <a:pt x="7982" y="10902"/>
                </a:lnTo>
                <a:lnTo>
                  <a:pt x="8249" y="10488"/>
                </a:lnTo>
                <a:lnTo>
                  <a:pt x="8493" y="10074"/>
                </a:lnTo>
                <a:lnTo>
                  <a:pt x="8760" y="9661"/>
                </a:lnTo>
                <a:lnTo>
                  <a:pt x="9052" y="9247"/>
                </a:lnTo>
                <a:lnTo>
                  <a:pt x="9101" y="9150"/>
                </a:lnTo>
                <a:close/>
                <a:moveTo>
                  <a:pt x="13700" y="12946"/>
                </a:moveTo>
                <a:lnTo>
                  <a:pt x="13797" y="13067"/>
                </a:lnTo>
                <a:lnTo>
                  <a:pt x="14065" y="13384"/>
                </a:lnTo>
                <a:lnTo>
                  <a:pt x="13967" y="13481"/>
                </a:lnTo>
                <a:lnTo>
                  <a:pt x="13870" y="13603"/>
                </a:lnTo>
                <a:lnTo>
                  <a:pt x="13724" y="13895"/>
                </a:lnTo>
                <a:lnTo>
                  <a:pt x="13578" y="14187"/>
                </a:lnTo>
                <a:lnTo>
                  <a:pt x="13432" y="14430"/>
                </a:lnTo>
                <a:lnTo>
                  <a:pt x="13213" y="14771"/>
                </a:lnTo>
                <a:lnTo>
                  <a:pt x="12970" y="15063"/>
                </a:lnTo>
                <a:lnTo>
                  <a:pt x="12483" y="15647"/>
                </a:lnTo>
                <a:lnTo>
                  <a:pt x="12240" y="15622"/>
                </a:lnTo>
                <a:lnTo>
                  <a:pt x="12021" y="15647"/>
                </a:lnTo>
                <a:lnTo>
                  <a:pt x="11923" y="15622"/>
                </a:lnTo>
                <a:lnTo>
                  <a:pt x="12045" y="15476"/>
                </a:lnTo>
                <a:lnTo>
                  <a:pt x="12191" y="15330"/>
                </a:lnTo>
                <a:lnTo>
                  <a:pt x="12410" y="14990"/>
                </a:lnTo>
                <a:lnTo>
                  <a:pt x="12824" y="14284"/>
                </a:lnTo>
                <a:lnTo>
                  <a:pt x="13335" y="13457"/>
                </a:lnTo>
                <a:lnTo>
                  <a:pt x="13700" y="12946"/>
                </a:lnTo>
                <a:close/>
                <a:moveTo>
                  <a:pt x="14284" y="13870"/>
                </a:moveTo>
                <a:lnTo>
                  <a:pt x="14284" y="14016"/>
                </a:lnTo>
                <a:lnTo>
                  <a:pt x="14284" y="14162"/>
                </a:lnTo>
                <a:lnTo>
                  <a:pt x="14259" y="14333"/>
                </a:lnTo>
                <a:lnTo>
                  <a:pt x="14186" y="14527"/>
                </a:lnTo>
                <a:lnTo>
                  <a:pt x="14065" y="14771"/>
                </a:lnTo>
                <a:lnTo>
                  <a:pt x="13919" y="15063"/>
                </a:lnTo>
                <a:lnTo>
                  <a:pt x="13724" y="15306"/>
                </a:lnTo>
                <a:lnTo>
                  <a:pt x="13627" y="15428"/>
                </a:lnTo>
                <a:lnTo>
                  <a:pt x="13529" y="15501"/>
                </a:lnTo>
                <a:lnTo>
                  <a:pt x="13408" y="15574"/>
                </a:lnTo>
                <a:lnTo>
                  <a:pt x="13286" y="15622"/>
                </a:lnTo>
                <a:lnTo>
                  <a:pt x="13164" y="15647"/>
                </a:lnTo>
                <a:lnTo>
                  <a:pt x="13018" y="15647"/>
                </a:lnTo>
                <a:lnTo>
                  <a:pt x="13189" y="15476"/>
                </a:lnTo>
                <a:lnTo>
                  <a:pt x="13359" y="15257"/>
                </a:lnTo>
                <a:lnTo>
                  <a:pt x="13651" y="14868"/>
                </a:lnTo>
                <a:lnTo>
                  <a:pt x="13967" y="14381"/>
                </a:lnTo>
                <a:lnTo>
                  <a:pt x="14138" y="14138"/>
                </a:lnTo>
                <a:lnTo>
                  <a:pt x="14284" y="13870"/>
                </a:lnTo>
                <a:close/>
                <a:moveTo>
                  <a:pt x="5865" y="12094"/>
                </a:moveTo>
                <a:lnTo>
                  <a:pt x="5986" y="12167"/>
                </a:lnTo>
                <a:lnTo>
                  <a:pt x="6108" y="12216"/>
                </a:lnTo>
                <a:lnTo>
                  <a:pt x="5962" y="12386"/>
                </a:lnTo>
                <a:lnTo>
                  <a:pt x="5670" y="12800"/>
                </a:lnTo>
                <a:lnTo>
                  <a:pt x="5402" y="13238"/>
                </a:lnTo>
                <a:lnTo>
                  <a:pt x="4867" y="14114"/>
                </a:lnTo>
                <a:lnTo>
                  <a:pt x="4526" y="14600"/>
                </a:lnTo>
                <a:lnTo>
                  <a:pt x="4356" y="14819"/>
                </a:lnTo>
                <a:lnTo>
                  <a:pt x="4161" y="15038"/>
                </a:lnTo>
                <a:lnTo>
                  <a:pt x="4015" y="15209"/>
                </a:lnTo>
                <a:lnTo>
                  <a:pt x="3845" y="15355"/>
                </a:lnTo>
                <a:lnTo>
                  <a:pt x="3675" y="15525"/>
                </a:lnTo>
                <a:lnTo>
                  <a:pt x="3529" y="15671"/>
                </a:lnTo>
                <a:lnTo>
                  <a:pt x="2847" y="15695"/>
                </a:lnTo>
                <a:lnTo>
                  <a:pt x="2847" y="15695"/>
                </a:lnTo>
                <a:lnTo>
                  <a:pt x="3018" y="15501"/>
                </a:lnTo>
                <a:lnTo>
                  <a:pt x="3796" y="14625"/>
                </a:lnTo>
                <a:lnTo>
                  <a:pt x="4575" y="13797"/>
                </a:lnTo>
                <a:lnTo>
                  <a:pt x="4940" y="13359"/>
                </a:lnTo>
                <a:lnTo>
                  <a:pt x="5281" y="12921"/>
                </a:lnTo>
                <a:lnTo>
                  <a:pt x="5865" y="12094"/>
                </a:lnTo>
                <a:close/>
                <a:moveTo>
                  <a:pt x="5281" y="11364"/>
                </a:moveTo>
                <a:lnTo>
                  <a:pt x="5378" y="11607"/>
                </a:lnTo>
                <a:lnTo>
                  <a:pt x="5451" y="11729"/>
                </a:lnTo>
                <a:lnTo>
                  <a:pt x="5548" y="11851"/>
                </a:lnTo>
                <a:lnTo>
                  <a:pt x="5232" y="12289"/>
                </a:lnTo>
                <a:lnTo>
                  <a:pt x="4867" y="12800"/>
                </a:lnTo>
                <a:lnTo>
                  <a:pt x="4478" y="13286"/>
                </a:lnTo>
                <a:lnTo>
                  <a:pt x="3650" y="14211"/>
                </a:lnTo>
                <a:lnTo>
                  <a:pt x="3334" y="14576"/>
                </a:lnTo>
                <a:lnTo>
                  <a:pt x="2993" y="14941"/>
                </a:lnTo>
                <a:lnTo>
                  <a:pt x="2750" y="15330"/>
                </a:lnTo>
                <a:lnTo>
                  <a:pt x="2507" y="15720"/>
                </a:lnTo>
                <a:lnTo>
                  <a:pt x="2166" y="15695"/>
                </a:lnTo>
                <a:lnTo>
                  <a:pt x="1825" y="15647"/>
                </a:lnTo>
                <a:lnTo>
                  <a:pt x="1947" y="15525"/>
                </a:lnTo>
                <a:lnTo>
                  <a:pt x="2044" y="15403"/>
                </a:lnTo>
                <a:lnTo>
                  <a:pt x="2239" y="15111"/>
                </a:lnTo>
                <a:lnTo>
                  <a:pt x="2604" y="14625"/>
                </a:lnTo>
                <a:lnTo>
                  <a:pt x="3018" y="14162"/>
                </a:lnTo>
                <a:lnTo>
                  <a:pt x="3748" y="13311"/>
                </a:lnTo>
                <a:lnTo>
                  <a:pt x="4113" y="12897"/>
                </a:lnTo>
                <a:lnTo>
                  <a:pt x="4478" y="12459"/>
                </a:lnTo>
                <a:lnTo>
                  <a:pt x="4867" y="11924"/>
                </a:lnTo>
                <a:lnTo>
                  <a:pt x="5281" y="11364"/>
                </a:lnTo>
                <a:close/>
                <a:moveTo>
                  <a:pt x="5500" y="1"/>
                </a:moveTo>
                <a:lnTo>
                  <a:pt x="5086" y="50"/>
                </a:lnTo>
                <a:lnTo>
                  <a:pt x="4916" y="98"/>
                </a:lnTo>
                <a:lnTo>
                  <a:pt x="4721" y="147"/>
                </a:lnTo>
                <a:lnTo>
                  <a:pt x="4551" y="220"/>
                </a:lnTo>
                <a:lnTo>
                  <a:pt x="4405" y="293"/>
                </a:lnTo>
                <a:lnTo>
                  <a:pt x="4259" y="415"/>
                </a:lnTo>
                <a:lnTo>
                  <a:pt x="4137" y="512"/>
                </a:lnTo>
                <a:lnTo>
                  <a:pt x="4040" y="658"/>
                </a:lnTo>
                <a:lnTo>
                  <a:pt x="3991" y="828"/>
                </a:lnTo>
                <a:lnTo>
                  <a:pt x="3942" y="1072"/>
                </a:lnTo>
                <a:lnTo>
                  <a:pt x="3942" y="1388"/>
                </a:lnTo>
                <a:lnTo>
                  <a:pt x="3967" y="1704"/>
                </a:lnTo>
                <a:lnTo>
                  <a:pt x="4064" y="2020"/>
                </a:lnTo>
                <a:lnTo>
                  <a:pt x="4210" y="2288"/>
                </a:lnTo>
                <a:lnTo>
                  <a:pt x="4283" y="2434"/>
                </a:lnTo>
                <a:lnTo>
                  <a:pt x="4380" y="2556"/>
                </a:lnTo>
                <a:lnTo>
                  <a:pt x="4502" y="2653"/>
                </a:lnTo>
                <a:lnTo>
                  <a:pt x="4599" y="2726"/>
                </a:lnTo>
                <a:lnTo>
                  <a:pt x="4745" y="2799"/>
                </a:lnTo>
                <a:lnTo>
                  <a:pt x="4867" y="2823"/>
                </a:lnTo>
                <a:lnTo>
                  <a:pt x="4891" y="3213"/>
                </a:lnTo>
                <a:lnTo>
                  <a:pt x="4891" y="3578"/>
                </a:lnTo>
                <a:lnTo>
                  <a:pt x="4843" y="4332"/>
                </a:lnTo>
                <a:lnTo>
                  <a:pt x="4843" y="4965"/>
                </a:lnTo>
                <a:lnTo>
                  <a:pt x="4843" y="5622"/>
                </a:lnTo>
                <a:lnTo>
                  <a:pt x="4843" y="5914"/>
                </a:lnTo>
                <a:lnTo>
                  <a:pt x="4818" y="6206"/>
                </a:lnTo>
                <a:lnTo>
                  <a:pt x="4794" y="6473"/>
                </a:lnTo>
                <a:lnTo>
                  <a:pt x="4818" y="6619"/>
                </a:lnTo>
                <a:lnTo>
                  <a:pt x="4843" y="6765"/>
                </a:lnTo>
                <a:lnTo>
                  <a:pt x="4697" y="6911"/>
                </a:lnTo>
                <a:lnTo>
                  <a:pt x="4551" y="7082"/>
                </a:lnTo>
                <a:lnTo>
                  <a:pt x="4332" y="7447"/>
                </a:lnTo>
                <a:lnTo>
                  <a:pt x="3723" y="8250"/>
                </a:lnTo>
                <a:lnTo>
                  <a:pt x="3115" y="9077"/>
                </a:lnTo>
                <a:lnTo>
                  <a:pt x="2434" y="10074"/>
                </a:lnTo>
                <a:lnTo>
                  <a:pt x="1728" y="11072"/>
                </a:lnTo>
                <a:lnTo>
                  <a:pt x="1047" y="12045"/>
                </a:lnTo>
                <a:lnTo>
                  <a:pt x="706" y="12483"/>
                </a:lnTo>
                <a:lnTo>
                  <a:pt x="560" y="12702"/>
                </a:lnTo>
                <a:lnTo>
                  <a:pt x="487" y="12824"/>
                </a:lnTo>
                <a:lnTo>
                  <a:pt x="463" y="12946"/>
                </a:lnTo>
                <a:lnTo>
                  <a:pt x="366" y="13043"/>
                </a:lnTo>
                <a:lnTo>
                  <a:pt x="293" y="13116"/>
                </a:lnTo>
                <a:lnTo>
                  <a:pt x="147" y="13335"/>
                </a:lnTo>
                <a:lnTo>
                  <a:pt x="74" y="13578"/>
                </a:lnTo>
                <a:lnTo>
                  <a:pt x="1" y="13773"/>
                </a:lnTo>
                <a:lnTo>
                  <a:pt x="1" y="13968"/>
                </a:lnTo>
                <a:lnTo>
                  <a:pt x="25" y="14138"/>
                </a:lnTo>
                <a:lnTo>
                  <a:pt x="49" y="14333"/>
                </a:lnTo>
                <a:lnTo>
                  <a:pt x="122" y="14503"/>
                </a:lnTo>
                <a:lnTo>
                  <a:pt x="268" y="14868"/>
                </a:lnTo>
                <a:lnTo>
                  <a:pt x="414" y="15184"/>
                </a:lnTo>
                <a:lnTo>
                  <a:pt x="512" y="15355"/>
                </a:lnTo>
                <a:lnTo>
                  <a:pt x="633" y="15501"/>
                </a:lnTo>
                <a:lnTo>
                  <a:pt x="755" y="15647"/>
                </a:lnTo>
                <a:lnTo>
                  <a:pt x="876" y="15744"/>
                </a:lnTo>
                <a:lnTo>
                  <a:pt x="998" y="15841"/>
                </a:lnTo>
                <a:lnTo>
                  <a:pt x="1144" y="15939"/>
                </a:lnTo>
                <a:lnTo>
                  <a:pt x="1290" y="15987"/>
                </a:lnTo>
                <a:lnTo>
                  <a:pt x="1460" y="16060"/>
                </a:lnTo>
                <a:lnTo>
                  <a:pt x="1777" y="16133"/>
                </a:lnTo>
                <a:lnTo>
                  <a:pt x="2117" y="16182"/>
                </a:lnTo>
                <a:lnTo>
                  <a:pt x="2482" y="16182"/>
                </a:lnTo>
                <a:lnTo>
                  <a:pt x="2847" y="16158"/>
                </a:lnTo>
                <a:lnTo>
                  <a:pt x="5208" y="16060"/>
                </a:lnTo>
                <a:lnTo>
                  <a:pt x="6400" y="16012"/>
                </a:lnTo>
                <a:lnTo>
                  <a:pt x="7568" y="15987"/>
                </a:lnTo>
                <a:lnTo>
                  <a:pt x="8711" y="15987"/>
                </a:lnTo>
                <a:lnTo>
                  <a:pt x="9879" y="16036"/>
                </a:lnTo>
                <a:lnTo>
                  <a:pt x="10828" y="16036"/>
                </a:lnTo>
                <a:lnTo>
                  <a:pt x="11339" y="16060"/>
                </a:lnTo>
                <a:lnTo>
                  <a:pt x="11826" y="16109"/>
                </a:lnTo>
                <a:lnTo>
                  <a:pt x="11850" y="16158"/>
                </a:lnTo>
                <a:lnTo>
                  <a:pt x="11899" y="16182"/>
                </a:lnTo>
                <a:lnTo>
                  <a:pt x="11972" y="16206"/>
                </a:lnTo>
                <a:lnTo>
                  <a:pt x="12045" y="16206"/>
                </a:lnTo>
                <a:lnTo>
                  <a:pt x="12459" y="16182"/>
                </a:lnTo>
                <a:lnTo>
                  <a:pt x="13067" y="16182"/>
                </a:lnTo>
                <a:lnTo>
                  <a:pt x="13262" y="16158"/>
                </a:lnTo>
                <a:lnTo>
                  <a:pt x="13456" y="16109"/>
                </a:lnTo>
                <a:lnTo>
                  <a:pt x="13651" y="16060"/>
                </a:lnTo>
                <a:lnTo>
                  <a:pt x="13773" y="15987"/>
                </a:lnTo>
                <a:lnTo>
                  <a:pt x="13870" y="15914"/>
                </a:lnTo>
                <a:lnTo>
                  <a:pt x="14065" y="15744"/>
                </a:lnTo>
                <a:lnTo>
                  <a:pt x="14211" y="15549"/>
                </a:lnTo>
                <a:lnTo>
                  <a:pt x="14357" y="15330"/>
                </a:lnTo>
                <a:lnTo>
                  <a:pt x="14527" y="14990"/>
                </a:lnTo>
                <a:lnTo>
                  <a:pt x="14697" y="14673"/>
                </a:lnTo>
                <a:lnTo>
                  <a:pt x="14770" y="14503"/>
                </a:lnTo>
                <a:lnTo>
                  <a:pt x="14795" y="14308"/>
                </a:lnTo>
                <a:lnTo>
                  <a:pt x="14843" y="14138"/>
                </a:lnTo>
                <a:lnTo>
                  <a:pt x="14843" y="13943"/>
                </a:lnTo>
                <a:lnTo>
                  <a:pt x="14819" y="13749"/>
                </a:lnTo>
                <a:lnTo>
                  <a:pt x="14770" y="13578"/>
                </a:lnTo>
                <a:lnTo>
                  <a:pt x="14697" y="13408"/>
                </a:lnTo>
                <a:lnTo>
                  <a:pt x="14624" y="13262"/>
                </a:lnTo>
                <a:lnTo>
                  <a:pt x="14405" y="12970"/>
                </a:lnTo>
                <a:lnTo>
                  <a:pt x="14162" y="12702"/>
                </a:lnTo>
                <a:lnTo>
                  <a:pt x="13773" y="12240"/>
                </a:lnTo>
                <a:lnTo>
                  <a:pt x="13408" y="11753"/>
                </a:lnTo>
                <a:lnTo>
                  <a:pt x="13408" y="11705"/>
                </a:lnTo>
                <a:lnTo>
                  <a:pt x="13359" y="11680"/>
                </a:lnTo>
                <a:lnTo>
                  <a:pt x="13018" y="11145"/>
                </a:lnTo>
                <a:lnTo>
                  <a:pt x="12702" y="10610"/>
                </a:lnTo>
                <a:lnTo>
                  <a:pt x="12410" y="10074"/>
                </a:lnTo>
                <a:lnTo>
                  <a:pt x="12094" y="9563"/>
                </a:lnTo>
                <a:lnTo>
                  <a:pt x="11534" y="8736"/>
                </a:lnTo>
                <a:lnTo>
                  <a:pt x="10974" y="7909"/>
                </a:lnTo>
                <a:lnTo>
                  <a:pt x="10755" y="7593"/>
                </a:lnTo>
                <a:lnTo>
                  <a:pt x="10536" y="7276"/>
                </a:lnTo>
                <a:lnTo>
                  <a:pt x="10415" y="7130"/>
                </a:lnTo>
                <a:lnTo>
                  <a:pt x="10293" y="6984"/>
                </a:lnTo>
                <a:lnTo>
                  <a:pt x="10147" y="6863"/>
                </a:lnTo>
                <a:lnTo>
                  <a:pt x="10001" y="6765"/>
                </a:lnTo>
                <a:lnTo>
                  <a:pt x="10074" y="6595"/>
                </a:lnTo>
                <a:lnTo>
                  <a:pt x="10123" y="6400"/>
                </a:lnTo>
                <a:lnTo>
                  <a:pt x="10147" y="6206"/>
                </a:lnTo>
                <a:lnTo>
                  <a:pt x="10171" y="5987"/>
                </a:lnTo>
                <a:lnTo>
                  <a:pt x="10171" y="5573"/>
                </a:lnTo>
                <a:lnTo>
                  <a:pt x="10147" y="5184"/>
                </a:lnTo>
                <a:lnTo>
                  <a:pt x="10147" y="4016"/>
                </a:lnTo>
                <a:lnTo>
                  <a:pt x="10147" y="3724"/>
                </a:lnTo>
                <a:lnTo>
                  <a:pt x="10123" y="3432"/>
                </a:lnTo>
                <a:lnTo>
                  <a:pt x="10074" y="3140"/>
                </a:lnTo>
                <a:lnTo>
                  <a:pt x="10025" y="2848"/>
                </a:lnTo>
                <a:lnTo>
                  <a:pt x="10317" y="2580"/>
                </a:lnTo>
                <a:lnTo>
                  <a:pt x="10609" y="2288"/>
                </a:lnTo>
                <a:lnTo>
                  <a:pt x="10755" y="2142"/>
                </a:lnTo>
                <a:lnTo>
                  <a:pt x="10877" y="1996"/>
                </a:lnTo>
                <a:lnTo>
                  <a:pt x="10974" y="1826"/>
                </a:lnTo>
                <a:lnTo>
                  <a:pt x="11072" y="1631"/>
                </a:lnTo>
                <a:lnTo>
                  <a:pt x="11096" y="1436"/>
                </a:lnTo>
                <a:lnTo>
                  <a:pt x="11096" y="1266"/>
                </a:lnTo>
                <a:lnTo>
                  <a:pt x="11047" y="1096"/>
                </a:lnTo>
                <a:lnTo>
                  <a:pt x="10974" y="950"/>
                </a:lnTo>
                <a:lnTo>
                  <a:pt x="10877" y="804"/>
                </a:lnTo>
                <a:lnTo>
                  <a:pt x="10755" y="682"/>
                </a:lnTo>
                <a:lnTo>
                  <a:pt x="10609" y="561"/>
                </a:lnTo>
                <a:lnTo>
                  <a:pt x="10463" y="463"/>
                </a:lnTo>
                <a:lnTo>
                  <a:pt x="10269" y="366"/>
                </a:lnTo>
                <a:lnTo>
                  <a:pt x="10074" y="293"/>
                </a:lnTo>
                <a:lnTo>
                  <a:pt x="9855" y="244"/>
                </a:lnTo>
                <a:lnTo>
                  <a:pt x="9636" y="196"/>
                </a:lnTo>
                <a:lnTo>
                  <a:pt x="9198" y="171"/>
                </a:lnTo>
                <a:lnTo>
                  <a:pt x="8784" y="147"/>
                </a:lnTo>
                <a:lnTo>
                  <a:pt x="7665" y="123"/>
                </a:lnTo>
                <a:lnTo>
                  <a:pt x="7106" y="98"/>
                </a:lnTo>
                <a:lnTo>
                  <a:pt x="6546" y="50"/>
                </a:lnTo>
                <a:lnTo>
                  <a:pt x="623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9" name="Google Shape;899;p37"/>
          <p:cNvSpPr/>
          <p:nvPr/>
        </p:nvSpPr>
        <p:spPr>
          <a:xfrm>
            <a:off x="875136" y="2092739"/>
            <a:ext cx="346227" cy="348325"/>
          </a:xfrm>
          <a:custGeom>
            <a:avLst/>
            <a:gdLst/>
            <a:ahLst/>
            <a:cxnLst/>
            <a:rect l="l" t="t" r="r" b="b"/>
            <a:pathLst>
              <a:path w="15842" h="15938" extrusionOk="0">
                <a:moveTo>
                  <a:pt x="4794" y="7470"/>
                </a:moveTo>
                <a:lnTo>
                  <a:pt x="4867" y="7495"/>
                </a:lnTo>
                <a:lnTo>
                  <a:pt x="4940" y="7543"/>
                </a:lnTo>
                <a:lnTo>
                  <a:pt x="4989" y="7616"/>
                </a:lnTo>
                <a:lnTo>
                  <a:pt x="5013" y="7714"/>
                </a:lnTo>
                <a:lnTo>
                  <a:pt x="5013" y="7787"/>
                </a:lnTo>
                <a:lnTo>
                  <a:pt x="4989" y="7908"/>
                </a:lnTo>
                <a:lnTo>
                  <a:pt x="4916" y="7981"/>
                </a:lnTo>
                <a:lnTo>
                  <a:pt x="4843" y="8054"/>
                </a:lnTo>
                <a:lnTo>
                  <a:pt x="4721" y="8079"/>
                </a:lnTo>
                <a:lnTo>
                  <a:pt x="4600" y="8054"/>
                </a:lnTo>
                <a:lnTo>
                  <a:pt x="4527" y="7981"/>
                </a:lnTo>
                <a:lnTo>
                  <a:pt x="4454" y="7908"/>
                </a:lnTo>
                <a:lnTo>
                  <a:pt x="4429" y="7787"/>
                </a:lnTo>
                <a:lnTo>
                  <a:pt x="4454" y="7665"/>
                </a:lnTo>
                <a:lnTo>
                  <a:pt x="4527" y="7543"/>
                </a:lnTo>
                <a:lnTo>
                  <a:pt x="4600" y="7495"/>
                </a:lnTo>
                <a:lnTo>
                  <a:pt x="4697" y="7470"/>
                </a:lnTo>
                <a:close/>
                <a:moveTo>
                  <a:pt x="11169" y="7470"/>
                </a:moveTo>
                <a:lnTo>
                  <a:pt x="11242" y="7495"/>
                </a:lnTo>
                <a:lnTo>
                  <a:pt x="11315" y="7543"/>
                </a:lnTo>
                <a:lnTo>
                  <a:pt x="11364" y="7616"/>
                </a:lnTo>
                <a:lnTo>
                  <a:pt x="11388" y="7714"/>
                </a:lnTo>
                <a:lnTo>
                  <a:pt x="11388" y="7787"/>
                </a:lnTo>
                <a:lnTo>
                  <a:pt x="11364" y="7908"/>
                </a:lnTo>
                <a:lnTo>
                  <a:pt x="11291" y="7981"/>
                </a:lnTo>
                <a:lnTo>
                  <a:pt x="11218" y="8054"/>
                </a:lnTo>
                <a:lnTo>
                  <a:pt x="11096" y="8079"/>
                </a:lnTo>
                <a:lnTo>
                  <a:pt x="10975" y="8054"/>
                </a:lnTo>
                <a:lnTo>
                  <a:pt x="10902" y="7981"/>
                </a:lnTo>
                <a:lnTo>
                  <a:pt x="10829" y="7908"/>
                </a:lnTo>
                <a:lnTo>
                  <a:pt x="10804" y="7787"/>
                </a:lnTo>
                <a:lnTo>
                  <a:pt x="10829" y="7665"/>
                </a:lnTo>
                <a:lnTo>
                  <a:pt x="10902" y="7543"/>
                </a:lnTo>
                <a:lnTo>
                  <a:pt x="10975" y="7495"/>
                </a:lnTo>
                <a:lnTo>
                  <a:pt x="11072" y="7470"/>
                </a:lnTo>
                <a:close/>
                <a:moveTo>
                  <a:pt x="4770" y="7081"/>
                </a:moveTo>
                <a:lnTo>
                  <a:pt x="4600" y="7105"/>
                </a:lnTo>
                <a:lnTo>
                  <a:pt x="4429" y="7178"/>
                </a:lnTo>
                <a:lnTo>
                  <a:pt x="4308" y="7300"/>
                </a:lnTo>
                <a:lnTo>
                  <a:pt x="4186" y="7446"/>
                </a:lnTo>
                <a:lnTo>
                  <a:pt x="4113" y="7568"/>
                </a:lnTo>
                <a:lnTo>
                  <a:pt x="4064" y="7714"/>
                </a:lnTo>
                <a:lnTo>
                  <a:pt x="4016" y="7835"/>
                </a:lnTo>
                <a:lnTo>
                  <a:pt x="4016" y="7981"/>
                </a:lnTo>
                <a:lnTo>
                  <a:pt x="3967" y="8225"/>
                </a:lnTo>
                <a:lnTo>
                  <a:pt x="3967" y="8395"/>
                </a:lnTo>
                <a:lnTo>
                  <a:pt x="4016" y="8565"/>
                </a:lnTo>
                <a:lnTo>
                  <a:pt x="4064" y="8711"/>
                </a:lnTo>
                <a:lnTo>
                  <a:pt x="4162" y="8833"/>
                </a:lnTo>
                <a:lnTo>
                  <a:pt x="4259" y="8955"/>
                </a:lnTo>
                <a:lnTo>
                  <a:pt x="4381" y="9028"/>
                </a:lnTo>
                <a:lnTo>
                  <a:pt x="4527" y="9101"/>
                </a:lnTo>
                <a:lnTo>
                  <a:pt x="4697" y="9149"/>
                </a:lnTo>
                <a:lnTo>
                  <a:pt x="4892" y="9174"/>
                </a:lnTo>
                <a:lnTo>
                  <a:pt x="5062" y="9149"/>
                </a:lnTo>
                <a:lnTo>
                  <a:pt x="5232" y="9101"/>
                </a:lnTo>
                <a:lnTo>
                  <a:pt x="5378" y="9028"/>
                </a:lnTo>
                <a:lnTo>
                  <a:pt x="5500" y="8930"/>
                </a:lnTo>
                <a:lnTo>
                  <a:pt x="5622" y="8809"/>
                </a:lnTo>
                <a:lnTo>
                  <a:pt x="5719" y="8663"/>
                </a:lnTo>
                <a:lnTo>
                  <a:pt x="5792" y="8517"/>
                </a:lnTo>
                <a:lnTo>
                  <a:pt x="5841" y="8346"/>
                </a:lnTo>
                <a:lnTo>
                  <a:pt x="5865" y="8176"/>
                </a:lnTo>
                <a:lnTo>
                  <a:pt x="5841" y="8006"/>
                </a:lnTo>
                <a:lnTo>
                  <a:pt x="5816" y="7835"/>
                </a:lnTo>
                <a:lnTo>
                  <a:pt x="5768" y="7689"/>
                </a:lnTo>
                <a:lnTo>
                  <a:pt x="5695" y="7519"/>
                </a:lnTo>
                <a:lnTo>
                  <a:pt x="5573" y="7397"/>
                </a:lnTo>
                <a:lnTo>
                  <a:pt x="5427" y="7251"/>
                </a:lnTo>
                <a:lnTo>
                  <a:pt x="5281" y="7154"/>
                </a:lnTo>
                <a:lnTo>
                  <a:pt x="5111" y="7105"/>
                </a:lnTo>
                <a:lnTo>
                  <a:pt x="4940" y="7081"/>
                </a:lnTo>
                <a:close/>
                <a:moveTo>
                  <a:pt x="11145" y="7081"/>
                </a:moveTo>
                <a:lnTo>
                  <a:pt x="10975" y="7105"/>
                </a:lnTo>
                <a:lnTo>
                  <a:pt x="10804" y="7178"/>
                </a:lnTo>
                <a:lnTo>
                  <a:pt x="10683" y="7300"/>
                </a:lnTo>
                <a:lnTo>
                  <a:pt x="10561" y="7446"/>
                </a:lnTo>
                <a:lnTo>
                  <a:pt x="10488" y="7568"/>
                </a:lnTo>
                <a:lnTo>
                  <a:pt x="10439" y="7714"/>
                </a:lnTo>
                <a:lnTo>
                  <a:pt x="10391" y="7835"/>
                </a:lnTo>
                <a:lnTo>
                  <a:pt x="10391" y="7981"/>
                </a:lnTo>
                <a:lnTo>
                  <a:pt x="10342" y="8225"/>
                </a:lnTo>
                <a:lnTo>
                  <a:pt x="10342" y="8395"/>
                </a:lnTo>
                <a:lnTo>
                  <a:pt x="10391" y="8565"/>
                </a:lnTo>
                <a:lnTo>
                  <a:pt x="10439" y="8711"/>
                </a:lnTo>
                <a:lnTo>
                  <a:pt x="10537" y="8833"/>
                </a:lnTo>
                <a:lnTo>
                  <a:pt x="10634" y="8955"/>
                </a:lnTo>
                <a:lnTo>
                  <a:pt x="10756" y="9028"/>
                </a:lnTo>
                <a:lnTo>
                  <a:pt x="10902" y="9101"/>
                </a:lnTo>
                <a:lnTo>
                  <a:pt x="11072" y="9149"/>
                </a:lnTo>
                <a:lnTo>
                  <a:pt x="11267" y="9174"/>
                </a:lnTo>
                <a:lnTo>
                  <a:pt x="11437" y="9149"/>
                </a:lnTo>
                <a:lnTo>
                  <a:pt x="11607" y="9101"/>
                </a:lnTo>
                <a:lnTo>
                  <a:pt x="11753" y="9028"/>
                </a:lnTo>
                <a:lnTo>
                  <a:pt x="11875" y="8930"/>
                </a:lnTo>
                <a:lnTo>
                  <a:pt x="11997" y="8809"/>
                </a:lnTo>
                <a:lnTo>
                  <a:pt x="12094" y="8663"/>
                </a:lnTo>
                <a:lnTo>
                  <a:pt x="12167" y="8517"/>
                </a:lnTo>
                <a:lnTo>
                  <a:pt x="12216" y="8346"/>
                </a:lnTo>
                <a:lnTo>
                  <a:pt x="12240" y="8176"/>
                </a:lnTo>
                <a:lnTo>
                  <a:pt x="12216" y="8006"/>
                </a:lnTo>
                <a:lnTo>
                  <a:pt x="12191" y="7835"/>
                </a:lnTo>
                <a:lnTo>
                  <a:pt x="12143" y="7689"/>
                </a:lnTo>
                <a:lnTo>
                  <a:pt x="12070" y="7519"/>
                </a:lnTo>
                <a:lnTo>
                  <a:pt x="11948" y="7397"/>
                </a:lnTo>
                <a:lnTo>
                  <a:pt x="11802" y="7251"/>
                </a:lnTo>
                <a:lnTo>
                  <a:pt x="11656" y="7154"/>
                </a:lnTo>
                <a:lnTo>
                  <a:pt x="11486" y="7105"/>
                </a:lnTo>
                <a:lnTo>
                  <a:pt x="11315" y="7081"/>
                </a:lnTo>
                <a:close/>
                <a:moveTo>
                  <a:pt x="11972" y="10925"/>
                </a:moveTo>
                <a:lnTo>
                  <a:pt x="11875" y="10974"/>
                </a:lnTo>
                <a:lnTo>
                  <a:pt x="11778" y="11047"/>
                </a:lnTo>
                <a:lnTo>
                  <a:pt x="11607" y="11290"/>
                </a:lnTo>
                <a:lnTo>
                  <a:pt x="11413" y="11485"/>
                </a:lnTo>
                <a:lnTo>
                  <a:pt x="11194" y="11680"/>
                </a:lnTo>
                <a:lnTo>
                  <a:pt x="10950" y="11850"/>
                </a:lnTo>
                <a:lnTo>
                  <a:pt x="10707" y="11996"/>
                </a:lnTo>
                <a:lnTo>
                  <a:pt x="10439" y="12118"/>
                </a:lnTo>
                <a:lnTo>
                  <a:pt x="10172" y="12215"/>
                </a:lnTo>
                <a:lnTo>
                  <a:pt x="9880" y="12312"/>
                </a:lnTo>
                <a:lnTo>
                  <a:pt x="9588" y="12385"/>
                </a:lnTo>
                <a:lnTo>
                  <a:pt x="9296" y="12434"/>
                </a:lnTo>
                <a:lnTo>
                  <a:pt x="8712" y="12507"/>
                </a:lnTo>
                <a:lnTo>
                  <a:pt x="8128" y="12531"/>
                </a:lnTo>
                <a:lnTo>
                  <a:pt x="7568" y="12507"/>
                </a:lnTo>
                <a:lnTo>
                  <a:pt x="7325" y="12483"/>
                </a:lnTo>
                <a:lnTo>
                  <a:pt x="7106" y="12434"/>
                </a:lnTo>
                <a:lnTo>
                  <a:pt x="6668" y="12312"/>
                </a:lnTo>
                <a:lnTo>
                  <a:pt x="6230" y="12166"/>
                </a:lnTo>
                <a:lnTo>
                  <a:pt x="5816" y="11996"/>
                </a:lnTo>
                <a:lnTo>
                  <a:pt x="5427" y="11826"/>
                </a:lnTo>
                <a:lnTo>
                  <a:pt x="5013" y="11631"/>
                </a:lnTo>
                <a:lnTo>
                  <a:pt x="4794" y="11509"/>
                </a:lnTo>
                <a:lnTo>
                  <a:pt x="4600" y="11388"/>
                </a:lnTo>
                <a:lnTo>
                  <a:pt x="4454" y="11242"/>
                </a:lnTo>
                <a:lnTo>
                  <a:pt x="4308" y="11096"/>
                </a:lnTo>
                <a:lnTo>
                  <a:pt x="4259" y="11047"/>
                </a:lnTo>
                <a:lnTo>
                  <a:pt x="4210" y="11023"/>
                </a:lnTo>
                <a:lnTo>
                  <a:pt x="4089" y="11023"/>
                </a:lnTo>
                <a:lnTo>
                  <a:pt x="4040" y="11071"/>
                </a:lnTo>
                <a:lnTo>
                  <a:pt x="3991" y="11096"/>
                </a:lnTo>
                <a:lnTo>
                  <a:pt x="3991" y="11169"/>
                </a:lnTo>
                <a:lnTo>
                  <a:pt x="3991" y="11242"/>
                </a:lnTo>
                <a:lnTo>
                  <a:pt x="4016" y="11339"/>
                </a:lnTo>
                <a:lnTo>
                  <a:pt x="4064" y="11436"/>
                </a:lnTo>
                <a:lnTo>
                  <a:pt x="4210" y="11631"/>
                </a:lnTo>
                <a:lnTo>
                  <a:pt x="4381" y="11801"/>
                </a:lnTo>
                <a:lnTo>
                  <a:pt x="4575" y="11947"/>
                </a:lnTo>
                <a:lnTo>
                  <a:pt x="4794" y="12069"/>
                </a:lnTo>
                <a:lnTo>
                  <a:pt x="5038" y="12191"/>
                </a:lnTo>
                <a:lnTo>
                  <a:pt x="5451" y="12385"/>
                </a:lnTo>
                <a:lnTo>
                  <a:pt x="5938" y="12604"/>
                </a:lnTo>
                <a:lnTo>
                  <a:pt x="6424" y="12799"/>
                </a:lnTo>
                <a:lnTo>
                  <a:pt x="6935" y="12945"/>
                </a:lnTo>
                <a:lnTo>
                  <a:pt x="7446" y="13042"/>
                </a:lnTo>
                <a:lnTo>
                  <a:pt x="7763" y="13067"/>
                </a:lnTo>
                <a:lnTo>
                  <a:pt x="8079" y="13091"/>
                </a:lnTo>
                <a:lnTo>
                  <a:pt x="8420" y="13091"/>
                </a:lnTo>
                <a:lnTo>
                  <a:pt x="8760" y="13067"/>
                </a:lnTo>
                <a:lnTo>
                  <a:pt x="9101" y="13042"/>
                </a:lnTo>
                <a:lnTo>
                  <a:pt x="9442" y="12969"/>
                </a:lnTo>
                <a:lnTo>
                  <a:pt x="9758" y="12896"/>
                </a:lnTo>
                <a:lnTo>
                  <a:pt x="10099" y="12799"/>
                </a:lnTo>
                <a:lnTo>
                  <a:pt x="10415" y="12702"/>
                </a:lnTo>
                <a:lnTo>
                  <a:pt x="10731" y="12556"/>
                </a:lnTo>
                <a:lnTo>
                  <a:pt x="11023" y="12410"/>
                </a:lnTo>
                <a:lnTo>
                  <a:pt x="11315" y="12239"/>
                </a:lnTo>
                <a:lnTo>
                  <a:pt x="11583" y="12045"/>
                </a:lnTo>
                <a:lnTo>
                  <a:pt x="11826" y="11826"/>
                </a:lnTo>
                <a:lnTo>
                  <a:pt x="12045" y="11582"/>
                </a:lnTo>
                <a:lnTo>
                  <a:pt x="12264" y="11339"/>
                </a:lnTo>
                <a:lnTo>
                  <a:pt x="12313" y="11217"/>
                </a:lnTo>
                <a:lnTo>
                  <a:pt x="12289" y="11120"/>
                </a:lnTo>
                <a:lnTo>
                  <a:pt x="12240" y="11047"/>
                </a:lnTo>
                <a:lnTo>
                  <a:pt x="12167" y="10974"/>
                </a:lnTo>
                <a:lnTo>
                  <a:pt x="12070" y="10950"/>
                </a:lnTo>
                <a:lnTo>
                  <a:pt x="11972" y="10925"/>
                </a:lnTo>
                <a:close/>
                <a:moveTo>
                  <a:pt x="8493" y="682"/>
                </a:moveTo>
                <a:lnTo>
                  <a:pt x="8663" y="706"/>
                </a:lnTo>
                <a:lnTo>
                  <a:pt x="9101" y="755"/>
                </a:lnTo>
                <a:lnTo>
                  <a:pt x="9539" y="803"/>
                </a:lnTo>
                <a:lnTo>
                  <a:pt x="10001" y="901"/>
                </a:lnTo>
                <a:lnTo>
                  <a:pt x="10439" y="1022"/>
                </a:lnTo>
                <a:lnTo>
                  <a:pt x="10780" y="1120"/>
                </a:lnTo>
                <a:lnTo>
                  <a:pt x="11121" y="1241"/>
                </a:lnTo>
                <a:lnTo>
                  <a:pt x="11437" y="1411"/>
                </a:lnTo>
                <a:lnTo>
                  <a:pt x="11753" y="1557"/>
                </a:lnTo>
                <a:lnTo>
                  <a:pt x="11753" y="1582"/>
                </a:lnTo>
                <a:lnTo>
                  <a:pt x="11729" y="1655"/>
                </a:lnTo>
                <a:lnTo>
                  <a:pt x="11729" y="1752"/>
                </a:lnTo>
                <a:lnTo>
                  <a:pt x="11753" y="1801"/>
                </a:lnTo>
                <a:lnTo>
                  <a:pt x="11826" y="1825"/>
                </a:lnTo>
                <a:lnTo>
                  <a:pt x="11899" y="1825"/>
                </a:lnTo>
                <a:lnTo>
                  <a:pt x="11948" y="1776"/>
                </a:lnTo>
                <a:lnTo>
                  <a:pt x="11972" y="1752"/>
                </a:lnTo>
                <a:lnTo>
                  <a:pt x="11997" y="1752"/>
                </a:lnTo>
                <a:lnTo>
                  <a:pt x="11997" y="1728"/>
                </a:lnTo>
                <a:lnTo>
                  <a:pt x="12021" y="1728"/>
                </a:lnTo>
                <a:lnTo>
                  <a:pt x="12143" y="1801"/>
                </a:lnTo>
                <a:lnTo>
                  <a:pt x="12094" y="1874"/>
                </a:lnTo>
                <a:lnTo>
                  <a:pt x="12094" y="1947"/>
                </a:lnTo>
                <a:lnTo>
                  <a:pt x="12094" y="1995"/>
                </a:lnTo>
                <a:lnTo>
                  <a:pt x="12143" y="2020"/>
                </a:lnTo>
                <a:lnTo>
                  <a:pt x="12167" y="2044"/>
                </a:lnTo>
                <a:lnTo>
                  <a:pt x="12216" y="2020"/>
                </a:lnTo>
                <a:lnTo>
                  <a:pt x="12240" y="1995"/>
                </a:lnTo>
                <a:lnTo>
                  <a:pt x="12313" y="1922"/>
                </a:lnTo>
                <a:lnTo>
                  <a:pt x="12337" y="1922"/>
                </a:lnTo>
                <a:lnTo>
                  <a:pt x="12532" y="2068"/>
                </a:lnTo>
                <a:lnTo>
                  <a:pt x="12483" y="2190"/>
                </a:lnTo>
                <a:lnTo>
                  <a:pt x="12483" y="2239"/>
                </a:lnTo>
                <a:lnTo>
                  <a:pt x="12508" y="2336"/>
                </a:lnTo>
                <a:lnTo>
                  <a:pt x="12532" y="2385"/>
                </a:lnTo>
                <a:lnTo>
                  <a:pt x="12556" y="2409"/>
                </a:lnTo>
                <a:lnTo>
                  <a:pt x="12581" y="2409"/>
                </a:lnTo>
                <a:lnTo>
                  <a:pt x="12629" y="2385"/>
                </a:lnTo>
                <a:lnTo>
                  <a:pt x="12678" y="2360"/>
                </a:lnTo>
                <a:lnTo>
                  <a:pt x="12751" y="2287"/>
                </a:lnTo>
                <a:lnTo>
                  <a:pt x="12775" y="2239"/>
                </a:lnTo>
                <a:lnTo>
                  <a:pt x="12970" y="2409"/>
                </a:lnTo>
                <a:lnTo>
                  <a:pt x="12873" y="2531"/>
                </a:lnTo>
                <a:lnTo>
                  <a:pt x="12848" y="2604"/>
                </a:lnTo>
                <a:lnTo>
                  <a:pt x="12824" y="2677"/>
                </a:lnTo>
                <a:lnTo>
                  <a:pt x="12824" y="2725"/>
                </a:lnTo>
                <a:lnTo>
                  <a:pt x="12873" y="2750"/>
                </a:lnTo>
                <a:lnTo>
                  <a:pt x="12921" y="2774"/>
                </a:lnTo>
                <a:lnTo>
                  <a:pt x="12946" y="2774"/>
                </a:lnTo>
                <a:lnTo>
                  <a:pt x="13067" y="2701"/>
                </a:lnTo>
                <a:lnTo>
                  <a:pt x="13189" y="2604"/>
                </a:lnTo>
                <a:lnTo>
                  <a:pt x="13311" y="2725"/>
                </a:lnTo>
                <a:lnTo>
                  <a:pt x="13384" y="2823"/>
                </a:lnTo>
                <a:lnTo>
                  <a:pt x="13262" y="3017"/>
                </a:lnTo>
                <a:lnTo>
                  <a:pt x="13213" y="3066"/>
                </a:lnTo>
                <a:lnTo>
                  <a:pt x="13189" y="3163"/>
                </a:lnTo>
                <a:lnTo>
                  <a:pt x="13165" y="3236"/>
                </a:lnTo>
                <a:lnTo>
                  <a:pt x="13189" y="3285"/>
                </a:lnTo>
                <a:lnTo>
                  <a:pt x="13238" y="3309"/>
                </a:lnTo>
                <a:lnTo>
                  <a:pt x="13335" y="3285"/>
                </a:lnTo>
                <a:lnTo>
                  <a:pt x="13408" y="3236"/>
                </a:lnTo>
                <a:lnTo>
                  <a:pt x="13554" y="3115"/>
                </a:lnTo>
                <a:lnTo>
                  <a:pt x="13578" y="3042"/>
                </a:lnTo>
                <a:lnTo>
                  <a:pt x="13773" y="3309"/>
                </a:lnTo>
                <a:lnTo>
                  <a:pt x="13676" y="3407"/>
                </a:lnTo>
                <a:lnTo>
                  <a:pt x="13554" y="3504"/>
                </a:lnTo>
                <a:lnTo>
                  <a:pt x="13505" y="3577"/>
                </a:lnTo>
                <a:lnTo>
                  <a:pt x="13481" y="3650"/>
                </a:lnTo>
                <a:lnTo>
                  <a:pt x="13481" y="3699"/>
                </a:lnTo>
                <a:lnTo>
                  <a:pt x="13505" y="3723"/>
                </a:lnTo>
                <a:lnTo>
                  <a:pt x="13603" y="3747"/>
                </a:lnTo>
                <a:lnTo>
                  <a:pt x="13700" y="3723"/>
                </a:lnTo>
                <a:lnTo>
                  <a:pt x="13773" y="3674"/>
                </a:lnTo>
                <a:lnTo>
                  <a:pt x="13870" y="3626"/>
                </a:lnTo>
                <a:lnTo>
                  <a:pt x="13968" y="3577"/>
                </a:lnTo>
                <a:lnTo>
                  <a:pt x="14162" y="3918"/>
                </a:lnTo>
                <a:lnTo>
                  <a:pt x="14065" y="3991"/>
                </a:lnTo>
                <a:lnTo>
                  <a:pt x="13870" y="4161"/>
                </a:lnTo>
                <a:lnTo>
                  <a:pt x="13773" y="4234"/>
                </a:lnTo>
                <a:lnTo>
                  <a:pt x="13700" y="4331"/>
                </a:lnTo>
                <a:lnTo>
                  <a:pt x="13700" y="4356"/>
                </a:lnTo>
                <a:lnTo>
                  <a:pt x="13724" y="4380"/>
                </a:lnTo>
                <a:lnTo>
                  <a:pt x="13846" y="4380"/>
                </a:lnTo>
                <a:lnTo>
                  <a:pt x="13943" y="4356"/>
                </a:lnTo>
                <a:lnTo>
                  <a:pt x="14065" y="4307"/>
                </a:lnTo>
                <a:lnTo>
                  <a:pt x="14162" y="4234"/>
                </a:lnTo>
                <a:lnTo>
                  <a:pt x="14284" y="4161"/>
                </a:lnTo>
                <a:lnTo>
                  <a:pt x="14503" y="4696"/>
                </a:lnTo>
                <a:lnTo>
                  <a:pt x="14332" y="4769"/>
                </a:lnTo>
                <a:lnTo>
                  <a:pt x="14211" y="4842"/>
                </a:lnTo>
                <a:lnTo>
                  <a:pt x="14065" y="4940"/>
                </a:lnTo>
                <a:lnTo>
                  <a:pt x="13968" y="5061"/>
                </a:lnTo>
                <a:lnTo>
                  <a:pt x="13919" y="5134"/>
                </a:lnTo>
                <a:lnTo>
                  <a:pt x="13895" y="5207"/>
                </a:lnTo>
                <a:lnTo>
                  <a:pt x="13895" y="5256"/>
                </a:lnTo>
                <a:lnTo>
                  <a:pt x="13919" y="5280"/>
                </a:lnTo>
                <a:lnTo>
                  <a:pt x="13968" y="5305"/>
                </a:lnTo>
                <a:lnTo>
                  <a:pt x="14016" y="5305"/>
                </a:lnTo>
                <a:lnTo>
                  <a:pt x="14114" y="5256"/>
                </a:lnTo>
                <a:lnTo>
                  <a:pt x="14235" y="5183"/>
                </a:lnTo>
                <a:lnTo>
                  <a:pt x="14551" y="5037"/>
                </a:lnTo>
                <a:lnTo>
                  <a:pt x="14600" y="5013"/>
                </a:lnTo>
                <a:lnTo>
                  <a:pt x="14770" y="5524"/>
                </a:lnTo>
                <a:lnTo>
                  <a:pt x="14430" y="5670"/>
                </a:lnTo>
                <a:lnTo>
                  <a:pt x="14162" y="5791"/>
                </a:lnTo>
                <a:lnTo>
                  <a:pt x="13919" y="5937"/>
                </a:lnTo>
                <a:lnTo>
                  <a:pt x="13919" y="5986"/>
                </a:lnTo>
                <a:lnTo>
                  <a:pt x="13943" y="6010"/>
                </a:lnTo>
                <a:lnTo>
                  <a:pt x="14089" y="6035"/>
                </a:lnTo>
                <a:lnTo>
                  <a:pt x="14235" y="6059"/>
                </a:lnTo>
                <a:lnTo>
                  <a:pt x="14381" y="6035"/>
                </a:lnTo>
                <a:lnTo>
                  <a:pt x="14527" y="6010"/>
                </a:lnTo>
                <a:lnTo>
                  <a:pt x="14843" y="5889"/>
                </a:lnTo>
                <a:lnTo>
                  <a:pt x="14965" y="6424"/>
                </a:lnTo>
                <a:lnTo>
                  <a:pt x="14795" y="6497"/>
                </a:lnTo>
                <a:lnTo>
                  <a:pt x="14405" y="6619"/>
                </a:lnTo>
                <a:lnTo>
                  <a:pt x="14041" y="6740"/>
                </a:lnTo>
                <a:lnTo>
                  <a:pt x="13992" y="6789"/>
                </a:lnTo>
                <a:lnTo>
                  <a:pt x="13992" y="6813"/>
                </a:lnTo>
                <a:lnTo>
                  <a:pt x="13992" y="6862"/>
                </a:lnTo>
                <a:lnTo>
                  <a:pt x="14041" y="6886"/>
                </a:lnTo>
                <a:lnTo>
                  <a:pt x="14235" y="6886"/>
                </a:lnTo>
                <a:lnTo>
                  <a:pt x="14430" y="6862"/>
                </a:lnTo>
                <a:lnTo>
                  <a:pt x="14795" y="6813"/>
                </a:lnTo>
                <a:lnTo>
                  <a:pt x="15038" y="6740"/>
                </a:lnTo>
                <a:lnTo>
                  <a:pt x="15111" y="7178"/>
                </a:lnTo>
                <a:lnTo>
                  <a:pt x="14843" y="7227"/>
                </a:lnTo>
                <a:lnTo>
                  <a:pt x="14430" y="7349"/>
                </a:lnTo>
                <a:lnTo>
                  <a:pt x="14235" y="7422"/>
                </a:lnTo>
                <a:lnTo>
                  <a:pt x="14065" y="7543"/>
                </a:lnTo>
                <a:lnTo>
                  <a:pt x="14041" y="7592"/>
                </a:lnTo>
                <a:lnTo>
                  <a:pt x="14041" y="7665"/>
                </a:lnTo>
                <a:lnTo>
                  <a:pt x="14089" y="7714"/>
                </a:lnTo>
                <a:lnTo>
                  <a:pt x="14138" y="7738"/>
                </a:lnTo>
                <a:lnTo>
                  <a:pt x="14357" y="7714"/>
                </a:lnTo>
                <a:lnTo>
                  <a:pt x="14551" y="7665"/>
                </a:lnTo>
                <a:lnTo>
                  <a:pt x="14941" y="7568"/>
                </a:lnTo>
                <a:lnTo>
                  <a:pt x="15135" y="7519"/>
                </a:lnTo>
                <a:lnTo>
                  <a:pt x="15184" y="7981"/>
                </a:lnTo>
                <a:lnTo>
                  <a:pt x="14868" y="8030"/>
                </a:lnTo>
                <a:lnTo>
                  <a:pt x="14624" y="8054"/>
                </a:lnTo>
                <a:lnTo>
                  <a:pt x="14381" y="8079"/>
                </a:lnTo>
                <a:lnTo>
                  <a:pt x="14235" y="8103"/>
                </a:lnTo>
                <a:lnTo>
                  <a:pt x="14138" y="8152"/>
                </a:lnTo>
                <a:lnTo>
                  <a:pt x="14016" y="8200"/>
                </a:lnTo>
                <a:lnTo>
                  <a:pt x="13943" y="8298"/>
                </a:lnTo>
                <a:lnTo>
                  <a:pt x="13919" y="8322"/>
                </a:lnTo>
                <a:lnTo>
                  <a:pt x="13919" y="8346"/>
                </a:lnTo>
                <a:lnTo>
                  <a:pt x="13943" y="8395"/>
                </a:lnTo>
                <a:lnTo>
                  <a:pt x="13968" y="8395"/>
                </a:lnTo>
                <a:lnTo>
                  <a:pt x="14089" y="8419"/>
                </a:lnTo>
                <a:lnTo>
                  <a:pt x="14211" y="8444"/>
                </a:lnTo>
                <a:lnTo>
                  <a:pt x="14478" y="8444"/>
                </a:lnTo>
                <a:lnTo>
                  <a:pt x="14989" y="8395"/>
                </a:lnTo>
                <a:lnTo>
                  <a:pt x="15208" y="8395"/>
                </a:lnTo>
                <a:lnTo>
                  <a:pt x="15208" y="8857"/>
                </a:lnTo>
                <a:lnTo>
                  <a:pt x="14722" y="8882"/>
                </a:lnTo>
                <a:lnTo>
                  <a:pt x="14503" y="8882"/>
                </a:lnTo>
                <a:lnTo>
                  <a:pt x="14284" y="8906"/>
                </a:lnTo>
                <a:lnTo>
                  <a:pt x="14065" y="8955"/>
                </a:lnTo>
                <a:lnTo>
                  <a:pt x="13968" y="8979"/>
                </a:lnTo>
                <a:lnTo>
                  <a:pt x="13870" y="9028"/>
                </a:lnTo>
                <a:lnTo>
                  <a:pt x="13870" y="9052"/>
                </a:lnTo>
                <a:lnTo>
                  <a:pt x="13870" y="9076"/>
                </a:lnTo>
                <a:lnTo>
                  <a:pt x="13968" y="9125"/>
                </a:lnTo>
                <a:lnTo>
                  <a:pt x="14065" y="9174"/>
                </a:lnTo>
                <a:lnTo>
                  <a:pt x="14284" y="9222"/>
                </a:lnTo>
                <a:lnTo>
                  <a:pt x="14722" y="9222"/>
                </a:lnTo>
                <a:lnTo>
                  <a:pt x="14941" y="9247"/>
                </a:lnTo>
                <a:lnTo>
                  <a:pt x="15184" y="9247"/>
                </a:lnTo>
                <a:lnTo>
                  <a:pt x="15160" y="9465"/>
                </a:lnTo>
                <a:lnTo>
                  <a:pt x="14965" y="9514"/>
                </a:lnTo>
                <a:lnTo>
                  <a:pt x="14722" y="9563"/>
                </a:lnTo>
                <a:lnTo>
                  <a:pt x="14503" y="9660"/>
                </a:lnTo>
                <a:lnTo>
                  <a:pt x="14260" y="9757"/>
                </a:lnTo>
                <a:lnTo>
                  <a:pt x="14041" y="9879"/>
                </a:lnTo>
                <a:lnTo>
                  <a:pt x="14016" y="9903"/>
                </a:lnTo>
                <a:lnTo>
                  <a:pt x="14016" y="9952"/>
                </a:lnTo>
                <a:lnTo>
                  <a:pt x="14041" y="9976"/>
                </a:lnTo>
                <a:lnTo>
                  <a:pt x="14089" y="9976"/>
                </a:lnTo>
                <a:lnTo>
                  <a:pt x="14308" y="10001"/>
                </a:lnTo>
                <a:lnTo>
                  <a:pt x="14527" y="9976"/>
                </a:lnTo>
                <a:lnTo>
                  <a:pt x="14965" y="9903"/>
                </a:lnTo>
                <a:lnTo>
                  <a:pt x="15087" y="9879"/>
                </a:lnTo>
                <a:lnTo>
                  <a:pt x="14989" y="10390"/>
                </a:lnTo>
                <a:lnTo>
                  <a:pt x="14527" y="10463"/>
                </a:lnTo>
                <a:lnTo>
                  <a:pt x="14357" y="10487"/>
                </a:lnTo>
                <a:lnTo>
                  <a:pt x="14162" y="10512"/>
                </a:lnTo>
                <a:lnTo>
                  <a:pt x="13992" y="10560"/>
                </a:lnTo>
                <a:lnTo>
                  <a:pt x="13919" y="10609"/>
                </a:lnTo>
                <a:lnTo>
                  <a:pt x="13870" y="10682"/>
                </a:lnTo>
                <a:lnTo>
                  <a:pt x="13846" y="10731"/>
                </a:lnTo>
                <a:lnTo>
                  <a:pt x="13846" y="10804"/>
                </a:lnTo>
                <a:lnTo>
                  <a:pt x="13870" y="10852"/>
                </a:lnTo>
                <a:lnTo>
                  <a:pt x="13919" y="10901"/>
                </a:lnTo>
                <a:lnTo>
                  <a:pt x="13992" y="10925"/>
                </a:lnTo>
                <a:lnTo>
                  <a:pt x="14065" y="10950"/>
                </a:lnTo>
                <a:lnTo>
                  <a:pt x="14235" y="10950"/>
                </a:lnTo>
                <a:lnTo>
                  <a:pt x="14600" y="10901"/>
                </a:lnTo>
                <a:lnTo>
                  <a:pt x="14819" y="10877"/>
                </a:lnTo>
                <a:lnTo>
                  <a:pt x="14819" y="10877"/>
                </a:lnTo>
                <a:lnTo>
                  <a:pt x="14624" y="11339"/>
                </a:lnTo>
                <a:lnTo>
                  <a:pt x="14478" y="11339"/>
                </a:lnTo>
                <a:lnTo>
                  <a:pt x="14308" y="11315"/>
                </a:lnTo>
                <a:lnTo>
                  <a:pt x="14114" y="11339"/>
                </a:lnTo>
                <a:lnTo>
                  <a:pt x="13919" y="11363"/>
                </a:lnTo>
                <a:lnTo>
                  <a:pt x="13749" y="11436"/>
                </a:lnTo>
                <a:lnTo>
                  <a:pt x="13724" y="11461"/>
                </a:lnTo>
                <a:lnTo>
                  <a:pt x="13749" y="11485"/>
                </a:lnTo>
                <a:lnTo>
                  <a:pt x="13919" y="11558"/>
                </a:lnTo>
                <a:lnTo>
                  <a:pt x="14089" y="11607"/>
                </a:lnTo>
                <a:lnTo>
                  <a:pt x="14430" y="11655"/>
                </a:lnTo>
                <a:lnTo>
                  <a:pt x="14454" y="11655"/>
                </a:lnTo>
                <a:lnTo>
                  <a:pt x="14211" y="12069"/>
                </a:lnTo>
                <a:lnTo>
                  <a:pt x="13968" y="12069"/>
                </a:lnTo>
                <a:lnTo>
                  <a:pt x="13724" y="12093"/>
                </a:lnTo>
                <a:lnTo>
                  <a:pt x="13603" y="12069"/>
                </a:lnTo>
                <a:lnTo>
                  <a:pt x="13481" y="12045"/>
                </a:lnTo>
                <a:lnTo>
                  <a:pt x="13335" y="12020"/>
                </a:lnTo>
                <a:lnTo>
                  <a:pt x="13213" y="12020"/>
                </a:lnTo>
                <a:lnTo>
                  <a:pt x="13189" y="12045"/>
                </a:lnTo>
                <a:lnTo>
                  <a:pt x="13189" y="12069"/>
                </a:lnTo>
                <a:lnTo>
                  <a:pt x="13189" y="12166"/>
                </a:lnTo>
                <a:lnTo>
                  <a:pt x="13238" y="12239"/>
                </a:lnTo>
                <a:lnTo>
                  <a:pt x="13311" y="12312"/>
                </a:lnTo>
                <a:lnTo>
                  <a:pt x="13408" y="12361"/>
                </a:lnTo>
                <a:lnTo>
                  <a:pt x="13530" y="12385"/>
                </a:lnTo>
                <a:lnTo>
                  <a:pt x="13651" y="12410"/>
                </a:lnTo>
                <a:lnTo>
                  <a:pt x="13943" y="12434"/>
                </a:lnTo>
                <a:lnTo>
                  <a:pt x="13603" y="12823"/>
                </a:lnTo>
                <a:lnTo>
                  <a:pt x="13067" y="12726"/>
                </a:lnTo>
                <a:lnTo>
                  <a:pt x="12848" y="12677"/>
                </a:lnTo>
                <a:lnTo>
                  <a:pt x="12727" y="12677"/>
                </a:lnTo>
                <a:lnTo>
                  <a:pt x="12629" y="12702"/>
                </a:lnTo>
                <a:lnTo>
                  <a:pt x="12605" y="12726"/>
                </a:lnTo>
                <a:lnTo>
                  <a:pt x="12605" y="12775"/>
                </a:lnTo>
                <a:lnTo>
                  <a:pt x="12629" y="12848"/>
                </a:lnTo>
                <a:lnTo>
                  <a:pt x="12678" y="12921"/>
                </a:lnTo>
                <a:lnTo>
                  <a:pt x="12751" y="12969"/>
                </a:lnTo>
                <a:lnTo>
                  <a:pt x="12824" y="13018"/>
                </a:lnTo>
                <a:lnTo>
                  <a:pt x="13043" y="13115"/>
                </a:lnTo>
                <a:lnTo>
                  <a:pt x="13262" y="13164"/>
                </a:lnTo>
                <a:lnTo>
                  <a:pt x="13116" y="13286"/>
                </a:lnTo>
                <a:lnTo>
                  <a:pt x="13067" y="13286"/>
                </a:lnTo>
                <a:lnTo>
                  <a:pt x="12605" y="13261"/>
                </a:lnTo>
                <a:lnTo>
                  <a:pt x="12362" y="13213"/>
                </a:lnTo>
                <a:lnTo>
                  <a:pt x="12240" y="13188"/>
                </a:lnTo>
                <a:lnTo>
                  <a:pt x="12094" y="13188"/>
                </a:lnTo>
                <a:lnTo>
                  <a:pt x="12021" y="13213"/>
                </a:lnTo>
                <a:lnTo>
                  <a:pt x="11997" y="13261"/>
                </a:lnTo>
                <a:lnTo>
                  <a:pt x="11972" y="13334"/>
                </a:lnTo>
                <a:lnTo>
                  <a:pt x="12021" y="13383"/>
                </a:lnTo>
                <a:lnTo>
                  <a:pt x="12143" y="13505"/>
                </a:lnTo>
                <a:lnTo>
                  <a:pt x="12289" y="13578"/>
                </a:lnTo>
                <a:lnTo>
                  <a:pt x="12483" y="13626"/>
                </a:lnTo>
                <a:lnTo>
                  <a:pt x="12654" y="13651"/>
                </a:lnTo>
                <a:lnTo>
                  <a:pt x="12240" y="13943"/>
                </a:lnTo>
                <a:lnTo>
                  <a:pt x="12143" y="13918"/>
                </a:lnTo>
                <a:lnTo>
                  <a:pt x="11680" y="13821"/>
                </a:lnTo>
                <a:lnTo>
                  <a:pt x="11461" y="13772"/>
                </a:lnTo>
                <a:lnTo>
                  <a:pt x="11267" y="13724"/>
                </a:lnTo>
                <a:lnTo>
                  <a:pt x="11218" y="13748"/>
                </a:lnTo>
                <a:lnTo>
                  <a:pt x="11218" y="13821"/>
                </a:lnTo>
                <a:lnTo>
                  <a:pt x="11242" y="13894"/>
                </a:lnTo>
                <a:lnTo>
                  <a:pt x="11315" y="13967"/>
                </a:lnTo>
                <a:lnTo>
                  <a:pt x="11437" y="14064"/>
                </a:lnTo>
                <a:lnTo>
                  <a:pt x="11607" y="14137"/>
                </a:lnTo>
                <a:lnTo>
                  <a:pt x="11802" y="14210"/>
                </a:lnTo>
                <a:lnTo>
                  <a:pt x="11437" y="14381"/>
                </a:lnTo>
                <a:lnTo>
                  <a:pt x="11388" y="14332"/>
                </a:lnTo>
                <a:lnTo>
                  <a:pt x="11315" y="14308"/>
                </a:lnTo>
                <a:lnTo>
                  <a:pt x="11194" y="14259"/>
                </a:lnTo>
                <a:lnTo>
                  <a:pt x="10902" y="14235"/>
                </a:lnTo>
                <a:lnTo>
                  <a:pt x="10634" y="14210"/>
                </a:lnTo>
                <a:lnTo>
                  <a:pt x="10512" y="14210"/>
                </a:lnTo>
                <a:lnTo>
                  <a:pt x="10391" y="14235"/>
                </a:lnTo>
                <a:lnTo>
                  <a:pt x="10366" y="14235"/>
                </a:lnTo>
                <a:lnTo>
                  <a:pt x="10366" y="14283"/>
                </a:lnTo>
                <a:lnTo>
                  <a:pt x="10366" y="14332"/>
                </a:lnTo>
                <a:lnTo>
                  <a:pt x="10391" y="14381"/>
                </a:lnTo>
                <a:lnTo>
                  <a:pt x="10488" y="14478"/>
                </a:lnTo>
                <a:lnTo>
                  <a:pt x="10610" y="14551"/>
                </a:lnTo>
                <a:lnTo>
                  <a:pt x="10731" y="14575"/>
                </a:lnTo>
                <a:lnTo>
                  <a:pt x="10877" y="14624"/>
                </a:lnTo>
                <a:lnTo>
                  <a:pt x="10512" y="14746"/>
                </a:lnTo>
                <a:lnTo>
                  <a:pt x="10318" y="14673"/>
                </a:lnTo>
                <a:lnTo>
                  <a:pt x="10123" y="14624"/>
                </a:lnTo>
                <a:lnTo>
                  <a:pt x="9904" y="14600"/>
                </a:lnTo>
                <a:lnTo>
                  <a:pt x="9807" y="14600"/>
                </a:lnTo>
                <a:lnTo>
                  <a:pt x="9709" y="14648"/>
                </a:lnTo>
                <a:lnTo>
                  <a:pt x="9661" y="14673"/>
                </a:lnTo>
                <a:lnTo>
                  <a:pt x="9685" y="14721"/>
                </a:lnTo>
                <a:lnTo>
                  <a:pt x="9734" y="14794"/>
                </a:lnTo>
                <a:lnTo>
                  <a:pt x="9807" y="14843"/>
                </a:lnTo>
                <a:lnTo>
                  <a:pt x="9928" y="14916"/>
                </a:lnTo>
                <a:lnTo>
                  <a:pt x="9612" y="14989"/>
                </a:lnTo>
                <a:lnTo>
                  <a:pt x="9588" y="14940"/>
                </a:lnTo>
                <a:lnTo>
                  <a:pt x="9539" y="14916"/>
                </a:lnTo>
                <a:lnTo>
                  <a:pt x="9417" y="14867"/>
                </a:lnTo>
                <a:lnTo>
                  <a:pt x="9223" y="14843"/>
                </a:lnTo>
                <a:lnTo>
                  <a:pt x="9150" y="14843"/>
                </a:lnTo>
                <a:lnTo>
                  <a:pt x="9052" y="14867"/>
                </a:lnTo>
                <a:lnTo>
                  <a:pt x="9004" y="14916"/>
                </a:lnTo>
                <a:lnTo>
                  <a:pt x="8979" y="14965"/>
                </a:lnTo>
                <a:lnTo>
                  <a:pt x="8979" y="15013"/>
                </a:lnTo>
                <a:lnTo>
                  <a:pt x="9004" y="15062"/>
                </a:lnTo>
                <a:lnTo>
                  <a:pt x="9004" y="15086"/>
                </a:lnTo>
                <a:lnTo>
                  <a:pt x="8663" y="15135"/>
                </a:lnTo>
                <a:lnTo>
                  <a:pt x="8298" y="15159"/>
                </a:lnTo>
                <a:lnTo>
                  <a:pt x="7227" y="15159"/>
                </a:lnTo>
                <a:lnTo>
                  <a:pt x="6862" y="15111"/>
                </a:lnTo>
                <a:lnTo>
                  <a:pt x="6497" y="15062"/>
                </a:lnTo>
                <a:lnTo>
                  <a:pt x="6157" y="14989"/>
                </a:lnTo>
                <a:lnTo>
                  <a:pt x="5816" y="14916"/>
                </a:lnTo>
                <a:lnTo>
                  <a:pt x="5451" y="14819"/>
                </a:lnTo>
                <a:lnTo>
                  <a:pt x="5135" y="14697"/>
                </a:lnTo>
                <a:lnTo>
                  <a:pt x="4794" y="14575"/>
                </a:lnTo>
                <a:lnTo>
                  <a:pt x="4478" y="14405"/>
                </a:lnTo>
                <a:lnTo>
                  <a:pt x="4162" y="14259"/>
                </a:lnTo>
                <a:lnTo>
                  <a:pt x="3845" y="14064"/>
                </a:lnTo>
                <a:lnTo>
                  <a:pt x="3553" y="13870"/>
                </a:lnTo>
                <a:lnTo>
                  <a:pt x="3286" y="13675"/>
                </a:lnTo>
                <a:lnTo>
                  <a:pt x="3018" y="13456"/>
                </a:lnTo>
                <a:lnTo>
                  <a:pt x="2775" y="13237"/>
                </a:lnTo>
                <a:lnTo>
                  <a:pt x="2531" y="12994"/>
                </a:lnTo>
                <a:lnTo>
                  <a:pt x="2312" y="12775"/>
                </a:lnTo>
                <a:lnTo>
                  <a:pt x="2118" y="12507"/>
                </a:lnTo>
                <a:lnTo>
                  <a:pt x="1899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412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47" y="10512"/>
                </a:lnTo>
                <a:lnTo>
                  <a:pt x="950" y="10195"/>
                </a:lnTo>
                <a:lnTo>
                  <a:pt x="877" y="9879"/>
                </a:lnTo>
                <a:lnTo>
                  <a:pt x="828" y="9538"/>
                </a:lnTo>
                <a:lnTo>
                  <a:pt x="779" y="9003"/>
                </a:lnTo>
                <a:lnTo>
                  <a:pt x="755" y="8468"/>
                </a:lnTo>
                <a:lnTo>
                  <a:pt x="755" y="7933"/>
                </a:lnTo>
                <a:lnTo>
                  <a:pt x="779" y="7397"/>
                </a:lnTo>
                <a:lnTo>
                  <a:pt x="852" y="6862"/>
                </a:lnTo>
                <a:lnTo>
                  <a:pt x="950" y="6351"/>
                </a:lnTo>
                <a:lnTo>
                  <a:pt x="1096" y="5840"/>
                </a:lnTo>
                <a:lnTo>
                  <a:pt x="1266" y="5353"/>
                </a:lnTo>
                <a:lnTo>
                  <a:pt x="1388" y="5061"/>
                </a:lnTo>
                <a:lnTo>
                  <a:pt x="1558" y="4745"/>
                </a:lnTo>
                <a:lnTo>
                  <a:pt x="1753" y="4404"/>
                </a:lnTo>
                <a:lnTo>
                  <a:pt x="1996" y="4064"/>
                </a:lnTo>
                <a:lnTo>
                  <a:pt x="2264" y="3699"/>
                </a:lnTo>
                <a:lnTo>
                  <a:pt x="2556" y="3334"/>
                </a:lnTo>
                <a:lnTo>
                  <a:pt x="2896" y="2944"/>
                </a:lnTo>
                <a:lnTo>
                  <a:pt x="3261" y="2604"/>
                </a:lnTo>
                <a:lnTo>
                  <a:pt x="3651" y="2263"/>
                </a:lnTo>
                <a:lnTo>
                  <a:pt x="4089" y="1922"/>
                </a:lnTo>
                <a:lnTo>
                  <a:pt x="4527" y="1630"/>
                </a:lnTo>
                <a:lnTo>
                  <a:pt x="5013" y="1363"/>
                </a:lnTo>
                <a:lnTo>
                  <a:pt x="5524" y="1144"/>
                </a:lnTo>
                <a:lnTo>
                  <a:pt x="6035" y="974"/>
                </a:lnTo>
                <a:lnTo>
                  <a:pt x="6327" y="925"/>
                </a:lnTo>
                <a:lnTo>
                  <a:pt x="6595" y="876"/>
                </a:lnTo>
                <a:lnTo>
                  <a:pt x="6887" y="828"/>
                </a:lnTo>
                <a:lnTo>
                  <a:pt x="7179" y="803"/>
                </a:lnTo>
                <a:lnTo>
                  <a:pt x="7544" y="779"/>
                </a:lnTo>
                <a:lnTo>
                  <a:pt x="7933" y="730"/>
                </a:lnTo>
                <a:lnTo>
                  <a:pt x="8322" y="682"/>
                </a:lnTo>
                <a:close/>
                <a:moveTo>
                  <a:pt x="8152" y="0"/>
                </a:moveTo>
                <a:lnTo>
                  <a:pt x="7763" y="25"/>
                </a:lnTo>
                <a:lnTo>
                  <a:pt x="7373" y="73"/>
                </a:lnTo>
                <a:lnTo>
                  <a:pt x="7081" y="49"/>
                </a:lnTo>
                <a:lnTo>
                  <a:pt x="6789" y="49"/>
                </a:lnTo>
                <a:lnTo>
                  <a:pt x="6473" y="73"/>
                </a:lnTo>
                <a:lnTo>
                  <a:pt x="6157" y="146"/>
                </a:lnTo>
                <a:lnTo>
                  <a:pt x="5841" y="219"/>
                </a:lnTo>
                <a:lnTo>
                  <a:pt x="5549" y="317"/>
                </a:lnTo>
                <a:lnTo>
                  <a:pt x="5232" y="438"/>
                </a:lnTo>
                <a:lnTo>
                  <a:pt x="4916" y="560"/>
                </a:lnTo>
                <a:lnTo>
                  <a:pt x="4332" y="876"/>
                </a:lnTo>
                <a:lnTo>
                  <a:pt x="3748" y="1217"/>
                </a:lnTo>
                <a:lnTo>
                  <a:pt x="3237" y="1606"/>
                </a:lnTo>
                <a:lnTo>
                  <a:pt x="2775" y="1995"/>
                </a:lnTo>
                <a:lnTo>
                  <a:pt x="2507" y="2239"/>
                </a:lnTo>
                <a:lnTo>
                  <a:pt x="2264" y="2482"/>
                </a:lnTo>
                <a:lnTo>
                  <a:pt x="2045" y="2725"/>
                </a:lnTo>
                <a:lnTo>
                  <a:pt x="1826" y="2993"/>
                </a:lnTo>
                <a:lnTo>
                  <a:pt x="1631" y="3261"/>
                </a:lnTo>
                <a:lnTo>
                  <a:pt x="1461" y="3528"/>
                </a:lnTo>
                <a:lnTo>
                  <a:pt x="1120" y="4088"/>
                </a:lnTo>
                <a:lnTo>
                  <a:pt x="852" y="4696"/>
                </a:lnTo>
                <a:lnTo>
                  <a:pt x="609" y="5305"/>
                </a:lnTo>
                <a:lnTo>
                  <a:pt x="414" y="5962"/>
                </a:lnTo>
                <a:lnTo>
                  <a:pt x="220" y="6643"/>
                </a:lnTo>
                <a:lnTo>
                  <a:pt x="122" y="7008"/>
                </a:lnTo>
                <a:lnTo>
                  <a:pt x="74" y="7373"/>
                </a:lnTo>
                <a:lnTo>
                  <a:pt x="25" y="7738"/>
                </a:lnTo>
                <a:lnTo>
                  <a:pt x="1" y="8103"/>
                </a:lnTo>
                <a:lnTo>
                  <a:pt x="1" y="8468"/>
                </a:lnTo>
                <a:lnTo>
                  <a:pt x="25" y="8809"/>
                </a:lnTo>
                <a:lnTo>
                  <a:pt x="49" y="9174"/>
                </a:lnTo>
                <a:lnTo>
                  <a:pt x="98" y="9514"/>
                </a:lnTo>
                <a:lnTo>
                  <a:pt x="195" y="9879"/>
                </a:lnTo>
                <a:lnTo>
                  <a:pt x="268" y="10220"/>
                </a:lnTo>
                <a:lnTo>
                  <a:pt x="390" y="10560"/>
                </a:lnTo>
                <a:lnTo>
                  <a:pt x="512" y="10901"/>
                </a:lnTo>
                <a:lnTo>
                  <a:pt x="658" y="11242"/>
                </a:lnTo>
                <a:lnTo>
                  <a:pt x="804" y="11582"/>
                </a:lnTo>
                <a:lnTo>
                  <a:pt x="1169" y="12264"/>
                </a:lnTo>
                <a:lnTo>
                  <a:pt x="1388" y="12629"/>
                </a:lnTo>
                <a:lnTo>
                  <a:pt x="1631" y="12994"/>
                </a:lnTo>
                <a:lnTo>
                  <a:pt x="1899" y="13334"/>
                </a:lnTo>
                <a:lnTo>
                  <a:pt x="2166" y="13651"/>
                </a:lnTo>
                <a:lnTo>
                  <a:pt x="2434" y="13943"/>
                </a:lnTo>
                <a:lnTo>
                  <a:pt x="2750" y="14235"/>
                </a:lnTo>
                <a:lnTo>
                  <a:pt x="3042" y="14502"/>
                </a:lnTo>
                <a:lnTo>
                  <a:pt x="3383" y="14746"/>
                </a:lnTo>
                <a:lnTo>
                  <a:pt x="3699" y="14965"/>
                </a:lnTo>
                <a:lnTo>
                  <a:pt x="4064" y="15159"/>
                </a:lnTo>
                <a:lnTo>
                  <a:pt x="4429" y="15354"/>
                </a:lnTo>
                <a:lnTo>
                  <a:pt x="4794" y="15500"/>
                </a:lnTo>
                <a:lnTo>
                  <a:pt x="5184" y="15622"/>
                </a:lnTo>
                <a:lnTo>
                  <a:pt x="5597" y="15743"/>
                </a:lnTo>
                <a:lnTo>
                  <a:pt x="6011" y="15816"/>
                </a:lnTo>
                <a:lnTo>
                  <a:pt x="6424" y="15889"/>
                </a:lnTo>
                <a:lnTo>
                  <a:pt x="6862" y="15914"/>
                </a:lnTo>
                <a:lnTo>
                  <a:pt x="7300" y="15938"/>
                </a:lnTo>
                <a:lnTo>
                  <a:pt x="7738" y="15938"/>
                </a:lnTo>
                <a:lnTo>
                  <a:pt x="8152" y="15914"/>
                </a:lnTo>
                <a:lnTo>
                  <a:pt x="8590" y="15889"/>
                </a:lnTo>
                <a:lnTo>
                  <a:pt x="9004" y="15841"/>
                </a:lnTo>
                <a:lnTo>
                  <a:pt x="9442" y="15768"/>
                </a:lnTo>
                <a:lnTo>
                  <a:pt x="9855" y="15670"/>
                </a:lnTo>
                <a:lnTo>
                  <a:pt x="10245" y="15573"/>
                </a:lnTo>
                <a:lnTo>
                  <a:pt x="10658" y="15451"/>
                </a:lnTo>
                <a:lnTo>
                  <a:pt x="11048" y="15305"/>
                </a:lnTo>
                <a:lnTo>
                  <a:pt x="11461" y="15135"/>
                </a:lnTo>
                <a:lnTo>
                  <a:pt x="11826" y="14940"/>
                </a:lnTo>
                <a:lnTo>
                  <a:pt x="12216" y="14721"/>
                </a:lnTo>
                <a:lnTo>
                  <a:pt x="12581" y="14478"/>
                </a:lnTo>
                <a:lnTo>
                  <a:pt x="12921" y="14235"/>
                </a:lnTo>
                <a:lnTo>
                  <a:pt x="13286" y="13943"/>
                </a:lnTo>
                <a:lnTo>
                  <a:pt x="13603" y="13651"/>
                </a:lnTo>
                <a:lnTo>
                  <a:pt x="13895" y="13334"/>
                </a:lnTo>
                <a:lnTo>
                  <a:pt x="14187" y="13018"/>
                </a:lnTo>
                <a:lnTo>
                  <a:pt x="14454" y="12702"/>
                </a:lnTo>
                <a:lnTo>
                  <a:pt x="14697" y="12361"/>
                </a:lnTo>
                <a:lnTo>
                  <a:pt x="14916" y="11996"/>
                </a:lnTo>
                <a:lnTo>
                  <a:pt x="15111" y="11631"/>
                </a:lnTo>
                <a:lnTo>
                  <a:pt x="15135" y="11631"/>
                </a:lnTo>
                <a:lnTo>
                  <a:pt x="15160" y="11582"/>
                </a:lnTo>
                <a:lnTo>
                  <a:pt x="15160" y="11534"/>
                </a:lnTo>
                <a:lnTo>
                  <a:pt x="15330" y="11096"/>
                </a:lnTo>
                <a:lnTo>
                  <a:pt x="15500" y="10658"/>
                </a:lnTo>
                <a:lnTo>
                  <a:pt x="15622" y="10195"/>
                </a:lnTo>
                <a:lnTo>
                  <a:pt x="15719" y="9733"/>
                </a:lnTo>
                <a:lnTo>
                  <a:pt x="15744" y="9709"/>
                </a:lnTo>
                <a:lnTo>
                  <a:pt x="15768" y="9684"/>
                </a:lnTo>
                <a:lnTo>
                  <a:pt x="15792" y="9636"/>
                </a:lnTo>
                <a:lnTo>
                  <a:pt x="15768" y="9611"/>
                </a:lnTo>
                <a:lnTo>
                  <a:pt x="15744" y="9563"/>
                </a:lnTo>
                <a:lnTo>
                  <a:pt x="15792" y="9174"/>
                </a:lnTo>
                <a:lnTo>
                  <a:pt x="15841" y="8760"/>
                </a:lnTo>
                <a:lnTo>
                  <a:pt x="15841" y="8371"/>
                </a:lnTo>
                <a:lnTo>
                  <a:pt x="15817" y="7957"/>
                </a:lnTo>
                <a:lnTo>
                  <a:pt x="15744" y="7105"/>
                </a:lnTo>
                <a:lnTo>
                  <a:pt x="15671" y="6667"/>
                </a:lnTo>
                <a:lnTo>
                  <a:pt x="15598" y="6254"/>
                </a:lnTo>
                <a:lnTo>
                  <a:pt x="15525" y="5840"/>
                </a:lnTo>
                <a:lnTo>
                  <a:pt x="15403" y="5426"/>
                </a:lnTo>
                <a:lnTo>
                  <a:pt x="15281" y="5013"/>
                </a:lnTo>
                <a:lnTo>
                  <a:pt x="15160" y="4623"/>
                </a:lnTo>
                <a:lnTo>
                  <a:pt x="14989" y="4234"/>
                </a:lnTo>
                <a:lnTo>
                  <a:pt x="14819" y="3845"/>
                </a:lnTo>
                <a:lnTo>
                  <a:pt x="14624" y="3480"/>
                </a:lnTo>
                <a:lnTo>
                  <a:pt x="14405" y="3115"/>
                </a:lnTo>
                <a:lnTo>
                  <a:pt x="14162" y="2774"/>
                </a:lnTo>
                <a:lnTo>
                  <a:pt x="13895" y="2458"/>
                </a:lnTo>
                <a:lnTo>
                  <a:pt x="13603" y="2141"/>
                </a:lnTo>
                <a:lnTo>
                  <a:pt x="13286" y="1849"/>
                </a:lnTo>
                <a:lnTo>
                  <a:pt x="12970" y="1582"/>
                </a:lnTo>
                <a:lnTo>
                  <a:pt x="12654" y="1363"/>
                </a:lnTo>
                <a:lnTo>
                  <a:pt x="12313" y="1144"/>
                </a:lnTo>
                <a:lnTo>
                  <a:pt x="11948" y="949"/>
                </a:lnTo>
                <a:lnTo>
                  <a:pt x="11607" y="779"/>
                </a:lnTo>
                <a:lnTo>
                  <a:pt x="11218" y="609"/>
                </a:lnTo>
                <a:lnTo>
                  <a:pt x="10853" y="487"/>
                </a:lnTo>
                <a:lnTo>
                  <a:pt x="10464" y="365"/>
                </a:lnTo>
                <a:lnTo>
                  <a:pt x="10099" y="268"/>
                </a:lnTo>
                <a:lnTo>
                  <a:pt x="9709" y="171"/>
                </a:lnTo>
                <a:lnTo>
                  <a:pt x="9320" y="98"/>
                </a:lnTo>
                <a:lnTo>
                  <a:pt x="8931" y="49"/>
                </a:lnTo>
                <a:lnTo>
                  <a:pt x="8541" y="25"/>
                </a:lnTo>
                <a:lnTo>
                  <a:pt x="815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0" name="Google Shape;900;p37"/>
          <p:cNvSpPr/>
          <p:nvPr/>
        </p:nvSpPr>
        <p:spPr>
          <a:xfrm>
            <a:off x="1469663" y="2092739"/>
            <a:ext cx="346205" cy="348325"/>
          </a:xfrm>
          <a:custGeom>
            <a:avLst/>
            <a:gdLst/>
            <a:ahLst/>
            <a:cxnLst/>
            <a:rect l="l" t="t" r="r" b="b"/>
            <a:pathLst>
              <a:path w="15841" h="15938" extrusionOk="0">
                <a:moveTo>
                  <a:pt x="4502" y="7470"/>
                </a:moveTo>
                <a:lnTo>
                  <a:pt x="4575" y="7495"/>
                </a:lnTo>
                <a:lnTo>
                  <a:pt x="4648" y="7543"/>
                </a:lnTo>
                <a:lnTo>
                  <a:pt x="4696" y="7616"/>
                </a:lnTo>
                <a:lnTo>
                  <a:pt x="4721" y="7714"/>
                </a:lnTo>
                <a:lnTo>
                  <a:pt x="4721" y="7787"/>
                </a:lnTo>
                <a:lnTo>
                  <a:pt x="4696" y="7908"/>
                </a:lnTo>
                <a:lnTo>
                  <a:pt x="4623" y="7981"/>
                </a:lnTo>
                <a:lnTo>
                  <a:pt x="4550" y="8054"/>
                </a:lnTo>
                <a:lnTo>
                  <a:pt x="4429" y="8079"/>
                </a:lnTo>
                <a:lnTo>
                  <a:pt x="4307" y="8054"/>
                </a:lnTo>
                <a:lnTo>
                  <a:pt x="4234" y="7981"/>
                </a:lnTo>
                <a:lnTo>
                  <a:pt x="4161" y="7908"/>
                </a:lnTo>
                <a:lnTo>
                  <a:pt x="4137" y="7787"/>
                </a:lnTo>
                <a:lnTo>
                  <a:pt x="4161" y="7665"/>
                </a:lnTo>
                <a:lnTo>
                  <a:pt x="4234" y="7543"/>
                </a:lnTo>
                <a:lnTo>
                  <a:pt x="4307" y="7495"/>
                </a:lnTo>
                <a:lnTo>
                  <a:pt x="4404" y="7470"/>
                </a:lnTo>
                <a:close/>
                <a:moveTo>
                  <a:pt x="10877" y="7470"/>
                </a:moveTo>
                <a:lnTo>
                  <a:pt x="10950" y="7495"/>
                </a:lnTo>
                <a:lnTo>
                  <a:pt x="11023" y="7543"/>
                </a:lnTo>
                <a:lnTo>
                  <a:pt x="11071" y="7616"/>
                </a:lnTo>
                <a:lnTo>
                  <a:pt x="11096" y="7714"/>
                </a:lnTo>
                <a:lnTo>
                  <a:pt x="11096" y="7787"/>
                </a:lnTo>
                <a:lnTo>
                  <a:pt x="11071" y="7908"/>
                </a:lnTo>
                <a:lnTo>
                  <a:pt x="10998" y="7981"/>
                </a:lnTo>
                <a:lnTo>
                  <a:pt x="10926" y="8054"/>
                </a:lnTo>
                <a:lnTo>
                  <a:pt x="10804" y="8079"/>
                </a:lnTo>
                <a:lnTo>
                  <a:pt x="10682" y="8054"/>
                </a:lnTo>
                <a:lnTo>
                  <a:pt x="10609" y="7981"/>
                </a:lnTo>
                <a:lnTo>
                  <a:pt x="10536" y="7908"/>
                </a:lnTo>
                <a:lnTo>
                  <a:pt x="10512" y="7787"/>
                </a:lnTo>
                <a:lnTo>
                  <a:pt x="10536" y="7665"/>
                </a:lnTo>
                <a:lnTo>
                  <a:pt x="10609" y="7543"/>
                </a:lnTo>
                <a:lnTo>
                  <a:pt x="10682" y="7495"/>
                </a:lnTo>
                <a:lnTo>
                  <a:pt x="10780" y="7470"/>
                </a:lnTo>
                <a:close/>
                <a:moveTo>
                  <a:pt x="4477" y="7081"/>
                </a:moveTo>
                <a:lnTo>
                  <a:pt x="4307" y="7105"/>
                </a:lnTo>
                <a:lnTo>
                  <a:pt x="4137" y="7178"/>
                </a:lnTo>
                <a:lnTo>
                  <a:pt x="4015" y="7300"/>
                </a:lnTo>
                <a:lnTo>
                  <a:pt x="3893" y="7446"/>
                </a:lnTo>
                <a:lnTo>
                  <a:pt x="3820" y="7568"/>
                </a:lnTo>
                <a:lnTo>
                  <a:pt x="3772" y="7714"/>
                </a:lnTo>
                <a:lnTo>
                  <a:pt x="3723" y="7835"/>
                </a:lnTo>
                <a:lnTo>
                  <a:pt x="3723" y="7981"/>
                </a:lnTo>
                <a:lnTo>
                  <a:pt x="3674" y="8225"/>
                </a:lnTo>
                <a:lnTo>
                  <a:pt x="3674" y="8395"/>
                </a:lnTo>
                <a:lnTo>
                  <a:pt x="3723" y="8565"/>
                </a:lnTo>
                <a:lnTo>
                  <a:pt x="3772" y="8711"/>
                </a:lnTo>
                <a:lnTo>
                  <a:pt x="3869" y="8833"/>
                </a:lnTo>
                <a:lnTo>
                  <a:pt x="3966" y="8955"/>
                </a:lnTo>
                <a:lnTo>
                  <a:pt x="4088" y="9028"/>
                </a:lnTo>
                <a:lnTo>
                  <a:pt x="4234" y="9101"/>
                </a:lnTo>
                <a:lnTo>
                  <a:pt x="4404" y="9149"/>
                </a:lnTo>
                <a:lnTo>
                  <a:pt x="4599" y="9174"/>
                </a:lnTo>
                <a:lnTo>
                  <a:pt x="4769" y="9149"/>
                </a:lnTo>
                <a:lnTo>
                  <a:pt x="4940" y="9101"/>
                </a:lnTo>
                <a:lnTo>
                  <a:pt x="5086" y="9028"/>
                </a:lnTo>
                <a:lnTo>
                  <a:pt x="5207" y="8930"/>
                </a:lnTo>
                <a:lnTo>
                  <a:pt x="5329" y="8809"/>
                </a:lnTo>
                <a:lnTo>
                  <a:pt x="5426" y="8663"/>
                </a:lnTo>
                <a:lnTo>
                  <a:pt x="5499" y="8517"/>
                </a:lnTo>
                <a:lnTo>
                  <a:pt x="5548" y="8346"/>
                </a:lnTo>
                <a:lnTo>
                  <a:pt x="5572" y="8176"/>
                </a:lnTo>
                <a:lnTo>
                  <a:pt x="5548" y="8006"/>
                </a:lnTo>
                <a:lnTo>
                  <a:pt x="5524" y="7835"/>
                </a:lnTo>
                <a:lnTo>
                  <a:pt x="5475" y="7689"/>
                </a:lnTo>
                <a:lnTo>
                  <a:pt x="5402" y="7519"/>
                </a:lnTo>
                <a:lnTo>
                  <a:pt x="5280" y="7397"/>
                </a:lnTo>
                <a:lnTo>
                  <a:pt x="5134" y="7251"/>
                </a:lnTo>
                <a:lnTo>
                  <a:pt x="4988" y="7154"/>
                </a:lnTo>
                <a:lnTo>
                  <a:pt x="4818" y="7105"/>
                </a:lnTo>
                <a:lnTo>
                  <a:pt x="4648" y="7081"/>
                </a:lnTo>
                <a:close/>
                <a:moveTo>
                  <a:pt x="10853" y="7081"/>
                </a:moveTo>
                <a:lnTo>
                  <a:pt x="10682" y="7105"/>
                </a:lnTo>
                <a:lnTo>
                  <a:pt x="10512" y="7178"/>
                </a:lnTo>
                <a:lnTo>
                  <a:pt x="10390" y="7300"/>
                </a:lnTo>
                <a:lnTo>
                  <a:pt x="10269" y="7446"/>
                </a:lnTo>
                <a:lnTo>
                  <a:pt x="10196" y="7568"/>
                </a:lnTo>
                <a:lnTo>
                  <a:pt x="10147" y="7714"/>
                </a:lnTo>
                <a:lnTo>
                  <a:pt x="10098" y="7835"/>
                </a:lnTo>
                <a:lnTo>
                  <a:pt x="10098" y="7981"/>
                </a:lnTo>
                <a:lnTo>
                  <a:pt x="10050" y="8225"/>
                </a:lnTo>
                <a:lnTo>
                  <a:pt x="10050" y="8395"/>
                </a:lnTo>
                <a:lnTo>
                  <a:pt x="10098" y="8565"/>
                </a:lnTo>
                <a:lnTo>
                  <a:pt x="10147" y="8711"/>
                </a:lnTo>
                <a:lnTo>
                  <a:pt x="10244" y="8833"/>
                </a:lnTo>
                <a:lnTo>
                  <a:pt x="10342" y="8955"/>
                </a:lnTo>
                <a:lnTo>
                  <a:pt x="10463" y="9028"/>
                </a:lnTo>
                <a:lnTo>
                  <a:pt x="10609" y="9101"/>
                </a:lnTo>
                <a:lnTo>
                  <a:pt x="10780" y="9149"/>
                </a:lnTo>
                <a:lnTo>
                  <a:pt x="10974" y="9174"/>
                </a:lnTo>
                <a:lnTo>
                  <a:pt x="11144" y="9149"/>
                </a:lnTo>
                <a:lnTo>
                  <a:pt x="11315" y="9101"/>
                </a:lnTo>
                <a:lnTo>
                  <a:pt x="11461" y="9028"/>
                </a:lnTo>
                <a:lnTo>
                  <a:pt x="11582" y="8930"/>
                </a:lnTo>
                <a:lnTo>
                  <a:pt x="11704" y="8809"/>
                </a:lnTo>
                <a:lnTo>
                  <a:pt x="11801" y="8663"/>
                </a:lnTo>
                <a:lnTo>
                  <a:pt x="11874" y="8517"/>
                </a:lnTo>
                <a:lnTo>
                  <a:pt x="11923" y="8346"/>
                </a:lnTo>
                <a:lnTo>
                  <a:pt x="11947" y="8176"/>
                </a:lnTo>
                <a:lnTo>
                  <a:pt x="11923" y="8006"/>
                </a:lnTo>
                <a:lnTo>
                  <a:pt x="11899" y="7835"/>
                </a:lnTo>
                <a:lnTo>
                  <a:pt x="11850" y="7689"/>
                </a:lnTo>
                <a:lnTo>
                  <a:pt x="11777" y="7519"/>
                </a:lnTo>
                <a:lnTo>
                  <a:pt x="11655" y="7397"/>
                </a:lnTo>
                <a:lnTo>
                  <a:pt x="11509" y="7251"/>
                </a:lnTo>
                <a:lnTo>
                  <a:pt x="11363" y="7154"/>
                </a:lnTo>
                <a:lnTo>
                  <a:pt x="11193" y="7105"/>
                </a:lnTo>
                <a:lnTo>
                  <a:pt x="11023" y="7081"/>
                </a:lnTo>
                <a:close/>
                <a:moveTo>
                  <a:pt x="7787" y="10244"/>
                </a:moveTo>
                <a:lnTo>
                  <a:pt x="7470" y="10268"/>
                </a:lnTo>
                <a:lnTo>
                  <a:pt x="7154" y="10293"/>
                </a:lnTo>
                <a:lnTo>
                  <a:pt x="6643" y="10390"/>
                </a:lnTo>
                <a:lnTo>
                  <a:pt x="6132" y="10536"/>
                </a:lnTo>
                <a:lnTo>
                  <a:pt x="5645" y="10731"/>
                </a:lnTo>
                <a:lnTo>
                  <a:pt x="5159" y="10950"/>
                </a:lnTo>
                <a:lnTo>
                  <a:pt x="4745" y="11144"/>
                </a:lnTo>
                <a:lnTo>
                  <a:pt x="4502" y="11266"/>
                </a:lnTo>
                <a:lnTo>
                  <a:pt x="4283" y="11388"/>
                </a:lnTo>
                <a:lnTo>
                  <a:pt x="4088" y="11534"/>
                </a:lnTo>
                <a:lnTo>
                  <a:pt x="3918" y="11704"/>
                </a:lnTo>
                <a:lnTo>
                  <a:pt x="3772" y="11899"/>
                </a:lnTo>
                <a:lnTo>
                  <a:pt x="3723" y="11996"/>
                </a:lnTo>
                <a:lnTo>
                  <a:pt x="3699" y="12118"/>
                </a:lnTo>
                <a:lnTo>
                  <a:pt x="3699" y="12166"/>
                </a:lnTo>
                <a:lnTo>
                  <a:pt x="3699" y="12239"/>
                </a:lnTo>
                <a:lnTo>
                  <a:pt x="3747" y="12288"/>
                </a:lnTo>
                <a:lnTo>
                  <a:pt x="3796" y="12312"/>
                </a:lnTo>
                <a:lnTo>
                  <a:pt x="3918" y="12312"/>
                </a:lnTo>
                <a:lnTo>
                  <a:pt x="3966" y="12288"/>
                </a:lnTo>
                <a:lnTo>
                  <a:pt x="4015" y="12239"/>
                </a:lnTo>
                <a:lnTo>
                  <a:pt x="4161" y="12093"/>
                </a:lnTo>
                <a:lnTo>
                  <a:pt x="4307" y="11947"/>
                </a:lnTo>
                <a:lnTo>
                  <a:pt x="4502" y="11826"/>
                </a:lnTo>
                <a:lnTo>
                  <a:pt x="4721" y="11704"/>
                </a:lnTo>
                <a:lnTo>
                  <a:pt x="5134" y="11509"/>
                </a:lnTo>
                <a:lnTo>
                  <a:pt x="5524" y="11339"/>
                </a:lnTo>
                <a:lnTo>
                  <a:pt x="5937" y="11169"/>
                </a:lnTo>
                <a:lnTo>
                  <a:pt x="6375" y="11023"/>
                </a:lnTo>
                <a:lnTo>
                  <a:pt x="6813" y="10901"/>
                </a:lnTo>
                <a:lnTo>
                  <a:pt x="7032" y="10852"/>
                </a:lnTo>
                <a:lnTo>
                  <a:pt x="7276" y="10828"/>
                </a:lnTo>
                <a:lnTo>
                  <a:pt x="7835" y="10804"/>
                </a:lnTo>
                <a:lnTo>
                  <a:pt x="8419" y="10828"/>
                </a:lnTo>
                <a:lnTo>
                  <a:pt x="9003" y="10901"/>
                </a:lnTo>
                <a:lnTo>
                  <a:pt x="9295" y="10950"/>
                </a:lnTo>
                <a:lnTo>
                  <a:pt x="9587" y="11023"/>
                </a:lnTo>
                <a:lnTo>
                  <a:pt x="9879" y="11120"/>
                </a:lnTo>
                <a:lnTo>
                  <a:pt x="10147" y="11242"/>
                </a:lnTo>
                <a:lnTo>
                  <a:pt x="10415" y="11363"/>
                </a:lnTo>
                <a:lnTo>
                  <a:pt x="10658" y="11509"/>
                </a:lnTo>
                <a:lnTo>
                  <a:pt x="10901" y="11655"/>
                </a:lnTo>
                <a:lnTo>
                  <a:pt x="11120" y="11850"/>
                </a:lnTo>
                <a:lnTo>
                  <a:pt x="11315" y="12045"/>
                </a:lnTo>
                <a:lnTo>
                  <a:pt x="11485" y="12288"/>
                </a:lnTo>
                <a:lnTo>
                  <a:pt x="11582" y="12361"/>
                </a:lnTo>
                <a:lnTo>
                  <a:pt x="11680" y="12410"/>
                </a:lnTo>
                <a:lnTo>
                  <a:pt x="11777" y="12410"/>
                </a:lnTo>
                <a:lnTo>
                  <a:pt x="11874" y="12361"/>
                </a:lnTo>
                <a:lnTo>
                  <a:pt x="11947" y="12288"/>
                </a:lnTo>
                <a:lnTo>
                  <a:pt x="11996" y="12215"/>
                </a:lnTo>
                <a:lnTo>
                  <a:pt x="12020" y="12118"/>
                </a:lnTo>
                <a:lnTo>
                  <a:pt x="11972" y="12020"/>
                </a:lnTo>
                <a:lnTo>
                  <a:pt x="11753" y="11753"/>
                </a:lnTo>
                <a:lnTo>
                  <a:pt x="11534" y="11509"/>
                </a:lnTo>
                <a:lnTo>
                  <a:pt x="11290" y="11290"/>
                </a:lnTo>
                <a:lnTo>
                  <a:pt x="11023" y="11096"/>
                </a:lnTo>
                <a:lnTo>
                  <a:pt x="10731" y="10925"/>
                </a:lnTo>
                <a:lnTo>
                  <a:pt x="10439" y="10779"/>
                </a:lnTo>
                <a:lnTo>
                  <a:pt x="10123" y="10633"/>
                </a:lnTo>
                <a:lnTo>
                  <a:pt x="9806" y="10536"/>
                </a:lnTo>
                <a:lnTo>
                  <a:pt x="9466" y="10439"/>
                </a:lnTo>
                <a:lnTo>
                  <a:pt x="9149" y="10366"/>
                </a:lnTo>
                <a:lnTo>
                  <a:pt x="8809" y="10317"/>
                </a:lnTo>
                <a:lnTo>
                  <a:pt x="8468" y="10268"/>
                </a:lnTo>
                <a:lnTo>
                  <a:pt x="8127" y="10244"/>
                </a:lnTo>
                <a:close/>
                <a:moveTo>
                  <a:pt x="8517" y="682"/>
                </a:moveTo>
                <a:lnTo>
                  <a:pt x="8663" y="706"/>
                </a:lnTo>
                <a:lnTo>
                  <a:pt x="9125" y="755"/>
                </a:lnTo>
                <a:lnTo>
                  <a:pt x="9563" y="803"/>
                </a:lnTo>
                <a:lnTo>
                  <a:pt x="10001" y="901"/>
                </a:lnTo>
                <a:lnTo>
                  <a:pt x="10439" y="1022"/>
                </a:lnTo>
                <a:lnTo>
                  <a:pt x="10780" y="1120"/>
                </a:lnTo>
                <a:lnTo>
                  <a:pt x="11120" y="1241"/>
                </a:lnTo>
                <a:lnTo>
                  <a:pt x="11461" y="1411"/>
                </a:lnTo>
                <a:lnTo>
                  <a:pt x="11777" y="1557"/>
                </a:lnTo>
                <a:lnTo>
                  <a:pt x="11777" y="1582"/>
                </a:lnTo>
                <a:lnTo>
                  <a:pt x="11728" y="1655"/>
                </a:lnTo>
                <a:lnTo>
                  <a:pt x="11753" y="1752"/>
                </a:lnTo>
                <a:lnTo>
                  <a:pt x="11777" y="1801"/>
                </a:lnTo>
                <a:lnTo>
                  <a:pt x="11826" y="1825"/>
                </a:lnTo>
                <a:lnTo>
                  <a:pt x="11899" y="1825"/>
                </a:lnTo>
                <a:lnTo>
                  <a:pt x="11972" y="1776"/>
                </a:lnTo>
                <a:lnTo>
                  <a:pt x="11996" y="1752"/>
                </a:lnTo>
                <a:lnTo>
                  <a:pt x="12020" y="1728"/>
                </a:lnTo>
                <a:lnTo>
                  <a:pt x="12045" y="1728"/>
                </a:lnTo>
                <a:lnTo>
                  <a:pt x="12142" y="1801"/>
                </a:lnTo>
                <a:lnTo>
                  <a:pt x="12118" y="1874"/>
                </a:lnTo>
                <a:lnTo>
                  <a:pt x="12093" y="1947"/>
                </a:lnTo>
                <a:lnTo>
                  <a:pt x="12118" y="1995"/>
                </a:lnTo>
                <a:lnTo>
                  <a:pt x="12142" y="2020"/>
                </a:lnTo>
                <a:lnTo>
                  <a:pt x="12191" y="2044"/>
                </a:lnTo>
                <a:lnTo>
                  <a:pt x="12215" y="2020"/>
                </a:lnTo>
                <a:lnTo>
                  <a:pt x="12264" y="1995"/>
                </a:lnTo>
                <a:lnTo>
                  <a:pt x="12337" y="1922"/>
                </a:lnTo>
                <a:lnTo>
                  <a:pt x="12556" y="2068"/>
                </a:lnTo>
                <a:lnTo>
                  <a:pt x="12507" y="2190"/>
                </a:lnTo>
                <a:lnTo>
                  <a:pt x="12507" y="2239"/>
                </a:lnTo>
                <a:lnTo>
                  <a:pt x="12507" y="2336"/>
                </a:lnTo>
                <a:lnTo>
                  <a:pt x="12531" y="2385"/>
                </a:lnTo>
                <a:lnTo>
                  <a:pt x="12556" y="2409"/>
                </a:lnTo>
                <a:lnTo>
                  <a:pt x="12604" y="2409"/>
                </a:lnTo>
                <a:lnTo>
                  <a:pt x="12653" y="2385"/>
                </a:lnTo>
                <a:lnTo>
                  <a:pt x="12702" y="2360"/>
                </a:lnTo>
                <a:lnTo>
                  <a:pt x="12750" y="2287"/>
                </a:lnTo>
                <a:lnTo>
                  <a:pt x="12775" y="2239"/>
                </a:lnTo>
                <a:lnTo>
                  <a:pt x="12969" y="2409"/>
                </a:lnTo>
                <a:lnTo>
                  <a:pt x="12896" y="2531"/>
                </a:lnTo>
                <a:lnTo>
                  <a:pt x="12848" y="2604"/>
                </a:lnTo>
                <a:lnTo>
                  <a:pt x="12848" y="2677"/>
                </a:lnTo>
                <a:lnTo>
                  <a:pt x="12848" y="2725"/>
                </a:lnTo>
                <a:lnTo>
                  <a:pt x="12872" y="2750"/>
                </a:lnTo>
                <a:lnTo>
                  <a:pt x="12921" y="2774"/>
                </a:lnTo>
                <a:lnTo>
                  <a:pt x="12969" y="2774"/>
                </a:lnTo>
                <a:lnTo>
                  <a:pt x="13091" y="2701"/>
                </a:lnTo>
                <a:lnTo>
                  <a:pt x="13188" y="2604"/>
                </a:lnTo>
                <a:lnTo>
                  <a:pt x="13310" y="2725"/>
                </a:lnTo>
                <a:lnTo>
                  <a:pt x="13407" y="2823"/>
                </a:lnTo>
                <a:lnTo>
                  <a:pt x="13261" y="3017"/>
                </a:lnTo>
                <a:lnTo>
                  <a:pt x="13237" y="3066"/>
                </a:lnTo>
                <a:lnTo>
                  <a:pt x="13188" y="3163"/>
                </a:lnTo>
                <a:lnTo>
                  <a:pt x="13188" y="3236"/>
                </a:lnTo>
                <a:lnTo>
                  <a:pt x="13213" y="3285"/>
                </a:lnTo>
                <a:lnTo>
                  <a:pt x="13237" y="3309"/>
                </a:lnTo>
                <a:lnTo>
                  <a:pt x="13334" y="3285"/>
                </a:lnTo>
                <a:lnTo>
                  <a:pt x="13407" y="3236"/>
                </a:lnTo>
                <a:lnTo>
                  <a:pt x="13553" y="3115"/>
                </a:lnTo>
                <a:lnTo>
                  <a:pt x="13602" y="3042"/>
                </a:lnTo>
                <a:lnTo>
                  <a:pt x="13797" y="3309"/>
                </a:lnTo>
                <a:lnTo>
                  <a:pt x="13699" y="3407"/>
                </a:lnTo>
                <a:lnTo>
                  <a:pt x="13553" y="3504"/>
                </a:lnTo>
                <a:lnTo>
                  <a:pt x="13505" y="3577"/>
                </a:lnTo>
                <a:lnTo>
                  <a:pt x="13480" y="3650"/>
                </a:lnTo>
                <a:lnTo>
                  <a:pt x="13480" y="3699"/>
                </a:lnTo>
                <a:lnTo>
                  <a:pt x="13529" y="3723"/>
                </a:lnTo>
                <a:lnTo>
                  <a:pt x="13626" y="3747"/>
                </a:lnTo>
                <a:lnTo>
                  <a:pt x="13699" y="3723"/>
                </a:lnTo>
                <a:lnTo>
                  <a:pt x="13797" y="3674"/>
                </a:lnTo>
                <a:lnTo>
                  <a:pt x="13870" y="3626"/>
                </a:lnTo>
                <a:lnTo>
                  <a:pt x="13967" y="3577"/>
                </a:lnTo>
                <a:lnTo>
                  <a:pt x="14162" y="3918"/>
                </a:lnTo>
                <a:lnTo>
                  <a:pt x="14064" y="3991"/>
                </a:lnTo>
                <a:lnTo>
                  <a:pt x="13870" y="4161"/>
                </a:lnTo>
                <a:lnTo>
                  <a:pt x="13772" y="4234"/>
                </a:lnTo>
                <a:lnTo>
                  <a:pt x="13724" y="4331"/>
                </a:lnTo>
                <a:lnTo>
                  <a:pt x="13724" y="4356"/>
                </a:lnTo>
                <a:lnTo>
                  <a:pt x="13724" y="4380"/>
                </a:lnTo>
                <a:lnTo>
                  <a:pt x="13845" y="4380"/>
                </a:lnTo>
                <a:lnTo>
                  <a:pt x="13967" y="4356"/>
                </a:lnTo>
                <a:lnTo>
                  <a:pt x="14089" y="4307"/>
                </a:lnTo>
                <a:lnTo>
                  <a:pt x="14186" y="4234"/>
                </a:lnTo>
                <a:lnTo>
                  <a:pt x="14308" y="4161"/>
                </a:lnTo>
                <a:lnTo>
                  <a:pt x="14527" y="4696"/>
                </a:lnTo>
                <a:lnTo>
                  <a:pt x="14356" y="4769"/>
                </a:lnTo>
                <a:lnTo>
                  <a:pt x="14210" y="4842"/>
                </a:lnTo>
                <a:lnTo>
                  <a:pt x="14089" y="4940"/>
                </a:lnTo>
                <a:lnTo>
                  <a:pt x="13967" y="5061"/>
                </a:lnTo>
                <a:lnTo>
                  <a:pt x="13943" y="5134"/>
                </a:lnTo>
                <a:lnTo>
                  <a:pt x="13918" y="5207"/>
                </a:lnTo>
                <a:lnTo>
                  <a:pt x="13918" y="5256"/>
                </a:lnTo>
                <a:lnTo>
                  <a:pt x="13943" y="5280"/>
                </a:lnTo>
                <a:lnTo>
                  <a:pt x="13967" y="5305"/>
                </a:lnTo>
                <a:lnTo>
                  <a:pt x="14016" y="5305"/>
                </a:lnTo>
                <a:lnTo>
                  <a:pt x="14137" y="5256"/>
                </a:lnTo>
                <a:lnTo>
                  <a:pt x="14259" y="5183"/>
                </a:lnTo>
                <a:lnTo>
                  <a:pt x="14551" y="5037"/>
                </a:lnTo>
                <a:lnTo>
                  <a:pt x="14624" y="5013"/>
                </a:lnTo>
                <a:lnTo>
                  <a:pt x="14770" y="5524"/>
                </a:lnTo>
                <a:lnTo>
                  <a:pt x="14454" y="5670"/>
                </a:lnTo>
                <a:lnTo>
                  <a:pt x="14186" y="5791"/>
                </a:lnTo>
                <a:lnTo>
                  <a:pt x="13943" y="5937"/>
                </a:lnTo>
                <a:lnTo>
                  <a:pt x="13943" y="5986"/>
                </a:lnTo>
                <a:lnTo>
                  <a:pt x="13943" y="6010"/>
                </a:lnTo>
                <a:lnTo>
                  <a:pt x="14113" y="6035"/>
                </a:lnTo>
                <a:lnTo>
                  <a:pt x="14235" y="6059"/>
                </a:lnTo>
                <a:lnTo>
                  <a:pt x="14381" y="6035"/>
                </a:lnTo>
                <a:lnTo>
                  <a:pt x="14551" y="6010"/>
                </a:lnTo>
                <a:lnTo>
                  <a:pt x="14867" y="5889"/>
                </a:lnTo>
                <a:lnTo>
                  <a:pt x="14989" y="6424"/>
                </a:lnTo>
                <a:lnTo>
                  <a:pt x="14819" y="6497"/>
                </a:lnTo>
                <a:lnTo>
                  <a:pt x="14429" y="6619"/>
                </a:lnTo>
                <a:lnTo>
                  <a:pt x="14040" y="6740"/>
                </a:lnTo>
                <a:lnTo>
                  <a:pt x="13991" y="6789"/>
                </a:lnTo>
                <a:lnTo>
                  <a:pt x="13991" y="6813"/>
                </a:lnTo>
                <a:lnTo>
                  <a:pt x="14016" y="6862"/>
                </a:lnTo>
                <a:lnTo>
                  <a:pt x="14064" y="6886"/>
                </a:lnTo>
                <a:lnTo>
                  <a:pt x="14235" y="6886"/>
                </a:lnTo>
                <a:lnTo>
                  <a:pt x="14429" y="6862"/>
                </a:lnTo>
                <a:lnTo>
                  <a:pt x="14794" y="6813"/>
                </a:lnTo>
                <a:lnTo>
                  <a:pt x="15038" y="6740"/>
                </a:lnTo>
                <a:lnTo>
                  <a:pt x="15111" y="7178"/>
                </a:lnTo>
                <a:lnTo>
                  <a:pt x="14867" y="7227"/>
                </a:lnTo>
                <a:lnTo>
                  <a:pt x="14454" y="7349"/>
                </a:lnTo>
                <a:lnTo>
                  <a:pt x="14259" y="7422"/>
                </a:lnTo>
                <a:lnTo>
                  <a:pt x="14064" y="7543"/>
                </a:lnTo>
                <a:lnTo>
                  <a:pt x="14040" y="7592"/>
                </a:lnTo>
                <a:lnTo>
                  <a:pt x="14040" y="7665"/>
                </a:lnTo>
                <a:lnTo>
                  <a:pt x="14089" y="7714"/>
                </a:lnTo>
                <a:lnTo>
                  <a:pt x="14162" y="7738"/>
                </a:lnTo>
                <a:lnTo>
                  <a:pt x="14356" y="7714"/>
                </a:lnTo>
                <a:lnTo>
                  <a:pt x="14551" y="7665"/>
                </a:lnTo>
                <a:lnTo>
                  <a:pt x="14940" y="7568"/>
                </a:lnTo>
                <a:lnTo>
                  <a:pt x="15159" y="7519"/>
                </a:lnTo>
                <a:lnTo>
                  <a:pt x="15208" y="7981"/>
                </a:lnTo>
                <a:lnTo>
                  <a:pt x="14892" y="8030"/>
                </a:lnTo>
                <a:lnTo>
                  <a:pt x="14648" y="8054"/>
                </a:lnTo>
                <a:lnTo>
                  <a:pt x="14381" y="8079"/>
                </a:lnTo>
                <a:lnTo>
                  <a:pt x="14259" y="8103"/>
                </a:lnTo>
                <a:lnTo>
                  <a:pt x="14137" y="8152"/>
                </a:lnTo>
                <a:lnTo>
                  <a:pt x="14040" y="8200"/>
                </a:lnTo>
                <a:lnTo>
                  <a:pt x="13943" y="8298"/>
                </a:lnTo>
                <a:lnTo>
                  <a:pt x="13918" y="8322"/>
                </a:lnTo>
                <a:lnTo>
                  <a:pt x="13918" y="8346"/>
                </a:lnTo>
                <a:lnTo>
                  <a:pt x="13943" y="8395"/>
                </a:lnTo>
                <a:lnTo>
                  <a:pt x="13967" y="8395"/>
                </a:lnTo>
                <a:lnTo>
                  <a:pt x="14089" y="8419"/>
                </a:lnTo>
                <a:lnTo>
                  <a:pt x="14210" y="8444"/>
                </a:lnTo>
                <a:lnTo>
                  <a:pt x="14478" y="8444"/>
                </a:lnTo>
                <a:lnTo>
                  <a:pt x="14989" y="8395"/>
                </a:lnTo>
                <a:lnTo>
                  <a:pt x="15232" y="8395"/>
                </a:lnTo>
                <a:lnTo>
                  <a:pt x="15232" y="8857"/>
                </a:lnTo>
                <a:lnTo>
                  <a:pt x="14746" y="8882"/>
                </a:lnTo>
                <a:lnTo>
                  <a:pt x="14527" y="8882"/>
                </a:lnTo>
                <a:lnTo>
                  <a:pt x="14308" y="8906"/>
                </a:lnTo>
                <a:lnTo>
                  <a:pt x="14089" y="8955"/>
                </a:lnTo>
                <a:lnTo>
                  <a:pt x="13991" y="8979"/>
                </a:lnTo>
                <a:lnTo>
                  <a:pt x="13894" y="9028"/>
                </a:lnTo>
                <a:lnTo>
                  <a:pt x="13870" y="9052"/>
                </a:lnTo>
                <a:lnTo>
                  <a:pt x="13894" y="9076"/>
                </a:lnTo>
                <a:lnTo>
                  <a:pt x="13967" y="9125"/>
                </a:lnTo>
                <a:lnTo>
                  <a:pt x="14089" y="9174"/>
                </a:lnTo>
                <a:lnTo>
                  <a:pt x="14308" y="9222"/>
                </a:lnTo>
                <a:lnTo>
                  <a:pt x="14746" y="9222"/>
                </a:lnTo>
                <a:lnTo>
                  <a:pt x="14965" y="9247"/>
                </a:lnTo>
                <a:lnTo>
                  <a:pt x="15208" y="9247"/>
                </a:lnTo>
                <a:lnTo>
                  <a:pt x="15184" y="9465"/>
                </a:lnTo>
                <a:lnTo>
                  <a:pt x="14989" y="9514"/>
                </a:lnTo>
                <a:lnTo>
                  <a:pt x="14746" y="9563"/>
                </a:lnTo>
                <a:lnTo>
                  <a:pt x="14502" y="9660"/>
                </a:lnTo>
                <a:lnTo>
                  <a:pt x="14283" y="9757"/>
                </a:lnTo>
                <a:lnTo>
                  <a:pt x="14064" y="9879"/>
                </a:lnTo>
                <a:lnTo>
                  <a:pt x="14040" y="9903"/>
                </a:lnTo>
                <a:lnTo>
                  <a:pt x="14040" y="9952"/>
                </a:lnTo>
                <a:lnTo>
                  <a:pt x="14064" y="9976"/>
                </a:lnTo>
                <a:lnTo>
                  <a:pt x="14089" y="9976"/>
                </a:lnTo>
                <a:lnTo>
                  <a:pt x="14308" y="10001"/>
                </a:lnTo>
                <a:lnTo>
                  <a:pt x="14527" y="9976"/>
                </a:lnTo>
                <a:lnTo>
                  <a:pt x="14965" y="9903"/>
                </a:lnTo>
                <a:lnTo>
                  <a:pt x="15111" y="9879"/>
                </a:lnTo>
                <a:lnTo>
                  <a:pt x="14989" y="10390"/>
                </a:lnTo>
                <a:lnTo>
                  <a:pt x="14551" y="10463"/>
                </a:lnTo>
                <a:lnTo>
                  <a:pt x="14356" y="10487"/>
                </a:lnTo>
                <a:lnTo>
                  <a:pt x="14186" y="10512"/>
                </a:lnTo>
                <a:lnTo>
                  <a:pt x="14016" y="10560"/>
                </a:lnTo>
                <a:lnTo>
                  <a:pt x="13943" y="10609"/>
                </a:lnTo>
                <a:lnTo>
                  <a:pt x="13870" y="10682"/>
                </a:lnTo>
                <a:lnTo>
                  <a:pt x="13845" y="10731"/>
                </a:lnTo>
                <a:lnTo>
                  <a:pt x="13845" y="10804"/>
                </a:lnTo>
                <a:lnTo>
                  <a:pt x="13894" y="10852"/>
                </a:lnTo>
                <a:lnTo>
                  <a:pt x="13918" y="10901"/>
                </a:lnTo>
                <a:lnTo>
                  <a:pt x="13991" y="10925"/>
                </a:lnTo>
                <a:lnTo>
                  <a:pt x="14089" y="10950"/>
                </a:lnTo>
                <a:lnTo>
                  <a:pt x="14259" y="10950"/>
                </a:lnTo>
                <a:lnTo>
                  <a:pt x="14600" y="10901"/>
                </a:lnTo>
                <a:lnTo>
                  <a:pt x="14819" y="10877"/>
                </a:lnTo>
                <a:lnTo>
                  <a:pt x="14819" y="10877"/>
                </a:lnTo>
                <a:lnTo>
                  <a:pt x="14624" y="11339"/>
                </a:lnTo>
                <a:lnTo>
                  <a:pt x="14502" y="11339"/>
                </a:lnTo>
                <a:lnTo>
                  <a:pt x="14308" y="11315"/>
                </a:lnTo>
                <a:lnTo>
                  <a:pt x="14113" y="11339"/>
                </a:lnTo>
                <a:lnTo>
                  <a:pt x="13918" y="11363"/>
                </a:lnTo>
                <a:lnTo>
                  <a:pt x="13748" y="11436"/>
                </a:lnTo>
                <a:lnTo>
                  <a:pt x="13748" y="11461"/>
                </a:lnTo>
                <a:lnTo>
                  <a:pt x="13748" y="11485"/>
                </a:lnTo>
                <a:lnTo>
                  <a:pt x="13918" y="11558"/>
                </a:lnTo>
                <a:lnTo>
                  <a:pt x="14089" y="11607"/>
                </a:lnTo>
                <a:lnTo>
                  <a:pt x="14454" y="11655"/>
                </a:lnTo>
                <a:lnTo>
                  <a:pt x="14210" y="12069"/>
                </a:lnTo>
                <a:lnTo>
                  <a:pt x="13991" y="12069"/>
                </a:lnTo>
                <a:lnTo>
                  <a:pt x="13748" y="12093"/>
                </a:lnTo>
                <a:lnTo>
                  <a:pt x="13626" y="12069"/>
                </a:lnTo>
                <a:lnTo>
                  <a:pt x="13480" y="12045"/>
                </a:lnTo>
                <a:lnTo>
                  <a:pt x="13359" y="12020"/>
                </a:lnTo>
                <a:lnTo>
                  <a:pt x="13237" y="12020"/>
                </a:lnTo>
                <a:lnTo>
                  <a:pt x="13213" y="12045"/>
                </a:lnTo>
                <a:lnTo>
                  <a:pt x="13188" y="12069"/>
                </a:lnTo>
                <a:lnTo>
                  <a:pt x="13213" y="12166"/>
                </a:lnTo>
                <a:lnTo>
                  <a:pt x="13261" y="12239"/>
                </a:lnTo>
                <a:lnTo>
                  <a:pt x="13334" y="12312"/>
                </a:lnTo>
                <a:lnTo>
                  <a:pt x="13432" y="12361"/>
                </a:lnTo>
                <a:lnTo>
                  <a:pt x="13553" y="12385"/>
                </a:lnTo>
                <a:lnTo>
                  <a:pt x="13675" y="12410"/>
                </a:lnTo>
                <a:lnTo>
                  <a:pt x="13943" y="12434"/>
                </a:lnTo>
                <a:lnTo>
                  <a:pt x="13602" y="12823"/>
                </a:lnTo>
                <a:lnTo>
                  <a:pt x="13091" y="12726"/>
                </a:lnTo>
                <a:lnTo>
                  <a:pt x="12872" y="12677"/>
                </a:lnTo>
                <a:lnTo>
                  <a:pt x="12750" y="12677"/>
                </a:lnTo>
                <a:lnTo>
                  <a:pt x="12629" y="12702"/>
                </a:lnTo>
                <a:lnTo>
                  <a:pt x="12604" y="12726"/>
                </a:lnTo>
                <a:lnTo>
                  <a:pt x="12604" y="12775"/>
                </a:lnTo>
                <a:lnTo>
                  <a:pt x="12629" y="12848"/>
                </a:lnTo>
                <a:lnTo>
                  <a:pt x="12677" y="12921"/>
                </a:lnTo>
                <a:lnTo>
                  <a:pt x="12750" y="12969"/>
                </a:lnTo>
                <a:lnTo>
                  <a:pt x="12848" y="13018"/>
                </a:lnTo>
                <a:lnTo>
                  <a:pt x="13042" y="13115"/>
                </a:lnTo>
                <a:lnTo>
                  <a:pt x="13261" y="13164"/>
                </a:lnTo>
                <a:lnTo>
                  <a:pt x="13115" y="13286"/>
                </a:lnTo>
                <a:lnTo>
                  <a:pt x="13067" y="13286"/>
                </a:lnTo>
                <a:lnTo>
                  <a:pt x="12604" y="13261"/>
                </a:lnTo>
                <a:lnTo>
                  <a:pt x="12361" y="13213"/>
                </a:lnTo>
                <a:lnTo>
                  <a:pt x="12239" y="13188"/>
                </a:lnTo>
                <a:lnTo>
                  <a:pt x="12118" y="13188"/>
                </a:lnTo>
                <a:lnTo>
                  <a:pt x="12045" y="13213"/>
                </a:lnTo>
                <a:lnTo>
                  <a:pt x="11996" y="13261"/>
                </a:lnTo>
                <a:lnTo>
                  <a:pt x="11996" y="13334"/>
                </a:lnTo>
                <a:lnTo>
                  <a:pt x="12020" y="13383"/>
                </a:lnTo>
                <a:lnTo>
                  <a:pt x="12142" y="13505"/>
                </a:lnTo>
                <a:lnTo>
                  <a:pt x="12312" y="13578"/>
                </a:lnTo>
                <a:lnTo>
                  <a:pt x="12483" y="13626"/>
                </a:lnTo>
                <a:lnTo>
                  <a:pt x="12677" y="13651"/>
                </a:lnTo>
                <a:lnTo>
                  <a:pt x="12239" y="13943"/>
                </a:lnTo>
                <a:lnTo>
                  <a:pt x="12166" y="13918"/>
                </a:lnTo>
                <a:lnTo>
                  <a:pt x="11704" y="13821"/>
                </a:lnTo>
                <a:lnTo>
                  <a:pt x="11485" y="13772"/>
                </a:lnTo>
                <a:lnTo>
                  <a:pt x="11266" y="13724"/>
                </a:lnTo>
                <a:lnTo>
                  <a:pt x="11242" y="13748"/>
                </a:lnTo>
                <a:lnTo>
                  <a:pt x="11217" y="13748"/>
                </a:lnTo>
                <a:lnTo>
                  <a:pt x="11217" y="13821"/>
                </a:lnTo>
                <a:lnTo>
                  <a:pt x="11266" y="13894"/>
                </a:lnTo>
                <a:lnTo>
                  <a:pt x="11315" y="13967"/>
                </a:lnTo>
                <a:lnTo>
                  <a:pt x="11461" y="14064"/>
                </a:lnTo>
                <a:lnTo>
                  <a:pt x="11631" y="14137"/>
                </a:lnTo>
                <a:lnTo>
                  <a:pt x="11801" y="14210"/>
                </a:lnTo>
                <a:lnTo>
                  <a:pt x="11461" y="14381"/>
                </a:lnTo>
                <a:lnTo>
                  <a:pt x="11388" y="14332"/>
                </a:lnTo>
                <a:lnTo>
                  <a:pt x="11339" y="14308"/>
                </a:lnTo>
                <a:lnTo>
                  <a:pt x="11193" y="14259"/>
                </a:lnTo>
                <a:lnTo>
                  <a:pt x="10901" y="14235"/>
                </a:lnTo>
                <a:lnTo>
                  <a:pt x="10658" y="14210"/>
                </a:lnTo>
                <a:lnTo>
                  <a:pt x="10512" y="14210"/>
                </a:lnTo>
                <a:lnTo>
                  <a:pt x="10390" y="14235"/>
                </a:lnTo>
                <a:lnTo>
                  <a:pt x="10366" y="14235"/>
                </a:lnTo>
                <a:lnTo>
                  <a:pt x="10366" y="14283"/>
                </a:lnTo>
                <a:lnTo>
                  <a:pt x="10366" y="14332"/>
                </a:lnTo>
                <a:lnTo>
                  <a:pt x="10415" y="14381"/>
                </a:lnTo>
                <a:lnTo>
                  <a:pt x="10488" y="14478"/>
                </a:lnTo>
                <a:lnTo>
                  <a:pt x="10634" y="14551"/>
                </a:lnTo>
                <a:lnTo>
                  <a:pt x="10731" y="14575"/>
                </a:lnTo>
                <a:lnTo>
                  <a:pt x="10901" y="14624"/>
                </a:lnTo>
                <a:lnTo>
                  <a:pt x="10512" y="14746"/>
                </a:lnTo>
                <a:lnTo>
                  <a:pt x="10317" y="14673"/>
                </a:lnTo>
                <a:lnTo>
                  <a:pt x="10123" y="14624"/>
                </a:lnTo>
                <a:lnTo>
                  <a:pt x="9904" y="14600"/>
                </a:lnTo>
                <a:lnTo>
                  <a:pt x="9806" y="14600"/>
                </a:lnTo>
                <a:lnTo>
                  <a:pt x="9709" y="14648"/>
                </a:lnTo>
                <a:lnTo>
                  <a:pt x="9685" y="14673"/>
                </a:lnTo>
                <a:lnTo>
                  <a:pt x="9685" y="14721"/>
                </a:lnTo>
                <a:lnTo>
                  <a:pt x="9733" y="14794"/>
                </a:lnTo>
                <a:lnTo>
                  <a:pt x="9806" y="14843"/>
                </a:lnTo>
                <a:lnTo>
                  <a:pt x="9952" y="14916"/>
                </a:lnTo>
                <a:lnTo>
                  <a:pt x="9636" y="14989"/>
                </a:lnTo>
                <a:lnTo>
                  <a:pt x="9587" y="14940"/>
                </a:lnTo>
                <a:lnTo>
                  <a:pt x="9539" y="14916"/>
                </a:lnTo>
                <a:lnTo>
                  <a:pt x="9441" y="14867"/>
                </a:lnTo>
                <a:lnTo>
                  <a:pt x="9247" y="14843"/>
                </a:lnTo>
                <a:lnTo>
                  <a:pt x="9149" y="14843"/>
                </a:lnTo>
                <a:lnTo>
                  <a:pt x="9052" y="14867"/>
                </a:lnTo>
                <a:lnTo>
                  <a:pt x="9028" y="14916"/>
                </a:lnTo>
                <a:lnTo>
                  <a:pt x="8979" y="14965"/>
                </a:lnTo>
                <a:lnTo>
                  <a:pt x="8979" y="15013"/>
                </a:lnTo>
                <a:lnTo>
                  <a:pt x="9003" y="15062"/>
                </a:lnTo>
                <a:lnTo>
                  <a:pt x="9028" y="15086"/>
                </a:lnTo>
                <a:lnTo>
                  <a:pt x="8663" y="15135"/>
                </a:lnTo>
                <a:lnTo>
                  <a:pt x="8298" y="15159"/>
                </a:lnTo>
                <a:lnTo>
                  <a:pt x="7227" y="15159"/>
                </a:lnTo>
                <a:lnTo>
                  <a:pt x="6862" y="15111"/>
                </a:lnTo>
                <a:lnTo>
                  <a:pt x="6521" y="15062"/>
                </a:lnTo>
                <a:lnTo>
                  <a:pt x="6156" y="14989"/>
                </a:lnTo>
                <a:lnTo>
                  <a:pt x="5816" y="14916"/>
                </a:lnTo>
                <a:lnTo>
                  <a:pt x="5475" y="14819"/>
                </a:lnTo>
                <a:lnTo>
                  <a:pt x="5134" y="14697"/>
                </a:lnTo>
                <a:lnTo>
                  <a:pt x="4818" y="14575"/>
                </a:lnTo>
                <a:lnTo>
                  <a:pt x="4477" y="14405"/>
                </a:lnTo>
                <a:lnTo>
                  <a:pt x="4161" y="14259"/>
                </a:lnTo>
                <a:lnTo>
                  <a:pt x="3869" y="14064"/>
                </a:lnTo>
                <a:lnTo>
                  <a:pt x="3553" y="13870"/>
                </a:lnTo>
                <a:lnTo>
                  <a:pt x="3285" y="13675"/>
                </a:lnTo>
                <a:lnTo>
                  <a:pt x="3042" y="13456"/>
                </a:lnTo>
                <a:lnTo>
                  <a:pt x="2799" y="13237"/>
                </a:lnTo>
                <a:lnTo>
                  <a:pt x="2555" y="12994"/>
                </a:lnTo>
                <a:lnTo>
                  <a:pt x="2336" y="12775"/>
                </a:lnTo>
                <a:lnTo>
                  <a:pt x="2117" y="12507"/>
                </a:lnTo>
                <a:lnTo>
                  <a:pt x="1923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412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47" y="10512"/>
                </a:lnTo>
                <a:lnTo>
                  <a:pt x="949" y="10195"/>
                </a:lnTo>
                <a:lnTo>
                  <a:pt x="901" y="9879"/>
                </a:lnTo>
                <a:lnTo>
                  <a:pt x="828" y="9538"/>
                </a:lnTo>
                <a:lnTo>
                  <a:pt x="779" y="9003"/>
                </a:lnTo>
                <a:lnTo>
                  <a:pt x="755" y="8468"/>
                </a:lnTo>
                <a:lnTo>
                  <a:pt x="755" y="7933"/>
                </a:lnTo>
                <a:lnTo>
                  <a:pt x="803" y="7397"/>
                </a:lnTo>
                <a:lnTo>
                  <a:pt x="852" y="6862"/>
                </a:lnTo>
                <a:lnTo>
                  <a:pt x="974" y="6351"/>
                </a:lnTo>
                <a:lnTo>
                  <a:pt x="1095" y="5840"/>
                </a:lnTo>
                <a:lnTo>
                  <a:pt x="1290" y="5353"/>
                </a:lnTo>
                <a:lnTo>
                  <a:pt x="1412" y="5061"/>
                </a:lnTo>
                <a:lnTo>
                  <a:pt x="1582" y="4745"/>
                </a:lnTo>
                <a:lnTo>
                  <a:pt x="1777" y="4404"/>
                </a:lnTo>
                <a:lnTo>
                  <a:pt x="2020" y="4064"/>
                </a:lnTo>
                <a:lnTo>
                  <a:pt x="2288" y="3699"/>
                </a:lnTo>
                <a:lnTo>
                  <a:pt x="2580" y="3334"/>
                </a:lnTo>
                <a:lnTo>
                  <a:pt x="2920" y="2944"/>
                </a:lnTo>
                <a:lnTo>
                  <a:pt x="3285" y="2604"/>
                </a:lnTo>
                <a:lnTo>
                  <a:pt x="3674" y="2263"/>
                </a:lnTo>
                <a:lnTo>
                  <a:pt x="4088" y="1922"/>
                </a:lnTo>
                <a:lnTo>
                  <a:pt x="4550" y="1630"/>
                </a:lnTo>
                <a:lnTo>
                  <a:pt x="5013" y="1363"/>
                </a:lnTo>
                <a:lnTo>
                  <a:pt x="5524" y="1144"/>
                </a:lnTo>
                <a:lnTo>
                  <a:pt x="6059" y="974"/>
                </a:lnTo>
                <a:lnTo>
                  <a:pt x="6327" y="925"/>
                </a:lnTo>
                <a:lnTo>
                  <a:pt x="6594" y="876"/>
                </a:lnTo>
                <a:lnTo>
                  <a:pt x="6886" y="828"/>
                </a:lnTo>
                <a:lnTo>
                  <a:pt x="7178" y="803"/>
                </a:lnTo>
                <a:lnTo>
                  <a:pt x="7543" y="779"/>
                </a:lnTo>
                <a:lnTo>
                  <a:pt x="7933" y="730"/>
                </a:lnTo>
                <a:lnTo>
                  <a:pt x="8322" y="682"/>
                </a:lnTo>
                <a:close/>
                <a:moveTo>
                  <a:pt x="8152" y="0"/>
                </a:moveTo>
                <a:lnTo>
                  <a:pt x="7762" y="25"/>
                </a:lnTo>
                <a:lnTo>
                  <a:pt x="7397" y="73"/>
                </a:lnTo>
                <a:lnTo>
                  <a:pt x="7081" y="49"/>
                </a:lnTo>
                <a:lnTo>
                  <a:pt x="6789" y="49"/>
                </a:lnTo>
                <a:lnTo>
                  <a:pt x="6473" y="73"/>
                </a:lnTo>
                <a:lnTo>
                  <a:pt x="6181" y="146"/>
                </a:lnTo>
                <a:lnTo>
                  <a:pt x="5864" y="219"/>
                </a:lnTo>
                <a:lnTo>
                  <a:pt x="5548" y="317"/>
                </a:lnTo>
                <a:lnTo>
                  <a:pt x="5232" y="438"/>
                </a:lnTo>
                <a:lnTo>
                  <a:pt x="4940" y="560"/>
                </a:lnTo>
                <a:lnTo>
                  <a:pt x="4331" y="876"/>
                </a:lnTo>
                <a:lnTo>
                  <a:pt x="3772" y="1217"/>
                </a:lnTo>
                <a:lnTo>
                  <a:pt x="3236" y="1606"/>
                </a:lnTo>
                <a:lnTo>
                  <a:pt x="2774" y="1995"/>
                </a:lnTo>
                <a:lnTo>
                  <a:pt x="2507" y="2239"/>
                </a:lnTo>
                <a:lnTo>
                  <a:pt x="2263" y="2482"/>
                </a:lnTo>
                <a:lnTo>
                  <a:pt x="2044" y="2725"/>
                </a:lnTo>
                <a:lnTo>
                  <a:pt x="1825" y="2993"/>
                </a:lnTo>
                <a:lnTo>
                  <a:pt x="1655" y="3261"/>
                </a:lnTo>
                <a:lnTo>
                  <a:pt x="1460" y="3528"/>
                </a:lnTo>
                <a:lnTo>
                  <a:pt x="1144" y="4088"/>
                </a:lnTo>
                <a:lnTo>
                  <a:pt x="876" y="4696"/>
                </a:lnTo>
                <a:lnTo>
                  <a:pt x="633" y="5305"/>
                </a:lnTo>
                <a:lnTo>
                  <a:pt x="414" y="5962"/>
                </a:lnTo>
                <a:lnTo>
                  <a:pt x="219" y="6643"/>
                </a:lnTo>
                <a:lnTo>
                  <a:pt x="146" y="7008"/>
                </a:lnTo>
                <a:lnTo>
                  <a:pt x="73" y="7373"/>
                </a:lnTo>
                <a:lnTo>
                  <a:pt x="25" y="7738"/>
                </a:lnTo>
                <a:lnTo>
                  <a:pt x="25" y="8103"/>
                </a:lnTo>
                <a:lnTo>
                  <a:pt x="0" y="8468"/>
                </a:lnTo>
                <a:lnTo>
                  <a:pt x="25" y="8809"/>
                </a:lnTo>
                <a:lnTo>
                  <a:pt x="73" y="9174"/>
                </a:lnTo>
                <a:lnTo>
                  <a:pt x="122" y="9514"/>
                </a:lnTo>
                <a:lnTo>
                  <a:pt x="195" y="9879"/>
                </a:lnTo>
                <a:lnTo>
                  <a:pt x="292" y="10220"/>
                </a:lnTo>
                <a:lnTo>
                  <a:pt x="390" y="10560"/>
                </a:lnTo>
                <a:lnTo>
                  <a:pt x="511" y="10901"/>
                </a:lnTo>
                <a:lnTo>
                  <a:pt x="657" y="11242"/>
                </a:lnTo>
                <a:lnTo>
                  <a:pt x="828" y="11582"/>
                </a:lnTo>
                <a:lnTo>
                  <a:pt x="1168" y="12264"/>
                </a:lnTo>
                <a:lnTo>
                  <a:pt x="1412" y="12629"/>
                </a:lnTo>
                <a:lnTo>
                  <a:pt x="1655" y="12994"/>
                </a:lnTo>
                <a:lnTo>
                  <a:pt x="1898" y="13334"/>
                </a:lnTo>
                <a:lnTo>
                  <a:pt x="2166" y="13651"/>
                </a:lnTo>
                <a:lnTo>
                  <a:pt x="2458" y="13943"/>
                </a:lnTo>
                <a:lnTo>
                  <a:pt x="2750" y="14235"/>
                </a:lnTo>
                <a:lnTo>
                  <a:pt x="3066" y="14502"/>
                </a:lnTo>
                <a:lnTo>
                  <a:pt x="3382" y="14746"/>
                </a:lnTo>
                <a:lnTo>
                  <a:pt x="3723" y="14965"/>
                </a:lnTo>
                <a:lnTo>
                  <a:pt x="4064" y="15159"/>
                </a:lnTo>
                <a:lnTo>
                  <a:pt x="4429" y="15354"/>
                </a:lnTo>
                <a:lnTo>
                  <a:pt x="4818" y="15500"/>
                </a:lnTo>
                <a:lnTo>
                  <a:pt x="5207" y="15622"/>
                </a:lnTo>
                <a:lnTo>
                  <a:pt x="5597" y="15743"/>
                </a:lnTo>
                <a:lnTo>
                  <a:pt x="6010" y="15816"/>
                </a:lnTo>
                <a:lnTo>
                  <a:pt x="6448" y="15889"/>
                </a:lnTo>
                <a:lnTo>
                  <a:pt x="6862" y="15914"/>
                </a:lnTo>
                <a:lnTo>
                  <a:pt x="7300" y="15938"/>
                </a:lnTo>
                <a:lnTo>
                  <a:pt x="7738" y="15938"/>
                </a:lnTo>
                <a:lnTo>
                  <a:pt x="8176" y="15914"/>
                </a:lnTo>
                <a:lnTo>
                  <a:pt x="8590" y="15889"/>
                </a:lnTo>
                <a:lnTo>
                  <a:pt x="9028" y="15841"/>
                </a:lnTo>
                <a:lnTo>
                  <a:pt x="9441" y="15768"/>
                </a:lnTo>
                <a:lnTo>
                  <a:pt x="9855" y="15670"/>
                </a:lnTo>
                <a:lnTo>
                  <a:pt x="10269" y="15573"/>
                </a:lnTo>
                <a:lnTo>
                  <a:pt x="10682" y="15451"/>
                </a:lnTo>
                <a:lnTo>
                  <a:pt x="11071" y="15305"/>
                </a:lnTo>
                <a:lnTo>
                  <a:pt x="11461" y="15135"/>
                </a:lnTo>
                <a:lnTo>
                  <a:pt x="11850" y="14940"/>
                </a:lnTo>
                <a:lnTo>
                  <a:pt x="12215" y="14721"/>
                </a:lnTo>
                <a:lnTo>
                  <a:pt x="12580" y="14478"/>
                </a:lnTo>
                <a:lnTo>
                  <a:pt x="12945" y="14235"/>
                </a:lnTo>
                <a:lnTo>
                  <a:pt x="13286" y="13943"/>
                </a:lnTo>
                <a:lnTo>
                  <a:pt x="13602" y="13651"/>
                </a:lnTo>
                <a:lnTo>
                  <a:pt x="13918" y="13334"/>
                </a:lnTo>
                <a:lnTo>
                  <a:pt x="14186" y="13018"/>
                </a:lnTo>
                <a:lnTo>
                  <a:pt x="14454" y="12702"/>
                </a:lnTo>
                <a:lnTo>
                  <a:pt x="14697" y="12361"/>
                </a:lnTo>
                <a:lnTo>
                  <a:pt x="14916" y="11996"/>
                </a:lnTo>
                <a:lnTo>
                  <a:pt x="15111" y="11631"/>
                </a:lnTo>
                <a:lnTo>
                  <a:pt x="15135" y="11631"/>
                </a:lnTo>
                <a:lnTo>
                  <a:pt x="15159" y="11582"/>
                </a:lnTo>
                <a:lnTo>
                  <a:pt x="15159" y="11534"/>
                </a:lnTo>
                <a:lnTo>
                  <a:pt x="15354" y="11096"/>
                </a:lnTo>
                <a:lnTo>
                  <a:pt x="15524" y="10658"/>
                </a:lnTo>
                <a:lnTo>
                  <a:pt x="15646" y="10195"/>
                </a:lnTo>
                <a:lnTo>
                  <a:pt x="15743" y="9733"/>
                </a:lnTo>
                <a:lnTo>
                  <a:pt x="15768" y="9709"/>
                </a:lnTo>
                <a:lnTo>
                  <a:pt x="15792" y="9684"/>
                </a:lnTo>
                <a:lnTo>
                  <a:pt x="15792" y="9636"/>
                </a:lnTo>
                <a:lnTo>
                  <a:pt x="15792" y="9611"/>
                </a:lnTo>
                <a:lnTo>
                  <a:pt x="15768" y="9563"/>
                </a:lnTo>
                <a:lnTo>
                  <a:pt x="15816" y="9174"/>
                </a:lnTo>
                <a:lnTo>
                  <a:pt x="15841" y="8760"/>
                </a:lnTo>
                <a:lnTo>
                  <a:pt x="15841" y="8371"/>
                </a:lnTo>
                <a:lnTo>
                  <a:pt x="15841" y="7957"/>
                </a:lnTo>
                <a:lnTo>
                  <a:pt x="15743" y="7105"/>
                </a:lnTo>
                <a:lnTo>
                  <a:pt x="15695" y="6667"/>
                </a:lnTo>
                <a:lnTo>
                  <a:pt x="15622" y="6254"/>
                </a:lnTo>
                <a:lnTo>
                  <a:pt x="15524" y="5840"/>
                </a:lnTo>
                <a:lnTo>
                  <a:pt x="15427" y="5426"/>
                </a:lnTo>
                <a:lnTo>
                  <a:pt x="15305" y="5013"/>
                </a:lnTo>
                <a:lnTo>
                  <a:pt x="15159" y="4623"/>
                </a:lnTo>
                <a:lnTo>
                  <a:pt x="15013" y="4234"/>
                </a:lnTo>
                <a:lnTo>
                  <a:pt x="14819" y="3845"/>
                </a:lnTo>
                <a:lnTo>
                  <a:pt x="14624" y="3480"/>
                </a:lnTo>
                <a:lnTo>
                  <a:pt x="14405" y="3115"/>
                </a:lnTo>
                <a:lnTo>
                  <a:pt x="14162" y="2774"/>
                </a:lnTo>
                <a:lnTo>
                  <a:pt x="13894" y="2458"/>
                </a:lnTo>
                <a:lnTo>
                  <a:pt x="13602" y="2141"/>
                </a:lnTo>
                <a:lnTo>
                  <a:pt x="13286" y="1849"/>
                </a:lnTo>
                <a:lnTo>
                  <a:pt x="12994" y="1582"/>
                </a:lnTo>
                <a:lnTo>
                  <a:pt x="12653" y="1363"/>
                </a:lnTo>
                <a:lnTo>
                  <a:pt x="12312" y="1144"/>
                </a:lnTo>
                <a:lnTo>
                  <a:pt x="11972" y="949"/>
                </a:lnTo>
                <a:lnTo>
                  <a:pt x="11607" y="779"/>
                </a:lnTo>
                <a:lnTo>
                  <a:pt x="11242" y="609"/>
                </a:lnTo>
                <a:lnTo>
                  <a:pt x="10853" y="487"/>
                </a:lnTo>
                <a:lnTo>
                  <a:pt x="10488" y="365"/>
                </a:lnTo>
                <a:lnTo>
                  <a:pt x="10123" y="268"/>
                </a:lnTo>
                <a:lnTo>
                  <a:pt x="9733" y="171"/>
                </a:lnTo>
                <a:lnTo>
                  <a:pt x="9344" y="98"/>
                </a:lnTo>
                <a:lnTo>
                  <a:pt x="8955" y="49"/>
                </a:lnTo>
                <a:lnTo>
                  <a:pt x="8541" y="25"/>
                </a:lnTo>
                <a:lnTo>
                  <a:pt x="815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1" name="Google Shape;901;p37"/>
          <p:cNvSpPr/>
          <p:nvPr/>
        </p:nvSpPr>
        <p:spPr>
          <a:xfrm>
            <a:off x="2052475" y="2092739"/>
            <a:ext cx="345681" cy="348325"/>
          </a:xfrm>
          <a:custGeom>
            <a:avLst/>
            <a:gdLst/>
            <a:ahLst/>
            <a:cxnLst/>
            <a:rect l="l" t="t" r="r" b="b"/>
            <a:pathLst>
              <a:path w="15817" h="15938" extrusionOk="0">
                <a:moveTo>
                  <a:pt x="4745" y="7470"/>
                </a:moveTo>
                <a:lnTo>
                  <a:pt x="4818" y="7495"/>
                </a:lnTo>
                <a:lnTo>
                  <a:pt x="4891" y="7543"/>
                </a:lnTo>
                <a:lnTo>
                  <a:pt x="4940" y="7616"/>
                </a:lnTo>
                <a:lnTo>
                  <a:pt x="4964" y="7714"/>
                </a:lnTo>
                <a:lnTo>
                  <a:pt x="4964" y="7787"/>
                </a:lnTo>
                <a:lnTo>
                  <a:pt x="4940" y="7908"/>
                </a:lnTo>
                <a:lnTo>
                  <a:pt x="4867" y="7981"/>
                </a:lnTo>
                <a:lnTo>
                  <a:pt x="4794" y="8054"/>
                </a:lnTo>
                <a:lnTo>
                  <a:pt x="4672" y="8079"/>
                </a:lnTo>
                <a:lnTo>
                  <a:pt x="4551" y="8054"/>
                </a:lnTo>
                <a:lnTo>
                  <a:pt x="4478" y="7981"/>
                </a:lnTo>
                <a:lnTo>
                  <a:pt x="4405" y="7908"/>
                </a:lnTo>
                <a:lnTo>
                  <a:pt x="4380" y="7787"/>
                </a:lnTo>
                <a:lnTo>
                  <a:pt x="4405" y="7665"/>
                </a:lnTo>
                <a:lnTo>
                  <a:pt x="4478" y="7543"/>
                </a:lnTo>
                <a:lnTo>
                  <a:pt x="4551" y="7495"/>
                </a:lnTo>
                <a:lnTo>
                  <a:pt x="4648" y="7470"/>
                </a:lnTo>
                <a:close/>
                <a:moveTo>
                  <a:pt x="11120" y="7470"/>
                </a:moveTo>
                <a:lnTo>
                  <a:pt x="11193" y="7495"/>
                </a:lnTo>
                <a:lnTo>
                  <a:pt x="11266" y="7543"/>
                </a:lnTo>
                <a:lnTo>
                  <a:pt x="11315" y="7616"/>
                </a:lnTo>
                <a:lnTo>
                  <a:pt x="11339" y="7714"/>
                </a:lnTo>
                <a:lnTo>
                  <a:pt x="11339" y="7787"/>
                </a:lnTo>
                <a:lnTo>
                  <a:pt x="11315" y="7908"/>
                </a:lnTo>
                <a:lnTo>
                  <a:pt x="11242" y="7981"/>
                </a:lnTo>
                <a:lnTo>
                  <a:pt x="11169" y="8054"/>
                </a:lnTo>
                <a:lnTo>
                  <a:pt x="11047" y="8079"/>
                </a:lnTo>
                <a:lnTo>
                  <a:pt x="10926" y="8054"/>
                </a:lnTo>
                <a:lnTo>
                  <a:pt x="10853" y="7981"/>
                </a:lnTo>
                <a:lnTo>
                  <a:pt x="10780" y="7908"/>
                </a:lnTo>
                <a:lnTo>
                  <a:pt x="10755" y="7787"/>
                </a:lnTo>
                <a:lnTo>
                  <a:pt x="10780" y="7665"/>
                </a:lnTo>
                <a:lnTo>
                  <a:pt x="10853" y="7543"/>
                </a:lnTo>
                <a:lnTo>
                  <a:pt x="10926" y="7495"/>
                </a:lnTo>
                <a:lnTo>
                  <a:pt x="11023" y="7470"/>
                </a:lnTo>
                <a:close/>
                <a:moveTo>
                  <a:pt x="4721" y="7081"/>
                </a:moveTo>
                <a:lnTo>
                  <a:pt x="4551" y="7105"/>
                </a:lnTo>
                <a:lnTo>
                  <a:pt x="4380" y="7178"/>
                </a:lnTo>
                <a:lnTo>
                  <a:pt x="4259" y="7300"/>
                </a:lnTo>
                <a:lnTo>
                  <a:pt x="4137" y="7446"/>
                </a:lnTo>
                <a:lnTo>
                  <a:pt x="4064" y="7568"/>
                </a:lnTo>
                <a:lnTo>
                  <a:pt x="4015" y="7714"/>
                </a:lnTo>
                <a:lnTo>
                  <a:pt x="3967" y="7835"/>
                </a:lnTo>
                <a:lnTo>
                  <a:pt x="3967" y="7981"/>
                </a:lnTo>
                <a:lnTo>
                  <a:pt x="3918" y="8225"/>
                </a:lnTo>
                <a:lnTo>
                  <a:pt x="3918" y="8395"/>
                </a:lnTo>
                <a:lnTo>
                  <a:pt x="3967" y="8565"/>
                </a:lnTo>
                <a:lnTo>
                  <a:pt x="4015" y="8711"/>
                </a:lnTo>
                <a:lnTo>
                  <a:pt x="4113" y="8833"/>
                </a:lnTo>
                <a:lnTo>
                  <a:pt x="4210" y="8955"/>
                </a:lnTo>
                <a:lnTo>
                  <a:pt x="4332" y="9028"/>
                </a:lnTo>
                <a:lnTo>
                  <a:pt x="4478" y="9101"/>
                </a:lnTo>
                <a:lnTo>
                  <a:pt x="4648" y="9149"/>
                </a:lnTo>
                <a:lnTo>
                  <a:pt x="4843" y="9174"/>
                </a:lnTo>
                <a:lnTo>
                  <a:pt x="5013" y="9149"/>
                </a:lnTo>
                <a:lnTo>
                  <a:pt x="5183" y="9101"/>
                </a:lnTo>
                <a:lnTo>
                  <a:pt x="5329" y="9028"/>
                </a:lnTo>
                <a:lnTo>
                  <a:pt x="5451" y="8930"/>
                </a:lnTo>
                <a:lnTo>
                  <a:pt x="5573" y="8809"/>
                </a:lnTo>
                <a:lnTo>
                  <a:pt x="5670" y="8663"/>
                </a:lnTo>
                <a:lnTo>
                  <a:pt x="5743" y="8517"/>
                </a:lnTo>
                <a:lnTo>
                  <a:pt x="5792" y="8346"/>
                </a:lnTo>
                <a:lnTo>
                  <a:pt x="5816" y="8176"/>
                </a:lnTo>
                <a:lnTo>
                  <a:pt x="5792" y="8006"/>
                </a:lnTo>
                <a:lnTo>
                  <a:pt x="5767" y="7835"/>
                </a:lnTo>
                <a:lnTo>
                  <a:pt x="5719" y="7689"/>
                </a:lnTo>
                <a:lnTo>
                  <a:pt x="5646" y="7519"/>
                </a:lnTo>
                <a:lnTo>
                  <a:pt x="5524" y="7397"/>
                </a:lnTo>
                <a:lnTo>
                  <a:pt x="5378" y="7251"/>
                </a:lnTo>
                <a:lnTo>
                  <a:pt x="5232" y="7154"/>
                </a:lnTo>
                <a:lnTo>
                  <a:pt x="5062" y="7105"/>
                </a:lnTo>
                <a:lnTo>
                  <a:pt x="4891" y="7081"/>
                </a:lnTo>
                <a:close/>
                <a:moveTo>
                  <a:pt x="11096" y="7081"/>
                </a:moveTo>
                <a:lnTo>
                  <a:pt x="10926" y="7105"/>
                </a:lnTo>
                <a:lnTo>
                  <a:pt x="10755" y="7178"/>
                </a:lnTo>
                <a:lnTo>
                  <a:pt x="10634" y="7300"/>
                </a:lnTo>
                <a:lnTo>
                  <a:pt x="10512" y="7446"/>
                </a:lnTo>
                <a:lnTo>
                  <a:pt x="10439" y="7568"/>
                </a:lnTo>
                <a:lnTo>
                  <a:pt x="10390" y="7714"/>
                </a:lnTo>
                <a:lnTo>
                  <a:pt x="10342" y="7835"/>
                </a:lnTo>
                <a:lnTo>
                  <a:pt x="10342" y="7981"/>
                </a:lnTo>
                <a:lnTo>
                  <a:pt x="10293" y="8225"/>
                </a:lnTo>
                <a:lnTo>
                  <a:pt x="10293" y="8395"/>
                </a:lnTo>
                <a:lnTo>
                  <a:pt x="10342" y="8565"/>
                </a:lnTo>
                <a:lnTo>
                  <a:pt x="10390" y="8711"/>
                </a:lnTo>
                <a:lnTo>
                  <a:pt x="10488" y="8833"/>
                </a:lnTo>
                <a:lnTo>
                  <a:pt x="10585" y="8955"/>
                </a:lnTo>
                <a:lnTo>
                  <a:pt x="10707" y="9028"/>
                </a:lnTo>
                <a:lnTo>
                  <a:pt x="10853" y="9101"/>
                </a:lnTo>
                <a:lnTo>
                  <a:pt x="11023" y="9149"/>
                </a:lnTo>
                <a:lnTo>
                  <a:pt x="11218" y="9174"/>
                </a:lnTo>
                <a:lnTo>
                  <a:pt x="11388" y="9149"/>
                </a:lnTo>
                <a:lnTo>
                  <a:pt x="11558" y="9101"/>
                </a:lnTo>
                <a:lnTo>
                  <a:pt x="11704" y="9028"/>
                </a:lnTo>
                <a:lnTo>
                  <a:pt x="11826" y="8930"/>
                </a:lnTo>
                <a:lnTo>
                  <a:pt x="11948" y="8809"/>
                </a:lnTo>
                <a:lnTo>
                  <a:pt x="12045" y="8663"/>
                </a:lnTo>
                <a:lnTo>
                  <a:pt x="12118" y="8517"/>
                </a:lnTo>
                <a:lnTo>
                  <a:pt x="12167" y="8346"/>
                </a:lnTo>
                <a:lnTo>
                  <a:pt x="12191" y="8176"/>
                </a:lnTo>
                <a:lnTo>
                  <a:pt x="12167" y="8006"/>
                </a:lnTo>
                <a:lnTo>
                  <a:pt x="12142" y="7835"/>
                </a:lnTo>
                <a:lnTo>
                  <a:pt x="12094" y="7689"/>
                </a:lnTo>
                <a:lnTo>
                  <a:pt x="12021" y="7519"/>
                </a:lnTo>
                <a:lnTo>
                  <a:pt x="11899" y="7397"/>
                </a:lnTo>
                <a:lnTo>
                  <a:pt x="11753" y="7251"/>
                </a:lnTo>
                <a:lnTo>
                  <a:pt x="11607" y="7154"/>
                </a:lnTo>
                <a:lnTo>
                  <a:pt x="11437" y="7105"/>
                </a:lnTo>
                <a:lnTo>
                  <a:pt x="11266" y="7081"/>
                </a:lnTo>
                <a:close/>
                <a:moveTo>
                  <a:pt x="11607" y="10731"/>
                </a:moveTo>
                <a:lnTo>
                  <a:pt x="11120" y="10877"/>
                </a:lnTo>
                <a:lnTo>
                  <a:pt x="10658" y="11047"/>
                </a:lnTo>
                <a:lnTo>
                  <a:pt x="9733" y="11412"/>
                </a:lnTo>
                <a:lnTo>
                  <a:pt x="9247" y="11558"/>
                </a:lnTo>
                <a:lnTo>
                  <a:pt x="8784" y="11704"/>
                </a:lnTo>
                <a:lnTo>
                  <a:pt x="7811" y="11972"/>
                </a:lnTo>
                <a:lnTo>
                  <a:pt x="7738" y="11996"/>
                </a:lnTo>
                <a:lnTo>
                  <a:pt x="7690" y="12045"/>
                </a:lnTo>
                <a:lnTo>
                  <a:pt x="7665" y="12118"/>
                </a:lnTo>
                <a:lnTo>
                  <a:pt x="7641" y="12166"/>
                </a:lnTo>
                <a:lnTo>
                  <a:pt x="7665" y="12239"/>
                </a:lnTo>
                <a:lnTo>
                  <a:pt x="7690" y="12312"/>
                </a:lnTo>
                <a:lnTo>
                  <a:pt x="7738" y="12361"/>
                </a:lnTo>
                <a:lnTo>
                  <a:pt x="7811" y="12410"/>
                </a:lnTo>
                <a:lnTo>
                  <a:pt x="7909" y="12434"/>
                </a:lnTo>
                <a:lnTo>
                  <a:pt x="8030" y="12458"/>
                </a:lnTo>
                <a:lnTo>
                  <a:pt x="8249" y="12458"/>
                </a:lnTo>
                <a:lnTo>
                  <a:pt x="8492" y="12434"/>
                </a:lnTo>
                <a:lnTo>
                  <a:pt x="8760" y="12361"/>
                </a:lnTo>
                <a:lnTo>
                  <a:pt x="9247" y="12191"/>
                </a:lnTo>
                <a:lnTo>
                  <a:pt x="9660" y="12045"/>
                </a:lnTo>
                <a:lnTo>
                  <a:pt x="10731" y="11680"/>
                </a:lnTo>
                <a:lnTo>
                  <a:pt x="11753" y="11290"/>
                </a:lnTo>
                <a:lnTo>
                  <a:pt x="11875" y="11217"/>
                </a:lnTo>
                <a:lnTo>
                  <a:pt x="11923" y="11144"/>
                </a:lnTo>
                <a:lnTo>
                  <a:pt x="11948" y="11023"/>
                </a:lnTo>
                <a:lnTo>
                  <a:pt x="11948" y="10925"/>
                </a:lnTo>
                <a:lnTo>
                  <a:pt x="11899" y="10828"/>
                </a:lnTo>
                <a:lnTo>
                  <a:pt x="11826" y="10755"/>
                </a:lnTo>
                <a:lnTo>
                  <a:pt x="11729" y="10731"/>
                </a:lnTo>
                <a:close/>
                <a:moveTo>
                  <a:pt x="8492" y="682"/>
                </a:moveTo>
                <a:lnTo>
                  <a:pt x="8638" y="706"/>
                </a:lnTo>
                <a:lnTo>
                  <a:pt x="9101" y="755"/>
                </a:lnTo>
                <a:lnTo>
                  <a:pt x="9539" y="803"/>
                </a:lnTo>
                <a:lnTo>
                  <a:pt x="9977" y="901"/>
                </a:lnTo>
                <a:lnTo>
                  <a:pt x="10415" y="1022"/>
                </a:lnTo>
                <a:lnTo>
                  <a:pt x="10755" y="1120"/>
                </a:lnTo>
                <a:lnTo>
                  <a:pt x="11096" y="1241"/>
                </a:lnTo>
                <a:lnTo>
                  <a:pt x="11437" y="1411"/>
                </a:lnTo>
                <a:lnTo>
                  <a:pt x="11753" y="1557"/>
                </a:lnTo>
                <a:lnTo>
                  <a:pt x="11753" y="1582"/>
                </a:lnTo>
                <a:lnTo>
                  <a:pt x="11729" y="1655"/>
                </a:lnTo>
                <a:lnTo>
                  <a:pt x="11729" y="1752"/>
                </a:lnTo>
                <a:lnTo>
                  <a:pt x="11753" y="1801"/>
                </a:lnTo>
                <a:lnTo>
                  <a:pt x="11802" y="1825"/>
                </a:lnTo>
                <a:lnTo>
                  <a:pt x="11875" y="1825"/>
                </a:lnTo>
                <a:lnTo>
                  <a:pt x="11948" y="1776"/>
                </a:lnTo>
                <a:lnTo>
                  <a:pt x="11972" y="1752"/>
                </a:lnTo>
                <a:lnTo>
                  <a:pt x="11996" y="1752"/>
                </a:lnTo>
                <a:lnTo>
                  <a:pt x="11996" y="1728"/>
                </a:lnTo>
                <a:lnTo>
                  <a:pt x="12021" y="1728"/>
                </a:lnTo>
                <a:lnTo>
                  <a:pt x="12118" y="1801"/>
                </a:lnTo>
                <a:lnTo>
                  <a:pt x="12094" y="1874"/>
                </a:lnTo>
                <a:lnTo>
                  <a:pt x="12069" y="1947"/>
                </a:lnTo>
                <a:lnTo>
                  <a:pt x="12094" y="1995"/>
                </a:lnTo>
                <a:lnTo>
                  <a:pt x="12118" y="2020"/>
                </a:lnTo>
                <a:lnTo>
                  <a:pt x="12167" y="2044"/>
                </a:lnTo>
                <a:lnTo>
                  <a:pt x="12215" y="2020"/>
                </a:lnTo>
                <a:lnTo>
                  <a:pt x="12240" y="1995"/>
                </a:lnTo>
                <a:lnTo>
                  <a:pt x="12313" y="1922"/>
                </a:lnTo>
                <a:lnTo>
                  <a:pt x="12532" y="2068"/>
                </a:lnTo>
                <a:lnTo>
                  <a:pt x="12483" y="2190"/>
                </a:lnTo>
                <a:lnTo>
                  <a:pt x="12483" y="2239"/>
                </a:lnTo>
                <a:lnTo>
                  <a:pt x="12483" y="2336"/>
                </a:lnTo>
                <a:lnTo>
                  <a:pt x="12507" y="2385"/>
                </a:lnTo>
                <a:lnTo>
                  <a:pt x="12532" y="2409"/>
                </a:lnTo>
                <a:lnTo>
                  <a:pt x="12580" y="2409"/>
                </a:lnTo>
                <a:lnTo>
                  <a:pt x="12629" y="2385"/>
                </a:lnTo>
                <a:lnTo>
                  <a:pt x="12678" y="2360"/>
                </a:lnTo>
                <a:lnTo>
                  <a:pt x="12726" y="2287"/>
                </a:lnTo>
                <a:lnTo>
                  <a:pt x="12775" y="2239"/>
                </a:lnTo>
                <a:lnTo>
                  <a:pt x="12945" y="2409"/>
                </a:lnTo>
                <a:lnTo>
                  <a:pt x="12872" y="2531"/>
                </a:lnTo>
                <a:lnTo>
                  <a:pt x="12824" y="2604"/>
                </a:lnTo>
                <a:lnTo>
                  <a:pt x="12824" y="2677"/>
                </a:lnTo>
                <a:lnTo>
                  <a:pt x="12824" y="2725"/>
                </a:lnTo>
                <a:lnTo>
                  <a:pt x="12848" y="2750"/>
                </a:lnTo>
                <a:lnTo>
                  <a:pt x="12897" y="2774"/>
                </a:lnTo>
                <a:lnTo>
                  <a:pt x="12945" y="2774"/>
                </a:lnTo>
                <a:lnTo>
                  <a:pt x="13067" y="2701"/>
                </a:lnTo>
                <a:lnTo>
                  <a:pt x="13164" y="2604"/>
                </a:lnTo>
                <a:lnTo>
                  <a:pt x="13286" y="2725"/>
                </a:lnTo>
                <a:lnTo>
                  <a:pt x="13383" y="2823"/>
                </a:lnTo>
                <a:lnTo>
                  <a:pt x="13262" y="3017"/>
                </a:lnTo>
                <a:lnTo>
                  <a:pt x="13213" y="3066"/>
                </a:lnTo>
                <a:lnTo>
                  <a:pt x="13164" y="3163"/>
                </a:lnTo>
                <a:lnTo>
                  <a:pt x="13164" y="3236"/>
                </a:lnTo>
                <a:lnTo>
                  <a:pt x="13189" y="3285"/>
                </a:lnTo>
                <a:lnTo>
                  <a:pt x="13213" y="3309"/>
                </a:lnTo>
                <a:lnTo>
                  <a:pt x="13310" y="3285"/>
                </a:lnTo>
                <a:lnTo>
                  <a:pt x="13408" y="3236"/>
                </a:lnTo>
                <a:lnTo>
                  <a:pt x="13529" y="3115"/>
                </a:lnTo>
                <a:lnTo>
                  <a:pt x="13578" y="3042"/>
                </a:lnTo>
                <a:lnTo>
                  <a:pt x="13773" y="3309"/>
                </a:lnTo>
                <a:lnTo>
                  <a:pt x="13675" y="3407"/>
                </a:lnTo>
                <a:lnTo>
                  <a:pt x="13554" y="3504"/>
                </a:lnTo>
                <a:lnTo>
                  <a:pt x="13481" y="3577"/>
                </a:lnTo>
                <a:lnTo>
                  <a:pt x="13456" y="3650"/>
                </a:lnTo>
                <a:lnTo>
                  <a:pt x="13456" y="3699"/>
                </a:lnTo>
                <a:lnTo>
                  <a:pt x="13505" y="3723"/>
                </a:lnTo>
                <a:lnTo>
                  <a:pt x="13602" y="3747"/>
                </a:lnTo>
                <a:lnTo>
                  <a:pt x="13675" y="3723"/>
                </a:lnTo>
                <a:lnTo>
                  <a:pt x="13773" y="3674"/>
                </a:lnTo>
                <a:lnTo>
                  <a:pt x="13846" y="3626"/>
                </a:lnTo>
                <a:lnTo>
                  <a:pt x="13943" y="3577"/>
                </a:lnTo>
                <a:lnTo>
                  <a:pt x="14138" y="3918"/>
                </a:lnTo>
                <a:lnTo>
                  <a:pt x="14040" y="3991"/>
                </a:lnTo>
                <a:lnTo>
                  <a:pt x="13846" y="4161"/>
                </a:lnTo>
                <a:lnTo>
                  <a:pt x="13773" y="4234"/>
                </a:lnTo>
                <a:lnTo>
                  <a:pt x="13700" y="4331"/>
                </a:lnTo>
                <a:lnTo>
                  <a:pt x="13700" y="4356"/>
                </a:lnTo>
                <a:lnTo>
                  <a:pt x="13700" y="4380"/>
                </a:lnTo>
                <a:lnTo>
                  <a:pt x="13821" y="4380"/>
                </a:lnTo>
                <a:lnTo>
                  <a:pt x="13943" y="4356"/>
                </a:lnTo>
                <a:lnTo>
                  <a:pt x="14065" y="4307"/>
                </a:lnTo>
                <a:lnTo>
                  <a:pt x="14162" y="4234"/>
                </a:lnTo>
                <a:lnTo>
                  <a:pt x="14284" y="4161"/>
                </a:lnTo>
                <a:lnTo>
                  <a:pt x="14503" y="4696"/>
                </a:lnTo>
                <a:lnTo>
                  <a:pt x="14332" y="4769"/>
                </a:lnTo>
                <a:lnTo>
                  <a:pt x="14186" y="4842"/>
                </a:lnTo>
                <a:lnTo>
                  <a:pt x="14065" y="4940"/>
                </a:lnTo>
                <a:lnTo>
                  <a:pt x="13943" y="5061"/>
                </a:lnTo>
                <a:lnTo>
                  <a:pt x="13919" y="5134"/>
                </a:lnTo>
                <a:lnTo>
                  <a:pt x="13894" y="5207"/>
                </a:lnTo>
                <a:lnTo>
                  <a:pt x="13894" y="5256"/>
                </a:lnTo>
                <a:lnTo>
                  <a:pt x="13919" y="5280"/>
                </a:lnTo>
                <a:lnTo>
                  <a:pt x="13943" y="5305"/>
                </a:lnTo>
                <a:lnTo>
                  <a:pt x="13992" y="5305"/>
                </a:lnTo>
                <a:lnTo>
                  <a:pt x="14113" y="5256"/>
                </a:lnTo>
                <a:lnTo>
                  <a:pt x="14235" y="5183"/>
                </a:lnTo>
                <a:lnTo>
                  <a:pt x="14527" y="5037"/>
                </a:lnTo>
                <a:lnTo>
                  <a:pt x="14600" y="5013"/>
                </a:lnTo>
                <a:lnTo>
                  <a:pt x="14746" y="5524"/>
                </a:lnTo>
                <a:lnTo>
                  <a:pt x="14430" y="5670"/>
                </a:lnTo>
                <a:lnTo>
                  <a:pt x="14162" y="5791"/>
                </a:lnTo>
                <a:lnTo>
                  <a:pt x="13919" y="5937"/>
                </a:lnTo>
                <a:lnTo>
                  <a:pt x="13919" y="5986"/>
                </a:lnTo>
                <a:lnTo>
                  <a:pt x="13943" y="6010"/>
                </a:lnTo>
                <a:lnTo>
                  <a:pt x="14089" y="6035"/>
                </a:lnTo>
                <a:lnTo>
                  <a:pt x="14235" y="6059"/>
                </a:lnTo>
                <a:lnTo>
                  <a:pt x="14357" y="6035"/>
                </a:lnTo>
                <a:lnTo>
                  <a:pt x="14527" y="6010"/>
                </a:lnTo>
                <a:lnTo>
                  <a:pt x="14843" y="5889"/>
                </a:lnTo>
                <a:lnTo>
                  <a:pt x="14965" y="6424"/>
                </a:lnTo>
                <a:lnTo>
                  <a:pt x="14795" y="6497"/>
                </a:lnTo>
                <a:lnTo>
                  <a:pt x="14405" y="6619"/>
                </a:lnTo>
                <a:lnTo>
                  <a:pt x="14016" y="6740"/>
                </a:lnTo>
                <a:lnTo>
                  <a:pt x="13992" y="6789"/>
                </a:lnTo>
                <a:lnTo>
                  <a:pt x="13967" y="6813"/>
                </a:lnTo>
                <a:lnTo>
                  <a:pt x="13992" y="6862"/>
                </a:lnTo>
                <a:lnTo>
                  <a:pt x="14040" y="6886"/>
                </a:lnTo>
                <a:lnTo>
                  <a:pt x="14235" y="6886"/>
                </a:lnTo>
                <a:lnTo>
                  <a:pt x="14405" y="6862"/>
                </a:lnTo>
                <a:lnTo>
                  <a:pt x="14770" y="6813"/>
                </a:lnTo>
                <a:lnTo>
                  <a:pt x="15014" y="6740"/>
                </a:lnTo>
                <a:lnTo>
                  <a:pt x="15087" y="7178"/>
                </a:lnTo>
                <a:lnTo>
                  <a:pt x="14843" y="7227"/>
                </a:lnTo>
                <a:lnTo>
                  <a:pt x="14430" y="7349"/>
                </a:lnTo>
                <a:lnTo>
                  <a:pt x="14235" y="7422"/>
                </a:lnTo>
                <a:lnTo>
                  <a:pt x="14065" y="7543"/>
                </a:lnTo>
                <a:lnTo>
                  <a:pt x="14016" y="7592"/>
                </a:lnTo>
                <a:lnTo>
                  <a:pt x="14040" y="7665"/>
                </a:lnTo>
                <a:lnTo>
                  <a:pt x="14065" y="7714"/>
                </a:lnTo>
                <a:lnTo>
                  <a:pt x="14138" y="7738"/>
                </a:lnTo>
                <a:lnTo>
                  <a:pt x="14332" y="7714"/>
                </a:lnTo>
                <a:lnTo>
                  <a:pt x="14527" y="7665"/>
                </a:lnTo>
                <a:lnTo>
                  <a:pt x="14916" y="7568"/>
                </a:lnTo>
                <a:lnTo>
                  <a:pt x="15135" y="7519"/>
                </a:lnTo>
                <a:lnTo>
                  <a:pt x="15184" y="7981"/>
                </a:lnTo>
                <a:lnTo>
                  <a:pt x="14868" y="8030"/>
                </a:lnTo>
                <a:lnTo>
                  <a:pt x="14624" y="8054"/>
                </a:lnTo>
                <a:lnTo>
                  <a:pt x="14357" y="8079"/>
                </a:lnTo>
                <a:lnTo>
                  <a:pt x="14235" y="8103"/>
                </a:lnTo>
                <a:lnTo>
                  <a:pt x="14113" y="8152"/>
                </a:lnTo>
                <a:lnTo>
                  <a:pt x="14016" y="8200"/>
                </a:lnTo>
                <a:lnTo>
                  <a:pt x="13919" y="8298"/>
                </a:lnTo>
                <a:lnTo>
                  <a:pt x="13919" y="8322"/>
                </a:lnTo>
                <a:lnTo>
                  <a:pt x="13919" y="8346"/>
                </a:lnTo>
                <a:lnTo>
                  <a:pt x="13919" y="8395"/>
                </a:lnTo>
                <a:lnTo>
                  <a:pt x="13943" y="8395"/>
                </a:lnTo>
                <a:lnTo>
                  <a:pt x="14065" y="8419"/>
                </a:lnTo>
                <a:lnTo>
                  <a:pt x="14211" y="8444"/>
                </a:lnTo>
                <a:lnTo>
                  <a:pt x="14454" y="8444"/>
                </a:lnTo>
                <a:lnTo>
                  <a:pt x="14989" y="8395"/>
                </a:lnTo>
                <a:lnTo>
                  <a:pt x="15208" y="8395"/>
                </a:lnTo>
                <a:lnTo>
                  <a:pt x="15208" y="8857"/>
                </a:lnTo>
                <a:lnTo>
                  <a:pt x="14722" y="8882"/>
                </a:lnTo>
                <a:lnTo>
                  <a:pt x="14503" y="8882"/>
                </a:lnTo>
                <a:lnTo>
                  <a:pt x="14284" y="8906"/>
                </a:lnTo>
                <a:lnTo>
                  <a:pt x="14065" y="8955"/>
                </a:lnTo>
                <a:lnTo>
                  <a:pt x="13967" y="8979"/>
                </a:lnTo>
                <a:lnTo>
                  <a:pt x="13870" y="9028"/>
                </a:lnTo>
                <a:lnTo>
                  <a:pt x="13846" y="9052"/>
                </a:lnTo>
                <a:lnTo>
                  <a:pt x="13870" y="9076"/>
                </a:lnTo>
                <a:lnTo>
                  <a:pt x="13967" y="9125"/>
                </a:lnTo>
                <a:lnTo>
                  <a:pt x="14065" y="9174"/>
                </a:lnTo>
                <a:lnTo>
                  <a:pt x="14284" y="9222"/>
                </a:lnTo>
                <a:lnTo>
                  <a:pt x="14722" y="9222"/>
                </a:lnTo>
                <a:lnTo>
                  <a:pt x="14941" y="9247"/>
                </a:lnTo>
                <a:lnTo>
                  <a:pt x="15184" y="9247"/>
                </a:lnTo>
                <a:lnTo>
                  <a:pt x="15160" y="9465"/>
                </a:lnTo>
                <a:lnTo>
                  <a:pt x="14965" y="9514"/>
                </a:lnTo>
                <a:lnTo>
                  <a:pt x="14722" y="9563"/>
                </a:lnTo>
                <a:lnTo>
                  <a:pt x="14478" y="9660"/>
                </a:lnTo>
                <a:lnTo>
                  <a:pt x="14259" y="9757"/>
                </a:lnTo>
                <a:lnTo>
                  <a:pt x="14040" y="9879"/>
                </a:lnTo>
                <a:lnTo>
                  <a:pt x="14016" y="9903"/>
                </a:lnTo>
                <a:lnTo>
                  <a:pt x="14016" y="9952"/>
                </a:lnTo>
                <a:lnTo>
                  <a:pt x="14040" y="9976"/>
                </a:lnTo>
                <a:lnTo>
                  <a:pt x="14065" y="9976"/>
                </a:lnTo>
                <a:lnTo>
                  <a:pt x="14284" y="10001"/>
                </a:lnTo>
                <a:lnTo>
                  <a:pt x="14503" y="9976"/>
                </a:lnTo>
                <a:lnTo>
                  <a:pt x="14965" y="9903"/>
                </a:lnTo>
                <a:lnTo>
                  <a:pt x="15087" y="9879"/>
                </a:lnTo>
                <a:lnTo>
                  <a:pt x="14965" y="10390"/>
                </a:lnTo>
                <a:lnTo>
                  <a:pt x="14527" y="10463"/>
                </a:lnTo>
                <a:lnTo>
                  <a:pt x="14332" y="10487"/>
                </a:lnTo>
                <a:lnTo>
                  <a:pt x="14162" y="10512"/>
                </a:lnTo>
                <a:lnTo>
                  <a:pt x="13992" y="10560"/>
                </a:lnTo>
                <a:lnTo>
                  <a:pt x="13919" y="10609"/>
                </a:lnTo>
                <a:lnTo>
                  <a:pt x="13846" y="10682"/>
                </a:lnTo>
                <a:lnTo>
                  <a:pt x="13821" y="10731"/>
                </a:lnTo>
                <a:lnTo>
                  <a:pt x="13846" y="10804"/>
                </a:lnTo>
                <a:lnTo>
                  <a:pt x="13870" y="10852"/>
                </a:lnTo>
                <a:lnTo>
                  <a:pt x="13894" y="10901"/>
                </a:lnTo>
                <a:lnTo>
                  <a:pt x="13967" y="10925"/>
                </a:lnTo>
                <a:lnTo>
                  <a:pt x="14065" y="10950"/>
                </a:lnTo>
                <a:lnTo>
                  <a:pt x="14235" y="10950"/>
                </a:lnTo>
                <a:lnTo>
                  <a:pt x="14576" y="10901"/>
                </a:lnTo>
                <a:lnTo>
                  <a:pt x="14795" y="10877"/>
                </a:lnTo>
                <a:lnTo>
                  <a:pt x="14795" y="10877"/>
                </a:lnTo>
                <a:lnTo>
                  <a:pt x="14600" y="11339"/>
                </a:lnTo>
                <a:lnTo>
                  <a:pt x="14478" y="11339"/>
                </a:lnTo>
                <a:lnTo>
                  <a:pt x="14284" y="11315"/>
                </a:lnTo>
                <a:lnTo>
                  <a:pt x="14089" y="11339"/>
                </a:lnTo>
                <a:lnTo>
                  <a:pt x="13919" y="11363"/>
                </a:lnTo>
                <a:lnTo>
                  <a:pt x="13724" y="11436"/>
                </a:lnTo>
                <a:lnTo>
                  <a:pt x="13724" y="11461"/>
                </a:lnTo>
                <a:lnTo>
                  <a:pt x="13724" y="11485"/>
                </a:lnTo>
                <a:lnTo>
                  <a:pt x="13894" y="11558"/>
                </a:lnTo>
                <a:lnTo>
                  <a:pt x="14065" y="11607"/>
                </a:lnTo>
                <a:lnTo>
                  <a:pt x="14430" y="11655"/>
                </a:lnTo>
                <a:lnTo>
                  <a:pt x="14186" y="12069"/>
                </a:lnTo>
                <a:lnTo>
                  <a:pt x="13967" y="12069"/>
                </a:lnTo>
                <a:lnTo>
                  <a:pt x="13724" y="12093"/>
                </a:lnTo>
                <a:lnTo>
                  <a:pt x="13602" y="12069"/>
                </a:lnTo>
                <a:lnTo>
                  <a:pt x="13456" y="12045"/>
                </a:lnTo>
                <a:lnTo>
                  <a:pt x="13335" y="12020"/>
                </a:lnTo>
                <a:lnTo>
                  <a:pt x="13213" y="12020"/>
                </a:lnTo>
                <a:lnTo>
                  <a:pt x="13189" y="12045"/>
                </a:lnTo>
                <a:lnTo>
                  <a:pt x="13164" y="12069"/>
                </a:lnTo>
                <a:lnTo>
                  <a:pt x="13189" y="12166"/>
                </a:lnTo>
                <a:lnTo>
                  <a:pt x="13237" y="12239"/>
                </a:lnTo>
                <a:lnTo>
                  <a:pt x="13310" y="12312"/>
                </a:lnTo>
                <a:lnTo>
                  <a:pt x="13408" y="12361"/>
                </a:lnTo>
                <a:lnTo>
                  <a:pt x="13529" y="12385"/>
                </a:lnTo>
                <a:lnTo>
                  <a:pt x="13651" y="12410"/>
                </a:lnTo>
                <a:lnTo>
                  <a:pt x="13919" y="12434"/>
                </a:lnTo>
                <a:lnTo>
                  <a:pt x="13578" y="12823"/>
                </a:lnTo>
                <a:lnTo>
                  <a:pt x="13067" y="12726"/>
                </a:lnTo>
                <a:lnTo>
                  <a:pt x="12848" y="12677"/>
                </a:lnTo>
                <a:lnTo>
                  <a:pt x="12726" y="12677"/>
                </a:lnTo>
                <a:lnTo>
                  <a:pt x="12605" y="12702"/>
                </a:lnTo>
                <a:lnTo>
                  <a:pt x="12605" y="12726"/>
                </a:lnTo>
                <a:lnTo>
                  <a:pt x="12580" y="12775"/>
                </a:lnTo>
                <a:lnTo>
                  <a:pt x="12629" y="12848"/>
                </a:lnTo>
                <a:lnTo>
                  <a:pt x="12678" y="12921"/>
                </a:lnTo>
                <a:lnTo>
                  <a:pt x="12726" y="12969"/>
                </a:lnTo>
                <a:lnTo>
                  <a:pt x="12824" y="13018"/>
                </a:lnTo>
                <a:lnTo>
                  <a:pt x="13018" y="13115"/>
                </a:lnTo>
                <a:lnTo>
                  <a:pt x="13237" y="13164"/>
                </a:lnTo>
                <a:lnTo>
                  <a:pt x="13091" y="13286"/>
                </a:lnTo>
                <a:lnTo>
                  <a:pt x="13043" y="13286"/>
                </a:lnTo>
                <a:lnTo>
                  <a:pt x="12580" y="13261"/>
                </a:lnTo>
                <a:lnTo>
                  <a:pt x="12337" y="13213"/>
                </a:lnTo>
                <a:lnTo>
                  <a:pt x="12215" y="13188"/>
                </a:lnTo>
                <a:lnTo>
                  <a:pt x="12094" y="13188"/>
                </a:lnTo>
                <a:lnTo>
                  <a:pt x="12021" y="13213"/>
                </a:lnTo>
                <a:lnTo>
                  <a:pt x="11972" y="13261"/>
                </a:lnTo>
                <a:lnTo>
                  <a:pt x="11972" y="13334"/>
                </a:lnTo>
                <a:lnTo>
                  <a:pt x="11996" y="13383"/>
                </a:lnTo>
                <a:lnTo>
                  <a:pt x="12142" y="13505"/>
                </a:lnTo>
                <a:lnTo>
                  <a:pt x="12288" y="13578"/>
                </a:lnTo>
                <a:lnTo>
                  <a:pt x="12459" y="13626"/>
                </a:lnTo>
                <a:lnTo>
                  <a:pt x="12653" y="13651"/>
                </a:lnTo>
                <a:lnTo>
                  <a:pt x="12215" y="13943"/>
                </a:lnTo>
                <a:lnTo>
                  <a:pt x="12142" y="13918"/>
                </a:lnTo>
                <a:lnTo>
                  <a:pt x="11680" y="13821"/>
                </a:lnTo>
                <a:lnTo>
                  <a:pt x="11461" y="13772"/>
                </a:lnTo>
                <a:lnTo>
                  <a:pt x="11242" y="13724"/>
                </a:lnTo>
                <a:lnTo>
                  <a:pt x="11218" y="13748"/>
                </a:lnTo>
                <a:lnTo>
                  <a:pt x="11193" y="13748"/>
                </a:lnTo>
                <a:lnTo>
                  <a:pt x="11193" y="13821"/>
                </a:lnTo>
                <a:lnTo>
                  <a:pt x="11242" y="13894"/>
                </a:lnTo>
                <a:lnTo>
                  <a:pt x="11291" y="13967"/>
                </a:lnTo>
                <a:lnTo>
                  <a:pt x="11437" y="14064"/>
                </a:lnTo>
                <a:lnTo>
                  <a:pt x="11607" y="14137"/>
                </a:lnTo>
                <a:lnTo>
                  <a:pt x="11777" y="14210"/>
                </a:lnTo>
                <a:lnTo>
                  <a:pt x="11437" y="14381"/>
                </a:lnTo>
                <a:lnTo>
                  <a:pt x="11364" y="14332"/>
                </a:lnTo>
                <a:lnTo>
                  <a:pt x="11315" y="14308"/>
                </a:lnTo>
                <a:lnTo>
                  <a:pt x="11169" y="14259"/>
                </a:lnTo>
                <a:lnTo>
                  <a:pt x="10877" y="14235"/>
                </a:lnTo>
                <a:lnTo>
                  <a:pt x="10634" y="14210"/>
                </a:lnTo>
                <a:lnTo>
                  <a:pt x="10488" y="14210"/>
                </a:lnTo>
                <a:lnTo>
                  <a:pt x="10366" y="14235"/>
                </a:lnTo>
                <a:lnTo>
                  <a:pt x="10342" y="14283"/>
                </a:lnTo>
                <a:lnTo>
                  <a:pt x="10366" y="14332"/>
                </a:lnTo>
                <a:lnTo>
                  <a:pt x="10390" y="14381"/>
                </a:lnTo>
                <a:lnTo>
                  <a:pt x="10488" y="14478"/>
                </a:lnTo>
                <a:lnTo>
                  <a:pt x="10609" y="14551"/>
                </a:lnTo>
                <a:lnTo>
                  <a:pt x="10707" y="14575"/>
                </a:lnTo>
                <a:lnTo>
                  <a:pt x="10877" y="14624"/>
                </a:lnTo>
                <a:lnTo>
                  <a:pt x="10488" y="14746"/>
                </a:lnTo>
                <a:lnTo>
                  <a:pt x="10293" y="14673"/>
                </a:lnTo>
                <a:lnTo>
                  <a:pt x="10098" y="14624"/>
                </a:lnTo>
                <a:lnTo>
                  <a:pt x="9904" y="14600"/>
                </a:lnTo>
                <a:lnTo>
                  <a:pt x="9782" y="14600"/>
                </a:lnTo>
                <a:lnTo>
                  <a:pt x="9685" y="14648"/>
                </a:lnTo>
                <a:lnTo>
                  <a:pt x="9660" y="14673"/>
                </a:lnTo>
                <a:lnTo>
                  <a:pt x="9660" y="14721"/>
                </a:lnTo>
                <a:lnTo>
                  <a:pt x="9709" y="14794"/>
                </a:lnTo>
                <a:lnTo>
                  <a:pt x="9782" y="14843"/>
                </a:lnTo>
                <a:lnTo>
                  <a:pt x="9928" y="14916"/>
                </a:lnTo>
                <a:lnTo>
                  <a:pt x="9612" y="14989"/>
                </a:lnTo>
                <a:lnTo>
                  <a:pt x="9563" y="14940"/>
                </a:lnTo>
                <a:lnTo>
                  <a:pt x="9514" y="14916"/>
                </a:lnTo>
                <a:lnTo>
                  <a:pt x="9417" y="14867"/>
                </a:lnTo>
                <a:lnTo>
                  <a:pt x="9222" y="14843"/>
                </a:lnTo>
                <a:lnTo>
                  <a:pt x="9125" y="14843"/>
                </a:lnTo>
                <a:lnTo>
                  <a:pt x="9028" y="14867"/>
                </a:lnTo>
                <a:lnTo>
                  <a:pt x="9003" y="14916"/>
                </a:lnTo>
                <a:lnTo>
                  <a:pt x="8979" y="14965"/>
                </a:lnTo>
                <a:lnTo>
                  <a:pt x="8955" y="15013"/>
                </a:lnTo>
                <a:lnTo>
                  <a:pt x="8979" y="15062"/>
                </a:lnTo>
                <a:lnTo>
                  <a:pt x="9003" y="15086"/>
                </a:lnTo>
                <a:lnTo>
                  <a:pt x="8638" y="15135"/>
                </a:lnTo>
                <a:lnTo>
                  <a:pt x="8298" y="15159"/>
                </a:lnTo>
                <a:lnTo>
                  <a:pt x="7203" y="15159"/>
                </a:lnTo>
                <a:lnTo>
                  <a:pt x="6838" y="15111"/>
                </a:lnTo>
                <a:lnTo>
                  <a:pt x="6497" y="15062"/>
                </a:lnTo>
                <a:lnTo>
                  <a:pt x="6132" y="14989"/>
                </a:lnTo>
                <a:lnTo>
                  <a:pt x="5792" y="14916"/>
                </a:lnTo>
                <a:lnTo>
                  <a:pt x="5451" y="14819"/>
                </a:lnTo>
                <a:lnTo>
                  <a:pt x="5110" y="14697"/>
                </a:lnTo>
                <a:lnTo>
                  <a:pt x="4794" y="14575"/>
                </a:lnTo>
                <a:lnTo>
                  <a:pt x="4453" y="14405"/>
                </a:lnTo>
                <a:lnTo>
                  <a:pt x="4137" y="14259"/>
                </a:lnTo>
                <a:lnTo>
                  <a:pt x="3845" y="14064"/>
                </a:lnTo>
                <a:lnTo>
                  <a:pt x="3553" y="13870"/>
                </a:lnTo>
                <a:lnTo>
                  <a:pt x="3285" y="13675"/>
                </a:lnTo>
                <a:lnTo>
                  <a:pt x="3018" y="13456"/>
                </a:lnTo>
                <a:lnTo>
                  <a:pt x="2774" y="13237"/>
                </a:lnTo>
                <a:lnTo>
                  <a:pt x="2531" y="12994"/>
                </a:lnTo>
                <a:lnTo>
                  <a:pt x="2312" y="12775"/>
                </a:lnTo>
                <a:lnTo>
                  <a:pt x="2093" y="12507"/>
                </a:lnTo>
                <a:lnTo>
                  <a:pt x="1898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387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22" y="10512"/>
                </a:lnTo>
                <a:lnTo>
                  <a:pt x="949" y="10195"/>
                </a:lnTo>
                <a:lnTo>
                  <a:pt x="876" y="9879"/>
                </a:lnTo>
                <a:lnTo>
                  <a:pt x="828" y="9538"/>
                </a:lnTo>
                <a:lnTo>
                  <a:pt x="755" y="9003"/>
                </a:lnTo>
                <a:lnTo>
                  <a:pt x="730" y="8468"/>
                </a:lnTo>
                <a:lnTo>
                  <a:pt x="730" y="7933"/>
                </a:lnTo>
                <a:lnTo>
                  <a:pt x="779" y="7397"/>
                </a:lnTo>
                <a:lnTo>
                  <a:pt x="828" y="6862"/>
                </a:lnTo>
                <a:lnTo>
                  <a:pt x="949" y="6351"/>
                </a:lnTo>
                <a:lnTo>
                  <a:pt x="1071" y="5840"/>
                </a:lnTo>
                <a:lnTo>
                  <a:pt x="1266" y="5353"/>
                </a:lnTo>
                <a:lnTo>
                  <a:pt x="1387" y="5061"/>
                </a:lnTo>
                <a:lnTo>
                  <a:pt x="1558" y="4745"/>
                </a:lnTo>
                <a:lnTo>
                  <a:pt x="1752" y="4404"/>
                </a:lnTo>
                <a:lnTo>
                  <a:pt x="1996" y="4064"/>
                </a:lnTo>
                <a:lnTo>
                  <a:pt x="2263" y="3699"/>
                </a:lnTo>
                <a:lnTo>
                  <a:pt x="2555" y="3334"/>
                </a:lnTo>
                <a:lnTo>
                  <a:pt x="2896" y="2944"/>
                </a:lnTo>
                <a:lnTo>
                  <a:pt x="3261" y="2604"/>
                </a:lnTo>
                <a:lnTo>
                  <a:pt x="3650" y="2263"/>
                </a:lnTo>
                <a:lnTo>
                  <a:pt x="4064" y="1922"/>
                </a:lnTo>
                <a:lnTo>
                  <a:pt x="4526" y="1630"/>
                </a:lnTo>
                <a:lnTo>
                  <a:pt x="5013" y="1363"/>
                </a:lnTo>
                <a:lnTo>
                  <a:pt x="5500" y="1144"/>
                </a:lnTo>
                <a:lnTo>
                  <a:pt x="6035" y="974"/>
                </a:lnTo>
                <a:lnTo>
                  <a:pt x="6303" y="925"/>
                </a:lnTo>
                <a:lnTo>
                  <a:pt x="6595" y="876"/>
                </a:lnTo>
                <a:lnTo>
                  <a:pt x="6862" y="828"/>
                </a:lnTo>
                <a:lnTo>
                  <a:pt x="7154" y="803"/>
                </a:lnTo>
                <a:lnTo>
                  <a:pt x="7519" y="779"/>
                </a:lnTo>
                <a:lnTo>
                  <a:pt x="7909" y="730"/>
                </a:lnTo>
                <a:lnTo>
                  <a:pt x="8298" y="682"/>
                </a:lnTo>
                <a:close/>
                <a:moveTo>
                  <a:pt x="8128" y="0"/>
                </a:moveTo>
                <a:lnTo>
                  <a:pt x="7738" y="25"/>
                </a:lnTo>
                <a:lnTo>
                  <a:pt x="7373" y="73"/>
                </a:lnTo>
                <a:lnTo>
                  <a:pt x="7081" y="49"/>
                </a:lnTo>
                <a:lnTo>
                  <a:pt x="6765" y="49"/>
                </a:lnTo>
                <a:lnTo>
                  <a:pt x="6473" y="73"/>
                </a:lnTo>
                <a:lnTo>
                  <a:pt x="6157" y="146"/>
                </a:lnTo>
                <a:lnTo>
                  <a:pt x="5840" y="219"/>
                </a:lnTo>
                <a:lnTo>
                  <a:pt x="5524" y="317"/>
                </a:lnTo>
                <a:lnTo>
                  <a:pt x="5208" y="438"/>
                </a:lnTo>
                <a:lnTo>
                  <a:pt x="4916" y="560"/>
                </a:lnTo>
                <a:lnTo>
                  <a:pt x="4307" y="876"/>
                </a:lnTo>
                <a:lnTo>
                  <a:pt x="3748" y="1217"/>
                </a:lnTo>
                <a:lnTo>
                  <a:pt x="3212" y="1606"/>
                </a:lnTo>
                <a:lnTo>
                  <a:pt x="2750" y="1995"/>
                </a:lnTo>
                <a:lnTo>
                  <a:pt x="2482" y="2239"/>
                </a:lnTo>
                <a:lnTo>
                  <a:pt x="2239" y="2482"/>
                </a:lnTo>
                <a:lnTo>
                  <a:pt x="2020" y="2725"/>
                </a:lnTo>
                <a:lnTo>
                  <a:pt x="1825" y="2993"/>
                </a:lnTo>
                <a:lnTo>
                  <a:pt x="1631" y="3261"/>
                </a:lnTo>
                <a:lnTo>
                  <a:pt x="1436" y="3528"/>
                </a:lnTo>
                <a:lnTo>
                  <a:pt x="1120" y="4088"/>
                </a:lnTo>
                <a:lnTo>
                  <a:pt x="852" y="4696"/>
                </a:lnTo>
                <a:lnTo>
                  <a:pt x="609" y="5305"/>
                </a:lnTo>
                <a:lnTo>
                  <a:pt x="390" y="5962"/>
                </a:lnTo>
                <a:lnTo>
                  <a:pt x="195" y="6643"/>
                </a:lnTo>
                <a:lnTo>
                  <a:pt x="122" y="7008"/>
                </a:lnTo>
                <a:lnTo>
                  <a:pt x="49" y="7373"/>
                </a:lnTo>
                <a:lnTo>
                  <a:pt x="25" y="7738"/>
                </a:lnTo>
                <a:lnTo>
                  <a:pt x="1" y="8103"/>
                </a:lnTo>
                <a:lnTo>
                  <a:pt x="1" y="8468"/>
                </a:lnTo>
                <a:lnTo>
                  <a:pt x="1" y="8809"/>
                </a:lnTo>
                <a:lnTo>
                  <a:pt x="49" y="9174"/>
                </a:lnTo>
                <a:lnTo>
                  <a:pt x="98" y="9514"/>
                </a:lnTo>
                <a:lnTo>
                  <a:pt x="171" y="9879"/>
                </a:lnTo>
                <a:lnTo>
                  <a:pt x="268" y="10220"/>
                </a:lnTo>
                <a:lnTo>
                  <a:pt x="365" y="10560"/>
                </a:lnTo>
                <a:lnTo>
                  <a:pt x="487" y="10901"/>
                </a:lnTo>
                <a:lnTo>
                  <a:pt x="633" y="11242"/>
                </a:lnTo>
                <a:lnTo>
                  <a:pt x="803" y="11582"/>
                </a:lnTo>
                <a:lnTo>
                  <a:pt x="1168" y="12264"/>
                </a:lnTo>
                <a:lnTo>
                  <a:pt x="1387" y="12629"/>
                </a:lnTo>
                <a:lnTo>
                  <a:pt x="1631" y="12994"/>
                </a:lnTo>
                <a:lnTo>
                  <a:pt x="1874" y="13334"/>
                </a:lnTo>
                <a:lnTo>
                  <a:pt x="2142" y="13651"/>
                </a:lnTo>
                <a:lnTo>
                  <a:pt x="2434" y="13943"/>
                </a:lnTo>
                <a:lnTo>
                  <a:pt x="2726" y="14235"/>
                </a:lnTo>
                <a:lnTo>
                  <a:pt x="3042" y="14502"/>
                </a:lnTo>
                <a:lnTo>
                  <a:pt x="3358" y="14746"/>
                </a:lnTo>
                <a:lnTo>
                  <a:pt x="3699" y="14965"/>
                </a:lnTo>
                <a:lnTo>
                  <a:pt x="4040" y="15159"/>
                </a:lnTo>
                <a:lnTo>
                  <a:pt x="4405" y="15354"/>
                </a:lnTo>
                <a:lnTo>
                  <a:pt x="4794" y="15500"/>
                </a:lnTo>
                <a:lnTo>
                  <a:pt x="5183" y="15622"/>
                </a:lnTo>
                <a:lnTo>
                  <a:pt x="5573" y="15743"/>
                </a:lnTo>
                <a:lnTo>
                  <a:pt x="5986" y="15816"/>
                </a:lnTo>
                <a:lnTo>
                  <a:pt x="6424" y="15889"/>
                </a:lnTo>
                <a:lnTo>
                  <a:pt x="6838" y="15914"/>
                </a:lnTo>
                <a:lnTo>
                  <a:pt x="7276" y="15938"/>
                </a:lnTo>
                <a:lnTo>
                  <a:pt x="7714" y="15938"/>
                </a:lnTo>
                <a:lnTo>
                  <a:pt x="8152" y="15914"/>
                </a:lnTo>
                <a:lnTo>
                  <a:pt x="8565" y="15889"/>
                </a:lnTo>
                <a:lnTo>
                  <a:pt x="9003" y="15841"/>
                </a:lnTo>
                <a:lnTo>
                  <a:pt x="9417" y="15768"/>
                </a:lnTo>
                <a:lnTo>
                  <a:pt x="9831" y="15670"/>
                </a:lnTo>
                <a:lnTo>
                  <a:pt x="10244" y="15573"/>
                </a:lnTo>
                <a:lnTo>
                  <a:pt x="10658" y="15451"/>
                </a:lnTo>
                <a:lnTo>
                  <a:pt x="11047" y="15305"/>
                </a:lnTo>
                <a:lnTo>
                  <a:pt x="11437" y="15135"/>
                </a:lnTo>
                <a:lnTo>
                  <a:pt x="11826" y="14940"/>
                </a:lnTo>
                <a:lnTo>
                  <a:pt x="12191" y="14721"/>
                </a:lnTo>
                <a:lnTo>
                  <a:pt x="12556" y="14478"/>
                </a:lnTo>
                <a:lnTo>
                  <a:pt x="12921" y="14235"/>
                </a:lnTo>
                <a:lnTo>
                  <a:pt x="13262" y="13943"/>
                </a:lnTo>
                <a:lnTo>
                  <a:pt x="13578" y="13651"/>
                </a:lnTo>
                <a:lnTo>
                  <a:pt x="13894" y="13334"/>
                </a:lnTo>
                <a:lnTo>
                  <a:pt x="14186" y="13018"/>
                </a:lnTo>
                <a:lnTo>
                  <a:pt x="14430" y="12702"/>
                </a:lnTo>
                <a:lnTo>
                  <a:pt x="14673" y="12361"/>
                </a:lnTo>
                <a:lnTo>
                  <a:pt x="14892" y="11996"/>
                </a:lnTo>
                <a:lnTo>
                  <a:pt x="15087" y="11631"/>
                </a:lnTo>
                <a:lnTo>
                  <a:pt x="15111" y="11631"/>
                </a:lnTo>
                <a:lnTo>
                  <a:pt x="15135" y="11582"/>
                </a:lnTo>
                <a:lnTo>
                  <a:pt x="15135" y="11534"/>
                </a:lnTo>
                <a:lnTo>
                  <a:pt x="15330" y="11096"/>
                </a:lnTo>
                <a:lnTo>
                  <a:pt x="15500" y="10658"/>
                </a:lnTo>
                <a:lnTo>
                  <a:pt x="15622" y="10195"/>
                </a:lnTo>
                <a:lnTo>
                  <a:pt x="15719" y="9733"/>
                </a:lnTo>
                <a:lnTo>
                  <a:pt x="15744" y="9709"/>
                </a:lnTo>
                <a:lnTo>
                  <a:pt x="15768" y="9684"/>
                </a:lnTo>
                <a:lnTo>
                  <a:pt x="15768" y="9636"/>
                </a:lnTo>
                <a:lnTo>
                  <a:pt x="15768" y="9611"/>
                </a:lnTo>
                <a:lnTo>
                  <a:pt x="15744" y="9563"/>
                </a:lnTo>
                <a:lnTo>
                  <a:pt x="15792" y="9174"/>
                </a:lnTo>
                <a:lnTo>
                  <a:pt x="15817" y="8760"/>
                </a:lnTo>
                <a:lnTo>
                  <a:pt x="15817" y="8371"/>
                </a:lnTo>
                <a:lnTo>
                  <a:pt x="15817" y="7957"/>
                </a:lnTo>
                <a:lnTo>
                  <a:pt x="15719" y="7105"/>
                </a:lnTo>
                <a:lnTo>
                  <a:pt x="15671" y="6667"/>
                </a:lnTo>
                <a:lnTo>
                  <a:pt x="15598" y="6254"/>
                </a:lnTo>
                <a:lnTo>
                  <a:pt x="15500" y="5840"/>
                </a:lnTo>
                <a:lnTo>
                  <a:pt x="15403" y="5426"/>
                </a:lnTo>
                <a:lnTo>
                  <a:pt x="15281" y="5013"/>
                </a:lnTo>
                <a:lnTo>
                  <a:pt x="15135" y="4623"/>
                </a:lnTo>
                <a:lnTo>
                  <a:pt x="14989" y="4234"/>
                </a:lnTo>
                <a:lnTo>
                  <a:pt x="14819" y="3845"/>
                </a:lnTo>
                <a:lnTo>
                  <a:pt x="14600" y="3480"/>
                </a:lnTo>
                <a:lnTo>
                  <a:pt x="14381" y="3115"/>
                </a:lnTo>
                <a:lnTo>
                  <a:pt x="14138" y="2774"/>
                </a:lnTo>
                <a:lnTo>
                  <a:pt x="13870" y="2458"/>
                </a:lnTo>
                <a:lnTo>
                  <a:pt x="13578" y="2141"/>
                </a:lnTo>
                <a:lnTo>
                  <a:pt x="13262" y="1849"/>
                </a:lnTo>
                <a:lnTo>
                  <a:pt x="12970" y="1582"/>
                </a:lnTo>
                <a:lnTo>
                  <a:pt x="12629" y="1363"/>
                </a:lnTo>
                <a:lnTo>
                  <a:pt x="12288" y="1144"/>
                </a:lnTo>
                <a:lnTo>
                  <a:pt x="11948" y="949"/>
                </a:lnTo>
                <a:lnTo>
                  <a:pt x="11583" y="779"/>
                </a:lnTo>
                <a:lnTo>
                  <a:pt x="11218" y="609"/>
                </a:lnTo>
                <a:lnTo>
                  <a:pt x="10828" y="487"/>
                </a:lnTo>
                <a:lnTo>
                  <a:pt x="10463" y="365"/>
                </a:lnTo>
                <a:lnTo>
                  <a:pt x="10098" y="268"/>
                </a:lnTo>
                <a:lnTo>
                  <a:pt x="9709" y="171"/>
                </a:lnTo>
                <a:lnTo>
                  <a:pt x="9320" y="98"/>
                </a:lnTo>
                <a:lnTo>
                  <a:pt x="8930" y="49"/>
                </a:lnTo>
                <a:lnTo>
                  <a:pt x="8517" y="25"/>
                </a:lnTo>
                <a:lnTo>
                  <a:pt x="812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2" name="Google Shape;902;p37"/>
          <p:cNvSpPr/>
          <p:nvPr/>
        </p:nvSpPr>
        <p:spPr>
          <a:xfrm>
            <a:off x="2720367" y="2038496"/>
            <a:ext cx="186685" cy="460550"/>
          </a:xfrm>
          <a:custGeom>
            <a:avLst/>
            <a:gdLst/>
            <a:ahLst/>
            <a:cxnLst/>
            <a:rect l="l" t="t" r="r" b="b"/>
            <a:pathLst>
              <a:path w="8542" h="21073" extrusionOk="0">
                <a:moveTo>
                  <a:pt x="4478" y="487"/>
                </a:moveTo>
                <a:lnTo>
                  <a:pt x="4673" y="536"/>
                </a:lnTo>
                <a:lnTo>
                  <a:pt x="4600" y="584"/>
                </a:lnTo>
                <a:lnTo>
                  <a:pt x="4527" y="657"/>
                </a:lnTo>
                <a:lnTo>
                  <a:pt x="4527" y="730"/>
                </a:lnTo>
                <a:lnTo>
                  <a:pt x="4527" y="755"/>
                </a:lnTo>
                <a:lnTo>
                  <a:pt x="4697" y="755"/>
                </a:lnTo>
                <a:lnTo>
                  <a:pt x="4819" y="730"/>
                </a:lnTo>
                <a:lnTo>
                  <a:pt x="4892" y="682"/>
                </a:lnTo>
                <a:lnTo>
                  <a:pt x="4965" y="633"/>
                </a:lnTo>
                <a:lnTo>
                  <a:pt x="5038" y="682"/>
                </a:lnTo>
                <a:lnTo>
                  <a:pt x="4965" y="730"/>
                </a:lnTo>
                <a:lnTo>
                  <a:pt x="4916" y="779"/>
                </a:lnTo>
                <a:lnTo>
                  <a:pt x="4819" y="925"/>
                </a:lnTo>
                <a:lnTo>
                  <a:pt x="4819" y="949"/>
                </a:lnTo>
                <a:lnTo>
                  <a:pt x="4843" y="974"/>
                </a:lnTo>
                <a:lnTo>
                  <a:pt x="4867" y="998"/>
                </a:lnTo>
                <a:lnTo>
                  <a:pt x="4892" y="974"/>
                </a:lnTo>
                <a:lnTo>
                  <a:pt x="5038" y="876"/>
                </a:lnTo>
                <a:lnTo>
                  <a:pt x="5111" y="828"/>
                </a:lnTo>
                <a:lnTo>
                  <a:pt x="5208" y="803"/>
                </a:lnTo>
                <a:lnTo>
                  <a:pt x="5330" y="901"/>
                </a:lnTo>
                <a:lnTo>
                  <a:pt x="5451" y="1022"/>
                </a:lnTo>
                <a:lnTo>
                  <a:pt x="5281" y="1120"/>
                </a:lnTo>
                <a:lnTo>
                  <a:pt x="5208" y="1193"/>
                </a:lnTo>
                <a:lnTo>
                  <a:pt x="5111" y="1266"/>
                </a:lnTo>
                <a:lnTo>
                  <a:pt x="4965" y="1436"/>
                </a:lnTo>
                <a:lnTo>
                  <a:pt x="4965" y="1460"/>
                </a:lnTo>
                <a:lnTo>
                  <a:pt x="4965" y="1485"/>
                </a:lnTo>
                <a:lnTo>
                  <a:pt x="5013" y="1485"/>
                </a:lnTo>
                <a:lnTo>
                  <a:pt x="5111" y="1436"/>
                </a:lnTo>
                <a:lnTo>
                  <a:pt x="5208" y="1387"/>
                </a:lnTo>
                <a:lnTo>
                  <a:pt x="5403" y="1314"/>
                </a:lnTo>
                <a:lnTo>
                  <a:pt x="5573" y="1217"/>
                </a:lnTo>
                <a:lnTo>
                  <a:pt x="5695" y="1412"/>
                </a:lnTo>
                <a:lnTo>
                  <a:pt x="5768" y="1631"/>
                </a:lnTo>
                <a:lnTo>
                  <a:pt x="5719" y="1631"/>
                </a:lnTo>
                <a:lnTo>
                  <a:pt x="5597" y="1679"/>
                </a:lnTo>
                <a:lnTo>
                  <a:pt x="5451" y="1728"/>
                </a:lnTo>
                <a:lnTo>
                  <a:pt x="5184" y="1874"/>
                </a:lnTo>
                <a:lnTo>
                  <a:pt x="4989" y="1996"/>
                </a:lnTo>
                <a:lnTo>
                  <a:pt x="4892" y="2069"/>
                </a:lnTo>
                <a:lnTo>
                  <a:pt x="4819" y="2166"/>
                </a:lnTo>
                <a:lnTo>
                  <a:pt x="4819" y="2190"/>
                </a:lnTo>
                <a:lnTo>
                  <a:pt x="4843" y="2215"/>
                </a:lnTo>
                <a:lnTo>
                  <a:pt x="4940" y="2239"/>
                </a:lnTo>
                <a:lnTo>
                  <a:pt x="5038" y="2239"/>
                </a:lnTo>
                <a:lnTo>
                  <a:pt x="5232" y="2166"/>
                </a:lnTo>
                <a:lnTo>
                  <a:pt x="5524" y="2069"/>
                </a:lnTo>
                <a:lnTo>
                  <a:pt x="5816" y="1947"/>
                </a:lnTo>
                <a:lnTo>
                  <a:pt x="5841" y="1947"/>
                </a:lnTo>
                <a:lnTo>
                  <a:pt x="5841" y="1971"/>
                </a:lnTo>
                <a:lnTo>
                  <a:pt x="5841" y="2142"/>
                </a:lnTo>
                <a:lnTo>
                  <a:pt x="5816" y="2312"/>
                </a:lnTo>
                <a:lnTo>
                  <a:pt x="5743" y="2312"/>
                </a:lnTo>
                <a:lnTo>
                  <a:pt x="5622" y="2361"/>
                </a:lnTo>
                <a:lnTo>
                  <a:pt x="5476" y="2385"/>
                </a:lnTo>
                <a:lnTo>
                  <a:pt x="5208" y="2434"/>
                </a:lnTo>
                <a:lnTo>
                  <a:pt x="4916" y="2507"/>
                </a:lnTo>
                <a:lnTo>
                  <a:pt x="4794" y="2555"/>
                </a:lnTo>
                <a:lnTo>
                  <a:pt x="4648" y="2604"/>
                </a:lnTo>
                <a:lnTo>
                  <a:pt x="4648" y="2653"/>
                </a:lnTo>
                <a:lnTo>
                  <a:pt x="4673" y="2653"/>
                </a:lnTo>
                <a:lnTo>
                  <a:pt x="5208" y="2701"/>
                </a:lnTo>
                <a:lnTo>
                  <a:pt x="5476" y="2701"/>
                </a:lnTo>
                <a:lnTo>
                  <a:pt x="5719" y="2653"/>
                </a:lnTo>
                <a:lnTo>
                  <a:pt x="5646" y="2847"/>
                </a:lnTo>
                <a:lnTo>
                  <a:pt x="5524" y="3042"/>
                </a:lnTo>
                <a:lnTo>
                  <a:pt x="4697" y="3042"/>
                </a:lnTo>
                <a:lnTo>
                  <a:pt x="4624" y="3018"/>
                </a:lnTo>
                <a:lnTo>
                  <a:pt x="4575" y="2993"/>
                </a:lnTo>
                <a:lnTo>
                  <a:pt x="4551" y="2993"/>
                </a:lnTo>
                <a:lnTo>
                  <a:pt x="4551" y="3018"/>
                </a:lnTo>
                <a:lnTo>
                  <a:pt x="4600" y="3091"/>
                </a:lnTo>
                <a:lnTo>
                  <a:pt x="4673" y="3164"/>
                </a:lnTo>
                <a:lnTo>
                  <a:pt x="4746" y="3212"/>
                </a:lnTo>
                <a:lnTo>
                  <a:pt x="4843" y="3261"/>
                </a:lnTo>
                <a:lnTo>
                  <a:pt x="5086" y="3310"/>
                </a:lnTo>
                <a:lnTo>
                  <a:pt x="5330" y="3310"/>
                </a:lnTo>
                <a:lnTo>
                  <a:pt x="5159" y="3456"/>
                </a:lnTo>
                <a:lnTo>
                  <a:pt x="4989" y="3577"/>
                </a:lnTo>
                <a:lnTo>
                  <a:pt x="4892" y="3529"/>
                </a:lnTo>
                <a:lnTo>
                  <a:pt x="4746" y="3504"/>
                </a:lnTo>
                <a:lnTo>
                  <a:pt x="4259" y="3504"/>
                </a:lnTo>
                <a:lnTo>
                  <a:pt x="4235" y="3529"/>
                </a:lnTo>
                <a:lnTo>
                  <a:pt x="4210" y="3577"/>
                </a:lnTo>
                <a:lnTo>
                  <a:pt x="4210" y="3626"/>
                </a:lnTo>
                <a:lnTo>
                  <a:pt x="4235" y="3699"/>
                </a:lnTo>
                <a:lnTo>
                  <a:pt x="4283" y="3748"/>
                </a:lnTo>
                <a:lnTo>
                  <a:pt x="4429" y="3796"/>
                </a:lnTo>
                <a:lnTo>
                  <a:pt x="4283" y="3821"/>
                </a:lnTo>
                <a:lnTo>
                  <a:pt x="3967" y="3821"/>
                </a:lnTo>
                <a:lnTo>
                  <a:pt x="3821" y="3772"/>
                </a:lnTo>
                <a:lnTo>
                  <a:pt x="3675" y="3723"/>
                </a:lnTo>
                <a:lnTo>
                  <a:pt x="3529" y="3650"/>
                </a:lnTo>
                <a:lnTo>
                  <a:pt x="3407" y="3577"/>
                </a:lnTo>
                <a:lnTo>
                  <a:pt x="3310" y="3456"/>
                </a:lnTo>
                <a:lnTo>
                  <a:pt x="3213" y="3358"/>
                </a:lnTo>
                <a:lnTo>
                  <a:pt x="3115" y="3237"/>
                </a:lnTo>
                <a:lnTo>
                  <a:pt x="2969" y="2945"/>
                </a:lnTo>
                <a:lnTo>
                  <a:pt x="2848" y="2653"/>
                </a:lnTo>
                <a:lnTo>
                  <a:pt x="2775" y="2361"/>
                </a:lnTo>
                <a:lnTo>
                  <a:pt x="2750" y="2069"/>
                </a:lnTo>
                <a:lnTo>
                  <a:pt x="2750" y="1898"/>
                </a:lnTo>
                <a:lnTo>
                  <a:pt x="2775" y="1728"/>
                </a:lnTo>
                <a:lnTo>
                  <a:pt x="2823" y="1558"/>
                </a:lnTo>
                <a:lnTo>
                  <a:pt x="2896" y="1412"/>
                </a:lnTo>
                <a:lnTo>
                  <a:pt x="3067" y="1120"/>
                </a:lnTo>
                <a:lnTo>
                  <a:pt x="3261" y="852"/>
                </a:lnTo>
                <a:lnTo>
                  <a:pt x="3359" y="755"/>
                </a:lnTo>
                <a:lnTo>
                  <a:pt x="3480" y="682"/>
                </a:lnTo>
                <a:lnTo>
                  <a:pt x="3699" y="560"/>
                </a:lnTo>
                <a:lnTo>
                  <a:pt x="3772" y="584"/>
                </a:lnTo>
                <a:lnTo>
                  <a:pt x="3845" y="560"/>
                </a:lnTo>
                <a:lnTo>
                  <a:pt x="4064" y="511"/>
                </a:lnTo>
                <a:lnTo>
                  <a:pt x="4259" y="487"/>
                </a:lnTo>
                <a:close/>
                <a:moveTo>
                  <a:pt x="4600" y="4818"/>
                </a:moveTo>
                <a:lnTo>
                  <a:pt x="4940" y="4842"/>
                </a:lnTo>
                <a:lnTo>
                  <a:pt x="4746" y="4915"/>
                </a:lnTo>
                <a:lnTo>
                  <a:pt x="4600" y="5037"/>
                </a:lnTo>
                <a:lnTo>
                  <a:pt x="4600" y="5061"/>
                </a:lnTo>
                <a:lnTo>
                  <a:pt x="4600" y="5086"/>
                </a:lnTo>
                <a:lnTo>
                  <a:pt x="4624" y="5110"/>
                </a:lnTo>
                <a:lnTo>
                  <a:pt x="4648" y="5134"/>
                </a:lnTo>
                <a:lnTo>
                  <a:pt x="4770" y="5110"/>
                </a:lnTo>
                <a:lnTo>
                  <a:pt x="4867" y="5086"/>
                </a:lnTo>
                <a:lnTo>
                  <a:pt x="5086" y="5013"/>
                </a:lnTo>
                <a:lnTo>
                  <a:pt x="5305" y="4964"/>
                </a:lnTo>
                <a:lnTo>
                  <a:pt x="5403" y="4940"/>
                </a:lnTo>
                <a:lnTo>
                  <a:pt x="5500" y="4915"/>
                </a:lnTo>
                <a:lnTo>
                  <a:pt x="5573" y="4940"/>
                </a:lnTo>
                <a:lnTo>
                  <a:pt x="5719" y="4964"/>
                </a:lnTo>
                <a:lnTo>
                  <a:pt x="5695" y="4988"/>
                </a:lnTo>
                <a:lnTo>
                  <a:pt x="5427" y="5086"/>
                </a:lnTo>
                <a:lnTo>
                  <a:pt x="5281" y="5159"/>
                </a:lnTo>
                <a:lnTo>
                  <a:pt x="5232" y="5207"/>
                </a:lnTo>
                <a:lnTo>
                  <a:pt x="5184" y="5256"/>
                </a:lnTo>
                <a:lnTo>
                  <a:pt x="5208" y="5280"/>
                </a:lnTo>
                <a:lnTo>
                  <a:pt x="5281" y="5329"/>
                </a:lnTo>
                <a:lnTo>
                  <a:pt x="5403" y="5353"/>
                </a:lnTo>
                <a:lnTo>
                  <a:pt x="5524" y="5353"/>
                </a:lnTo>
                <a:lnTo>
                  <a:pt x="5622" y="5329"/>
                </a:lnTo>
                <a:lnTo>
                  <a:pt x="5938" y="5256"/>
                </a:lnTo>
                <a:lnTo>
                  <a:pt x="6254" y="5183"/>
                </a:lnTo>
                <a:lnTo>
                  <a:pt x="6425" y="5305"/>
                </a:lnTo>
                <a:lnTo>
                  <a:pt x="6254" y="5329"/>
                </a:lnTo>
                <a:lnTo>
                  <a:pt x="6035" y="5378"/>
                </a:lnTo>
                <a:lnTo>
                  <a:pt x="5841" y="5451"/>
                </a:lnTo>
                <a:lnTo>
                  <a:pt x="5743" y="5475"/>
                </a:lnTo>
                <a:lnTo>
                  <a:pt x="5670" y="5548"/>
                </a:lnTo>
                <a:lnTo>
                  <a:pt x="5573" y="5597"/>
                </a:lnTo>
                <a:lnTo>
                  <a:pt x="5500" y="5645"/>
                </a:lnTo>
                <a:lnTo>
                  <a:pt x="5476" y="5670"/>
                </a:lnTo>
                <a:lnTo>
                  <a:pt x="5500" y="5694"/>
                </a:lnTo>
                <a:lnTo>
                  <a:pt x="5573" y="5694"/>
                </a:lnTo>
                <a:lnTo>
                  <a:pt x="5622" y="5718"/>
                </a:lnTo>
                <a:lnTo>
                  <a:pt x="5670" y="5718"/>
                </a:lnTo>
                <a:lnTo>
                  <a:pt x="5743" y="5743"/>
                </a:lnTo>
                <a:lnTo>
                  <a:pt x="5889" y="5718"/>
                </a:lnTo>
                <a:lnTo>
                  <a:pt x="6035" y="5694"/>
                </a:lnTo>
                <a:lnTo>
                  <a:pt x="6230" y="5645"/>
                </a:lnTo>
                <a:lnTo>
                  <a:pt x="6400" y="5621"/>
                </a:lnTo>
                <a:lnTo>
                  <a:pt x="6571" y="5621"/>
                </a:lnTo>
                <a:lnTo>
                  <a:pt x="6668" y="5645"/>
                </a:lnTo>
                <a:lnTo>
                  <a:pt x="6741" y="5670"/>
                </a:lnTo>
                <a:lnTo>
                  <a:pt x="6668" y="5694"/>
                </a:lnTo>
                <a:lnTo>
                  <a:pt x="6498" y="5718"/>
                </a:lnTo>
                <a:lnTo>
                  <a:pt x="6352" y="5767"/>
                </a:lnTo>
                <a:lnTo>
                  <a:pt x="6206" y="5840"/>
                </a:lnTo>
                <a:lnTo>
                  <a:pt x="6133" y="5913"/>
                </a:lnTo>
                <a:lnTo>
                  <a:pt x="6108" y="5962"/>
                </a:lnTo>
                <a:lnTo>
                  <a:pt x="6084" y="6010"/>
                </a:lnTo>
                <a:lnTo>
                  <a:pt x="6108" y="6059"/>
                </a:lnTo>
                <a:lnTo>
                  <a:pt x="6133" y="6083"/>
                </a:lnTo>
                <a:lnTo>
                  <a:pt x="6181" y="6108"/>
                </a:lnTo>
                <a:lnTo>
                  <a:pt x="6279" y="6108"/>
                </a:lnTo>
                <a:lnTo>
                  <a:pt x="6400" y="6083"/>
                </a:lnTo>
                <a:lnTo>
                  <a:pt x="6619" y="6010"/>
                </a:lnTo>
                <a:lnTo>
                  <a:pt x="7130" y="6010"/>
                </a:lnTo>
                <a:lnTo>
                  <a:pt x="7203" y="6108"/>
                </a:lnTo>
                <a:lnTo>
                  <a:pt x="7276" y="6229"/>
                </a:lnTo>
                <a:lnTo>
                  <a:pt x="7106" y="6278"/>
                </a:lnTo>
                <a:lnTo>
                  <a:pt x="6936" y="6351"/>
                </a:lnTo>
                <a:lnTo>
                  <a:pt x="6790" y="6473"/>
                </a:lnTo>
                <a:lnTo>
                  <a:pt x="6668" y="6594"/>
                </a:lnTo>
                <a:lnTo>
                  <a:pt x="6668" y="6619"/>
                </a:lnTo>
                <a:lnTo>
                  <a:pt x="6887" y="6619"/>
                </a:lnTo>
                <a:lnTo>
                  <a:pt x="7082" y="6594"/>
                </a:lnTo>
                <a:lnTo>
                  <a:pt x="7471" y="6570"/>
                </a:lnTo>
                <a:lnTo>
                  <a:pt x="7544" y="6765"/>
                </a:lnTo>
                <a:lnTo>
                  <a:pt x="7130" y="6862"/>
                </a:lnTo>
                <a:lnTo>
                  <a:pt x="6984" y="6935"/>
                </a:lnTo>
                <a:lnTo>
                  <a:pt x="6936" y="6959"/>
                </a:lnTo>
                <a:lnTo>
                  <a:pt x="6911" y="6984"/>
                </a:lnTo>
                <a:lnTo>
                  <a:pt x="6960" y="7057"/>
                </a:lnTo>
                <a:lnTo>
                  <a:pt x="7033" y="7081"/>
                </a:lnTo>
                <a:lnTo>
                  <a:pt x="7106" y="7105"/>
                </a:lnTo>
                <a:lnTo>
                  <a:pt x="7203" y="7105"/>
                </a:lnTo>
                <a:lnTo>
                  <a:pt x="7422" y="7081"/>
                </a:lnTo>
                <a:lnTo>
                  <a:pt x="7641" y="7032"/>
                </a:lnTo>
                <a:lnTo>
                  <a:pt x="7714" y="7227"/>
                </a:lnTo>
                <a:lnTo>
                  <a:pt x="7544" y="7276"/>
                </a:lnTo>
                <a:lnTo>
                  <a:pt x="7349" y="7349"/>
                </a:lnTo>
                <a:lnTo>
                  <a:pt x="7203" y="7422"/>
                </a:lnTo>
                <a:lnTo>
                  <a:pt x="7155" y="7470"/>
                </a:lnTo>
                <a:lnTo>
                  <a:pt x="7106" y="7543"/>
                </a:lnTo>
                <a:lnTo>
                  <a:pt x="7106" y="7568"/>
                </a:lnTo>
                <a:lnTo>
                  <a:pt x="7106" y="7592"/>
                </a:lnTo>
                <a:lnTo>
                  <a:pt x="7130" y="7616"/>
                </a:lnTo>
                <a:lnTo>
                  <a:pt x="7155" y="7616"/>
                </a:lnTo>
                <a:lnTo>
                  <a:pt x="7228" y="7568"/>
                </a:lnTo>
                <a:lnTo>
                  <a:pt x="7325" y="7543"/>
                </a:lnTo>
                <a:lnTo>
                  <a:pt x="7495" y="7519"/>
                </a:lnTo>
                <a:lnTo>
                  <a:pt x="7763" y="7470"/>
                </a:lnTo>
                <a:lnTo>
                  <a:pt x="7836" y="7762"/>
                </a:lnTo>
                <a:lnTo>
                  <a:pt x="7812" y="7787"/>
                </a:lnTo>
                <a:lnTo>
                  <a:pt x="7568" y="7811"/>
                </a:lnTo>
                <a:lnTo>
                  <a:pt x="7349" y="7884"/>
                </a:lnTo>
                <a:lnTo>
                  <a:pt x="7301" y="7933"/>
                </a:lnTo>
                <a:lnTo>
                  <a:pt x="7301" y="7981"/>
                </a:lnTo>
                <a:lnTo>
                  <a:pt x="7301" y="8030"/>
                </a:lnTo>
                <a:lnTo>
                  <a:pt x="7349" y="8054"/>
                </a:lnTo>
                <a:lnTo>
                  <a:pt x="7447" y="8079"/>
                </a:lnTo>
                <a:lnTo>
                  <a:pt x="7568" y="8079"/>
                </a:lnTo>
                <a:lnTo>
                  <a:pt x="7763" y="8054"/>
                </a:lnTo>
                <a:lnTo>
                  <a:pt x="7885" y="8030"/>
                </a:lnTo>
                <a:lnTo>
                  <a:pt x="7933" y="8273"/>
                </a:lnTo>
                <a:lnTo>
                  <a:pt x="7690" y="8346"/>
                </a:lnTo>
                <a:lnTo>
                  <a:pt x="7593" y="8395"/>
                </a:lnTo>
                <a:lnTo>
                  <a:pt x="7495" y="8468"/>
                </a:lnTo>
                <a:lnTo>
                  <a:pt x="7495" y="8492"/>
                </a:lnTo>
                <a:lnTo>
                  <a:pt x="7739" y="8541"/>
                </a:lnTo>
                <a:lnTo>
                  <a:pt x="7958" y="8541"/>
                </a:lnTo>
                <a:lnTo>
                  <a:pt x="7982" y="8809"/>
                </a:lnTo>
                <a:lnTo>
                  <a:pt x="7860" y="8833"/>
                </a:lnTo>
                <a:lnTo>
                  <a:pt x="7739" y="8857"/>
                </a:lnTo>
                <a:lnTo>
                  <a:pt x="7641" y="8930"/>
                </a:lnTo>
                <a:lnTo>
                  <a:pt x="7568" y="9003"/>
                </a:lnTo>
                <a:lnTo>
                  <a:pt x="7544" y="9052"/>
                </a:lnTo>
                <a:lnTo>
                  <a:pt x="7568" y="9101"/>
                </a:lnTo>
                <a:lnTo>
                  <a:pt x="7690" y="9125"/>
                </a:lnTo>
                <a:lnTo>
                  <a:pt x="7787" y="9125"/>
                </a:lnTo>
                <a:lnTo>
                  <a:pt x="8006" y="9101"/>
                </a:lnTo>
                <a:lnTo>
                  <a:pt x="8006" y="9320"/>
                </a:lnTo>
                <a:lnTo>
                  <a:pt x="7933" y="9344"/>
                </a:lnTo>
                <a:lnTo>
                  <a:pt x="7860" y="9368"/>
                </a:lnTo>
                <a:lnTo>
                  <a:pt x="7787" y="9417"/>
                </a:lnTo>
                <a:lnTo>
                  <a:pt x="7666" y="9490"/>
                </a:lnTo>
                <a:lnTo>
                  <a:pt x="7641" y="9539"/>
                </a:lnTo>
                <a:lnTo>
                  <a:pt x="7666" y="9563"/>
                </a:lnTo>
                <a:lnTo>
                  <a:pt x="7787" y="9587"/>
                </a:lnTo>
                <a:lnTo>
                  <a:pt x="7933" y="9612"/>
                </a:lnTo>
                <a:lnTo>
                  <a:pt x="8031" y="9612"/>
                </a:lnTo>
                <a:lnTo>
                  <a:pt x="8031" y="9855"/>
                </a:lnTo>
                <a:lnTo>
                  <a:pt x="7909" y="9879"/>
                </a:lnTo>
                <a:lnTo>
                  <a:pt x="7787" y="9928"/>
                </a:lnTo>
                <a:lnTo>
                  <a:pt x="7690" y="10001"/>
                </a:lnTo>
                <a:lnTo>
                  <a:pt x="7666" y="10025"/>
                </a:lnTo>
                <a:lnTo>
                  <a:pt x="7666" y="10050"/>
                </a:lnTo>
                <a:lnTo>
                  <a:pt x="7714" y="10098"/>
                </a:lnTo>
                <a:lnTo>
                  <a:pt x="8031" y="10098"/>
                </a:lnTo>
                <a:lnTo>
                  <a:pt x="8006" y="10415"/>
                </a:lnTo>
                <a:lnTo>
                  <a:pt x="7885" y="10439"/>
                </a:lnTo>
                <a:lnTo>
                  <a:pt x="7739" y="10488"/>
                </a:lnTo>
                <a:lnTo>
                  <a:pt x="7714" y="10512"/>
                </a:lnTo>
                <a:lnTo>
                  <a:pt x="7714" y="10536"/>
                </a:lnTo>
                <a:lnTo>
                  <a:pt x="7739" y="10585"/>
                </a:lnTo>
                <a:lnTo>
                  <a:pt x="7763" y="10609"/>
                </a:lnTo>
                <a:lnTo>
                  <a:pt x="7885" y="10634"/>
                </a:lnTo>
                <a:lnTo>
                  <a:pt x="7982" y="10634"/>
                </a:lnTo>
                <a:lnTo>
                  <a:pt x="7958" y="10901"/>
                </a:lnTo>
                <a:lnTo>
                  <a:pt x="7909" y="10926"/>
                </a:lnTo>
                <a:lnTo>
                  <a:pt x="7860" y="10926"/>
                </a:lnTo>
                <a:lnTo>
                  <a:pt x="7812" y="10950"/>
                </a:lnTo>
                <a:lnTo>
                  <a:pt x="7787" y="10950"/>
                </a:lnTo>
                <a:lnTo>
                  <a:pt x="7787" y="10999"/>
                </a:lnTo>
                <a:lnTo>
                  <a:pt x="7860" y="11047"/>
                </a:lnTo>
                <a:lnTo>
                  <a:pt x="7933" y="11072"/>
                </a:lnTo>
                <a:lnTo>
                  <a:pt x="7958" y="11145"/>
                </a:lnTo>
                <a:lnTo>
                  <a:pt x="7982" y="11193"/>
                </a:lnTo>
                <a:lnTo>
                  <a:pt x="8079" y="11266"/>
                </a:lnTo>
                <a:lnTo>
                  <a:pt x="8055" y="11437"/>
                </a:lnTo>
                <a:lnTo>
                  <a:pt x="8006" y="11583"/>
                </a:lnTo>
                <a:lnTo>
                  <a:pt x="7933" y="11729"/>
                </a:lnTo>
                <a:lnTo>
                  <a:pt x="7812" y="11826"/>
                </a:lnTo>
                <a:lnTo>
                  <a:pt x="7690" y="11899"/>
                </a:lnTo>
                <a:lnTo>
                  <a:pt x="7520" y="11899"/>
                </a:lnTo>
                <a:lnTo>
                  <a:pt x="7447" y="11850"/>
                </a:lnTo>
                <a:lnTo>
                  <a:pt x="7398" y="11802"/>
                </a:lnTo>
                <a:lnTo>
                  <a:pt x="7325" y="11729"/>
                </a:lnTo>
                <a:lnTo>
                  <a:pt x="7301" y="11656"/>
                </a:lnTo>
                <a:lnTo>
                  <a:pt x="7276" y="11583"/>
                </a:lnTo>
                <a:lnTo>
                  <a:pt x="7276" y="11388"/>
                </a:lnTo>
                <a:lnTo>
                  <a:pt x="7301" y="11242"/>
                </a:lnTo>
                <a:lnTo>
                  <a:pt x="7398" y="11096"/>
                </a:lnTo>
                <a:lnTo>
                  <a:pt x="7422" y="11023"/>
                </a:lnTo>
                <a:lnTo>
                  <a:pt x="7447" y="10974"/>
                </a:lnTo>
                <a:lnTo>
                  <a:pt x="7447" y="10828"/>
                </a:lnTo>
                <a:lnTo>
                  <a:pt x="7374" y="10561"/>
                </a:lnTo>
                <a:lnTo>
                  <a:pt x="7301" y="10074"/>
                </a:lnTo>
                <a:lnTo>
                  <a:pt x="7252" y="9612"/>
                </a:lnTo>
                <a:lnTo>
                  <a:pt x="7179" y="9125"/>
                </a:lnTo>
                <a:lnTo>
                  <a:pt x="7106" y="8906"/>
                </a:lnTo>
                <a:lnTo>
                  <a:pt x="7033" y="8663"/>
                </a:lnTo>
                <a:lnTo>
                  <a:pt x="6765" y="7957"/>
                </a:lnTo>
                <a:lnTo>
                  <a:pt x="6449" y="7276"/>
                </a:lnTo>
                <a:lnTo>
                  <a:pt x="6400" y="7203"/>
                </a:lnTo>
                <a:lnTo>
                  <a:pt x="6352" y="7105"/>
                </a:lnTo>
                <a:lnTo>
                  <a:pt x="6327" y="7057"/>
                </a:lnTo>
                <a:lnTo>
                  <a:pt x="6206" y="7057"/>
                </a:lnTo>
                <a:lnTo>
                  <a:pt x="6157" y="7081"/>
                </a:lnTo>
                <a:lnTo>
                  <a:pt x="6133" y="7105"/>
                </a:lnTo>
                <a:lnTo>
                  <a:pt x="6133" y="7154"/>
                </a:lnTo>
                <a:lnTo>
                  <a:pt x="6133" y="7227"/>
                </a:lnTo>
                <a:lnTo>
                  <a:pt x="5987" y="7227"/>
                </a:lnTo>
                <a:lnTo>
                  <a:pt x="5816" y="7251"/>
                </a:lnTo>
                <a:lnTo>
                  <a:pt x="5743" y="7276"/>
                </a:lnTo>
                <a:lnTo>
                  <a:pt x="5670" y="7300"/>
                </a:lnTo>
                <a:lnTo>
                  <a:pt x="5646" y="7349"/>
                </a:lnTo>
                <a:lnTo>
                  <a:pt x="5646" y="7397"/>
                </a:lnTo>
                <a:lnTo>
                  <a:pt x="5670" y="7422"/>
                </a:lnTo>
                <a:lnTo>
                  <a:pt x="5695" y="7470"/>
                </a:lnTo>
                <a:lnTo>
                  <a:pt x="5743" y="7495"/>
                </a:lnTo>
                <a:lnTo>
                  <a:pt x="5816" y="7519"/>
                </a:lnTo>
                <a:lnTo>
                  <a:pt x="6133" y="7519"/>
                </a:lnTo>
                <a:lnTo>
                  <a:pt x="6133" y="7714"/>
                </a:lnTo>
                <a:lnTo>
                  <a:pt x="6084" y="7714"/>
                </a:lnTo>
                <a:lnTo>
                  <a:pt x="5768" y="7738"/>
                </a:lnTo>
                <a:lnTo>
                  <a:pt x="5597" y="7787"/>
                </a:lnTo>
                <a:lnTo>
                  <a:pt x="5451" y="7860"/>
                </a:lnTo>
                <a:lnTo>
                  <a:pt x="5427" y="7884"/>
                </a:lnTo>
                <a:lnTo>
                  <a:pt x="5451" y="7933"/>
                </a:lnTo>
                <a:lnTo>
                  <a:pt x="5573" y="7981"/>
                </a:lnTo>
                <a:lnTo>
                  <a:pt x="5719" y="8006"/>
                </a:lnTo>
                <a:lnTo>
                  <a:pt x="6157" y="8006"/>
                </a:lnTo>
                <a:lnTo>
                  <a:pt x="6157" y="8298"/>
                </a:lnTo>
                <a:lnTo>
                  <a:pt x="5962" y="8298"/>
                </a:lnTo>
                <a:lnTo>
                  <a:pt x="5792" y="8322"/>
                </a:lnTo>
                <a:lnTo>
                  <a:pt x="5646" y="8322"/>
                </a:lnTo>
                <a:lnTo>
                  <a:pt x="5500" y="8371"/>
                </a:lnTo>
                <a:lnTo>
                  <a:pt x="5354" y="8444"/>
                </a:lnTo>
                <a:lnTo>
                  <a:pt x="5232" y="8541"/>
                </a:lnTo>
                <a:lnTo>
                  <a:pt x="5232" y="8565"/>
                </a:lnTo>
                <a:lnTo>
                  <a:pt x="5232" y="8590"/>
                </a:lnTo>
                <a:lnTo>
                  <a:pt x="5378" y="8638"/>
                </a:lnTo>
                <a:lnTo>
                  <a:pt x="5524" y="8663"/>
                </a:lnTo>
                <a:lnTo>
                  <a:pt x="5987" y="8663"/>
                </a:lnTo>
                <a:lnTo>
                  <a:pt x="6157" y="8638"/>
                </a:lnTo>
                <a:lnTo>
                  <a:pt x="6157" y="8784"/>
                </a:lnTo>
                <a:lnTo>
                  <a:pt x="6084" y="8760"/>
                </a:lnTo>
                <a:lnTo>
                  <a:pt x="5987" y="8784"/>
                </a:lnTo>
                <a:lnTo>
                  <a:pt x="5816" y="8809"/>
                </a:lnTo>
                <a:lnTo>
                  <a:pt x="5549" y="8833"/>
                </a:lnTo>
                <a:lnTo>
                  <a:pt x="5403" y="8857"/>
                </a:lnTo>
                <a:lnTo>
                  <a:pt x="5281" y="8906"/>
                </a:lnTo>
                <a:lnTo>
                  <a:pt x="5257" y="8930"/>
                </a:lnTo>
                <a:lnTo>
                  <a:pt x="5281" y="8955"/>
                </a:lnTo>
                <a:lnTo>
                  <a:pt x="5403" y="9028"/>
                </a:lnTo>
                <a:lnTo>
                  <a:pt x="5549" y="9052"/>
                </a:lnTo>
                <a:lnTo>
                  <a:pt x="5670" y="9076"/>
                </a:lnTo>
                <a:lnTo>
                  <a:pt x="5816" y="9101"/>
                </a:lnTo>
                <a:lnTo>
                  <a:pt x="5987" y="9101"/>
                </a:lnTo>
                <a:lnTo>
                  <a:pt x="6084" y="9076"/>
                </a:lnTo>
                <a:lnTo>
                  <a:pt x="6181" y="9076"/>
                </a:lnTo>
                <a:lnTo>
                  <a:pt x="6181" y="9320"/>
                </a:lnTo>
                <a:lnTo>
                  <a:pt x="5962" y="9295"/>
                </a:lnTo>
                <a:lnTo>
                  <a:pt x="5743" y="9320"/>
                </a:lnTo>
                <a:lnTo>
                  <a:pt x="5500" y="9344"/>
                </a:lnTo>
                <a:lnTo>
                  <a:pt x="5378" y="9393"/>
                </a:lnTo>
                <a:lnTo>
                  <a:pt x="5281" y="9441"/>
                </a:lnTo>
                <a:lnTo>
                  <a:pt x="5257" y="9466"/>
                </a:lnTo>
                <a:lnTo>
                  <a:pt x="5257" y="9514"/>
                </a:lnTo>
                <a:lnTo>
                  <a:pt x="5305" y="9563"/>
                </a:lnTo>
                <a:lnTo>
                  <a:pt x="5378" y="9587"/>
                </a:lnTo>
                <a:lnTo>
                  <a:pt x="5476" y="9612"/>
                </a:lnTo>
                <a:lnTo>
                  <a:pt x="5914" y="9612"/>
                </a:lnTo>
                <a:lnTo>
                  <a:pt x="6181" y="9636"/>
                </a:lnTo>
                <a:lnTo>
                  <a:pt x="6157" y="9855"/>
                </a:lnTo>
                <a:lnTo>
                  <a:pt x="6060" y="9855"/>
                </a:lnTo>
                <a:lnTo>
                  <a:pt x="5670" y="9928"/>
                </a:lnTo>
                <a:lnTo>
                  <a:pt x="5500" y="9952"/>
                </a:lnTo>
                <a:lnTo>
                  <a:pt x="5427" y="10001"/>
                </a:lnTo>
                <a:lnTo>
                  <a:pt x="5403" y="10001"/>
                </a:lnTo>
                <a:lnTo>
                  <a:pt x="5378" y="10025"/>
                </a:lnTo>
                <a:lnTo>
                  <a:pt x="5378" y="10098"/>
                </a:lnTo>
                <a:lnTo>
                  <a:pt x="5403" y="10147"/>
                </a:lnTo>
                <a:lnTo>
                  <a:pt x="5451" y="10171"/>
                </a:lnTo>
                <a:lnTo>
                  <a:pt x="5500" y="10196"/>
                </a:lnTo>
                <a:lnTo>
                  <a:pt x="5622" y="10220"/>
                </a:lnTo>
                <a:lnTo>
                  <a:pt x="5743" y="10220"/>
                </a:lnTo>
                <a:lnTo>
                  <a:pt x="5938" y="10196"/>
                </a:lnTo>
                <a:lnTo>
                  <a:pt x="6133" y="10171"/>
                </a:lnTo>
                <a:lnTo>
                  <a:pt x="6157" y="10147"/>
                </a:lnTo>
                <a:lnTo>
                  <a:pt x="6157" y="10366"/>
                </a:lnTo>
                <a:lnTo>
                  <a:pt x="6011" y="10390"/>
                </a:lnTo>
                <a:lnTo>
                  <a:pt x="5889" y="10415"/>
                </a:lnTo>
                <a:lnTo>
                  <a:pt x="5573" y="10512"/>
                </a:lnTo>
                <a:lnTo>
                  <a:pt x="5403" y="10585"/>
                </a:lnTo>
                <a:lnTo>
                  <a:pt x="5354" y="10634"/>
                </a:lnTo>
                <a:lnTo>
                  <a:pt x="5354" y="10658"/>
                </a:lnTo>
                <a:lnTo>
                  <a:pt x="5403" y="10707"/>
                </a:lnTo>
                <a:lnTo>
                  <a:pt x="5451" y="10731"/>
                </a:lnTo>
                <a:lnTo>
                  <a:pt x="5573" y="10755"/>
                </a:lnTo>
                <a:lnTo>
                  <a:pt x="5841" y="10731"/>
                </a:lnTo>
                <a:lnTo>
                  <a:pt x="6157" y="10682"/>
                </a:lnTo>
                <a:lnTo>
                  <a:pt x="6157" y="10999"/>
                </a:lnTo>
                <a:lnTo>
                  <a:pt x="6133" y="10999"/>
                </a:lnTo>
                <a:lnTo>
                  <a:pt x="5938" y="11023"/>
                </a:lnTo>
                <a:lnTo>
                  <a:pt x="5743" y="11047"/>
                </a:lnTo>
                <a:lnTo>
                  <a:pt x="5549" y="11120"/>
                </a:lnTo>
                <a:lnTo>
                  <a:pt x="5378" y="11193"/>
                </a:lnTo>
                <a:lnTo>
                  <a:pt x="5354" y="11218"/>
                </a:lnTo>
                <a:lnTo>
                  <a:pt x="5354" y="11242"/>
                </a:lnTo>
                <a:lnTo>
                  <a:pt x="5354" y="11266"/>
                </a:lnTo>
                <a:lnTo>
                  <a:pt x="5378" y="11291"/>
                </a:lnTo>
                <a:lnTo>
                  <a:pt x="5573" y="11315"/>
                </a:lnTo>
                <a:lnTo>
                  <a:pt x="5768" y="11315"/>
                </a:lnTo>
                <a:lnTo>
                  <a:pt x="6133" y="11291"/>
                </a:lnTo>
                <a:lnTo>
                  <a:pt x="6157" y="11266"/>
                </a:lnTo>
                <a:lnTo>
                  <a:pt x="6157" y="11558"/>
                </a:lnTo>
                <a:lnTo>
                  <a:pt x="6011" y="11558"/>
                </a:lnTo>
                <a:lnTo>
                  <a:pt x="5841" y="11607"/>
                </a:lnTo>
                <a:lnTo>
                  <a:pt x="5573" y="11656"/>
                </a:lnTo>
                <a:lnTo>
                  <a:pt x="5330" y="11753"/>
                </a:lnTo>
                <a:lnTo>
                  <a:pt x="5305" y="11777"/>
                </a:lnTo>
                <a:lnTo>
                  <a:pt x="5305" y="11826"/>
                </a:lnTo>
                <a:lnTo>
                  <a:pt x="5330" y="11850"/>
                </a:lnTo>
                <a:lnTo>
                  <a:pt x="5378" y="11850"/>
                </a:lnTo>
                <a:lnTo>
                  <a:pt x="5622" y="11875"/>
                </a:lnTo>
                <a:lnTo>
                  <a:pt x="5865" y="11850"/>
                </a:lnTo>
                <a:lnTo>
                  <a:pt x="6011" y="11850"/>
                </a:lnTo>
                <a:lnTo>
                  <a:pt x="6084" y="11826"/>
                </a:lnTo>
                <a:lnTo>
                  <a:pt x="6157" y="11802"/>
                </a:lnTo>
                <a:lnTo>
                  <a:pt x="6157" y="12020"/>
                </a:lnTo>
                <a:lnTo>
                  <a:pt x="5962" y="12020"/>
                </a:lnTo>
                <a:lnTo>
                  <a:pt x="5743" y="12045"/>
                </a:lnTo>
                <a:lnTo>
                  <a:pt x="5549" y="12118"/>
                </a:lnTo>
                <a:lnTo>
                  <a:pt x="5476" y="12142"/>
                </a:lnTo>
                <a:lnTo>
                  <a:pt x="5378" y="12191"/>
                </a:lnTo>
                <a:lnTo>
                  <a:pt x="5378" y="12239"/>
                </a:lnTo>
                <a:lnTo>
                  <a:pt x="5378" y="12264"/>
                </a:lnTo>
                <a:lnTo>
                  <a:pt x="5476" y="12312"/>
                </a:lnTo>
                <a:lnTo>
                  <a:pt x="5549" y="12337"/>
                </a:lnTo>
                <a:lnTo>
                  <a:pt x="5743" y="12385"/>
                </a:lnTo>
                <a:lnTo>
                  <a:pt x="5962" y="12361"/>
                </a:lnTo>
                <a:lnTo>
                  <a:pt x="6157" y="12361"/>
                </a:lnTo>
                <a:lnTo>
                  <a:pt x="6157" y="12458"/>
                </a:lnTo>
                <a:lnTo>
                  <a:pt x="6157" y="12483"/>
                </a:lnTo>
                <a:lnTo>
                  <a:pt x="6011" y="12531"/>
                </a:lnTo>
                <a:lnTo>
                  <a:pt x="5889" y="12580"/>
                </a:lnTo>
                <a:lnTo>
                  <a:pt x="5622" y="12653"/>
                </a:lnTo>
                <a:lnTo>
                  <a:pt x="5500" y="12702"/>
                </a:lnTo>
                <a:lnTo>
                  <a:pt x="5403" y="12750"/>
                </a:lnTo>
                <a:lnTo>
                  <a:pt x="5378" y="12799"/>
                </a:lnTo>
                <a:lnTo>
                  <a:pt x="5378" y="12823"/>
                </a:lnTo>
                <a:lnTo>
                  <a:pt x="5403" y="12848"/>
                </a:lnTo>
                <a:lnTo>
                  <a:pt x="5500" y="12872"/>
                </a:lnTo>
                <a:lnTo>
                  <a:pt x="5622" y="12896"/>
                </a:lnTo>
                <a:lnTo>
                  <a:pt x="5743" y="12921"/>
                </a:lnTo>
                <a:lnTo>
                  <a:pt x="5865" y="12896"/>
                </a:lnTo>
                <a:lnTo>
                  <a:pt x="6011" y="12872"/>
                </a:lnTo>
                <a:lnTo>
                  <a:pt x="6181" y="12848"/>
                </a:lnTo>
                <a:lnTo>
                  <a:pt x="6181" y="13042"/>
                </a:lnTo>
                <a:lnTo>
                  <a:pt x="6108" y="13018"/>
                </a:lnTo>
                <a:lnTo>
                  <a:pt x="5962" y="13042"/>
                </a:lnTo>
                <a:lnTo>
                  <a:pt x="5841" y="13091"/>
                </a:lnTo>
                <a:lnTo>
                  <a:pt x="5719" y="13164"/>
                </a:lnTo>
                <a:lnTo>
                  <a:pt x="5573" y="13237"/>
                </a:lnTo>
                <a:lnTo>
                  <a:pt x="5549" y="13261"/>
                </a:lnTo>
                <a:lnTo>
                  <a:pt x="5573" y="13286"/>
                </a:lnTo>
                <a:lnTo>
                  <a:pt x="5597" y="13334"/>
                </a:lnTo>
                <a:lnTo>
                  <a:pt x="5622" y="13334"/>
                </a:lnTo>
                <a:lnTo>
                  <a:pt x="5743" y="13310"/>
                </a:lnTo>
                <a:lnTo>
                  <a:pt x="6157" y="13310"/>
                </a:lnTo>
                <a:lnTo>
                  <a:pt x="6206" y="13286"/>
                </a:lnTo>
                <a:lnTo>
                  <a:pt x="6206" y="13529"/>
                </a:lnTo>
                <a:lnTo>
                  <a:pt x="6035" y="13553"/>
                </a:lnTo>
                <a:lnTo>
                  <a:pt x="5865" y="13553"/>
                </a:lnTo>
                <a:lnTo>
                  <a:pt x="5719" y="13602"/>
                </a:lnTo>
                <a:lnTo>
                  <a:pt x="5573" y="13675"/>
                </a:lnTo>
                <a:lnTo>
                  <a:pt x="5524" y="13724"/>
                </a:lnTo>
                <a:lnTo>
                  <a:pt x="5476" y="13797"/>
                </a:lnTo>
                <a:lnTo>
                  <a:pt x="5476" y="13870"/>
                </a:lnTo>
                <a:lnTo>
                  <a:pt x="5476" y="13894"/>
                </a:lnTo>
                <a:lnTo>
                  <a:pt x="5500" y="13918"/>
                </a:lnTo>
                <a:lnTo>
                  <a:pt x="5646" y="13967"/>
                </a:lnTo>
                <a:lnTo>
                  <a:pt x="5792" y="13967"/>
                </a:lnTo>
                <a:lnTo>
                  <a:pt x="6108" y="13943"/>
                </a:lnTo>
                <a:lnTo>
                  <a:pt x="6254" y="13943"/>
                </a:lnTo>
                <a:lnTo>
                  <a:pt x="6279" y="14235"/>
                </a:lnTo>
                <a:lnTo>
                  <a:pt x="6011" y="14308"/>
                </a:lnTo>
                <a:lnTo>
                  <a:pt x="5841" y="14332"/>
                </a:lnTo>
                <a:lnTo>
                  <a:pt x="5670" y="14381"/>
                </a:lnTo>
                <a:lnTo>
                  <a:pt x="5622" y="14429"/>
                </a:lnTo>
                <a:lnTo>
                  <a:pt x="5597" y="14478"/>
                </a:lnTo>
                <a:lnTo>
                  <a:pt x="5622" y="14551"/>
                </a:lnTo>
                <a:lnTo>
                  <a:pt x="5670" y="14600"/>
                </a:lnTo>
                <a:lnTo>
                  <a:pt x="5719" y="14624"/>
                </a:lnTo>
                <a:lnTo>
                  <a:pt x="5792" y="14648"/>
                </a:lnTo>
                <a:lnTo>
                  <a:pt x="5962" y="14673"/>
                </a:lnTo>
                <a:lnTo>
                  <a:pt x="6133" y="14648"/>
                </a:lnTo>
                <a:lnTo>
                  <a:pt x="6303" y="14600"/>
                </a:lnTo>
                <a:lnTo>
                  <a:pt x="6303" y="14770"/>
                </a:lnTo>
                <a:lnTo>
                  <a:pt x="6133" y="14794"/>
                </a:lnTo>
                <a:lnTo>
                  <a:pt x="5962" y="14867"/>
                </a:lnTo>
                <a:lnTo>
                  <a:pt x="5841" y="14916"/>
                </a:lnTo>
                <a:lnTo>
                  <a:pt x="5719" y="14965"/>
                </a:lnTo>
                <a:lnTo>
                  <a:pt x="5646" y="15062"/>
                </a:lnTo>
                <a:lnTo>
                  <a:pt x="5597" y="15111"/>
                </a:lnTo>
                <a:lnTo>
                  <a:pt x="5573" y="15159"/>
                </a:lnTo>
                <a:lnTo>
                  <a:pt x="5573" y="15184"/>
                </a:lnTo>
                <a:lnTo>
                  <a:pt x="5597" y="15208"/>
                </a:lnTo>
                <a:lnTo>
                  <a:pt x="5670" y="15257"/>
                </a:lnTo>
                <a:lnTo>
                  <a:pt x="5768" y="15281"/>
                </a:lnTo>
                <a:lnTo>
                  <a:pt x="5962" y="15257"/>
                </a:lnTo>
                <a:lnTo>
                  <a:pt x="6352" y="15184"/>
                </a:lnTo>
                <a:lnTo>
                  <a:pt x="6376" y="15451"/>
                </a:lnTo>
                <a:lnTo>
                  <a:pt x="6133" y="15476"/>
                </a:lnTo>
                <a:lnTo>
                  <a:pt x="5865" y="15524"/>
                </a:lnTo>
                <a:lnTo>
                  <a:pt x="5743" y="15573"/>
                </a:lnTo>
                <a:lnTo>
                  <a:pt x="5646" y="15646"/>
                </a:lnTo>
                <a:lnTo>
                  <a:pt x="5622" y="15646"/>
                </a:lnTo>
                <a:lnTo>
                  <a:pt x="5622" y="15670"/>
                </a:lnTo>
                <a:lnTo>
                  <a:pt x="5695" y="15768"/>
                </a:lnTo>
                <a:lnTo>
                  <a:pt x="5792" y="15816"/>
                </a:lnTo>
                <a:lnTo>
                  <a:pt x="5889" y="15841"/>
                </a:lnTo>
                <a:lnTo>
                  <a:pt x="5987" y="15841"/>
                </a:lnTo>
                <a:lnTo>
                  <a:pt x="6206" y="15865"/>
                </a:lnTo>
                <a:lnTo>
                  <a:pt x="6400" y="15865"/>
                </a:lnTo>
                <a:lnTo>
                  <a:pt x="6400" y="15962"/>
                </a:lnTo>
                <a:lnTo>
                  <a:pt x="6133" y="16035"/>
                </a:lnTo>
                <a:lnTo>
                  <a:pt x="5938" y="16084"/>
                </a:lnTo>
                <a:lnTo>
                  <a:pt x="5792" y="16181"/>
                </a:lnTo>
                <a:lnTo>
                  <a:pt x="5768" y="16230"/>
                </a:lnTo>
                <a:lnTo>
                  <a:pt x="5768" y="16254"/>
                </a:lnTo>
                <a:lnTo>
                  <a:pt x="5816" y="16327"/>
                </a:lnTo>
                <a:lnTo>
                  <a:pt x="5889" y="16376"/>
                </a:lnTo>
                <a:lnTo>
                  <a:pt x="5987" y="16400"/>
                </a:lnTo>
                <a:lnTo>
                  <a:pt x="6181" y="16400"/>
                </a:lnTo>
                <a:lnTo>
                  <a:pt x="6425" y="16352"/>
                </a:lnTo>
                <a:lnTo>
                  <a:pt x="6449" y="16644"/>
                </a:lnTo>
                <a:lnTo>
                  <a:pt x="6230" y="16668"/>
                </a:lnTo>
                <a:lnTo>
                  <a:pt x="6035" y="16717"/>
                </a:lnTo>
                <a:lnTo>
                  <a:pt x="5962" y="16765"/>
                </a:lnTo>
                <a:lnTo>
                  <a:pt x="5865" y="16790"/>
                </a:lnTo>
                <a:lnTo>
                  <a:pt x="5841" y="16838"/>
                </a:lnTo>
                <a:lnTo>
                  <a:pt x="5841" y="16887"/>
                </a:lnTo>
                <a:lnTo>
                  <a:pt x="5841" y="16911"/>
                </a:lnTo>
                <a:lnTo>
                  <a:pt x="5889" y="16936"/>
                </a:lnTo>
                <a:lnTo>
                  <a:pt x="6084" y="16960"/>
                </a:lnTo>
                <a:lnTo>
                  <a:pt x="6279" y="16984"/>
                </a:lnTo>
                <a:lnTo>
                  <a:pt x="6449" y="16984"/>
                </a:lnTo>
                <a:lnTo>
                  <a:pt x="6449" y="17276"/>
                </a:lnTo>
                <a:lnTo>
                  <a:pt x="6206" y="17325"/>
                </a:lnTo>
                <a:lnTo>
                  <a:pt x="6011" y="17349"/>
                </a:lnTo>
                <a:lnTo>
                  <a:pt x="5938" y="17398"/>
                </a:lnTo>
                <a:lnTo>
                  <a:pt x="5865" y="17447"/>
                </a:lnTo>
                <a:lnTo>
                  <a:pt x="5841" y="17471"/>
                </a:lnTo>
                <a:lnTo>
                  <a:pt x="5841" y="17520"/>
                </a:lnTo>
                <a:lnTo>
                  <a:pt x="5841" y="17544"/>
                </a:lnTo>
                <a:lnTo>
                  <a:pt x="5865" y="17568"/>
                </a:lnTo>
                <a:lnTo>
                  <a:pt x="5987" y="17641"/>
                </a:lnTo>
                <a:lnTo>
                  <a:pt x="6133" y="17690"/>
                </a:lnTo>
                <a:lnTo>
                  <a:pt x="6303" y="17690"/>
                </a:lnTo>
                <a:lnTo>
                  <a:pt x="6449" y="17666"/>
                </a:lnTo>
                <a:lnTo>
                  <a:pt x="6449" y="17958"/>
                </a:lnTo>
                <a:lnTo>
                  <a:pt x="6303" y="17982"/>
                </a:lnTo>
                <a:lnTo>
                  <a:pt x="6181" y="18031"/>
                </a:lnTo>
                <a:lnTo>
                  <a:pt x="6011" y="18055"/>
                </a:lnTo>
                <a:lnTo>
                  <a:pt x="5914" y="18104"/>
                </a:lnTo>
                <a:lnTo>
                  <a:pt x="5841" y="18152"/>
                </a:lnTo>
                <a:lnTo>
                  <a:pt x="5816" y="18177"/>
                </a:lnTo>
                <a:lnTo>
                  <a:pt x="5816" y="18225"/>
                </a:lnTo>
                <a:lnTo>
                  <a:pt x="5841" y="18250"/>
                </a:lnTo>
                <a:lnTo>
                  <a:pt x="5865" y="18274"/>
                </a:lnTo>
                <a:lnTo>
                  <a:pt x="5987" y="18323"/>
                </a:lnTo>
                <a:lnTo>
                  <a:pt x="6157" y="18371"/>
                </a:lnTo>
                <a:lnTo>
                  <a:pt x="6303" y="18371"/>
                </a:lnTo>
                <a:lnTo>
                  <a:pt x="6449" y="18347"/>
                </a:lnTo>
                <a:lnTo>
                  <a:pt x="6473" y="18444"/>
                </a:lnTo>
                <a:lnTo>
                  <a:pt x="6303" y="18469"/>
                </a:lnTo>
                <a:lnTo>
                  <a:pt x="6157" y="18542"/>
                </a:lnTo>
                <a:lnTo>
                  <a:pt x="6035" y="18615"/>
                </a:lnTo>
                <a:lnTo>
                  <a:pt x="5914" y="18688"/>
                </a:lnTo>
                <a:lnTo>
                  <a:pt x="5889" y="18736"/>
                </a:lnTo>
                <a:lnTo>
                  <a:pt x="5889" y="18761"/>
                </a:lnTo>
                <a:lnTo>
                  <a:pt x="5914" y="18785"/>
                </a:lnTo>
                <a:lnTo>
                  <a:pt x="5962" y="18809"/>
                </a:lnTo>
                <a:lnTo>
                  <a:pt x="6108" y="18809"/>
                </a:lnTo>
                <a:lnTo>
                  <a:pt x="6279" y="18785"/>
                </a:lnTo>
                <a:lnTo>
                  <a:pt x="6498" y="18761"/>
                </a:lnTo>
                <a:lnTo>
                  <a:pt x="6522" y="18980"/>
                </a:lnTo>
                <a:lnTo>
                  <a:pt x="6376" y="19028"/>
                </a:lnTo>
                <a:lnTo>
                  <a:pt x="6254" y="19101"/>
                </a:lnTo>
                <a:lnTo>
                  <a:pt x="5987" y="19223"/>
                </a:lnTo>
                <a:lnTo>
                  <a:pt x="5962" y="19272"/>
                </a:lnTo>
                <a:lnTo>
                  <a:pt x="5962" y="19320"/>
                </a:lnTo>
                <a:lnTo>
                  <a:pt x="5987" y="19369"/>
                </a:lnTo>
                <a:lnTo>
                  <a:pt x="6011" y="19393"/>
                </a:lnTo>
                <a:lnTo>
                  <a:pt x="6425" y="19393"/>
                </a:lnTo>
                <a:lnTo>
                  <a:pt x="6595" y="19345"/>
                </a:lnTo>
                <a:lnTo>
                  <a:pt x="6619" y="19393"/>
                </a:lnTo>
                <a:lnTo>
                  <a:pt x="6571" y="19442"/>
                </a:lnTo>
                <a:lnTo>
                  <a:pt x="6522" y="19515"/>
                </a:lnTo>
                <a:lnTo>
                  <a:pt x="6254" y="19637"/>
                </a:lnTo>
                <a:lnTo>
                  <a:pt x="6230" y="19661"/>
                </a:lnTo>
                <a:lnTo>
                  <a:pt x="6206" y="19734"/>
                </a:lnTo>
                <a:lnTo>
                  <a:pt x="6230" y="19758"/>
                </a:lnTo>
                <a:lnTo>
                  <a:pt x="6279" y="19783"/>
                </a:lnTo>
                <a:lnTo>
                  <a:pt x="6595" y="19758"/>
                </a:lnTo>
                <a:lnTo>
                  <a:pt x="6668" y="19783"/>
                </a:lnTo>
                <a:lnTo>
                  <a:pt x="6887" y="19856"/>
                </a:lnTo>
                <a:lnTo>
                  <a:pt x="7106" y="19904"/>
                </a:lnTo>
                <a:lnTo>
                  <a:pt x="7203" y="19953"/>
                </a:lnTo>
                <a:lnTo>
                  <a:pt x="7252" y="20001"/>
                </a:lnTo>
                <a:lnTo>
                  <a:pt x="7276" y="20050"/>
                </a:lnTo>
                <a:lnTo>
                  <a:pt x="7276" y="20123"/>
                </a:lnTo>
                <a:lnTo>
                  <a:pt x="7252" y="20172"/>
                </a:lnTo>
                <a:lnTo>
                  <a:pt x="7203" y="20245"/>
                </a:lnTo>
                <a:lnTo>
                  <a:pt x="7057" y="20342"/>
                </a:lnTo>
                <a:lnTo>
                  <a:pt x="6936" y="20391"/>
                </a:lnTo>
                <a:lnTo>
                  <a:pt x="6814" y="20439"/>
                </a:lnTo>
                <a:lnTo>
                  <a:pt x="6692" y="20464"/>
                </a:lnTo>
                <a:lnTo>
                  <a:pt x="6571" y="20464"/>
                </a:lnTo>
                <a:lnTo>
                  <a:pt x="6303" y="20439"/>
                </a:lnTo>
                <a:lnTo>
                  <a:pt x="5889" y="20439"/>
                </a:lnTo>
                <a:lnTo>
                  <a:pt x="5768" y="20391"/>
                </a:lnTo>
                <a:lnTo>
                  <a:pt x="5670" y="20318"/>
                </a:lnTo>
                <a:lnTo>
                  <a:pt x="5597" y="20220"/>
                </a:lnTo>
                <a:lnTo>
                  <a:pt x="5524" y="20099"/>
                </a:lnTo>
                <a:lnTo>
                  <a:pt x="5476" y="19929"/>
                </a:lnTo>
                <a:lnTo>
                  <a:pt x="5403" y="19612"/>
                </a:lnTo>
                <a:lnTo>
                  <a:pt x="5354" y="19247"/>
                </a:lnTo>
                <a:lnTo>
                  <a:pt x="5330" y="18882"/>
                </a:lnTo>
                <a:lnTo>
                  <a:pt x="5305" y="18371"/>
                </a:lnTo>
                <a:lnTo>
                  <a:pt x="5184" y="16960"/>
                </a:lnTo>
                <a:lnTo>
                  <a:pt x="5111" y="16254"/>
                </a:lnTo>
                <a:lnTo>
                  <a:pt x="5038" y="15549"/>
                </a:lnTo>
                <a:lnTo>
                  <a:pt x="4965" y="15086"/>
                </a:lnTo>
                <a:lnTo>
                  <a:pt x="4867" y="14600"/>
                </a:lnTo>
                <a:lnTo>
                  <a:pt x="4624" y="13675"/>
                </a:lnTo>
                <a:lnTo>
                  <a:pt x="4527" y="13310"/>
                </a:lnTo>
                <a:lnTo>
                  <a:pt x="4454" y="13018"/>
                </a:lnTo>
                <a:lnTo>
                  <a:pt x="4405" y="12896"/>
                </a:lnTo>
                <a:lnTo>
                  <a:pt x="4356" y="12823"/>
                </a:lnTo>
                <a:lnTo>
                  <a:pt x="4356" y="12799"/>
                </a:lnTo>
                <a:lnTo>
                  <a:pt x="4332" y="12750"/>
                </a:lnTo>
                <a:lnTo>
                  <a:pt x="4283" y="12702"/>
                </a:lnTo>
                <a:lnTo>
                  <a:pt x="4235" y="12677"/>
                </a:lnTo>
                <a:lnTo>
                  <a:pt x="4186" y="12653"/>
                </a:lnTo>
                <a:lnTo>
                  <a:pt x="4113" y="12677"/>
                </a:lnTo>
                <a:lnTo>
                  <a:pt x="4040" y="12750"/>
                </a:lnTo>
                <a:lnTo>
                  <a:pt x="3991" y="12848"/>
                </a:lnTo>
                <a:lnTo>
                  <a:pt x="3918" y="13091"/>
                </a:lnTo>
                <a:lnTo>
                  <a:pt x="3870" y="13286"/>
                </a:lnTo>
                <a:lnTo>
                  <a:pt x="3772" y="13237"/>
                </a:lnTo>
                <a:lnTo>
                  <a:pt x="3675" y="13213"/>
                </a:lnTo>
                <a:lnTo>
                  <a:pt x="3626" y="13237"/>
                </a:lnTo>
                <a:lnTo>
                  <a:pt x="3602" y="13310"/>
                </a:lnTo>
                <a:lnTo>
                  <a:pt x="3626" y="13383"/>
                </a:lnTo>
                <a:lnTo>
                  <a:pt x="3675" y="13456"/>
                </a:lnTo>
                <a:lnTo>
                  <a:pt x="3748" y="13529"/>
                </a:lnTo>
                <a:lnTo>
                  <a:pt x="3821" y="13578"/>
                </a:lnTo>
                <a:lnTo>
                  <a:pt x="3797" y="13772"/>
                </a:lnTo>
                <a:lnTo>
                  <a:pt x="3651" y="13772"/>
                </a:lnTo>
                <a:lnTo>
                  <a:pt x="3505" y="13821"/>
                </a:lnTo>
                <a:lnTo>
                  <a:pt x="3480" y="13845"/>
                </a:lnTo>
                <a:lnTo>
                  <a:pt x="3505" y="13870"/>
                </a:lnTo>
                <a:lnTo>
                  <a:pt x="3651" y="13943"/>
                </a:lnTo>
                <a:lnTo>
                  <a:pt x="3772" y="14016"/>
                </a:lnTo>
                <a:lnTo>
                  <a:pt x="3724" y="14405"/>
                </a:lnTo>
                <a:lnTo>
                  <a:pt x="3505" y="14381"/>
                </a:lnTo>
                <a:lnTo>
                  <a:pt x="3407" y="14381"/>
                </a:lnTo>
                <a:lnTo>
                  <a:pt x="3310" y="14405"/>
                </a:lnTo>
                <a:lnTo>
                  <a:pt x="3286" y="14454"/>
                </a:lnTo>
                <a:lnTo>
                  <a:pt x="3286" y="14478"/>
                </a:lnTo>
                <a:lnTo>
                  <a:pt x="3286" y="14502"/>
                </a:lnTo>
                <a:lnTo>
                  <a:pt x="3383" y="14551"/>
                </a:lnTo>
                <a:lnTo>
                  <a:pt x="3480" y="14624"/>
                </a:lnTo>
                <a:lnTo>
                  <a:pt x="3675" y="14721"/>
                </a:lnTo>
                <a:lnTo>
                  <a:pt x="3675" y="14892"/>
                </a:lnTo>
                <a:lnTo>
                  <a:pt x="3480" y="14892"/>
                </a:lnTo>
                <a:lnTo>
                  <a:pt x="3286" y="14916"/>
                </a:lnTo>
                <a:lnTo>
                  <a:pt x="3213" y="14940"/>
                </a:lnTo>
                <a:lnTo>
                  <a:pt x="3140" y="14965"/>
                </a:lnTo>
                <a:lnTo>
                  <a:pt x="3115" y="15013"/>
                </a:lnTo>
                <a:lnTo>
                  <a:pt x="3115" y="15038"/>
                </a:lnTo>
                <a:lnTo>
                  <a:pt x="3140" y="15086"/>
                </a:lnTo>
                <a:lnTo>
                  <a:pt x="3188" y="15135"/>
                </a:lnTo>
                <a:lnTo>
                  <a:pt x="3310" y="15208"/>
                </a:lnTo>
                <a:lnTo>
                  <a:pt x="3456" y="15232"/>
                </a:lnTo>
                <a:lnTo>
                  <a:pt x="3626" y="15257"/>
                </a:lnTo>
                <a:lnTo>
                  <a:pt x="3578" y="15573"/>
                </a:lnTo>
                <a:lnTo>
                  <a:pt x="3334" y="15549"/>
                </a:lnTo>
                <a:lnTo>
                  <a:pt x="3018" y="15549"/>
                </a:lnTo>
                <a:lnTo>
                  <a:pt x="2921" y="15573"/>
                </a:lnTo>
                <a:lnTo>
                  <a:pt x="2896" y="15597"/>
                </a:lnTo>
                <a:lnTo>
                  <a:pt x="2896" y="15622"/>
                </a:lnTo>
                <a:lnTo>
                  <a:pt x="2945" y="15695"/>
                </a:lnTo>
                <a:lnTo>
                  <a:pt x="3018" y="15743"/>
                </a:lnTo>
                <a:lnTo>
                  <a:pt x="3164" y="15816"/>
                </a:lnTo>
                <a:lnTo>
                  <a:pt x="3359" y="15889"/>
                </a:lnTo>
                <a:lnTo>
                  <a:pt x="3553" y="15914"/>
                </a:lnTo>
                <a:lnTo>
                  <a:pt x="3529" y="16011"/>
                </a:lnTo>
                <a:lnTo>
                  <a:pt x="3261" y="16035"/>
                </a:lnTo>
                <a:lnTo>
                  <a:pt x="3115" y="16060"/>
                </a:lnTo>
                <a:lnTo>
                  <a:pt x="2994" y="16108"/>
                </a:lnTo>
                <a:lnTo>
                  <a:pt x="2969" y="16133"/>
                </a:lnTo>
                <a:lnTo>
                  <a:pt x="2969" y="16181"/>
                </a:lnTo>
                <a:lnTo>
                  <a:pt x="2969" y="16206"/>
                </a:lnTo>
                <a:lnTo>
                  <a:pt x="2994" y="16230"/>
                </a:lnTo>
                <a:lnTo>
                  <a:pt x="3115" y="16279"/>
                </a:lnTo>
                <a:lnTo>
                  <a:pt x="3237" y="16303"/>
                </a:lnTo>
                <a:lnTo>
                  <a:pt x="3480" y="16327"/>
                </a:lnTo>
                <a:lnTo>
                  <a:pt x="3432" y="16790"/>
                </a:lnTo>
                <a:lnTo>
                  <a:pt x="3261" y="16790"/>
                </a:lnTo>
                <a:lnTo>
                  <a:pt x="3115" y="16814"/>
                </a:lnTo>
                <a:lnTo>
                  <a:pt x="2872" y="16838"/>
                </a:lnTo>
                <a:lnTo>
                  <a:pt x="2775" y="16887"/>
                </a:lnTo>
                <a:lnTo>
                  <a:pt x="2677" y="16960"/>
                </a:lnTo>
                <a:lnTo>
                  <a:pt x="2653" y="17033"/>
                </a:lnTo>
                <a:lnTo>
                  <a:pt x="2677" y="17082"/>
                </a:lnTo>
                <a:lnTo>
                  <a:pt x="2702" y="17106"/>
                </a:lnTo>
                <a:lnTo>
                  <a:pt x="2799" y="17155"/>
                </a:lnTo>
                <a:lnTo>
                  <a:pt x="2896" y="17155"/>
                </a:lnTo>
                <a:lnTo>
                  <a:pt x="3091" y="17179"/>
                </a:lnTo>
                <a:lnTo>
                  <a:pt x="3383" y="17203"/>
                </a:lnTo>
                <a:lnTo>
                  <a:pt x="3359" y="17398"/>
                </a:lnTo>
                <a:lnTo>
                  <a:pt x="3188" y="17398"/>
                </a:lnTo>
                <a:lnTo>
                  <a:pt x="3042" y="17422"/>
                </a:lnTo>
                <a:lnTo>
                  <a:pt x="2750" y="17520"/>
                </a:lnTo>
                <a:lnTo>
                  <a:pt x="2702" y="17544"/>
                </a:lnTo>
                <a:lnTo>
                  <a:pt x="2677" y="17593"/>
                </a:lnTo>
                <a:lnTo>
                  <a:pt x="2702" y="17641"/>
                </a:lnTo>
                <a:lnTo>
                  <a:pt x="2750" y="17666"/>
                </a:lnTo>
                <a:lnTo>
                  <a:pt x="2896" y="17714"/>
                </a:lnTo>
                <a:lnTo>
                  <a:pt x="3018" y="17739"/>
                </a:lnTo>
                <a:lnTo>
                  <a:pt x="3310" y="17739"/>
                </a:lnTo>
                <a:lnTo>
                  <a:pt x="3310" y="17763"/>
                </a:lnTo>
                <a:lnTo>
                  <a:pt x="3286" y="17933"/>
                </a:lnTo>
                <a:lnTo>
                  <a:pt x="3018" y="17958"/>
                </a:lnTo>
                <a:lnTo>
                  <a:pt x="2799" y="17982"/>
                </a:lnTo>
                <a:lnTo>
                  <a:pt x="2702" y="18031"/>
                </a:lnTo>
                <a:lnTo>
                  <a:pt x="2629" y="18079"/>
                </a:lnTo>
                <a:lnTo>
                  <a:pt x="2604" y="18128"/>
                </a:lnTo>
                <a:lnTo>
                  <a:pt x="2604" y="18177"/>
                </a:lnTo>
                <a:lnTo>
                  <a:pt x="2653" y="18250"/>
                </a:lnTo>
                <a:lnTo>
                  <a:pt x="2702" y="18274"/>
                </a:lnTo>
                <a:lnTo>
                  <a:pt x="2775" y="18298"/>
                </a:lnTo>
                <a:lnTo>
                  <a:pt x="2848" y="18323"/>
                </a:lnTo>
                <a:lnTo>
                  <a:pt x="3018" y="18323"/>
                </a:lnTo>
                <a:lnTo>
                  <a:pt x="3164" y="18298"/>
                </a:lnTo>
                <a:lnTo>
                  <a:pt x="3237" y="18323"/>
                </a:lnTo>
                <a:lnTo>
                  <a:pt x="3213" y="18517"/>
                </a:lnTo>
                <a:lnTo>
                  <a:pt x="2848" y="18566"/>
                </a:lnTo>
                <a:lnTo>
                  <a:pt x="2677" y="18615"/>
                </a:lnTo>
                <a:lnTo>
                  <a:pt x="2604" y="18663"/>
                </a:lnTo>
                <a:lnTo>
                  <a:pt x="2531" y="18712"/>
                </a:lnTo>
                <a:lnTo>
                  <a:pt x="2507" y="18761"/>
                </a:lnTo>
                <a:lnTo>
                  <a:pt x="2507" y="18785"/>
                </a:lnTo>
                <a:lnTo>
                  <a:pt x="2531" y="18809"/>
                </a:lnTo>
                <a:lnTo>
                  <a:pt x="2556" y="18834"/>
                </a:lnTo>
                <a:lnTo>
                  <a:pt x="2702" y="18882"/>
                </a:lnTo>
                <a:lnTo>
                  <a:pt x="3164" y="18882"/>
                </a:lnTo>
                <a:lnTo>
                  <a:pt x="3115" y="19223"/>
                </a:lnTo>
                <a:lnTo>
                  <a:pt x="2799" y="19199"/>
                </a:lnTo>
                <a:lnTo>
                  <a:pt x="2677" y="19199"/>
                </a:lnTo>
                <a:lnTo>
                  <a:pt x="2580" y="19223"/>
                </a:lnTo>
                <a:lnTo>
                  <a:pt x="2483" y="19247"/>
                </a:lnTo>
                <a:lnTo>
                  <a:pt x="2410" y="19320"/>
                </a:lnTo>
                <a:lnTo>
                  <a:pt x="2410" y="19369"/>
                </a:lnTo>
                <a:lnTo>
                  <a:pt x="2410" y="19393"/>
                </a:lnTo>
                <a:lnTo>
                  <a:pt x="2483" y="19466"/>
                </a:lnTo>
                <a:lnTo>
                  <a:pt x="2580" y="19515"/>
                </a:lnTo>
                <a:lnTo>
                  <a:pt x="2702" y="19564"/>
                </a:lnTo>
                <a:lnTo>
                  <a:pt x="2799" y="19564"/>
                </a:lnTo>
                <a:lnTo>
                  <a:pt x="3042" y="19612"/>
                </a:lnTo>
                <a:lnTo>
                  <a:pt x="3018" y="19807"/>
                </a:lnTo>
                <a:lnTo>
                  <a:pt x="2896" y="19807"/>
                </a:lnTo>
                <a:lnTo>
                  <a:pt x="2556" y="19856"/>
                </a:lnTo>
                <a:lnTo>
                  <a:pt x="2483" y="19880"/>
                </a:lnTo>
                <a:lnTo>
                  <a:pt x="2434" y="19904"/>
                </a:lnTo>
                <a:lnTo>
                  <a:pt x="2337" y="20001"/>
                </a:lnTo>
                <a:lnTo>
                  <a:pt x="2312" y="20026"/>
                </a:lnTo>
                <a:lnTo>
                  <a:pt x="2337" y="20074"/>
                </a:lnTo>
                <a:lnTo>
                  <a:pt x="2434" y="20123"/>
                </a:lnTo>
                <a:lnTo>
                  <a:pt x="2531" y="20147"/>
                </a:lnTo>
                <a:lnTo>
                  <a:pt x="2726" y="20172"/>
                </a:lnTo>
                <a:lnTo>
                  <a:pt x="2507" y="20269"/>
                </a:lnTo>
                <a:lnTo>
                  <a:pt x="2288" y="20366"/>
                </a:lnTo>
                <a:lnTo>
                  <a:pt x="1801" y="20512"/>
                </a:lnTo>
                <a:lnTo>
                  <a:pt x="1655" y="20537"/>
                </a:lnTo>
                <a:lnTo>
                  <a:pt x="1485" y="20561"/>
                </a:lnTo>
                <a:lnTo>
                  <a:pt x="1315" y="20537"/>
                </a:lnTo>
                <a:lnTo>
                  <a:pt x="1145" y="20488"/>
                </a:lnTo>
                <a:lnTo>
                  <a:pt x="1120" y="20464"/>
                </a:lnTo>
                <a:lnTo>
                  <a:pt x="1096" y="20415"/>
                </a:lnTo>
                <a:lnTo>
                  <a:pt x="1096" y="20391"/>
                </a:lnTo>
                <a:lnTo>
                  <a:pt x="1096" y="20342"/>
                </a:lnTo>
                <a:lnTo>
                  <a:pt x="1145" y="20245"/>
                </a:lnTo>
                <a:lnTo>
                  <a:pt x="1242" y="20123"/>
                </a:lnTo>
                <a:lnTo>
                  <a:pt x="1485" y="19929"/>
                </a:lnTo>
                <a:lnTo>
                  <a:pt x="1631" y="19831"/>
                </a:lnTo>
                <a:lnTo>
                  <a:pt x="1680" y="19807"/>
                </a:lnTo>
                <a:lnTo>
                  <a:pt x="1704" y="19758"/>
                </a:lnTo>
                <a:lnTo>
                  <a:pt x="1704" y="19710"/>
                </a:lnTo>
                <a:lnTo>
                  <a:pt x="1704" y="19661"/>
                </a:lnTo>
                <a:lnTo>
                  <a:pt x="1728" y="19588"/>
                </a:lnTo>
                <a:lnTo>
                  <a:pt x="1826" y="18785"/>
                </a:lnTo>
                <a:lnTo>
                  <a:pt x="1923" y="18006"/>
                </a:lnTo>
                <a:lnTo>
                  <a:pt x="2045" y="16425"/>
                </a:lnTo>
                <a:lnTo>
                  <a:pt x="2142" y="14843"/>
                </a:lnTo>
                <a:lnTo>
                  <a:pt x="2264" y="13237"/>
                </a:lnTo>
                <a:lnTo>
                  <a:pt x="2410" y="11631"/>
                </a:lnTo>
                <a:lnTo>
                  <a:pt x="2531" y="10025"/>
                </a:lnTo>
                <a:lnTo>
                  <a:pt x="2556" y="9368"/>
                </a:lnTo>
                <a:lnTo>
                  <a:pt x="2580" y="8663"/>
                </a:lnTo>
                <a:lnTo>
                  <a:pt x="2580" y="8322"/>
                </a:lnTo>
                <a:lnTo>
                  <a:pt x="2580" y="7981"/>
                </a:lnTo>
                <a:lnTo>
                  <a:pt x="2531" y="7641"/>
                </a:lnTo>
                <a:lnTo>
                  <a:pt x="2483" y="7324"/>
                </a:lnTo>
                <a:lnTo>
                  <a:pt x="2483" y="7251"/>
                </a:lnTo>
                <a:lnTo>
                  <a:pt x="2458" y="7178"/>
                </a:lnTo>
                <a:lnTo>
                  <a:pt x="2434" y="7130"/>
                </a:lnTo>
                <a:lnTo>
                  <a:pt x="2410" y="7105"/>
                </a:lnTo>
                <a:lnTo>
                  <a:pt x="2337" y="7057"/>
                </a:lnTo>
                <a:lnTo>
                  <a:pt x="2239" y="7057"/>
                </a:lnTo>
                <a:lnTo>
                  <a:pt x="2166" y="7105"/>
                </a:lnTo>
                <a:lnTo>
                  <a:pt x="2020" y="7130"/>
                </a:lnTo>
                <a:lnTo>
                  <a:pt x="1899" y="7154"/>
                </a:lnTo>
                <a:lnTo>
                  <a:pt x="1826" y="7227"/>
                </a:lnTo>
                <a:lnTo>
                  <a:pt x="1801" y="7300"/>
                </a:lnTo>
                <a:lnTo>
                  <a:pt x="1801" y="7349"/>
                </a:lnTo>
                <a:lnTo>
                  <a:pt x="1801" y="7397"/>
                </a:lnTo>
                <a:lnTo>
                  <a:pt x="1874" y="7446"/>
                </a:lnTo>
                <a:lnTo>
                  <a:pt x="1923" y="7470"/>
                </a:lnTo>
                <a:lnTo>
                  <a:pt x="1899" y="7519"/>
                </a:lnTo>
                <a:lnTo>
                  <a:pt x="1704" y="7519"/>
                </a:lnTo>
                <a:lnTo>
                  <a:pt x="1631" y="7543"/>
                </a:lnTo>
                <a:lnTo>
                  <a:pt x="1558" y="7592"/>
                </a:lnTo>
                <a:lnTo>
                  <a:pt x="1534" y="7665"/>
                </a:lnTo>
                <a:lnTo>
                  <a:pt x="1534" y="7714"/>
                </a:lnTo>
                <a:lnTo>
                  <a:pt x="1558" y="7738"/>
                </a:lnTo>
                <a:lnTo>
                  <a:pt x="1631" y="7811"/>
                </a:lnTo>
                <a:lnTo>
                  <a:pt x="1753" y="7860"/>
                </a:lnTo>
                <a:lnTo>
                  <a:pt x="1728" y="7957"/>
                </a:lnTo>
                <a:lnTo>
                  <a:pt x="1582" y="7957"/>
                </a:lnTo>
                <a:lnTo>
                  <a:pt x="1461" y="8006"/>
                </a:lnTo>
                <a:lnTo>
                  <a:pt x="1412" y="8054"/>
                </a:lnTo>
                <a:lnTo>
                  <a:pt x="1388" y="8127"/>
                </a:lnTo>
                <a:lnTo>
                  <a:pt x="1412" y="8200"/>
                </a:lnTo>
                <a:lnTo>
                  <a:pt x="1461" y="8249"/>
                </a:lnTo>
                <a:lnTo>
                  <a:pt x="1534" y="8273"/>
                </a:lnTo>
                <a:lnTo>
                  <a:pt x="1631" y="8298"/>
                </a:lnTo>
                <a:lnTo>
                  <a:pt x="1582" y="8468"/>
                </a:lnTo>
                <a:lnTo>
                  <a:pt x="1437" y="8468"/>
                </a:lnTo>
                <a:lnTo>
                  <a:pt x="1364" y="8517"/>
                </a:lnTo>
                <a:lnTo>
                  <a:pt x="1291" y="8541"/>
                </a:lnTo>
                <a:lnTo>
                  <a:pt x="1291" y="8590"/>
                </a:lnTo>
                <a:lnTo>
                  <a:pt x="1291" y="8638"/>
                </a:lnTo>
                <a:lnTo>
                  <a:pt x="1339" y="8687"/>
                </a:lnTo>
                <a:lnTo>
                  <a:pt x="1388" y="8736"/>
                </a:lnTo>
                <a:lnTo>
                  <a:pt x="1509" y="8760"/>
                </a:lnTo>
                <a:lnTo>
                  <a:pt x="1485" y="8833"/>
                </a:lnTo>
                <a:lnTo>
                  <a:pt x="1461" y="8930"/>
                </a:lnTo>
                <a:lnTo>
                  <a:pt x="1315" y="8955"/>
                </a:lnTo>
                <a:lnTo>
                  <a:pt x="1242" y="8979"/>
                </a:lnTo>
                <a:lnTo>
                  <a:pt x="1193" y="9028"/>
                </a:lnTo>
                <a:lnTo>
                  <a:pt x="1169" y="9076"/>
                </a:lnTo>
                <a:lnTo>
                  <a:pt x="1169" y="9149"/>
                </a:lnTo>
                <a:lnTo>
                  <a:pt x="1218" y="9198"/>
                </a:lnTo>
                <a:lnTo>
                  <a:pt x="1242" y="9222"/>
                </a:lnTo>
                <a:lnTo>
                  <a:pt x="1364" y="9271"/>
                </a:lnTo>
                <a:lnTo>
                  <a:pt x="1364" y="9295"/>
                </a:lnTo>
                <a:lnTo>
                  <a:pt x="1315" y="9320"/>
                </a:lnTo>
                <a:lnTo>
                  <a:pt x="1169" y="9344"/>
                </a:lnTo>
                <a:lnTo>
                  <a:pt x="1096" y="9393"/>
                </a:lnTo>
                <a:lnTo>
                  <a:pt x="1047" y="9441"/>
                </a:lnTo>
                <a:lnTo>
                  <a:pt x="1023" y="9539"/>
                </a:lnTo>
                <a:lnTo>
                  <a:pt x="1047" y="9563"/>
                </a:lnTo>
                <a:lnTo>
                  <a:pt x="1072" y="9612"/>
                </a:lnTo>
                <a:lnTo>
                  <a:pt x="1120" y="9636"/>
                </a:lnTo>
                <a:lnTo>
                  <a:pt x="1169" y="9660"/>
                </a:lnTo>
                <a:lnTo>
                  <a:pt x="1291" y="9660"/>
                </a:lnTo>
                <a:lnTo>
                  <a:pt x="1266" y="9733"/>
                </a:lnTo>
                <a:lnTo>
                  <a:pt x="1145" y="9733"/>
                </a:lnTo>
                <a:lnTo>
                  <a:pt x="1072" y="9758"/>
                </a:lnTo>
                <a:lnTo>
                  <a:pt x="1023" y="9806"/>
                </a:lnTo>
                <a:lnTo>
                  <a:pt x="999" y="9879"/>
                </a:lnTo>
                <a:lnTo>
                  <a:pt x="1023" y="9952"/>
                </a:lnTo>
                <a:lnTo>
                  <a:pt x="1120" y="10001"/>
                </a:lnTo>
                <a:lnTo>
                  <a:pt x="1218" y="10025"/>
                </a:lnTo>
                <a:lnTo>
                  <a:pt x="1169" y="10269"/>
                </a:lnTo>
                <a:lnTo>
                  <a:pt x="1096" y="10244"/>
                </a:lnTo>
                <a:lnTo>
                  <a:pt x="1023" y="10269"/>
                </a:lnTo>
                <a:lnTo>
                  <a:pt x="974" y="10293"/>
                </a:lnTo>
                <a:lnTo>
                  <a:pt x="926" y="10342"/>
                </a:lnTo>
                <a:lnTo>
                  <a:pt x="926" y="10390"/>
                </a:lnTo>
                <a:lnTo>
                  <a:pt x="926" y="10439"/>
                </a:lnTo>
                <a:lnTo>
                  <a:pt x="950" y="10488"/>
                </a:lnTo>
                <a:lnTo>
                  <a:pt x="999" y="10536"/>
                </a:lnTo>
                <a:lnTo>
                  <a:pt x="1096" y="10609"/>
                </a:lnTo>
                <a:lnTo>
                  <a:pt x="1072" y="10634"/>
                </a:lnTo>
                <a:lnTo>
                  <a:pt x="1047" y="10682"/>
                </a:lnTo>
                <a:lnTo>
                  <a:pt x="1047" y="10755"/>
                </a:lnTo>
                <a:lnTo>
                  <a:pt x="1047" y="10804"/>
                </a:lnTo>
                <a:lnTo>
                  <a:pt x="1145" y="11096"/>
                </a:lnTo>
                <a:lnTo>
                  <a:pt x="1169" y="11291"/>
                </a:lnTo>
                <a:lnTo>
                  <a:pt x="1193" y="11461"/>
                </a:lnTo>
                <a:lnTo>
                  <a:pt x="1193" y="11631"/>
                </a:lnTo>
                <a:lnTo>
                  <a:pt x="1120" y="11777"/>
                </a:lnTo>
                <a:lnTo>
                  <a:pt x="1096" y="11826"/>
                </a:lnTo>
                <a:lnTo>
                  <a:pt x="1023" y="11875"/>
                </a:lnTo>
                <a:lnTo>
                  <a:pt x="950" y="11923"/>
                </a:lnTo>
                <a:lnTo>
                  <a:pt x="780" y="11923"/>
                </a:lnTo>
                <a:lnTo>
                  <a:pt x="707" y="11875"/>
                </a:lnTo>
                <a:lnTo>
                  <a:pt x="658" y="11826"/>
                </a:lnTo>
                <a:lnTo>
                  <a:pt x="609" y="11753"/>
                </a:lnTo>
                <a:lnTo>
                  <a:pt x="512" y="11607"/>
                </a:lnTo>
                <a:lnTo>
                  <a:pt x="463" y="11437"/>
                </a:lnTo>
                <a:lnTo>
                  <a:pt x="463" y="11315"/>
                </a:lnTo>
                <a:lnTo>
                  <a:pt x="463" y="11193"/>
                </a:lnTo>
                <a:lnTo>
                  <a:pt x="512" y="10974"/>
                </a:lnTo>
                <a:lnTo>
                  <a:pt x="585" y="10974"/>
                </a:lnTo>
                <a:lnTo>
                  <a:pt x="634" y="10950"/>
                </a:lnTo>
                <a:lnTo>
                  <a:pt x="658" y="10901"/>
                </a:lnTo>
                <a:lnTo>
                  <a:pt x="658" y="10853"/>
                </a:lnTo>
                <a:lnTo>
                  <a:pt x="609" y="10658"/>
                </a:lnTo>
                <a:lnTo>
                  <a:pt x="585" y="10463"/>
                </a:lnTo>
                <a:lnTo>
                  <a:pt x="561" y="10074"/>
                </a:lnTo>
                <a:lnTo>
                  <a:pt x="585" y="9660"/>
                </a:lnTo>
                <a:lnTo>
                  <a:pt x="634" y="9271"/>
                </a:lnTo>
                <a:lnTo>
                  <a:pt x="731" y="8882"/>
                </a:lnTo>
                <a:lnTo>
                  <a:pt x="828" y="8492"/>
                </a:lnTo>
                <a:lnTo>
                  <a:pt x="1072" y="7714"/>
                </a:lnTo>
                <a:lnTo>
                  <a:pt x="1218" y="7227"/>
                </a:lnTo>
                <a:lnTo>
                  <a:pt x="1412" y="6740"/>
                </a:lnTo>
                <a:lnTo>
                  <a:pt x="1631" y="6302"/>
                </a:lnTo>
                <a:lnTo>
                  <a:pt x="1753" y="6108"/>
                </a:lnTo>
                <a:lnTo>
                  <a:pt x="1899" y="5913"/>
                </a:lnTo>
                <a:lnTo>
                  <a:pt x="2045" y="5743"/>
                </a:lnTo>
                <a:lnTo>
                  <a:pt x="2215" y="5572"/>
                </a:lnTo>
                <a:lnTo>
                  <a:pt x="2385" y="5402"/>
                </a:lnTo>
                <a:lnTo>
                  <a:pt x="2580" y="5280"/>
                </a:lnTo>
                <a:lnTo>
                  <a:pt x="2799" y="5159"/>
                </a:lnTo>
                <a:lnTo>
                  <a:pt x="3042" y="5061"/>
                </a:lnTo>
                <a:lnTo>
                  <a:pt x="3286" y="4964"/>
                </a:lnTo>
                <a:lnTo>
                  <a:pt x="3553" y="4891"/>
                </a:lnTo>
                <a:lnTo>
                  <a:pt x="3845" y="4842"/>
                </a:lnTo>
                <a:lnTo>
                  <a:pt x="4113" y="4818"/>
                </a:lnTo>
                <a:lnTo>
                  <a:pt x="4162" y="4842"/>
                </a:lnTo>
                <a:lnTo>
                  <a:pt x="4259" y="4818"/>
                </a:lnTo>
                <a:close/>
                <a:moveTo>
                  <a:pt x="4259" y="0"/>
                </a:moveTo>
                <a:lnTo>
                  <a:pt x="4016" y="25"/>
                </a:lnTo>
                <a:lnTo>
                  <a:pt x="3797" y="98"/>
                </a:lnTo>
                <a:lnTo>
                  <a:pt x="3675" y="98"/>
                </a:lnTo>
                <a:lnTo>
                  <a:pt x="3578" y="146"/>
                </a:lnTo>
                <a:lnTo>
                  <a:pt x="3334" y="244"/>
                </a:lnTo>
                <a:lnTo>
                  <a:pt x="3140" y="390"/>
                </a:lnTo>
                <a:lnTo>
                  <a:pt x="2945" y="536"/>
                </a:lnTo>
                <a:lnTo>
                  <a:pt x="2799" y="682"/>
                </a:lnTo>
                <a:lnTo>
                  <a:pt x="2677" y="852"/>
                </a:lnTo>
                <a:lnTo>
                  <a:pt x="2556" y="1047"/>
                </a:lnTo>
                <a:lnTo>
                  <a:pt x="2458" y="1241"/>
                </a:lnTo>
                <a:lnTo>
                  <a:pt x="2385" y="1436"/>
                </a:lnTo>
                <a:lnTo>
                  <a:pt x="2337" y="1655"/>
                </a:lnTo>
                <a:lnTo>
                  <a:pt x="2288" y="1850"/>
                </a:lnTo>
                <a:lnTo>
                  <a:pt x="2264" y="2069"/>
                </a:lnTo>
                <a:lnTo>
                  <a:pt x="2264" y="2263"/>
                </a:lnTo>
                <a:lnTo>
                  <a:pt x="2288" y="2434"/>
                </a:lnTo>
                <a:lnTo>
                  <a:pt x="2312" y="2628"/>
                </a:lnTo>
                <a:lnTo>
                  <a:pt x="2361" y="2823"/>
                </a:lnTo>
                <a:lnTo>
                  <a:pt x="2434" y="2993"/>
                </a:lnTo>
                <a:lnTo>
                  <a:pt x="2507" y="3164"/>
                </a:lnTo>
                <a:lnTo>
                  <a:pt x="2604" y="3310"/>
                </a:lnTo>
                <a:lnTo>
                  <a:pt x="2702" y="3480"/>
                </a:lnTo>
                <a:lnTo>
                  <a:pt x="2823" y="3626"/>
                </a:lnTo>
                <a:lnTo>
                  <a:pt x="2945" y="3748"/>
                </a:lnTo>
                <a:lnTo>
                  <a:pt x="3067" y="3869"/>
                </a:lnTo>
                <a:lnTo>
                  <a:pt x="3213" y="3991"/>
                </a:lnTo>
                <a:lnTo>
                  <a:pt x="3383" y="4088"/>
                </a:lnTo>
                <a:lnTo>
                  <a:pt x="3553" y="4161"/>
                </a:lnTo>
                <a:lnTo>
                  <a:pt x="3724" y="4210"/>
                </a:lnTo>
                <a:lnTo>
                  <a:pt x="3894" y="4258"/>
                </a:lnTo>
                <a:lnTo>
                  <a:pt x="3894" y="4404"/>
                </a:lnTo>
                <a:lnTo>
                  <a:pt x="3553" y="4429"/>
                </a:lnTo>
                <a:lnTo>
                  <a:pt x="3261" y="4502"/>
                </a:lnTo>
                <a:lnTo>
                  <a:pt x="2969" y="4575"/>
                </a:lnTo>
                <a:lnTo>
                  <a:pt x="2702" y="4696"/>
                </a:lnTo>
                <a:lnTo>
                  <a:pt x="2458" y="4818"/>
                </a:lnTo>
                <a:lnTo>
                  <a:pt x="2239" y="4964"/>
                </a:lnTo>
                <a:lnTo>
                  <a:pt x="2020" y="5110"/>
                </a:lnTo>
                <a:lnTo>
                  <a:pt x="1826" y="5305"/>
                </a:lnTo>
                <a:lnTo>
                  <a:pt x="1655" y="5499"/>
                </a:lnTo>
                <a:lnTo>
                  <a:pt x="1485" y="5694"/>
                </a:lnTo>
                <a:lnTo>
                  <a:pt x="1339" y="5937"/>
                </a:lnTo>
                <a:lnTo>
                  <a:pt x="1193" y="6156"/>
                </a:lnTo>
                <a:lnTo>
                  <a:pt x="1072" y="6400"/>
                </a:lnTo>
                <a:lnTo>
                  <a:pt x="853" y="6935"/>
                </a:lnTo>
                <a:lnTo>
                  <a:pt x="658" y="7470"/>
                </a:lnTo>
                <a:lnTo>
                  <a:pt x="366" y="8492"/>
                </a:lnTo>
                <a:lnTo>
                  <a:pt x="244" y="9003"/>
                </a:lnTo>
                <a:lnTo>
                  <a:pt x="147" y="9514"/>
                </a:lnTo>
                <a:lnTo>
                  <a:pt x="123" y="9782"/>
                </a:lnTo>
                <a:lnTo>
                  <a:pt x="123" y="10098"/>
                </a:lnTo>
                <a:lnTo>
                  <a:pt x="147" y="10415"/>
                </a:lnTo>
                <a:lnTo>
                  <a:pt x="171" y="10561"/>
                </a:lnTo>
                <a:lnTo>
                  <a:pt x="220" y="10682"/>
                </a:lnTo>
                <a:lnTo>
                  <a:pt x="147" y="10755"/>
                </a:lnTo>
                <a:lnTo>
                  <a:pt x="74" y="10853"/>
                </a:lnTo>
                <a:lnTo>
                  <a:pt x="25" y="10974"/>
                </a:lnTo>
                <a:lnTo>
                  <a:pt x="1" y="11096"/>
                </a:lnTo>
                <a:lnTo>
                  <a:pt x="1" y="11339"/>
                </a:lnTo>
                <a:lnTo>
                  <a:pt x="25" y="11558"/>
                </a:lnTo>
                <a:lnTo>
                  <a:pt x="74" y="11704"/>
                </a:lnTo>
                <a:lnTo>
                  <a:pt x="123" y="11826"/>
                </a:lnTo>
                <a:lnTo>
                  <a:pt x="196" y="11972"/>
                </a:lnTo>
                <a:lnTo>
                  <a:pt x="269" y="12093"/>
                </a:lnTo>
                <a:lnTo>
                  <a:pt x="366" y="12191"/>
                </a:lnTo>
                <a:lnTo>
                  <a:pt x="488" y="12264"/>
                </a:lnTo>
                <a:lnTo>
                  <a:pt x="609" y="12337"/>
                </a:lnTo>
                <a:lnTo>
                  <a:pt x="755" y="12361"/>
                </a:lnTo>
                <a:lnTo>
                  <a:pt x="926" y="12385"/>
                </a:lnTo>
                <a:lnTo>
                  <a:pt x="1072" y="12361"/>
                </a:lnTo>
                <a:lnTo>
                  <a:pt x="1193" y="12312"/>
                </a:lnTo>
                <a:lnTo>
                  <a:pt x="1291" y="12264"/>
                </a:lnTo>
                <a:lnTo>
                  <a:pt x="1388" y="12166"/>
                </a:lnTo>
                <a:lnTo>
                  <a:pt x="1461" y="12069"/>
                </a:lnTo>
                <a:lnTo>
                  <a:pt x="1509" y="11947"/>
                </a:lnTo>
                <a:lnTo>
                  <a:pt x="1534" y="11802"/>
                </a:lnTo>
                <a:lnTo>
                  <a:pt x="1582" y="11510"/>
                </a:lnTo>
                <a:lnTo>
                  <a:pt x="1582" y="11218"/>
                </a:lnTo>
                <a:lnTo>
                  <a:pt x="1534" y="10950"/>
                </a:lnTo>
                <a:lnTo>
                  <a:pt x="1461" y="10707"/>
                </a:lnTo>
                <a:lnTo>
                  <a:pt x="1437" y="10658"/>
                </a:lnTo>
                <a:lnTo>
                  <a:pt x="1485" y="10536"/>
                </a:lnTo>
                <a:lnTo>
                  <a:pt x="1509" y="10488"/>
                </a:lnTo>
                <a:lnTo>
                  <a:pt x="1534" y="10269"/>
                </a:lnTo>
                <a:lnTo>
                  <a:pt x="1582" y="10025"/>
                </a:lnTo>
                <a:lnTo>
                  <a:pt x="1704" y="9539"/>
                </a:lnTo>
                <a:lnTo>
                  <a:pt x="1850" y="9028"/>
                </a:lnTo>
                <a:lnTo>
                  <a:pt x="2142" y="8103"/>
                </a:lnTo>
                <a:lnTo>
                  <a:pt x="2118" y="9344"/>
                </a:lnTo>
                <a:lnTo>
                  <a:pt x="2045" y="10585"/>
                </a:lnTo>
                <a:lnTo>
                  <a:pt x="1947" y="11826"/>
                </a:lnTo>
                <a:lnTo>
                  <a:pt x="1826" y="13067"/>
                </a:lnTo>
                <a:lnTo>
                  <a:pt x="1680" y="14648"/>
                </a:lnTo>
                <a:lnTo>
                  <a:pt x="1558" y="16254"/>
                </a:lnTo>
                <a:lnTo>
                  <a:pt x="1412" y="17860"/>
                </a:lnTo>
                <a:lnTo>
                  <a:pt x="1339" y="18663"/>
                </a:lnTo>
                <a:lnTo>
                  <a:pt x="1218" y="19442"/>
                </a:lnTo>
                <a:lnTo>
                  <a:pt x="1242" y="19564"/>
                </a:lnTo>
                <a:lnTo>
                  <a:pt x="1120" y="19612"/>
                </a:lnTo>
                <a:lnTo>
                  <a:pt x="1023" y="19661"/>
                </a:lnTo>
                <a:lnTo>
                  <a:pt x="950" y="19734"/>
                </a:lnTo>
                <a:lnTo>
                  <a:pt x="853" y="19831"/>
                </a:lnTo>
                <a:lnTo>
                  <a:pt x="731" y="20026"/>
                </a:lnTo>
                <a:lnTo>
                  <a:pt x="634" y="20245"/>
                </a:lnTo>
                <a:lnTo>
                  <a:pt x="634" y="20342"/>
                </a:lnTo>
                <a:lnTo>
                  <a:pt x="609" y="20464"/>
                </a:lnTo>
                <a:lnTo>
                  <a:pt x="634" y="20561"/>
                </a:lnTo>
                <a:lnTo>
                  <a:pt x="658" y="20683"/>
                </a:lnTo>
                <a:lnTo>
                  <a:pt x="731" y="20780"/>
                </a:lnTo>
                <a:lnTo>
                  <a:pt x="804" y="20853"/>
                </a:lnTo>
                <a:lnTo>
                  <a:pt x="901" y="20926"/>
                </a:lnTo>
                <a:lnTo>
                  <a:pt x="1023" y="20999"/>
                </a:lnTo>
                <a:lnTo>
                  <a:pt x="1145" y="21023"/>
                </a:lnTo>
                <a:lnTo>
                  <a:pt x="1266" y="21048"/>
                </a:lnTo>
                <a:lnTo>
                  <a:pt x="1558" y="21072"/>
                </a:lnTo>
                <a:lnTo>
                  <a:pt x="1874" y="21048"/>
                </a:lnTo>
                <a:lnTo>
                  <a:pt x="2191" y="20975"/>
                </a:lnTo>
                <a:lnTo>
                  <a:pt x="2483" y="20877"/>
                </a:lnTo>
                <a:lnTo>
                  <a:pt x="2775" y="20731"/>
                </a:lnTo>
                <a:lnTo>
                  <a:pt x="3042" y="20610"/>
                </a:lnTo>
                <a:lnTo>
                  <a:pt x="3261" y="20439"/>
                </a:lnTo>
                <a:lnTo>
                  <a:pt x="3334" y="20366"/>
                </a:lnTo>
                <a:lnTo>
                  <a:pt x="3359" y="20293"/>
                </a:lnTo>
                <a:lnTo>
                  <a:pt x="3383" y="20269"/>
                </a:lnTo>
                <a:lnTo>
                  <a:pt x="3456" y="20172"/>
                </a:lnTo>
                <a:lnTo>
                  <a:pt x="3480" y="20050"/>
                </a:lnTo>
                <a:lnTo>
                  <a:pt x="3529" y="19807"/>
                </a:lnTo>
                <a:lnTo>
                  <a:pt x="3699" y="18542"/>
                </a:lnTo>
                <a:lnTo>
                  <a:pt x="3870" y="16984"/>
                </a:lnTo>
                <a:lnTo>
                  <a:pt x="4040" y="15427"/>
                </a:lnTo>
                <a:lnTo>
                  <a:pt x="4064" y="15184"/>
                </a:lnTo>
                <a:lnTo>
                  <a:pt x="4089" y="15111"/>
                </a:lnTo>
                <a:lnTo>
                  <a:pt x="4089" y="15062"/>
                </a:lnTo>
                <a:lnTo>
                  <a:pt x="4186" y="14089"/>
                </a:lnTo>
                <a:lnTo>
                  <a:pt x="4186" y="14040"/>
                </a:lnTo>
                <a:lnTo>
                  <a:pt x="4186" y="13991"/>
                </a:lnTo>
                <a:lnTo>
                  <a:pt x="4186" y="13967"/>
                </a:lnTo>
                <a:lnTo>
                  <a:pt x="4210" y="13870"/>
                </a:lnTo>
                <a:lnTo>
                  <a:pt x="4308" y="14186"/>
                </a:lnTo>
                <a:lnTo>
                  <a:pt x="4454" y="14892"/>
                </a:lnTo>
                <a:lnTo>
                  <a:pt x="4575" y="15597"/>
                </a:lnTo>
                <a:lnTo>
                  <a:pt x="4673" y="16327"/>
                </a:lnTo>
                <a:lnTo>
                  <a:pt x="4721" y="17057"/>
                </a:lnTo>
                <a:lnTo>
                  <a:pt x="4843" y="18493"/>
                </a:lnTo>
                <a:lnTo>
                  <a:pt x="4916" y="19223"/>
                </a:lnTo>
                <a:lnTo>
                  <a:pt x="5013" y="19953"/>
                </a:lnTo>
                <a:lnTo>
                  <a:pt x="5038" y="20147"/>
                </a:lnTo>
                <a:lnTo>
                  <a:pt x="5111" y="20342"/>
                </a:lnTo>
                <a:lnTo>
                  <a:pt x="5208" y="20537"/>
                </a:lnTo>
                <a:lnTo>
                  <a:pt x="5354" y="20683"/>
                </a:lnTo>
                <a:lnTo>
                  <a:pt x="5500" y="20780"/>
                </a:lnTo>
                <a:lnTo>
                  <a:pt x="5670" y="20853"/>
                </a:lnTo>
                <a:lnTo>
                  <a:pt x="5865" y="20877"/>
                </a:lnTo>
                <a:lnTo>
                  <a:pt x="6084" y="20853"/>
                </a:lnTo>
                <a:lnTo>
                  <a:pt x="6303" y="20877"/>
                </a:lnTo>
                <a:lnTo>
                  <a:pt x="6522" y="20902"/>
                </a:lnTo>
                <a:lnTo>
                  <a:pt x="6741" y="20877"/>
                </a:lnTo>
                <a:lnTo>
                  <a:pt x="6936" y="20853"/>
                </a:lnTo>
                <a:lnTo>
                  <a:pt x="7155" y="20780"/>
                </a:lnTo>
                <a:lnTo>
                  <a:pt x="7325" y="20683"/>
                </a:lnTo>
                <a:lnTo>
                  <a:pt x="7495" y="20561"/>
                </a:lnTo>
                <a:lnTo>
                  <a:pt x="7666" y="20391"/>
                </a:lnTo>
                <a:lnTo>
                  <a:pt x="7714" y="20293"/>
                </a:lnTo>
                <a:lnTo>
                  <a:pt x="7739" y="20220"/>
                </a:lnTo>
                <a:lnTo>
                  <a:pt x="7739" y="20123"/>
                </a:lnTo>
                <a:lnTo>
                  <a:pt x="7739" y="20026"/>
                </a:lnTo>
                <a:lnTo>
                  <a:pt x="7739" y="19929"/>
                </a:lnTo>
                <a:lnTo>
                  <a:pt x="7690" y="19831"/>
                </a:lnTo>
                <a:lnTo>
                  <a:pt x="7666" y="19758"/>
                </a:lnTo>
                <a:lnTo>
                  <a:pt x="7593" y="19685"/>
                </a:lnTo>
                <a:lnTo>
                  <a:pt x="7495" y="19612"/>
                </a:lnTo>
                <a:lnTo>
                  <a:pt x="7374" y="19539"/>
                </a:lnTo>
                <a:lnTo>
                  <a:pt x="7130" y="19442"/>
                </a:lnTo>
                <a:lnTo>
                  <a:pt x="7130" y="19418"/>
                </a:lnTo>
                <a:lnTo>
                  <a:pt x="7057" y="19126"/>
                </a:lnTo>
                <a:lnTo>
                  <a:pt x="7009" y="18809"/>
                </a:lnTo>
                <a:lnTo>
                  <a:pt x="6984" y="18152"/>
                </a:lnTo>
                <a:lnTo>
                  <a:pt x="6936" y="16546"/>
                </a:lnTo>
                <a:lnTo>
                  <a:pt x="6863" y="15476"/>
                </a:lnTo>
                <a:lnTo>
                  <a:pt x="6765" y="14405"/>
                </a:lnTo>
                <a:lnTo>
                  <a:pt x="6668" y="13334"/>
                </a:lnTo>
                <a:lnTo>
                  <a:pt x="6595" y="12288"/>
                </a:lnTo>
                <a:lnTo>
                  <a:pt x="6571" y="10804"/>
                </a:lnTo>
                <a:lnTo>
                  <a:pt x="6546" y="9344"/>
                </a:lnTo>
                <a:lnTo>
                  <a:pt x="6546" y="8395"/>
                </a:lnTo>
                <a:lnTo>
                  <a:pt x="6644" y="8663"/>
                </a:lnTo>
                <a:lnTo>
                  <a:pt x="6765" y="8930"/>
                </a:lnTo>
                <a:lnTo>
                  <a:pt x="6814" y="9174"/>
                </a:lnTo>
                <a:lnTo>
                  <a:pt x="6887" y="9417"/>
                </a:lnTo>
                <a:lnTo>
                  <a:pt x="6936" y="9904"/>
                </a:lnTo>
                <a:lnTo>
                  <a:pt x="6984" y="10415"/>
                </a:lnTo>
                <a:lnTo>
                  <a:pt x="7057" y="10901"/>
                </a:lnTo>
                <a:lnTo>
                  <a:pt x="6960" y="11120"/>
                </a:lnTo>
                <a:lnTo>
                  <a:pt x="6911" y="11339"/>
                </a:lnTo>
                <a:lnTo>
                  <a:pt x="6887" y="11583"/>
                </a:lnTo>
                <a:lnTo>
                  <a:pt x="6936" y="11802"/>
                </a:lnTo>
                <a:lnTo>
                  <a:pt x="6960" y="11923"/>
                </a:lnTo>
                <a:lnTo>
                  <a:pt x="7009" y="12020"/>
                </a:lnTo>
                <a:lnTo>
                  <a:pt x="7057" y="12093"/>
                </a:lnTo>
                <a:lnTo>
                  <a:pt x="7130" y="12166"/>
                </a:lnTo>
                <a:lnTo>
                  <a:pt x="7228" y="12239"/>
                </a:lnTo>
                <a:lnTo>
                  <a:pt x="7325" y="12288"/>
                </a:lnTo>
                <a:lnTo>
                  <a:pt x="7447" y="12312"/>
                </a:lnTo>
                <a:lnTo>
                  <a:pt x="7714" y="12312"/>
                </a:lnTo>
                <a:lnTo>
                  <a:pt x="7860" y="12264"/>
                </a:lnTo>
                <a:lnTo>
                  <a:pt x="7982" y="12215"/>
                </a:lnTo>
                <a:lnTo>
                  <a:pt x="8104" y="12142"/>
                </a:lnTo>
                <a:lnTo>
                  <a:pt x="8201" y="12045"/>
                </a:lnTo>
                <a:lnTo>
                  <a:pt x="8298" y="11947"/>
                </a:lnTo>
                <a:lnTo>
                  <a:pt x="8371" y="11826"/>
                </a:lnTo>
                <a:lnTo>
                  <a:pt x="8444" y="11704"/>
                </a:lnTo>
                <a:lnTo>
                  <a:pt x="8517" y="11510"/>
                </a:lnTo>
                <a:lnTo>
                  <a:pt x="8542" y="11291"/>
                </a:lnTo>
                <a:lnTo>
                  <a:pt x="8517" y="11193"/>
                </a:lnTo>
                <a:lnTo>
                  <a:pt x="8493" y="11096"/>
                </a:lnTo>
                <a:lnTo>
                  <a:pt x="8469" y="10999"/>
                </a:lnTo>
                <a:lnTo>
                  <a:pt x="8396" y="10926"/>
                </a:lnTo>
                <a:lnTo>
                  <a:pt x="8469" y="10269"/>
                </a:lnTo>
                <a:lnTo>
                  <a:pt x="8493" y="9587"/>
                </a:lnTo>
                <a:lnTo>
                  <a:pt x="8469" y="8906"/>
                </a:lnTo>
                <a:lnTo>
                  <a:pt x="8396" y="8249"/>
                </a:lnTo>
                <a:lnTo>
                  <a:pt x="8323" y="7908"/>
                </a:lnTo>
                <a:lnTo>
                  <a:pt x="8250" y="7568"/>
                </a:lnTo>
                <a:lnTo>
                  <a:pt x="8177" y="7251"/>
                </a:lnTo>
                <a:lnTo>
                  <a:pt x="8079" y="6935"/>
                </a:lnTo>
                <a:lnTo>
                  <a:pt x="7958" y="6619"/>
                </a:lnTo>
                <a:lnTo>
                  <a:pt x="7812" y="6327"/>
                </a:lnTo>
                <a:lnTo>
                  <a:pt x="7666" y="6035"/>
                </a:lnTo>
                <a:lnTo>
                  <a:pt x="7495" y="5743"/>
                </a:lnTo>
                <a:lnTo>
                  <a:pt x="7349" y="5548"/>
                </a:lnTo>
                <a:lnTo>
                  <a:pt x="7203" y="5378"/>
                </a:lnTo>
                <a:lnTo>
                  <a:pt x="7057" y="5232"/>
                </a:lnTo>
                <a:lnTo>
                  <a:pt x="6887" y="5086"/>
                </a:lnTo>
                <a:lnTo>
                  <a:pt x="6717" y="4940"/>
                </a:lnTo>
                <a:lnTo>
                  <a:pt x="6522" y="4842"/>
                </a:lnTo>
                <a:lnTo>
                  <a:pt x="6327" y="4745"/>
                </a:lnTo>
                <a:lnTo>
                  <a:pt x="6133" y="4648"/>
                </a:lnTo>
                <a:lnTo>
                  <a:pt x="5719" y="4502"/>
                </a:lnTo>
                <a:lnTo>
                  <a:pt x="5305" y="4429"/>
                </a:lnTo>
                <a:lnTo>
                  <a:pt x="4867" y="4380"/>
                </a:lnTo>
                <a:lnTo>
                  <a:pt x="4405" y="4356"/>
                </a:lnTo>
                <a:lnTo>
                  <a:pt x="4405" y="4307"/>
                </a:lnTo>
                <a:lnTo>
                  <a:pt x="4405" y="4283"/>
                </a:lnTo>
                <a:lnTo>
                  <a:pt x="4600" y="4258"/>
                </a:lnTo>
                <a:lnTo>
                  <a:pt x="4794" y="4185"/>
                </a:lnTo>
                <a:lnTo>
                  <a:pt x="4965" y="4112"/>
                </a:lnTo>
                <a:lnTo>
                  <a:pt x="5159" y="4015"/>
                </a:lnTo>
                <a:lnTo>
                  <a:pt x="5305" y="3893"/>
                </a:lnTo>
                <a:lnTo>
                  <a:pt x="5451" y="3772"/>
                </a:lnTo>
                <a:lnTo>
                  <a:pt x="5597" y="3626"/>
                </a:lnTo>
                <a:lnTo>
                  <a:pt x="5719" y="3456"/>
                </a:lnTo>
                <a:lnTo>
                  <a:pt x="5841" y="3310"/>
                </a:lnTo>
                <a:lnTo>
                  <a:pt x="5938" y="3115"/>
                </a:lnTo>
                <a:lnTo>
                  <a:pt x="6035" y="2945"/>
                </a:lnTo>
                <a:lnTo>
                  <a:pt x="6108" y="2750"/>
                </a:lnTo>
                <a:lnTo>
                  <a:pt x="6181" y="2555"/>
                </a:lnTo>
                <a:lnTo>
                  <a:pt x="6230" y="2361"/>
                </a:lnTo>
                <a:lnTo>
                  <a:pt x="6254" y="2166"/>
                </a:lnTo>
                <a:lnTo>
                  <a:pt x="6279" y="1971"/>
                </a:lnTo>
                <a:lnTo>
                  <a:pt x="6254" y="1752"/>
                </a:lnTo>
                <a:lnTo>
                  <a:pt x="6230" y="1533"/>
                </a:lnTo>
                <a:lnTo>
                  <a:pt x="6157" y="1314"/>
                </a:lnTo>
                <a:lnTo>
                  <a:pt x="6060" y="1095"/>
                </a:lnTo>
                <a:lnTo>
                  <a:pt x="5962" y="925"/>
                </a:lnTo>
                <a:lnTo>
                  <a:pt x="5816" y="730"/>
                </a:lnTo>
                <a:lnTo>
                  <a:pt x="5670" y="584"/>
                </a:lnTo>
                <a:lnTo>
                  <a:pt x="5500" y="438"/>
                </a:lnTo>
                <a:lnTo>
                  <a:pt x="5305" y="292"/>
                </a:lnTo>
                <a:lnTo>
                  <a:pt x="5111" y="195"/>
                </a:lnTo>
                <a:lnTo>
                  <a:pt x="4892" y="98"/>
                </a:lnTo>
                <a:lnTo>
                  <a:pt x="4697" y="49"/>
                </a:lnTo>
                <a:lnTo>
                  <a:pt x="4478" y="25"/>
                </a:lnTo>
                <a:lnTo>
                  <a:pt x="4259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3" name="Google Shape;903;p37"/>
          <p:cNvSpPr/>
          <p:nvPr/>
        </p:nvSpPr>
        <p:spPr>
          <a:xfrm>
            <a:off x="3319156" y="2041687"/>
            <a:ext cx="161683" cy="455218"/>
          </a:xfrm>
          <a:custGeom>
            <a:avLst/>
            <a:gdLst/>
            <a:ahLst/>
            <a:cxnLst/>
            <a:rect l="l" t="t" r="r" b="b"/>
            <a:pathLst>
              <a:path w="7398" h="20829" extrusionOk="0">
                <a:moveTo>
                  <a:pt x="3991" y="584"/>
                </a:moveTo>
                <a:lnTo>
                  <a:pt x="3942" y="657"/>
                </a:lnTo>
                <a:lnTo>
                  <a:pt x="3893" y="730"/>
                </a:lnTo>
                <a:lnTo>
                  <a:pt x="3893" y="755"/>
                </a:lnTo>
                <a:lnTo>
                  <a:pt x="3918" y="779"/>
                </a:lnTo>
                <a:lnTo>
                  <a:pt x="3991" y="803"/>
                </a:lnTo>
                <a:lnTo>
                  <a:pt x="4064" y="779"/>
                </a:lnTo>
                <a:lnTo>
                  <a:pt x="4185" y="755"/>
                </a:lnTo>
                <a:lnTo>
                  <a:pt x="4283" y="706"/>
                </a:lnTo>
                <a:lnTo>
                  <a:pt x="4380" y="633"/>
                </a:lnTo>
                <a:lnTo>
                  <a:pt x="4453" y="730"/>
                </a:lnTo>
                <a:lnTo>
                  <a:pt x="4356" y="779"/>
                </a:lnTo>
                <a:lnTo>
                  <a:pt x="4210" y="852"/>
                </a:lnTo>
                <a:lnTo>
                  <a:pt x="4088" y="949"/>
                </a:lnTo>
                <a:lnTo>
                  <a:pt x="4088" y="974"/>
                </a:lnTo>
                <a:lnTo>
                  <a:pt x="4112" y="998"/>
                </a:lnTo>
                <a:lnTo>
                  <a:pt x="4283" y="998"/>
                </a:lnTo>
                <a:lnTo>
                  <a:pt x="4453" y="974"/>
                </a:lnTo>
                <a:lnTo>
                  <a:pt x="4623" y="901"/>
                </a:lnTo>
                <a:lnTo>
                  <a:pt x="4721" y="1071"/>
                </a:lnTo>
                <a:lnTo>
                  <a:pt x="4696" y="1071"/>
                </a:lnTo>
                <a:lnTo>
                  <a:pt x="4429" y="1193"/>
                </a:lnTo>
                <a:lnTo>
                  <a:pt x="4185" y="1314"/>
                </a:lnTo>
                <a:lnTo>
                  <a:pt x="4161" y="1339"/>
                </a:lnTo>
                <a:lnTo>
                  <a:pt x="4185" y="1339"/>
                </a:lnTo>
                <a:lnTo>
                  <a:pt x="4307" y="1387"/>
                </a:lnTo>
                <a:lnTo>
                  <a:pt x="4429" y="1387"/>
                </a:lnTo>
                <a:lnTo>
                  <a:pt x="4550" y="1363"/>
                </a:lnTo>
                <a:lnTo>
                  <a:pt x="4696" y="1314"/>
                </a:lnTo>
                <a:lnTo>
                  <a:pt x="4818" y="1266"/>
                </a:lnTo>
                <a:lnTo>
                  <a:pt x="4915" y="1533"/>
                </a:lnTo>
                <a:lnTo>
                  <a:pt x="4794" y="1582"/>
                </a:lnTo>
                <a:lnTo>
                  <a:pt x="4502" y="1679"/>
                </a:lnTo>
                <a:lnTo>
                  <a:pt x="4356" y="1728"/>
                </a:lnTo>
                <a:lnTo>
                  <a:pt x="4234" y="1825"/>
                </a:lnTo>
                <a:lnTo>
                  <a:pt x="4210" y="1850"/>
                </a:lnTo>
                <a:lnTo>
                  <a:pt x="4210" y="1874"/>
                </a:lnTo>
                <a:lnTo>
                  <a:pt x="4210" y="1898"/>
                </a:lnTo>
                <a:lnTo>
                  <a:pt x="4234" y="1898"/>
                </a:lnTo>
                <a:lnTo>
                  <a:pt x="4404" y="1947"/>
                </a:lnTo>
                <a:lnTo>
                  <a:pt x="4550" y="1923"/>
                </a:lnTo>
                <a:lnTo>
                  <a:pt x="4696" y="1898"/>
                </a:lnTo>
                <a:lnTo>
                  <a:pt x="4867" y="1874"/>
                </a:lnTo>
                <a:lnTo>
                  <a:pt x="4964" y="1850"/>
                </a:lnTo>
                <a:lnTo>
                  <a:pt x="4988" y="2069"/>
                </a:lnTo>
                <a:lnTo>
                  <a:pt x="4891" y="2093"/>
                </a:lnTo>
                <a:lnTo>
                  <a:pt x="4696" y="2142"/>
                </a:lnTo>
                <a:lnTo>
                  <a:pt x="4526" y="2190"/>
                </a:lnTo>
                <a:lnTo>
                  <a:pt x="4331" y="2263"/>
                </a:lnTo>
                <a:lnTo>
                  <a:pt x="4137" y="2336"/>
                </a:lnTo>
                <a:lnTo>
                  <a:pt x="4112" y="2361"/>
                </a:lnTo>
                <a:lnTo>
                  <a:pt x="4137" y="2385"/>
                </a:lnTo>
                <a:lnTo>
                  <a:pt x="4283" y="2385"/>
                </a:lnTo>
                <a:lnTo>
                  <a:pt x="4404" y="2409"/>
                </a:lnTo>
                <a:lnTo>
                  <a:pt x="4599" y="2385"/>
                </a:lnTo>
                <a:lnTo>
                  <a:pt x="4769" y="2361"/>
                </a:lnTo>
                <a:lnTo>
                  <a:pt x="4988" y="2336"/>
                </a:lnTo>
                <a:lnTo>
                  <a:pt x="4988" y="2434"/>
                </a:lnTo>
                <a:lnTo>
                  <a:pt x="4940" y="2604"/>
                </a:lnTo>
                <a:lnTo>
                  <a:pt x="4891" y="2750"/>
                </a:lnTo>
                <a:lnTo>
                  <a:pt x="4794" y="2726"/>
                </a:lnTo>
                <a:lnTo>
                  <a:pt x="4696" y="2726"/>
                </a:lnTo>
                <a:lnTo>
                  <a:pt x="4502" y="2750"/>
                </a:lnTo>
                <a:lnTo>
                  <a:pt x="4258" y="2750"/>
                </a:lnTo>
                <a:lnTo>
                  <a:pt x="4137" y="2774"/>
                </a:lnTo>
                <a:lnTo>
                  <a:pt x="4015" y="2847"/>
                </a:lnTo>
                <a:lnTo>
                  <a:pt x="4015" y="2872"/>
                </a:lnTo>
                <a:lnTo>
                  <a:pt x="4112" y="2945"/>
                </a:lnTo>
                <a:lnTo>
                  <a:pt x="4210" y="2993"/>
                </a:lnTo>
                <a:lnTo>
                  <a:pt x="4429" y="2993"/>
                </a:lnTo>
                <a:lnTo>
                  <a:pt x="4599" y="3018"/>
                </a:lnTo>
                <a:lnTo>
                  <a:pt x="4745" y="3018"/>
                </a:lnTo>
                <a:lnTo>
                  <a:pt x="4623" y="3164"/>
                </a:lnTo>
                <a:lnTo>
                  <a:pt x="4502" y="3310"/>
                </a:lnTo>
                <a:lnTo>
                  <a:pt x="4453" y="3285"/>
                </a:lnTo>
                <a:lnTo>
                  <a:pt x="4283" y="3237"/>
                </a:lnTo>
                <a:lnTo>
                  <a:pt x="4112" y="3212"/>
                </a:lnTo>
                <a:lnTo>
                  <a:pt x="3918" y="3212"/>
                </a:lnTo>
                <a:lnTo>
                  <a:pt x="3747" y="3237"/>
                </a:lnTo>
                <a:lnTo>
                  <a:pt x="3723" y="3237"/>
                </a:lnTo>
                <a:lnTo>
                  <a:pt x="3723" y="3261"/>
                </a:lnTo>
                <a:lnTo>
                  <a:pt x="3747" y="3310"/>
                </a:lnTo>
                <a:lnTo>
                  <a:pt x="3966" y="3407"/>
                </a:lnTo>
                <a:lnTo>
                  <a:pt x="4210" y="3480"/>
                </a:lnTo>
                <a:lnTo>
                  <a:pt x="3991" y="3529"/>
                </a:lnTo>
                <a:lnTo>
                  <a:pt x="3796" y="3553"/>
                </a:lnTo>
                <a:lnTo>
                  <a:pt x="3553" y="3553"/>
                </a:lnTo>
                <a:lnTo>
                  <a:pt x="3334" y="3504"/>
                </a:lnTo>
                <a:lnTo>
                  <a:pt x="3090" y="3407"/>
                </a:lnTo>
                <a:lnTo>
                  <a:pt x="2896" y="3285"/>
                </a:lnTo>
                <a:lnTo>
                  <a:pt x="2701" y="3115"/>
                </a:lnTo>
                <a:lnTo>
                  <a:pt x="2555" y="2945"/>
                </a:lnTo>
                <a:lnTo>
                  <a:pt x="2433" y="2726"/>
                </a:lnTo>
                <a:lnTo>
                  <a:pt x="2360" y="2507"/>
                </a:lnTo>
                <a:lnTo>
                  <a:pt x="2312" y="2288"/>
                </a:lnTo>
                <a:lnTo>
                  <a:pt x="2312" y="2020"/>
                </a:lnTo>
                <a:lnTo>
                  <a:pt x="2336" y="1874"/>
                </a:lnTo>
                <a:lnTo>
                  <a:pt x="2360" y="1704"/>
                </a:lnTo>
                <a:lnTo>
                  <a:pt x="2409" y="1558"/>
                </a:lnTo>
                <a:lnTo>
                  <a:pt x="2482" y="1412"/>
                </a:lnTo>
                <a:lnTo>
                  <a:pt x="2677" y="1120"/>
                </a:lnTo>
                <a:lnTo>
                  <a:pt x="2871" y="876"/>
                </a:lnTo>
                <a:lnTo>
                  <a:pt x="3017" y="755"/>
                </a:lnTo>
                <a:lnTo>
                  <a:pt x="3139" y="682"/>
                </a:lnTo>
                <a:lnTo>
                  <a:pt x="3261" y="633"/>
                </a:lnTo>
                <a:lnTo>
                  <a:pt x="3407" y="584"/>
                </a:lnTo>
                <a:close/>
                <a:moveTo>
                  <a:pt x="1898" y="7860"/>
                </a:moveTo>
                <a:lnTo>
                  <a:pt x="2020" y="7933"/>
                </a:lnTo>
                <a:lnTo>
                  <a:pt x="1995" y="8200"/>
                </a:lnTo>
                <a:lnTo>
                  <a:pt x="1995" y="8444"/>
                </a:lnTo>
                <a:lnTo>
                  <a:pt x="1971" y="8979"/>
                </a:lnTo>
                <a:lnTo>
                  <a:pt x="1971" y="9149"/>
                </a:lnTo>
                <a:lnTo>
                  <a:pt x="1922" y="9344"/>
                </a:lnTo>
                <a:lnTo>
                  <a:pt x="1801" y="9685"/>
                </a:lnTo>
                <a:lnTo>
                  <a:pt x="1655" y="10050"/>
                </a:lnTo>
                <a:lnTo>
                  <a:pt x="1509" y="10390"/>
                </a:lnTo>
                <a:lnTo>
                  <a:pt x="1436" y="10658"/>
                </a:lnTo>
                <a:lnTo>
                  <a:pt x="1363" y="10926"/>
                </a:lnTo>
                <a:lnTo>
                  <a:pt x="1314" y="10707"/>
                </a:lnTo>
                <a:lnTo>
                  <a:pt x="1265" y="10536"/>
                </a:lnTo>
                <a:lnTo>
                  <a:pt x="1241" y="10512"/>
                </a:lnTo>
                <a:lnTo>
                  <a:pt x="1290" y="10463"/>
                </a:lnTo>
                <a:lnTo>
                  <a:pt x="1314" y="10390"/>
                </a:lnTo>
                <a:lnTo>
                  <a:pt x="1363" y="9733"/>
                </a:lnTo>
                <a:lnTo>
                  <a:pt x="1460" y="9076"/>
                </a:lnTo>
                <a:lnTo>
                  <a:pt x="1533" y="8760"/>
                </a:lnTo>
                <a:lnTo>
                  <a:pt x="1606" y="8444"/>
                </a:lnTo>
                <a:lnTo>
                  <a:pt x="1728" y="8152"/>
                </a:lnTo>
                <a:lnTo>
                  <a:pt x="1898" y="7860"/>
                </a:lnTo>
                <a:close/>
                <a:moveTo>
                  <a:pt x="5499" y="7860"/>
                </a:moveTo>
                <a:lnTo>
                  <a:pt x="5670" y="8152"/>
                </a:lnTo>
                <a:lnTo>
                  <a:pt x="5791" y="8444"/>
                </a:lnTo>
                <a:lnTo>
                  <a:pt x="5864" y="8760"/>
                </a:lnTo>
                <a:lnTo>
                  <a:pt x="5937" y="9076"/>
                </a:lnTo>
                <a:lnTo>
                  <a:pt x="6010" y="9733"/>
                </a:lnTo>
                <a:lnTo>
                  <a:pt x="6083" y="10390"/>
                </a:lnTo>
                <a:lnTo>
                  <a:pt x="6107" y="10463"/>
                </a:lnTo>
                <a:lnTo>
                  <a:pt x="6156" y="10512"/>
                </a:lnTo>
                <a:lnTo>
                  <a:pt x="6132" y="10536"/>
                </a:lnTo>
                <a:lnTo>
                  <a:pt x="6083" y="10707"/>
                </a:lnTo>
                <a:lnTo>
                  <a:pt x="6034" y="10926"/>
                </a:lnTo>
                <a:lnTo>
                  <a:pt x="5961" y="10658"/>
                </a:lnTo>
                <a:lnTo>
                  <a:pt x="5889" y="10390"/>
                </a:lnTo>
                <a:lnTo>
                  <a:pt x="5743" y="10050"/>
                </a:lnTo>
                <a:lnTo>
                  <a:pt x="5597" y="9685"/>
                </a:lnTo>
                <a:lnTo>
                  <a:pt x="5475" y="9344"/>
                </a:lnTo>
                <a:lnTo>
                  <a:pt x="5426" y="9149"/>
                </a:lnTo>
                <a:lnTo>
                  <a:pt x="5426" y="8979"/>
                </a:lnTo>
                <a:lnTo>
                  <a:pt x="5402" y="8444"/>
                </a:lnTo>
                <a:lnTo>
                  <a:pt x="5402" y="8200"/>
                </a:lnTo>
                <a:lnTo>
                  <a:pt x="5378" y="7933"/>
                </a:lnTo>
                <a:lnTo>
                  <a:pt x="5499" y="7860"/>
                </a:lnTo>
                <a:close/>
                <a:moveTo>
                  <a:pt x="3869" y="4623"/>
                </a:moveTo>
                <a:lnTo>
                  <a:pt x="4161" y="4672"/>
                </a:lnTo>
                <a:lnTo>
                  <a:pt x="4453" y="4721"/>
                </a:lnTo>
                <a:lnTo>
                  <a:pt x="4380" y="4769"/>
                </a:lnTo>
                <a:lnTo>
                  <a:pt x="4283" y="4842"/>
                </a:lnTo>
                <a:lnTo>
                  <a:pt x="4283" y="4867"/>
                </a:lnTo>
                <a:lnTo>
                  <a:pt x="4307" y="4891"/>
                </a:lnTo>
                <a:lnTo>
                  <a:pt x="4696" y="4842"/>
                </a:lnTo>
                <a:lnTo>
                  <a:pt x="4842" y="4842"/>
                </a:lnTo>
                <a:lnTo>
                  <a:pt x="4915" y="4867"/>
                </a:lnTo>
                <a:lnTo>
                  <a:pt x="4818" y="4891"/>
                </a:lnTo>
                <a:lnTo>
                  <a:pt x="4696" y="4940"/>
                </a:lnTo>
                <a:lnTo>
                  <a:pt x="4599" y="4988"/>
                </a:lnTo>
                <a:lnTo>
                  <a:pt x="4550" y="5086"/>
                </a:lnTo>
                <a:lnTo>
                  <a:pt x="4550" y="5110"/>
                </a:lnTo>
                <a:lnTo>
                  <a:pt x="4575" y="5110"/>
                </a:lnTo>
                <a:lnTo>
                  <a:pt x="4818" y="5037"/>
                </a:lnTo>
                <a:lnTo>
                  <a:pt x="4964" y="5013"/>
                </a:lnTo>
                <a:lnTo>
                  <a:pt x="5086" y="4988"/>
                </a:lnTo>
                <a:lnTo>
                  <a:pt x="5159" y="4988"/>
                </a:lnTo>
                <a:lnTo>
                  <a:pt x="5329" y="5110"/>
                </a:lnTo>
                <a:lnTo>
                  <a:pt x="5086" y="5134"/>
                </a:lnTo>
                <a:lnTo>
                  <a:pt x="4964" y="5183"/>
                </a:lnTo>
                <a:lnTo>
                  <a:pt x="4867" y="5232"/>
                </a:lnTo>
                <a:lnTo>
                  <a:pt x="4867" y="5280"/>
                </a:lnTo>
                <a:lnTo>
                  <a:pt x="4867" y="5305"/>
                </a:lnTo>
                <a:lnTo>
                  <a:pt x="4988" y="5353"/>
                </a:lnTo>
                <a:lnTo>
                  <a:pt x="5110" y="5353"/>
                </a:lnTo>
                <a:lnTo>
                  <a:pt x="5378" y="5329"/>
                </a:lnTo>
                <a:lnTo>
                  <a:pt x="5548" y="5305"/>
                </a:lnTo>
                <a:lnTo>
                  <a:pt x="5694" y="5451"/>
                </a:lnTo>
                <a:lnTo>
                  <a:pt x="5572" y="5475"/>
                </a:lnTo>
                <a:lnTo>
                  <a:pt x="5378" y="5524"/>
                </a:lnTo>
                <a:lnTo>
                  <a:pt x="5305" y="5548"/>
                </a:lnTo>
                <a:lnTo>
                  <a:pt x="5232" y="5597"/>
                </a:lnTo>
                <a:lnTo>
                  <a:pt x="5232" y="5621"/>
                </a:lnTo>
                <a:lnTo>
                  <a:pt x="5232" y="5645"/>
                </a:lnTo>
                <a:lnTo>
                  <a:pt x="5402" y="5621"/>
                </a:lnTo>
                <a:lnTo>
                  <a:pt x="5572" y="5621"/>
                </a:lnTo>
                <a:lnTo>
                  <a:pt x="5791" y="5572"/>
                </a:lnTo>
                <a:lnTo>
                  <a:pt x="5889" y="5718"/>
                </a:lnTo>
                <a:lnTo>
                  <a:pt x="5840" y="5718"/>
                </a:lnTo>
                <a:lnTo>
                  <a:pt x="5621" y="5743"/>
                </a:lnTo>
                <a:lnTo>
                  <a:pt x="5499" y="5791"/>
                </a:lnTo>
                <a:lnTo>
                  <a:pt x="5426" y="5840"/>
                </a:lnTo>
                <a:lnTo>
                  <a:pt x="5426" y="5889"/>
                </a:lnTo>
                <a:lnTo>
                  <a:pt x="5524" y="5913"/>
                </a:lnTo>
                <a:lnTo>
                  <a:pt x="5621" y="5913"/>
                </a:lnTo>
                <a:lnTo>
                  <a:pt x="5791" y="5889"/>
                </a:lnTo>
                <a:lnTo>
                  <a:pt x="6010" y="5889"/>
                </a:lnTo>
                <a:lnTo>
                  <a:pt x="6107" y="6083"/>
                </a:lnTo>
                <a:lnTo>
                  <a:pt x="5937" y="6132"/>
                </a:lnTo>
                <a:lnTo>
                  <a:pt x="5840" y="6181"/>
                </a:lnTo>
                <a:lnTo>
                  <a:pt x="5767" y="6229"/>
                </a:lnTo>
                <a:lnTo>
                  <a:pt x="5864" y="6254"/>
                </a:lnTo>
                <a:lnTo>
                  <a:pt x="5986" y="6254"/>
                </a:lnTo>
                <a:lnTo>
                  <a:pt x="6205" y="6229"/>
                </a:lnTo>
                <a:lnTo>
                  <a:pt x="6302" y="6448"/>
                </a:lnTo>
                <a:lnTo>
                  <a:pt x="6253" y="6473"/>
                </a:lnTo>
                <a:lnTo>
                  <a:pt x="6083" y="6521"/>
                </a:lnTo>
                <a:lnTo>
                  <a:pt x="5937" y="6619"/>
                </a:lnTo>
                <a:lnTo>
                  <a:pt x="5937" y="6643"/>
                </a:lnTo>
                <a:lnTo>
                  <a:pt x="6083" y="6643"/>
                </a:lnTo>
                <a:lnTo>
                  <a:pt x="6229" y="6619"/>
                </a:lnTo>
                <a:lnTo>
                  <a:pt x="6351" y="6594"/>
                </a:lnTo>
                <a:lnTo>
                  <a:pt x="6448" y="6813"/>
                </a:lnTo>
                <a:lnTo>
                  <a:pt x="6448" y="6838"/>
                </a:lnTo>
                <a:lnTo>
                  <a:pt x="6375" y="6862"/>
                </a:lnTo>
                <a:lnTo>
                  <a:pt x="6229" y="6935"/>
                </a:lnTo>
                <a:lnTo>
                  <a:pt x="6107" y="7008"/>
                </a:lnTo>
                <a:lnTo>
                  <a:pt x="6107" y="7032"/>
                </a:lnTo>
                <a:lnTo>
                  <a:pt x="6132" y="7057"/>
                </a:lnTo>
                <a:lnTo>
                  <a:pt x="6399" y="7008"/>
                </a:lnTo>
                <a:lnTo>
                  <a:pt x="6497" y="6984"/>
                </a:lnTo>
                <a:lnTo>
                  <a:pt x="6545" y="7130"/>
                </a:lnTo>
                <a:lnTo>
                  <a:pt x="6472" y="7154"/>
                </a:lnTo>
                <a:lnTo>
                  <a:pt x="6302" y="7178"/>
                </a:lnTo>
                <a:lnTo>
                  <a:pt x="6205" y="7203"/>
                </a:lnTo>
                <a:lnTo>
                  <a:pt x="6132" y="7227"/>
                </a:lnTo>
                <a:lnTo>
                  <a:pt x="6107" y="7276"/>
                </a:lnTo>
                <a:lnTo>
                  <a:pt x="6083" y="7300"/>
                </a:lnTo>
                <a:lnTo>
                  <a:pt x="6107" y="7349"/>
                </a:lnTo>
                <a:lnTo>
                  <a:pt x="6132" y="7373"/>
                </a:lnTo>
                <a:lnTo>
                  <a:pt x="6205" y="7422"/>
                </a:lnTo>
                <a:lnTo>
                  <a:pt x="6278" y="7422"/>
                </a:lnTo>
                <a:lnTo>
                  <a:pt x="6424" y="7397"/>
                </a:lnTo>
                <a:lnTo>
                  <a:pt x="6618" y="7397"/>
                </a:lnTo>
                <a:lnTo>
                  <a:pt x="6667" y="7519"/>
                </a:lnTo>
                <a:lnTo>
                  <a:pt x="6424" y="7592"/>
                </a:lnTo>
                <a:lnTo>
                  <a:pt x="6278" y="7641"/>
                </a:lnTo>
                <a:lnTo>
                  <a:pt x="6253" y="7665"/>
                </a:lnTo>
                <a:lnTo>
                  <a:pt x="6278" y="7689"/>
                </a:lnTo>
                <a:lnTo>
                  <a:pt x="6375" y="7714"/>
                </a:lnTo>
                <a:lnTo>
                  <a:pt x="6472" y="7738"/>
                </a:lnTo>
                <a:lnTo>
                  <a:pt x="6667" y="7714"/>
                </a:lnTo>
                <a:lnTo>
                  <a:pt x="6716" y="7714"/>
                </a:lnTo>
                <a:lnTo>
                  <a:pt x="6740" y="7860"/>
                </a:lnTo>
                <a:lnTo>
                  <a:pt x="6667" y="7884"/>
                </a:lnTo>
                <a:lnTo>
                  <a:pt x="6570" y="7933"/>
                </a:lnTo>
                <a:lnTo>
                  <a:pt x="6448" y="7981"/>
                </a:lnTo>
                <a:lnTo>
                  <a:pt x="6424" y="8030"/>
                </a:lnTo>
                <a:lnTo>
                  <a:pt x="6448" y="8030"/>
                </a:lnTo>
                <a:lnTo>
                  <a:pt x="6545" y="8079"/>
                </a:lnTo>
                <a:lnTo>
                  <a:pt x="6691" y="8079"/>
                </a:lnTo>
                <a:lnTo>
                  <a:pt x="6789" y="8054"/>
                </a:lnTo>
                <a:lnTo>
                  <a:pt x="6813" y="8249"/>
                </a:lnTo>
                <a:lnTo>
                  <a:pt x="6740" y="8249"/>
                </a:lnTo>
                <a:lnTo>
                  <a:pt x="6570" y="8298"/>
                </a:lnTo>
                <a:lnTo>
                  <a:pt x="6424" y="8371"/>
                </a:lnTo>
                <a:lnTo>
                  <a:pt x="6399" y="8395"/>
                </a:lnTo>
                <a:lnTo>
                  <a:pt x="6424" y="8419"/>
                </a:lnTo>
                <a:lnTo>
                  <a:pt x="6472" y="8444"/>
                </a:lnTo>
                <a:lnTo>
                  <a:pt x="6545" y="8468"/>
                </a:lnTo>
                <a:lnTo>
                  <a:pt x="6837" y="8468"/>
                </a:lnTo>
                <a:lnTo>
                  <a:pt x="6862" y="8638"/>
                </a:lnTo>
                <a:lnTo>
                  <a:pt x="6764" y="8663"/>
                </a:lnTo>
                <a:lnTo>
                  <a:pt x="6667" y="8711"/>
                </a:lnTo>
                <a:lnTo>
                  <a:pt x="6570" y="8784"/>
                </a:lnTo>
                <a:lnTo>
                  <a:pt x="6570" y="8809"/>
                </a:lnTo>
                <a:lnTo>
                  <a:pt x="6886" y="8809"/>
                </a:lnTo>
                <a:lnTo>
                  <a:pt x="6910" y="9052"/>
                </a:lnTo>
                <a:lnTo>
                  <a:pt x="6764" y="9101"/>
                </a:lnTo>
                <a:lnTo>
                  <a:pt x="6691" y="9125"/>
                </a:lnTo>
                <a:lnTo>
                  <a:pt x="6618" y="9174"/>
                </a:lnTo>
                <a:lnTo>
                  <a:pt x="6618" y="9198"/>
                </a:lnTo>
                <a:lnTo>
                  <a:pt x="6667" y="9222"/>
                </a:lnTo>
                <a:lnTo>
                  <a:pt x="6691" y="9222"/>
                </a:lnTo>
                <a:lnTo>
                  <a:pt x="6789" y="9247"/>
                </a:lnTo>
                <a:lnTo>
                  <a:pt x="6910" y="9222"/>
                </a:lnTo>
                <a:lnTo>
                  <a:pt x="6910" y="9466"/>
                </a:lnTo>
                <a:lnTo>
                  <a:pt x="6570" y="9587"/>
                </a:lnTo>
                <a:lnTo>
                  <a:pt x="6545" y="9612"/>
                </a:lnTo>
                <a:lnTo>
                  <a:pt x="6545" y="9636"/>
                </a:lnTo>
                <a:lnTo>
                  <a:pt x="6594" y="9685"/>
                </a:lnTo>
                <a:lnTo>
                  <a:pt x="6764" y="9709"/>
                </a:lnTo>
                <a:lnTo>
                  <a:pt x="6910" y="9709"/>
                </a:lnTo>
                <a:lnTo>
                  <a:pt x="6910" y="9831"/>
                </a:lnTo>
                <a:lnTo>
                  <a:pt x="6813" y="9855"/>
                </a:lnTo>
                <a:lnTo>
                  <a:pt x="6667" y="9928"/>
                </a:lnTo>
                <a:lnTo>
                  <a:pt x="6643" y="9952"/>
                </a:lnTo>
                <a:lnTo>
                  <a:pt x="6643" y="10001"/>
                </a:lnTo>
                <a:lnTo>
                  <a:pt x="6667" y="10025"/>
                </a:lnTo>
                <a:lnTo>
                  <a:pt x="6716" y="10050"/>
                </a:lnTo>
                <a:lnTo>
                  <a:pt x="6910" y="10074"/>
                </a:lnTo>
                <a:lnTo>
                  <a:pt x="6886" y="10293"/>
                </a:lnTo>
                <a:lnTo>
                  <a:pt x="6789" y="10293"/>
                </a:lnTo>
                <a:lnTo>
                  <a:pt x="6691" y="10317"/>
                </a:lnTo>
                <a:lnTo>
                  <a:pt x="6667" y="10342"/>
                </a:lnTo>
                <a:lnTo>
                  <a:pt x="6667" y="10366"/>
                </a:lnTo>
                <a:lnTo>
                  <a:pt x="6667" y="10390"/>
                </a:lnTo>
                <a:lnTo>
                  <a:pt x="6691" y="10415"/>
                </a:lnTo>
                <a:lnTo>
                  <a:pt x="6789" y="10439"/>
                </a:lnTo>
                <a:lnTo>
                  <a:pt x="6862" y="10439"/>
                </a:lnTo>
                <a:lnTo>
                  <a:pt x="6837" y="10682"/>
                </a:lnTo>
                <a:lnTo>
                  <a:pt x="6813" y="10658"/>
                </a:lnTo>
                <a:lnTo>
                  <a:pt x="6764" y="10658"/>
                </a:lnTo>
                <a:lnTo>
                  <a:pt x="6764" y="10682"/>
                </a:lnTo>
                <a:lnTo>
                  <a:pt x="6740" y="10682"/>
                </a:lnTo>
                <a:lnTo>
                  <a:pt x="6764" y="10755"/>
                </a:lnTo>
                <a:lnTo>
                  <a:pt x="6813" y="10804"/>
                </a:lnTo>
                <a:lnTo>
                  <a:pt x="6813" y="10828"/>
                </a:lnTo>
                <a:lnTo>
                  <a:pt x="6813" y="10926"/>
                </a:lnTo>
                <a:lnTo>
                  <a:pt x="6837" y="10974"/>
                </a:lnTo>
                <a:lnTo>
                  <a:pt x="6862" y="11047"/>
                </a:lnTo>
                <a:lnTo>
                  <a:pt x="6910" y="11096"/>
                </a:lnTo>
                <a:lnTo>
                  <a:pt x="6935" y="11339"/>
                </a:lnTo>
                <a:lnTo>
                  <a:pt x="6935" y="11461"/>
                </a:lnTo>
                <a:lnTo>
                  <a:pt x="6886" y="11583"/>
                </a:lnTo>
                <a:lnTo>
                  <a:pt x="6837" y="11656"/>
                </a:lnTo>
                <a:lnTo>
                  <a:pt x="6740" y="11729"/>
                </a:lnTo>
                <a:lnTo>
                  <a:pt x="6643" y="11801"/>
                </a:lnTo>
                <a:lnTo>
                  <a:pt x="6594" y="11801"/>
                </a:lnTo>
                <a:lnTo>
                  <a:pt x="6570" y="11753"/>
                </a:lnTo>
                <a:lnTo>
                  <a:pt x="6521" y="11656"/>
                </a:lnTo>
                <a:lnTo>
                  <a:pt x="6472" y="11534"/>
                </a:lnTo>
                <a:lnTo>
                  <a:pt x="6424" y="11266"/>
                </a:lnTo>
                <a:lnTo>
                  <a:pt x="6448" y="10999"/>
                </a:lnTo>
                <a:lnTo>
                  <a:pt x="6472" y="10853"/>
                </a:lnTo>
                <a:lnTo>
                  <a:pt x="6521" y="10755"/>
                </a:lnTo>
                <a:lnTo>
                  <a:pt x="6521" y="10658"/>
                </a:lnTo>
                <a:lnTo>
                  <a:pt x="6521" y="10585"/>
                </a:lnTo>
                <a:lnTo>
                  <a:pt x="6472" y="10512"/>
                </a:lnTo>
                <a:lnTo>
                  <a:pt x="6424" y="10463"/>
                </a:lnTo>
                <a:lnTo>
                  <a:pt x="6424" y="10390"/>
                </a:lnTo>
                <a:lnTo>
                  <a:pt x="6448" y="10025"/>
                </a:lnTo>
                <a:lnTo>
                  <a:pt x="6448" y="9660"/>
                </a:lnTo>
                <a:lnTo>
                  <a:pt x="6399" y="9271"/>
                </a:lnTo>
                <a:lnTo>
                  <a:pt x="6326" y="8906"/>
                </a:lnTo>
                <a:lnTo>
                  <a:pt x="6253" y="8541"/>
                </a:lnTo>
                <a:lnTo>
                  <a:pt x="6132" y="8200"/>
                </a:lnTo>
                <a:lnTo>
                  <a:pt x="5961" y="7860"/>
                </a:lnTo>
                <a:lnTo>
                  <a:pt x="5791" y="7568"/>
                </a:lnTo>
                <a:lnTo>
                  <a:pt x="5767" y="7543"/>
                </a:lnTo>
                <a:lnTo>
                  <a:pt x="5864" y="7300"/>
                </a:lnTo>
                <a:lnTo>
                  <a:pt x="5937" y="7081"/>
                </a:lnTo>
                <a:lnTo>
                  <a:pt x="5937" y="6935"/>
                </a:lnTo>
                <a:lnTo>
                  <a:pt x="5937" y="6789"/>
                </a:lnTo>
                <a:lnTo>
                  <a:pt x="5889" y="6619"/>
                </a:lnTo>
                <a:lnTo>
                  <a:pt x="5840" y="6473"/>
                </a:lnTo>
                <a:lnTo>
                  <a:pt x="5767" y="6327"/>
                </a:lnTo>
                <a:lnTo>
                  <a:pt x="5670" y="6229"/>
                </a:lnTo>
                <a:lnTo>
                  <a:pt x="5597" y="6205"/>
                </a:lnTo>
                <a:lnTo>
                  <a:pt x="5524" y="6181"/>
                </a:lnTo>
                <a:lnTo>
                  <a:pt x="5451" y="6181"/>
                </a:lnTo>
                <a:lnTo>
                  <a:pt x="5378" y="6205"/>
                </a:lnTo>
                <a:lnTo>
                  <a:pt x="5305" y="6254"/>
                </a:lnTo>
                <a:lnTo>
                  <a:pt x="5280" y="6327"/>
                </a:lnTo>
                <a:lnTo>
                  <a:pt x="5280" y="6400"/>
                </a:lnTo>
                <a:lnTo>
                  <a:pt x="5305" y="6473"/>
                </a:lnTo>
                <a:lnTo>
                  <a:pt x="5426" y="6570"/>
                </a:lnTo>
                <a:lnTo>
                  <a:pt x="5475" y="6643"/>
                </a:lnTo>
                <a:lnTo>
                  <a:pt x="5524" y="6716"/>
                </a:lnTo>
                <a:lnTo>
                  <a:pt x="5524" y="6886"/>
                </a:lnTo>
                <a:lnTo>
                  <a:pt x="5499" y="7057"/>
                </a:lnTo>
                <a:lnTo>
                  <a:pt x="5451" y="7227"/>
                </a:lnTo>
                <a:lnTo>
                  <a:pt x="5353" y="7373"/>
                </a:lnTo>
                <a:lnTo>
                  <a:pt x="5305" y="7446"/>
                </a:lnTo>
                <a:lnTo>
                  <a:pt x="5256" y="7519"/>
                </a:lnTo>
                <a:lnTo>
                  <a:pt x="5183" y="7543"/>
                </a:lnTo>
                <a:lnTo>
                  <a:pt x="5086" y="7568"/>
                </a:lnTo>
                <a:lnTo>
                  <a:pt x="5013" y="7592"/>
                </a:lnTo>
                <a:lnTo>
                  <a:pt x="4964" y="7616"/>
                </a:lnTo>
                <a:lnTo>
                  <a:pt x="4915" y="7665"/>
                </a:lnTo>
                <a:lnTo>
                  <a:pt x="4891" y="7738"/>
                </a:lnTo>
                <a:lnTo>
                  <a:pt x="4867" y="7811"/>
                </a:lnTo>
                <a:lnTo>
                  <a:pt x="4891" y="7860"/>
                </a:lnTo>
                <a:lnTo>
                  <a:pt x="4915" y="7933"/>
                </a:lnTo>
                <a:lnTo>
                  <a:pt x="4964" y="7981"/>
                </a:lnTo>
                <a:lnTo>
                  <a:pt x="4842" y="7981"/>
                </a:lnTo>
                <a:lnTo>
                  <a:pt x="4648" y="8006"/>
                </a:lnTo>
                <a:lnTo>
                  <a:pt x="4575" y="8054"/>
                </a:lnTo>
                <a:lnTo>
                  <a:pt x="4550" y="8079"/>
                </a:lnTo>
                <a:lnTo>
                  <a:pt x="4550" y="8103"/>
                </a:lnTo>
                <a:lnTo>
                  <a:pt x="4550" y="8152"/>
                </a:lnTo>
                <a:lnTo>
                  <a:pt x="4599" y="8176"/>
                </a:lnTo>
                <a:lnTo>
                  <a:pt x="4696" y="8225"/>
                </a:lnTo>
                <a:lnTo>
                  <a:pt x="5013" y="8225"/>
                </a:lnTo>
                <a:lnTo>
                  <a:pt x="5013" y="8346"/>
                </a:lnTo>
                <a:lnTo>
                  <a:pt x="4842" y="8371"/>
                </a:lnTo>
                <a:lnTo>
                  <a:pt x="4696" y="8395"/>
                </a:lnTo>
                <a:lnTo>
                  <a:pt x="4526" y="8419"/>
                </a:lnTo>
                <a:lnTo>
                  <a:pt x="4477" y="8468"/>
                </a:lnTo>
                <a:lnTo>
                  <a:pt x="4453" y="8517"/>
                </a:lnTo>
                <a:lnTo>
                  <a:pt x="4477" y="8565"/>
                </a:lnTo>
                <a:lnTo>
                  <a:pt x="4526" y="8590"/>
                </a:lnTo>
                <a:lnTo>
                  <a:pt x="4745" y="8638"/>
                </a:lnTo>
                <a:lnTo>
                  <a:pt x="5013" y="8638"/>
                </a:lnTo>
                <a:lnTo>
                  <a:pt x="5013" y="8687"/>
                </a:lnTo>
                <a:lnTo>
                  <a:pt x="4891" y="8711"/>
                </a:lnTo>
                <a:lnTo>
                  <a:pt x="4672" y="8736"/>
                </a:lnTo>
                <a:lnTo>
                  <a:pt x="4575" y="8760"/>
                </a:lnTo>
                <a:lnTo>
                  <a:pt x="4477" y="8809"/>
                </a:lnTo>
                <a:lnTo>
                  <a:pt x="4453" y="8833"/>
                </a:lnTo>
                <a:lnTo>
                  <a:pt x="4477" y="8882"/>
                </a:lnTo>
                <a:lnTo>
                  <a:pt x="4550" y="8906"/>
                </a:lnTo>
                <a:lnTo>
                  <a:pt x="4648" y="8930"/>
                </a:lnTo>
                <a:lnTo>
                  <a:pt x="5013" y="8930"/>
                </a:lnTo>
                <a:lnTo>
                  <a:pt x="5013" y="9028"/>
                </a:lnTo>
                <a:lnTo>
                  <a:pt x="4794" y="9052"/>
                </a:lnTo>
                <a:lnTo>
                  <a:pt x="4623" y="9076"/>
                </a:lnTo>
                <a:lnTo>
                  <a:pt x="4550" y="9125"/>
                </a:lnTo>
                <a:lnTo>
                  <a:pt x="4550" y="9149"/>
                </a:lnTo>
                <a:lnTo>
                  <a:pt x="4550" y="9198"/>
                </a:lnTo>
                <a:lnTo>
                  <a:pt x="4599" y="9247"/>
                </a:lnTo>
                <a:lnTo>
                  <a:pt x="4696" y="9271"/>
                </a:lnTo>
                <a:lnTo>
                  <a:pt x="5037" y="9271"/>
                </a:lnTo>
                <a:lnTo>
                  <a:pt x="5061" y="9344"/>
                </a:lnTo>
                <a:lnTo>
                  <a:pt x="5013" y="9344"/>
                </a:lnTo>
                <a:lnTo>
                  <a:pt x="4794" y="9393"/>
                </a:lnTo>
                <a:lnTo>
                  <a:pt x="4623" y="9490"/>
                </a:lnTo>
                <a:lnTo>
                  <a:pt x="4599" y="9514"/>
                </a:lnTo>
                <a:lnTo>
                  <a:pt x="4623" y="9539"/>
                </a:lnTo>
                <a:lnTo>
                  <a:pt x="4818" y="9563"/>
                </a:lnTo>
                <a:lnTo>
                  <a:pt x="5037" y="9539"/>
                </a:lnTo>
                <a:lnTo>
                  <a:pt x="5110" y="9539"/>
                </a:lnTo>
                <a:lnTo>
                  <a:pt x="5134" y="9587"/>
                </a:lnTo>
                <a:lnTo>
                  <a:pt x="5037" y="9612"/>
                </a:lnTo>
                <a:lnTo>
                  <a:pt x="4940" y="9612"/>
                </a:lnTo>
                <a:lnTo>
                  <a:pt x="4794" y="9660"/>
                </a:lnTo>
                <a:lnTo>
                  <a:pt x="4745" y="9709"/>
                </a:lnTo>
                <a:lnTo>
                  <a:pt x="4696" y="9758"/>
                </a:lnTo>
                <a:lnTo>
                  <a:pt x="4696" y="9806"/>
                </a:lnTo>
                <a:lnTo>
                  <a:pt x="4721" y="9855"/>
                </a:lnTo>
                <a:lnTo>
                  <a:pt x="4794" y="9879"/>
                </a:lnTo>
                <a:lnTo>
                  <a:pt x="4964" y="9879"/>
                </a:lnTo>
                <a:lnTo>
                  <a:pt x="5086" y="9855"/>
                </a:lnTo>
                <a:lnTo>
                  <a:pt x="5207" y="9831"/>
                </a:lnTo>
                <a:lnTo>
                  <a:pt x="5256" y="9904"/>
                </a:lnTo>
                <a:lnTo>
                  <a:pt x="5134" y="9928"/>
                </a:lnTo>
                <a:lnTo>
                  <a:pt x="5013" y="9977"/>
                </a:lnTo>
                <a:lnTo>
                  <a:pt x="4915" y="10074"/>
                </a:lnTo>
                <a:lnTo>
                  <a:pt x="4915" y="10098"/>
                </a:lnTo>
                <a:lnTo>
                  <a:pt x="5037" y="10171"/>
                </a:lnTo>
                <a:lnTo>
                  <a:pt x="5159" y="10171"/>
                </a:lnTo>
                <a:lnTo>
                  <a:pt x="5329" y="10147"/>
                </a:lnTo>
                <a:lnTo>
                  <a:pt x="5402" y="10317"/>
                </a:lnTo>
                <a:lnTo>
                  <a:pt x="5329" y="10342"/>
                </a:lnTo>
                <a:lnTo>
                  <a:pt x="5207" y="10390"/>
                </a:lnTo>
                <a:lnTo>
                  <a:pt x="5086" y="10415"/>
                </a:lnTo>
                <a:lnTo>
                  <a:pt x="5086" y="10439"/>
                </a:lnTo>
                <a:lnTo>
                  <a:pt x="5207" y="10463"/>
                </a:lnTo>
                <a:lnTo>
                  <a:pt x="5305" y="10488"/>
                </a:lnTo>
                <a:lnTo>
                  <a:pt x="5475" y="10488"/>
                </a:lnTo>
                <a:lnTo>
                  <a:pt x="5524" y="10658"/>
                </a:lnTo>
                <a:lnTo>
                  <a:pt x="5378" y="10707"/>
                </a:lnTo>
                <a:lnTo>
                  <a:pt x="5232" y="10755"/>
                </a:lnTo>
                <a:lnTo>
                  <a:pt x="5207" y="10780"/>
                </a:lnTo>
                <a:lnTo>
                  <a:pt x="5232" y="10780"/>
                </a:lnTo>
                <a:lnTo>
                  <a:pt x="5353" y="10804"/>
                </a:lnTo>
                <a:lnTo>
                  <a:pt x="5548" y="10804"/>
                </a:lnTo>
                <a:lnTo>
                  <a:pt x="5572" y="10950"/>
                </a:lnTo>
                <a:lnTo>
                  <a:pt x="5524" y="10974"/>
                </a:lnTo>
                <a:lnTo>
                  <a:pt x="5402" y="10999"/>
                </a:lnTo>
                <a:lnTo>
                  <a:pt x="5280" y="11047"/>
                </a:lnTo>
                <a:lnTo>
                  <a:pt x="5280" y="11072"/>
                </a:lnTo>
                <a:lnTo>
                  <a:pt x="5280" y="11096"/>
                </a:lnTo>
                <a:lnTo>
                  <a:pt x="5451" y="11145"/>
                </a:lnTo>
                <a:lnTo>
                  <a:pt x="5621" y="11169"/>
                </a:lnTo>
                <a:lnTo>
                  <a:pt x="5645" y="11339"/>
                </a:lnTo>
                <a:lnTo>
                  <a:pt x="5548" y="11364"/>
                </a:lnTo>
                <a:lnTo>
                  <a:pt x="5426" y="11412"/>
                </a:lnTo>
                <a:lnTo>
                  <a:pt x="5426" y="11437"/>
                </a:lnTo>
                <a:lnTo>
                  <a:pt x="5451" y="11461"/>
                </a:lnTo>
                <a:lnTo>
                  <a:pt x="5548" y="11485"/>
                </a:lnTo>
                <a:lnTo>
                  <a:pt x="5670" y="11485"/>
                </a:lnTo>
                <a:lnTo>
                  <a:pt x="5694" y="11607"/>
                </a:lnTo>
                <a:lnTo>
                  <a:pt x="5548" y="11631"/>
                </a:lnTo>
                <a:lnTo>
                  <a:pt x="5426" y="11656"/>
                </a:lnTo>
                <a:lnTo>
                  <a:pt x="5378" y="11704"/>
                </a:lnTo>
                <a:lnTo>
                  <a:pt x="5353" y="11777"/>
                </a:lnTo>
                <a:lnTo>
                  <a:pt x="5378" y="11850"/>
                </a:lnTo>
                <a:lnTo>
                  <a:pt x="5402" y="11874"/>
                </a:lnTo>
                <a:lnTo>
                  <a:pt x="5426" y="11874"/>
                </a:lnTo>
                <a:lnTo>
                  <a:pt x="5548" y="11899"/>
                </a:lnTo>
                <a:lnTo>
                  <a:pt x="5718" y="11899"/>
                </a:lnTo>
                <a:lnTo>
                  <a:pt x="5718" y="12045"/>
                </a:lnTo>
                <a:lnTo>
                  <a:pt x="5548" y="12093"/>
                </a:lnTo>
                <a:lnTo>
                  <a:pt x="5402" y="12166"/>
                </a:lnTo>
                <a:lnTo>
                  <a:pt x="5402" y="12191"/>
                </a:lnTo>
                <a:lnTo>
                  <a:pt x="5548" y="12264"/>
                </a:lnTo>
                <a:lnTo>
                  <a:pt x="5645" y="12288"/>
                </a:lnTo>
                <a:lnTo>
                  <a:pt x="5718" y="12288"/>
                </a:lnTo>
                <a:lnTo>
                  <a:pt x="5718" y="12434"/>
                </a:lnTo>
                <a:lnTo>
                  <a:pt x="5597" y="12434"/>
                </a:lnTo>
                <a:lnTo>
                  <a:pt x="5451" y="12458"/>
                </a:lnTo>
                <a:lnTo>
                  <a:pt x="5378" y="12483"/>
                </a:lnTo>
                <a:lnTo>
                  <a:pt x="5305" y="12556"/>
                </a:lnTo>
                <a:lnTo>
                  <a:pt x="5280" y="12604"/>
                </a:lnTo>
                <a:lnTo>
                  <a:pt x="5280" y="12653"/>
                </a:lnTo>
                <a:lnTo>
                  <a:pt x="5305" y="12677"/>
                </a:lnTo>
                <a:lnTo>
                  <a:pt x="5353" y="12726"/>
                </a:lnTo>
                <a:lnTo>
                  <a:pt x="5499" y="12726"/>
                </a:lnTo>
                <a:lnTo>
                  <a:pt x="5645" y="12702"/>
                </a:lnTo>
                <a:lnTo>
                  <a:pt x="5743" y="12702"/>
                </a:lnTo>
                <a:lnTo>
                  <a:pt x="5718" y="13018"/>
                </a:lnTo>
                <a:lnTo>
                  <a:pt x="5621" y="13018"/>
                </a:lnTo>
                <a:lnTo>
                  <a:pt x="5451" y="13067"/>
                </a:lnTo>
                <a:lnTo>
                  <a:pt x="5305" y="13115"/>
                </a:lnTo>
                <a:lnTo>
                  <a:pt x="5280" y="13140"/>
                </a:lnTo>
                <a:lnTo>
                  <a:pt x="5280" y="13164"/>
                </a:lnTo>
                <a:lnTo>
                  <a:pt x="5305" y="13188"/>
                </a:lnTo>
                <a:lnTo>
                  <a:pt x="5670" y="13213"/>
                </a:lnTo>
                <a:lnTo>
                  <a:pt x="5718" y="13213"/>
                </a:lnTo>
                <a:lnTo>
                  <a:pt x="5718" y="13407"/>
                </a:lnTo>
                <a:lnTo>
                  <a:pt x="5597" y="13432"/>
                </a:lnTo>
                <a:lnTo>
                  <a:pt x="5475" y="13432"/>
                </a:lnTo>
                <a:lnTo>
                  <a:pt x="5378" y="13480"/>
                </a:lnTo>
                <a:lnTo>
                  <a:pt x="5305" y="13578"/>
                </a:lnTo>
                <a:lnTo>
                  <a:pt x="5305" y="13602"/>
                </a:lnTo>
                <a:lnTo>
                  <a:pt x="5329" y="13651"/>
                </a:lnTo>
                <a:lnTo>
                  <a:pt x="5451" y="13675"/>
                </a:lnTo>
                <a:lnTo>
                  <a:pt x="5572" y="13699"/>
                </a:lnTo>
                <a:lnTo>
                  <a:pt x="5718" y="13724"/>
                </a:lnTo>
                <a:lnTo>
                  <a:pt x="5718" y="13870"/>
                </a:lnTo>
                <a:lnTo>
                  <a:pt x="5621" y="13894"/>
                </a:lnTo>
                <a:lnTo>
                  <a:pt x="5353" y="13943"/>
                </a:lnTo>
                <a:lnTo>
                  <a:pt x="5305" y="13967"/>
                </a:lnTo>
                <a:lnTo>
                  <a:pt x="5280" y="14016"/>
                </a:lnTo>
                <a:lnTo>
                  <a:pt x="5305" y="14064"/>
                </a:lnTo>
                <a:lnTo>
                  <a:pt x="5329" y="14089"/>
                </a:lnTo>
                <a:lnTo>
                  <a:pt x="5402" y="14137"/>
                </a:lnTo>
                <a:lnTo>
                  <a:pt x="5499" y="14162"/>
                </a:lnTo>
                <a:lnTo>
                  <a:pt x="5718" y="14186"/>
                </a:lnTo>
                <a:lnTo>
                  <a:pt x="5694" y="14381"/>
                </a:lnTo>
                <a:lnTo>
                  <a:pt x="5524" y="14405"/>
                </a:lnTo>
                <a:lnTo>
                  <a:pt x="5378" y="14454"/>
                </a:lnTo>
                <a:lnTo>
                  <a:pt x="5305" y="14502"/>
                </a:lnTo>
                <a:lnTo>
                  <a:pt x="5232" y="14551"/>
                </a:lnTo>
                <a:lnTo>
                  <a:pt x="5232" y="14575"/>
                </a:lnTo>
                <a:lnTo>
                  <a:pt x="5256" y="14624"/>
                </a:lnTo>
                <a:lnTo>
                  <a:pt x="5402" y="14648"/>
                </a:lnTo>
                <a:lnTo>
                  <a:pt x="5694" y="14648"/>
                </a:lnTo>
                <a:lnTo>
                  <a:pt x="5694" y="14819"/>
                </a:lnTo>
                <a:lnTo>
                  <a:pt x="5475" y="14819"/>
                </a:lnTo>
                <a:lnTo>
                  <a:pt x="5402" y="14843"/>
                </a:lnTo>
                <a:lnTo>
                  <a:pt x="5329" y="14867"/>
                </a:lnTo>
                <a:lnTo>
                  <a:pt x="5305" y="14916"/>
                </a:lnTo>
                <a:lnTo>
                  <a:pt x="5280" y="14940"/>
                </a:lnTo>
                <a:lnTo>
                  <a:pt x="5280" y="14989"/>
                </a:lnTo>
                <a:lnTo>
                  <a:pt x="5305" y="15038"/>
                </a:lnTo>
                <a:lnTo>
                  <a:pt x="5378" y="15086"/>
                </a:lnTo>
                <a:lnTo>
                  <a:pt x="5475" y="15111"/>
                </a:lnTo>
                <a:lnTo>
                  <a:pt x="5572" y="15135"/>
                </a:lnTo>
                <a:lnTo>
                  <a:pt x="5670" y="15159"/>
                </a:lnTo>
                <a:lnTo>
                  <a:pt x="5670" y="15354"/>
                </a:lnTo>
                <a:lnTo>
                  <a:pt x="5548" y="15354"/>
                </a:lnTo>
                <a:lnTo>
                  <a:pt x="5451" y="15330"/>
                </a:lnTo>
                <a:lnTo>
                  <a:pt x="5353" y="15378"/>
                </a:lnTo>
                <a:lnTo>
                  <a:pt x="5329" y="15403"/>
                </a:lnTo>
                <a:lnTo>
                  <a:pt x="5305" y="15427"/>
                </a:lnTo>
                <a:lnTo>
                  <a:pt x="5329" y="15500"/>
                </a:lnTo>
                <a:lnTo>
                  <a:pt x="5378" y="15524"/>
                </a:lnTo>
                <a:lnTo>
                  <a:pt x="5426" y="15549"/>
                </a:lnTo>
                <a:lnTo>
                  <a:pt x="5524" y="15573"/>
                </a:lnTo>
                <a:lnTo>
                  <a:pt x="5645" y="15597"/>
                </a:lnTo>
                <a:lnTo>
                  <a:pt x="5645" y="15719"/>
                </a:lnTo>
                <a:lnTo>
                  <a:pt x="5305" y="15768"/>
                </a:lnTo>
                <a:lnTo>
                  <a:pt x="5280" y="15792"/>
                </a:lnTo>
                <a:lnTo>
                  <a:pt x="5280" y="15816"/>
                </a:lnTo>
                <a:lnTo>
                  <a:pt x="5280" y="15841"/>
                </a:lnTo>
                <a:lnTo>
                  <a:pt x="5305" y="15865"/>
                </a:lnTo>
                <a:lnTo>
                  <a:pt x="5621" y="15889"/>
                </a:lnTo>
                <a:lnTo>
                  <a:pt x="5621" y="16108"/>
                </a:lnTo>
                <a:lnTo>
                  <a:pt x="5524" y="16133"/>
                </a:lnTo>
                <a:lnTo>
                  <a:pt x="5378" y="16157"/>
                </a:lnTo>
                <a:lnTo>
                  <a:pt x="5305" y="16181"/>
                </a:lnTo>
                <a:lnTo>
                  <a:pt x="5256" y="16230"/>
                </a:lnTo>
                <a:lnTo>
                  <a:pt x="5232" y="16254"/>
                </a:lnTo>
                <a:lnTo>
                  <a:pt x="5256" y="16279"/>
                </a:lnTo>
                <a:lnTo>
                  <a:pt x="5305" y="16327"/>
                </a:lnTo>
                <a:lnTo>
                  <a:pt x="5353" y="16352"/>
                </a:lnTo>
                <a:lnTo>
                  <a:pt x="5475" y="16376"/>
                </a:lnTo>
                <a:lnTo>
                  <a:pt x="5597" y="16376"/>
                </a:lnTo>
                <a:lnTo>
                  <a:pt x="5572" y="16571"/>
                </a:lnTo>
                <a:lnTo>
                  <a:pt x="5572" y="16668"/>
                </a:lnTo>
                <a:lnTo>
                  <a:pt x="5280" y="16668"/>
                </a:lnTo>
                <a:lnTo>
                  <a:pt x="5207" y="16692"/>
                </a:lnTo>
                <a:lnTo>
                  <a:pt x="5159" y="16741"/>
                </a:lnTo>
                <a:lnTo>
                  <a:pt x="5159" y="16790"/>
                </a:lnTo>
                <a:lnTo>
                  <a:pt x="5207" y="16838"/>
                </a:lnTo>
                <a:lnTo>
                  <a:pt x="5256" y="16863"/>
                </a:lnTo>
                <a:lnTo>
                  <a:pt x="5402" y="16887"/>
                </a:lnTo>
                <a:lnTo>
                  <a:pt x="5548" y="16887"/>
                </a:lnTo>
                <a:lnTo>
                  <a:pt x="5524" y="17082"/>
                </a:lnTo>
                <a:lnTo>
                  <a:pt x="5426" y="17106"/>
                </a:lnTo>
                <a:lnTo>
                  <a:pt x="5280" y="17130"/>
                </a:lnTo>
                <a:lnTo>
                  <a:pt x="5207" y="17155"/>
                </a:lnTo>
                <a:lnTo>
                  <a:pt x="5134" y="17203"/>
                </a:lnTo>
                <a:lnTo>
                  <a:pt x="5134" y="17228"/>
                </a:lnTo>
                <a:lnTo>
                  <a:pt x="5134" y="17252"/>
                </a:lnTo>
                <a:lnTo>
                  <a:pt x="5207" y="17276"/>
                </a:lnTo>
                <a:lnTo>
                  <a:pt x="5280" y="17276"/>
                </a:lnTo>
                <a:lnTo>
                  <a:pt x="5426" y="17301"/>
                </a:lnTo>
                <a:lnTo>
                  <a:pt x="5499" y="17301"/>
                </a:lnTo>
                <a:lnTo>
                  <a:pt x="5475" y="17544"/>
                </a:lnTo>
                <a:lnTo>
                  <a:pt x="5378" y="17544"/>
                </a:lnTo>
                <a:lnTo>
                  <a:pt x="5256" y="17593"/>
                </a:lnTo>
                <a:lnTo>
                  <a:pt x="5183" y="17641"/>
                </a:lnTo>
                <a:lnTo>
                  <a:pt x="5183" y="17666"/>
                </a:lnTo>
                <a:lnTo>
                  <a:pt x="5183" y="17690"/>
                </a:lnTo>
                <a:lnTo>
                  <a:pt x="5207" y="17739"/>
                </a:lnTo>
                <a:lnTo>
                  <a:pt x="5256" y="17763"/>
                </a:lnTo>
                <a:lnTo>
                  <a:pt x="5378" y="17787"/>
                </a:lnTo>
                <a:lnTo>
                  <a:pt x="5451" y="17812"/>
                </a:lnTo>
                <a:lnTo>
                  <a:pt x="5426" y="17982"/>
                </a:lnTo>
                <a:lnTo>
                  <a:pt x="5329" y="17982"/>
                </a:lnTo>
                <a:lnTo>
                  <a:pt x="5086" y="18006"/>
                </a:lnTo>
                <a:lnTo>
                  <a:pt x="5037" y="18031"/>
                </a:lnTo>
                <a:lnTo>
                  <a:pt x="5013" y="18055"/>
                </a:lnTo>
                <a:lnTo>
                  <a:pt x="5013" y="18104"/>
                </a:lnTo>
                <a:lnTo>
                  <a:pt x="5061" y="18152"/>
                </a:lnTo>
                <a:lnTo>
                  <a:pt x="5159" y="18201"/>
                </a:lnTo>
                <a:lnTo>
                  <a:pt x="5280" y="18225"/>
                </a:lnTo>
                <a:lnTo>
                  <a:pt x="5402" y="18225"/>
                </a:lnTo>
                <a:lnTo>
                  <a:pt x="5402" y="18420"/>
                </a:lnTo>
                <a:lnTo>
                  <a:pt x="5353" y="18420"/>
                </a:lnTo>
                <a:lnTo>
                  <a:pt x="5207" y="18444"/>
                </a:lnTo>
                <a:lnTo>
                  <a:pt x="5134" y="18469"/>
                </a:lnTo>
                <a:lnTo>
                  <a:pt x="5086" y="18517"/>
                </a:lnTo>
                <a:lnTo>
                  <a:pt x="5061" y="18566"/>
                </a:lnTo>
                <a:lnTo>
                  <a:pt x="5086" y="18615"/>
                </a:lnTo>
                <a:lnTo>
                  <a:pt x="5134" y="18663"/>
                </a:lnTo>
                <a:lnTo>
                  <a:pt x="5183" y="18688"/>
                </a:lnTo>
                <a:lnTo>
                  <a:pt x="5329" y="18712"/>
                </a:lnTo>
                <a:lnTo>
                  <a:pt x="5378" y="18712"/>
                </a:lnTo>
                <a:lnTo>
                  <a:pt x="5353" y="18907"/>
                </a:lnTo>
                <a:lnTo>
                  <a:pt x="5280" y="18907"/>
                </a:lnTo>
                <a:lnTo>
                  <a:pt x="5183" y="18955"/>
                </a:lnTo>
                <a:lnTo>
                  <a:pt x="5159" y="18980"/>
                </a:lnTo>
                <a:lnTo>
                  <a:pt x="5159" y="19004"/>
                </a:lnTo>
                <a:lnTo>
                  <a:pt x="5159" y="19053"/>
                </a:lnTo>
                <a:lnTo>
                  <a:pt x="5183" y="19077"/>
                </a:lnTo>
                <a:lnTo>
                  <a:pt x="5256" y="19126"/>
                </a:lnTo>
                <a:lnTo>
                  <a:pt x="5353" y="19126"/>
                </a:lnTo>
                <a:lnTo>
                  <a:pt x="5353" y="19539"/>
                </a:lnTo>
                <a:lnTo>
                  <a:pt x="5353" y="19637"/>
                </a:lnTo>
                <a:lnTo>
                  <a:pt x="5402" y="19710"/>
                </a:lnTo>
                <a:lnTo>
                  <a:pt x="5475" y="19758"/>
                </a:lnTo>
                <a:lnTo>
                  <a:pt x="5548" y="19783"/>
                </a:lnTo>
                <a:lnTo>
                  <a:pt x="5572" y="19807"/>
                </a:lnTo>
                <a:lnTo>
                  <a:pt x="5718" y="19953"/>
                </a:lnTo>
                <a:lnTo>
                  <a:pt x="5840" y="20074"/>
                </a:lnTo>
                <a:lnTo>
                  <a:pt x="5986" y="20220"/>
                </a:lnTo>
                <a:lnTo>
                  <a:pt x="6132" y="20366"/>
                </a:lnTo>
                <a:lnTo>
                  <a:pt x="5961" y="20366"/>
                </a:lnTo>
                <a:lnTo>
                  <a:pt x="5816" y="20342"/>
                </a:lnTo>
                <a:lnTo>
                  <a:pt x="5670" y="20318"/>
                </a:lnTo>
                <a:lnTo>
                  <a:pt x="5524" y="20269"/>
                </a:lnTo>
                <a:lnTo>
                  <a:pt x="5378" y="20196"/>
                </a:lnTo>
                <a:lnTo>
                  <a:pt x="5232" y="20099"/>
                </a:lnTo>
                <a:lnTo>
                  <a:pt x="5086" y="20001"/>
                </a:lnTo>
                <a:lnTo>
                  <a:pt x="4940" y="19928"/>
                </a:lnTo>
                <a:lnTo>
                  <a:pt x="4818" y="19539"/>
                </a:lnTo>
                <a:lnTo>
                  <a:pt x="4721" y="19126"/>
                </a:lnTo>
                <a:lnTo>
                  <a:pt x="4672" y="18712"/>
                </a:lnTo>
                <a:lnTo>
                  <a:pt x="4623" y="18274"/>
                </a:lnTo>
                <a:lnTo>
                  <a:pt x="4575" y="17447"/>
                </a:lnTo>
                <a:lnTo>
                  <a:pt x="4526" y="16619"/>
                </a:lnTo>
                <a:lnTo>
                  <a:pt x="4477" y="15670"/>
                </a:lnTo>
                <a:lnTo>
                  <a:pt x="4429" y="14721"/>
                </a:lnTo>
                <a:lnTo>
                  <a:pt x="4404" y="14235"/>
                </a:lnTo>
                <a:lnTo>
                  <a:pt x="4380" y="13894"/>
                </a:lnTo>
                <a:lnTo>
                  <a:pt x="4331" y="13505"/>
                </a:lnTo>
                <a:lnTo>
                  <a:pt x="4258" y="13140"/>
                </a:lnTo>
                <a:lnTo>
                  <a:pt x="4161" y="12775"/>
                </a:lnTo>
                <a:lnTo>
                  <a:pt x="4112" y="12629"/>
                </a:lnTo>
                <a:lnTo>
                  <a:pt x="4039" y="12483"/>
                </a:lnTo>
                <a:lnTo>
                  <a:pt x="3966" y="12361"/>
                </a:lnTo>
                <a:lnTo>
                  <a:pt x="3893" y="12288"/>
                </a:lnTo>
                <a:lnTo>
                  <a:pt x="3820" y="12264"/>
                </a:lnTo>
                <a:lnTo>
                  <a:pt x="3577" y="12264"/>
                </a:lnTo>
                <a:lnTo>
                  <a:pt x="3504" y="12288"/>
                </a:lnTo>
                <a:lnTo>
                  <a:pt x="3407" y="12385"/>
                </a:lnTo>
                <a:lnTo>
                  <a:pt x="3334" y="12507"/>
                </a:lnTo>
                <a:lnTo>
                  <a:pt x="3309" y="12483"/>
                </a:lnTo>
                <a:lnTo>
                  <a:pt x="3188" y="12483"/>
                </a:lnTo>
                <a:lnTo>
                  <a:pt x="3066" y="12531"/>
                </a:lnTo>
                <a:lnTo>
                  <a:pt x="3042" y="12556"/>
                </a:lnTo>
                <a:lnTo>
                  <a:pt x="3042" y="12604"/>
                </a:lnTo>
                <a:lnTo>
                  <a:pt x="3066" y="12653"/>
                </a:lnTo>
                <a:lnTo>
                  <a:pt x="3115" y="12677"/>
                </a:lnTo>
                <a:lnTo>
                  <a:pt x="3236" y="12702"/>
                </a:lnTo>
                <a:lnTo>
                  <a:pt x="3261" y="12702"/>
                </a:lnTo>
                <a:lnTo>
                  <a:pt x="3212" y="12848"/>
                </a:lnTo>
                <a:lnTo>
                  <a:pt x="3042" y="12872"/>
                </a:lnTo>
                <a:lnTo>
                  <a:pt x="2871" y="12921"/>
                </a:lnTo>
                <a:lnTo>
                  <a:pt x="2871" y="12945"/>
                </a:lnTo>
                <a:lnTo>
                  <a:pt x="2871" y="12969"/>
                </a:lnTo>
                <a:lnTo>
                  <a:pt x="3017" y="13018"/>
                </a:lnTo>
                <a:lnTo>
                  <a:pt x="3163" y="13042"/>
                </a:lnTo>
                <a:lnTo>
                  <a:pt x="3139" y="13140"/>
                </a:lnTo>
                <a:lnTo>
                  <a:pt x="2969" y="13140"/>
                </a:lnTo>
                <a:lnTo>
                  <a:pt x="2847" y="13164"/>
                </a:lnTo>
                <a:lnTo>
                  <a:pt x="2725" y="13213"/>
                </a:lnTo>
                <a:lnTo>
                  <a:pt x="2701" y="13237"/>
                </a:lnTo>
                <a:lnTo>
                  <a:pt x="2701" y="13261"/>
                </a:lnTo>
                <a:lnTo>
                  <a:pt x="2701" y="13286"/>
                </a:lnTo>
                <a:lnTo>
                  <a:pt x="2725" y="13310"/>
                </a:lnTo>
                <a:lnTo>
                  <a:pt x="2847" y="13359"/>
                </a:lnTo>
                <a:lnTo>
                  <a:pt x="2969" y="13383"/>
                </a:lnTo>
                <a:lnTo>
                  <a:pt x="3090" y="13383"/>
                </a:lnTo>
                <a:lnTo>
                  <a:pt x="3066" y="13529"/>
                </a:lnTo>
                <a:lnTo>
                  <a:pt x="2847" y="13553"/>
                </a:lnTo>
                <a:lnTo>
                  <a:pt x="2750" y="13602"/>
                </a:lnTo>
                <a:lnTo>
                  <a:pt x="2652" y="13651"/>
                </a:lnTo>
                <a:lnTo>
                  <a:pt x="2628" y="13699"/>
                </a:lnTo>
                <a:lnTo>
                  <a:pt x="2652" y="13724"/>
                </a:lnTo>
                <a:lnTo>
                  <a:pt x="2847" y="13748"/>
                </a:lnTo>
                <a:lnTo>
                  <a:pt x="3042" y="13772"/>
                </a:lnTo>
                <a:lnTo>
                  <a:pt x="3042" y="13870"/>
                </a:lnTo>
                <a:lnTo>
                  <a:pt x="2920" y="13870"/>
                </a:lnTo>
                <a:lnTo>
                  <a:pt x="2774" y="13918"/>
                </a:lnTo>
                <a:lnTo>
                  <a:pt x="2701" y="13943"/>
                </a:lnTo>
                <a:lnTo>
                  <a:pt x="2628" y="13991"/>
                </a:lnTo>
                <a:lnTo>
                  <a:pt x="2628" y="14016"/>
                </a:lnTo>
                <a:lnTo>
                  <a:pt x="2701" y="14064"/>
                </a:lnTo>
                <a:lnTo>
                  <a:pt x="2798" y="14113"/>
                </a:lnTo>
                <a:lnTo>
                  <a:pt x="2896" y="14137"/>
                </a:lnTo>
                <a:lnTo>
                  <a:pt x="3017" y="14137"/>
                </a:lnTo>
                <a:lnTo>
                  <a:pt x="2993" y="14283"/>
                </a:lnTo>
                <a:lnTo>
                  <a:pt x="2871" y="14283"/>
                </a:lnTo>
                <a:lnTo>
                  <a:pt x="2725" y="14308"/>
                </a:lnTo>
                <a:lnTo>
                  <a:pt x="2677" y="14332"/>
                </a:lnTo>
                <a:lnTo>
                  <a:pt x="2604" y="14381"/>
                </a:lnTo>
                <a:lnTo>
                  <a:pt x="2604" y="14405"/>
                </a:lnTo>
                <a:lnTo>
                  <a:pt x="2579" y="14429"/>
                </a:lnTo>
                <a:lnTo>
                  <a:pt x="2604" y="14502"/>
                </a:lnTo>
                <a:lnTo>
                  <a:pt x="2677" y="14551"/>
                </a:lnTo>
                <a:lnTo>
                  <a:pt x="2725" y="14575"/>
                </a:lnTo>
                <a:lnTo>
                  <a:pt x="2871" y="14600"/>
                </a:lnTo>
                <a:lnTo>
                  <a:pt x="2969" y="14600"/>
                </a:lnTo>
                <a:lnTo>
                  <a:pt x="2969" y="14721"/>
                </a:lnTo>
                <a:lnTo>
                  <a:pt x="2969" y="14794"/>
                </a:lnTo>
                <a:lnTo>
                  <a:pt x="2774" y="14819"/>
                </a:lnTo>
                <a:lnTo>
                  <a:pt x="2628" y="14843"/>
                </a:lnTo>
                <a:lnTo>
                  <a:pt x="2555" y="14892"/>
                </a:lnTo>
                <a:lnTo>
                  <a:pt x="2506" y="14940"/>
                </a:lnTo>
                <a:lnTo>
                  <a:pt x="2482" y="14989"/>
                </a:lnTo>
                <a:lnTo>
                  <a:pt x="2506" y="15013"/>
                </a:lnTo>
                <a:lnTo>
                  <a:pt x="2579" y="15038"/>
                </a:lnTo>
                <a:lnTo>
                  <a:pt x="2652" y="15062"/>
                </a:lnTo>
                <a:lnTo>
                  <a:pt x="2823" y="15062"/>
                </a:lnTo>
                <a:lnTo>
                  <a:pt x="2944" y="15038"/>
                </a:lnTo>
                <a:lnTo>
                  <a:pt x="2944" y="15232"/>
                </a:lnTo>
                <a:lnTo>
                  <a:pt x="2871" y="15232"/>
                </a:lnTo>
                <a:lnTo>
                  <a:pt x="2677" y="15257"/>
                </a:lnTo>
                <a:lnTo>
                  <a:pt x="2506" y="15305"/>
                </a:lnTo>
                <a:lnTo>
                  <a:pt x="2506" y="15330"/>
                </a:lnTo>
                <a:lnTo>
                  <a:pt x="2506" y="15354"/>
                </a:lnTo>
                <a:lnTo>
                  <a:pt x="2701" y="15378"/>
                </a:lnTo>
                <a:lnTo>
                  <a:pt x="2920" y="15403"/>
                </a:lnTo>
                <a:lnTo>
                  <a:pt x="2920" y="15622"/>
                </a:lnTo>
                <a:lnTo>
                  <a:pt x="2798" y="15646"/>
                </a:lnTo>
                <a:lnTo>
                  <a:pt x="2652" y="15695"/>
                </a:lnTo>
                <a:lnTo>
                  <a:pt x="2506" y="15768"/>
                </a:lnTo>
                <a:lnTo>
                  <a:pt x="2506" y="15792"/>
                </a:lnTo>
                <a:lnTo>
                  <a:pt x="2506" y="15816"/>
                </a:lnTo>
                <a:lnTo>
                  <a:pt x="2798" y="15841"/>
                </a:lnTo>
                <a:lnTo>
                  <a:pt x="2896" y="15841"/>
                </a:lnTo>
                <a:lnTo>
                  <a:pt x="2896" y="15914"/>
                </a:lnTo>
                <a:lnTo>
                  <a:pt x="2750" y="15938"/>
                </a:lnTo>
                <a:lnTo>
                  <a:pt x="2604" y="15987"/>
                </a:lnTo>
                <a:lnTo>
                  <a:pt x="2482" y="16060"/>
                </a:lnTo>
                <a:lnTo>
                  <a:pt x="2433" y="16108"/>
                </a:lnTo>
                <a:lnTo>
                  <a:pt x="2433" y="16157"/>
                </a:lnTo>
                <a:lnTo>
                  <a:pt x="2433" y="16181"/>
                </a:lnTo>
                <a:lnTo>
                  <a:pt x="2506" y="16230"/>
                </a:lnTo>
                <a:lnTo>
                  <a:pt x="2579" y="16254"/>
                </a:lnTo>
                <a:lnTo>
                  <a:pt x="2725" y="16254"/>
                </a:lnTo>
                <a:lnTo>
                  <a:pt x="2896" y="16230"/>
                </a:lnTo>
                <a:lnTo>
                  <a:pt x="2871" y="16425"/>
                </a:lnTo>
                <a:lnTo>
                  <a:pt x="2628" y="16473"/>
                </a:lnTo>
                <a:lnTo>
                  <a:pt x="2506" y="16498"/>
                </a:lnTo>
                <a:lnTo>
                  <a:pt x="2409" y="16546"/>
                </a:lnTo>
                <a:lnTo>
                  <a:pt x="2409" y="16571"/>
                </a:lnTo>
                <a:lnTo>
                  <a:pt x="2409" y="16595"/>
                </a:lnTo>
                <a:lnTo>
                  <a:pt x="2506" y="16644"/>
                </a:lnTo>
                <a:lnTo>
                  <a:pt x="2628" y="16668"/>
                </a:lnTo>
                <a:lnTo>
                  <a:pt x="2871" y="16692"/>
                </a:lnTo>
                <a:lnTo>
                  <a:pt x="2847" y="16936"/>
                </a:lnTo>
                <a:lnTo>
                  <a:pt x="2701" y="16936"/>
                </a:lnTo>
                <a:lnTo>
                  <a:pt x="2555" y="16960"/>
                </a:lnTo>
                <a:lnTo>
                  <a:pt x="2458" y="16984"/>
                </a:lnTo>
                <a:lnTo>
                  <a:pt x="2409" y="17033"/>
                </a:lnTo>
                <a:lnTo>
                  <a:pt x="2385" y="17057"/>
                </a:lnTo>
                <a:lnTo>
                  <a:pt x="2433" y="17106"/>
                </a:lnTo>
                <a:lnTo>
                  <a:pt x="2482" y="17130"/>
                </a:lnTo>
                <a:lnTo>
                  <a:pt x="2604" y="17155"/>
                </a:lnTo>
                <a:lnTo>
                  <a:pt x="2847" y="17155"/>
                </a:lnTo>
                <a:lnTo>
                  <a:pt x="2823" y="17349"/>
                </a:lnTo>
                <a:lnTo>
                  <a:pt x="2701" y="17398"/>
                </a:lnTo>
                <a:lnTo>
                  <a:pt x="2604" y="17447"/>
                </a:lnTo>
                <a:lnTo>
                  <a:pt x="2506" y="17495"/>
                </a:lnTo>
                <a:lnTo>
                  <a:pt x="2458" y="17568"/>
                </a:lnTo>
                <a:lnTo>
                  <a:pt x="2433" y="17593"/>
                </a:lnTo>
                <a:lnTo>
                  <a:pt x="2458" y="17641"/>
                </a:lnTo>
                <a:lnTo>
                  <a:pt x="2458" y="17666"/>
                </a:lnTo>
                <a:lnTo>
                  <a:pt x="2506" y="17690"/>
                </a:lnTo>
                <a:lnTo>
                  <a:pt x="2652" y="17690"/>
                </a:lnTo>
                <a:lnTo>
                  <a:pt x="2823" y="17641"/>
                </a:lnTo>
                <a:lnTo>
                  <a:pt x="2798" y="17860"/>
                </a:lnTo>
                <a:lnTo>
                  <a:pt x="2628" y="17933"/>
                </a:lnTo>
                <a:lnTo>
                  <a:pt x="2506" y="17958"/>
                </a:lnTo>
                <a:lnTo>
                  <a:pt x="2482" y="17958"/>
                </a:lnTo>
                <a:lnTo>
                  <a:pt x="2458" y="17982"/>
                </a:lnTo>
                <a:lnTo>
                  <a:pt x="2458" y="18006"/>
                </a:lnTo>
                <a:lnTo>
                  <a:pt x="2482" y="18031"/>
                </a:lnTo>
                <a:lnTo>
                  <a:pt x="2628" y="18055"/>
                </a:lnTo>
                <a:lnTo>
                  <a:pt x="2798" y="18055"/>
                </a:lnTo>
                <a:lnTo>
                  <a:pt x="2774" y="18298"/>
                </a:lnTo>
                <a:lnTo>
                  <a:pt x="2725" y="18298"/>
                </a:lnTo>
                <a:lnTo>
                  <a:pt x="2628" y="18323"/>
                </a:lnTo>
                <a:lnTo>
                  <a:pt x="2506" y="18371"/>
                </a:lnTo>
                <a:lnTo>
                  <a:pt x="2482" y="18396"/>
                </a:lnTo>
                <a:lnTo>
                  <a:pt x="2482" y="18420"/>
                </a:lnTo>
                <a:lnTo>
                  <a:pt x="2482" y="18444"/>
                </a:lnTo>
                <a:lnTo>
                  <a:pt x="2506" y="18444"/>
                </a:lnTo>
                <a:lnTo>
                  <a:pt x="2604" y="18493"/>
                </a:lnTo>
                <a:lnTo>
                  <a:pt x="2725" y="18542"/>
                </a:lnTo>
                <a:lnTo>
                  <a:pt x="2750" y="18542"/>
                </a:lnTo>
                <a:lnTo>
                  <a:pt x="2725" y="18688"/>
                </a:lnTo>
                <a:lnTo>
                  <a:pt x="2628" y="18712"/>
                </a:lnTo>
                <a:lnTo>
                  <a:pt x="2506" y="18712"/>
                </a:lnTo>
                <a:lnTo>
                  <a:pt x="2458" y="18736"/>
                </a:lnTo>
                <a:lnTo>
                  <a:pt x="2409" y="18761"/>
                </a:lnTo>
                <a:lnTo>
                  <a:pt x="2385" y="18809"/>
                </a:lnTo>
                <a:lnTo>
                  <a:pt x="2385" y="18858"/>
                </a:lnTo>
                <a:lnTo>
                  <a:pt x="2433" y="18882"/>
                </a:lnTo>
                <a:lnTo>
                  <a:pt x="2482" y="18931"/>
                </a:lnTo>
                <a:lnTo>
                  <a:pt x="2604" y="18955"/>
                </a:lnTo>
                <a:lnTo>
                  <a:pt x="2701" y="18955"/>
                </a:lnTo>
                <a:lnTo>
                  <a:pt x="2677" y="19053"/>
                </a:lnTo>
                <a:lnTo>
                  <a:pt x="2604" y="19077"/>
                </a:lnTo>
                <a:lnTo>
                  <a:pt x="2555" y="19101"/>
                </a:lnTo>
                <a:lnTo>
                  <a:pt x="2433" y="19174"/>
                </a:lnTo>
                <a:lnTo>
                  <a:pt x="2433" y="19199"/>
                </a:lnTo>
                <a:lnTo>
                  <a:pt x="2433" y="19223"/>
                </a:lnTo>
                <a:lnTo>
                  <a:pt x="2531" y="19272"/>
                </a:lnTo>
                <a:lnTo>
                  <a:pt x="2628" y="19320"/>
                </a:lnTo>
                <a:lnTo>
                  <a:pt x="2604" y="19466"/>
                </a:lnTo>
                <a:lnTo>
                  <a:pt x="2458" y="19466"/>
                </a:lnTo>
                <a:lnTo>
                  <a:pt x="2360" y="19515"/>
                </a:lnTo>
                <a:lnTo>
                  <a:pt x="2336" y="19564"/>
                </a:lnTo>
                <a:lnTo>
                  <a:pt x="2360" y="19612"/>
                </a:lnTo>
                <a:lnTo>
                  <a:pt x="2385" y="19661"/>
                </a:lnTo>
                <a:lnTo>
                  <a:pt x="2433" y="19685"/>
                </a:lnTo>
                <a:lnTo>
                  <a:pt x="2531" y="19734"/>
                </a:lnTo>
                <a:lnTo>
                  <a:pt x="2458" y="19928"/>
                </a:lnTo>
                <a:lnTo>
                  <a:pt x="2312" y="20001"/>
                </a:lnTo>
                <a:lnTo>
                  <a:pt x="2166" y="20099"/>
                </a:lnTo>
                <a:lnTo>
                  <a:pt x="2020" y="20196"/>
                </a:lnTo>
                <a:lnTo>
                  <a:pt x="1874" y="20269"/>
                </a:lnTo>
                <a:lnTo>
                  <a:pt x="1728" y="20318"/>
                </a:lnTo>
                <a:lnTo>
                  <a:pt x="1582" y="20342"/>
                </a:lnTo>
                <a:lnTo>
                  <a:pt x="1436" y="20366"/>
                </a:lnTo>
                <a:lnTo>
                  <a:pt x="1265" y="20366"/>
                </a:lnTo>
                <a:lnTo>
                  <a:pt x="1411" y="20220"/>
                </a:lnTo>
                <a:lnTo>
                  <a:pt x="1557" y="20074"/>
                </a:lnTo>
                <a:lnTo>
                  <a:pt x="1679" y="19953"/>
                </a:lnTo>
                <a:lnTo>
                  <a:pt x="1825" y="19807"/>
                </a:lnTo>
                <a:lnTo>
                  <a:pt x="1849" y="19783"/>
                </a:lnTo>
                <a:lnTo>
                  <a:pt x="1922" y="19758"/>
                </a:lnTo>
                <a:lnTo>
                  <a:pt x="1995" y="19710"/>
                </a:lnTo>
                <a:lnTo>
                  <a:pt x="2020" y="19637"/>
                </a:lnTo>
                <a:lnTo>
                  <a:pt x="2044" y="19539"/>
                </a:lnTo>
                <a:lnTo>
                  <a:pt x="2020" y="18785"/>
                </a:lnTo>
                <a:lnTo>
                  <a:pt x="1971" y="18055"/>
                </a:lnTo>
                <a:lnTo>
                  <a:pt x="1825" y="16571"/>
                </a:lnTo>
                <a:lnTo>
                  <a:pt x="1752" y="15792"/>
                </a:lnTo>
                <a:lnTo>
                  <a:pt x="1703" y="15013"/>
                </a:lnTo>
                <a:lnTo>
                  <a:pt x="1679" y="13456"/>
                </a:lnTo>
                <a:lnTo>
                  <a:pt x="1655" y="12702"/>
                </a:lnTo>
                <a:lnTo>
                  <a:pt x="1679" y="11947"/>
                </a:lnTo>
                <a:lnTo>
                  <a:pt x="1703" y="11583"/>
                </a:lnTo>
                <a:lnTo>
                  <a:pt x="1752" y="11218"/>
                </a:lnTo>
                <a:lnTo>
                  <a:pt x="1825" y="10853"/>
                </a:lnTo>
                <a:lnTo>
                  <a:pt x="1922" y="10488"/>
                </a:lnTo>
                <a:lnTo>
                  <a:pt x="2044" y="10171"/>
                </a:lnTo>
                <a:lnTo>
                  <a:pt x="2166" y="9855"/>
                </a:lnTo>
                <a:lnTo>
                  <a:pt x="2287" y="9539"/>
                </a:lnTo>
                <a:lnTo>
                  <a:pt x="2360" y="9198"/>
                </a:lnTo>
                <a:lnTo>
                  <a:pt x="2385" y="8906"/>
                </a:lnTo>
                <a:lnTo>
                  <a:pt x="2385" y="8590"/>
                </a:lnTo>
                <a:lnTo>
                  <a:pt x="2385" y="8006"/>
                </a:lnTo>
                <a:lnTo>
                  <a:pt x="2458" y="7957"/>
                </a:lnTo>
                <a:lnTo>
                  <a:pt x="2482" y="7908"/>
                </a:lnTo>
                <a:lnTo>
                  <a:pt x="2506" y="7835"/>
                </a:lnTo>
                <a:lnTo>
                  <a:pt x="2506" y="7762"/>
                </a:lnTo>
                <a:lnTo>
                  <a:pt x="2506" y="7689"/>
                </a:lnTo>
                <a:lnTo>
                  <a:pt x="2458" y="7641"/>
                </a:lnTo>
                <a:lnTo>
                  <a:pt x="2385" y="7592"/>
                </a:lnTo>
                <a:lnTo>
                  <a:pt x="2312" y="7568"/>
                </a:lnTo>
                <a:lnTo>
                  <a:pt x="2214" y="7543"/>
                </a:lnTo>
                <a:lnTo>
                  <a:pt x="2141" y="7519"/>
                </a:lnTo>
                <a:lnTo>
                  <a:pt x="2093" y="7446"/>
                </a:lnTo>
                <a:lnTo>
                  <a:pt x="2044" y="7373"/>
                </a:lnTo>
                <a:lnTo>
                  <a:pt x="1947" y="7227"/>
                </a:lnTo>
                <a:lnTo>
                  <a:pt x="1898" y="7057"/>
                </a:lnTo>
                <a:lnTo>
                  <a:pt x="1874" y="6886"/>
                </a:lnTo>
                <a:lnTo>
                  <a:pt x="1874" y="6716"/>
                </a:lnTo>
                <a:lnTo>
                  <a:pt x="1898" y="6643"/>
                </a:lnTo>
                <a:lnTo>
                  <a:pt x="1971" y="6570"/>
                </a:lnTo>
                <a:lnTo>
                  <a:pt x="2093" y="6473"/>
                </a:lnTo>
                <a:lnTo>
                  <a:pt x="2117" y="6400"/>
                </a:lnTo>
                <a:lnTo>
                  <a:pt x="2117" y="6327"/>
                </a:lnTo>
                <a:lnTo>
                  <a:pt x="2093" y="6254"/>
                </a:lnTo>
                <a:lnTo>
                  <a:pt x="2020" y="6205"/>
                </a:lnTo>
                <a:lnTo>
                  <a:pt x="1947" y="6181"/>
                </a:lnTo>
                <a:lnTo>
                  <a:pt x="1849" y="6181"/>
                </a:lnTo>
                <a:lnTo>
                  <a:pt x="1801" y="6205"/>
                </a:lnTo>
                <a:lnTo>
                  <a:pt x="1728" y="6229"/>
                </a:lnTo>
                <a:lnTo>
                  <a:pt x="1630" y="6327"/>
                </a:lnTo>
                <a:lnTo>
                  <a:pt x="1557" y="6473"/>
                </a:lnTo>
                <a:lnTo>
                  <a:pt x="1484" y="6619"/>
                </a:lnTo>
                <a:lnTo>
                  <a:pt x="1460" y="6789"/>
                </a:lnTo>
                <a:lnTo>
                  <a:pt x="1460" y="6935"/>
                </a:lnTo>
                <a:lnTo>
                  <a:pt x="1460" y="7081"/>
                </a:lnTo>
                <a:lnTo>
                  <a:pt x="1533" y="7300"/>
                </a:lnTo>
                <a:lnTo>
                  <a:pt x="1630" y="7543"/>
                </a:lnTo>
                <a:lnTo>
                  <a:pt x="1606" y="7568"/>
                </a:lnTo>
                <a:lnTo>
                  <a:pt x="1533" y="7519"/>
                </a:lnTo>
                <a:lnTo>
                  <a:pt x="1411" y="7470"/>
                </a:lnTo>
                <a:lnTo>
                  <a:pt x="1363" y="7446"/>
                </a:lnTo>
                <a:lnTo>
                  <a:pt x="1290" y="7446"/>
                </a:lnTo>
                <a:lnTo>
                  <a:pt x="1265" y="7470"/>
                </a:lnTo>
                <a:lnTo>
                  <a:pt x="1241" y="7495"/>
                </a:lnTo>
                <a:lnTo>
                  <a:pt x="1241" y="7568"/>
                </a:lnTo>
                <a:lnTo>
                  <a:pt x="1290" y="7616"/>
                </a:lnTo>
                <a:lnTo>
                  <a:pt x="1363" y="7689"/>
                </a:lnTo>
                <a:lnTo>
                  <a:pt x="1460" y="7787"/>
                </a:lnTo>
                <a:lnTo>
                  <a:pt x="1436" y="7860"/>
                </a:lnTo>
                <a:lnTo>
                  <a:pt x="1314" y="7811"/>
                </a:lnTo>
                <a:lnTo>
                  <a:pt x="1192" y="7762"/>
                </a:lnTo>
                <a:lnTo>
                  <a:pt x="1071" y="7738"/>
                </a:lnTo>
                <a:lnTo>
                  <a:pt x="1022" y="7762"/>
                </a:lnTo>
                <a:lnTo>
                  <a:pt x="998" y="7811"/>
                </a:lnTo>
                <a:lnTo>
                  <a:pt x="1022" y="7835"/>
                </a:lnTo>
                <a:lnTo>
                  <a:pt x="1071" y="7908"/>
                </a:lnTo>
                <a:lnTo>
                  <a:pt x="1144" y="7981"/>
                </a:lnTo>
                <a:lnTo>
                  <a:pt x="1314" y="8103"/>
                </a:lnTo>
                <a:lnTo>
                  <a:pt x="1265" y="8249"/>
                </a:lnTo>
                <a:lnTo>
                  <a:pt x="1168" y="8225"/>
                </a:lnTo>
                <a:lnTo>
                  <a:pt x="1095" y="8200"/>
                </a:lnTo>
                <a:lnTo>
                  <a:pt x="998" y="8225"/>
                </a:lnTo>
                <a:lnTo>
                  <a:pt x="949" y="8249"/>
                </a:lnTo>
                <a:lnTo>
                  <a:pt x="949" y="8273"/>
                </a:lnTo>
                <a:lnTo>
                  <a:pt x="949" y="8322"/>
                </a:lnTo>
                <a:lnTo>
                  <a:pt x="1022" y="8371"/>
                </a:lnTo>
                <a:lnTo>
                  <a:pt x="1095" y="8419"/>
                </a:lnTo>
                <a:lnTo>
                  <a:pt x="1192" y="8444"/>
                </a:lnTo>
                <a:lnTo>
                  <a:pt x="1168" y="8468"/>
                </a:lnTo>
                <a:lnTo>
                  <a:pt x="973" y="8468"/>
                </a:lnTo>
                <a:lnTo>
                  <a:pt x="900" y="8492"/>
                </a:lnTo>
                <a:lnTo>
                  <a:pt x="852" y="8541"/>
                </a:lnTo>
                <a:lnTo>
                  <a:pt x="827" y="8565"/>
                </a:lnTo>
                <a:lnTo>
                  <a:pt x="803" y="8614"/>
                </a:lnTo>
                <a:lnTo>
                  <a:pt x="827" y="8663"/>
                </a:lnTo>
                <a:lnTo>
                  <a:pt x="852" y="8711"/>
                </a:lnTo>
                <a:lnTo>
                  <a:pt x="949" y="8760"/>
                </a:lnTo>
                <a:lnTo>
                  <a:pt x="1071" y="8784"/>
                </a:lnTo>
                <a:lnTo>
                  <a:pt x="1095" y="8784"/>
                </a:lnTo>
                <a:lnTo>
                  <a:pt x="1046" y="8979"/>
                </a:lnTo>
                <a:lnTo>
                  <a:pt x="803" y="8979"/>
                </a:lnTo>
                <a:lnTo>
                  <a:pt x="779" y="9028"/>
                </a:lnTo>
                <a:lnTo>
                  <a:pt x="779" y="9052"/>
                </a:lnTo>
                <a:lnTo>
                  <a:pt x="779" y="9101"/>
                </a:lnTo>
                <a:lnTo>
                  <a:pt x="827" y="9149"/>
                </a:lnTo>
                <a:lnTo>
                  <a:pt x="876" y="9174"/>
                </a:lnTo>
                <a:lnTo>
                  <a:pt x="973" y="9198"/>
                </a:lnTo>
                <a:lnTo>
                  <a:pt x="998" y="9222"/>
                </a:lnTo>
                <a:lnTo>
                  <a:pt x="998" y="9368"/>
                </a:lnTo>
                <a:lnTo>
                  <a:pt x="852" y="9368"/>
                </a:lnTo>
                <a:lnTo>
                  <a:pt x="803" y="9393"/>
                </a:lnTo>
                <a:lnTo>
                  <a:pt x="754" y="9417"/>
                </a:lnTo>
                <a:lnTo>
                  <a:pt x="730" y="9490"/>
                </a:lnTo>
                <a:lnTo>
                  <a:pt x="730" y="9539"/>
                </a:lnTo>
                <a:lnTo>
                  <a:pt x="730" y="9563"/>
                </a:lnTo>
                <a:lnTo>
                  <a:pt x="779" y="9612"/>
                </a:lnTo>
                <a:lnTo>
                  <a:pt x="827" y="9636"/>
                </a:lnTo>
                <a:lnTo>
                  <a:pt x="949" y="9660"/>
                </a:lnTo>
                <a:lnTo>
                  <a:pt x="949" y="9806"/>
                </a:lnTo>
                <a:lnTo>
                  <a:pt x="876" y="9806"/>
                </a:lnTo>
                <a:lnTo>
                  <a:pt x="803" y="9831"/>
                </a:lnTo>
                <a:lnTo>
                  <a:pt x="730" y="9879"/>
                </a:lnTo>
                <a:lnTo>
                  <a:pt x="681" y="9904"/>
                </a:lnTo>
                <a:lnTo>
                  <a:pt x="681" y="9952"/>
                </a:lnTo>
                <a:lnTo>
                  <a:pt x="681" y="10001"/>
                </a:lnTo>
                <a:lnTo>
                  <a:pt x="730" y="10050"/>
                </a:lnTo>
                <a:lnTo>
                  <a:pt x="827" y="10074"/>
                </a:lnTo>
                <a:lnTo>
                  <a:pt x="949" y="10074"/>
                </a:lnTo>
                <a:lnTo>
                  <a:pt x="949" y="10123"/>
                </a:lnTo>
                <a:lnTo>
                  <a:pt x="852" y="10147"/>
                </a:lnTo>
                <a:lnTo>
                  <a:pt x="803" y="10196"/>
                </a:lnTo>
                <a:lnTo>
                  <a:pt x="754" y="10244"/>
                </a:lnTo>
                <a:lnTo>
                  <a:pt x="754" y="10269"/>
                </a:lnTo>
                <a:lnTo>
                  <a:pt x="779" y="10293"/>
                </a:lnTo>
                <a:lnTo>
                  <a:pt x="876" y="10342"/>
                </a:lnTo>
                <a:lnTo>
                  <a:pt x="949" y="10342"/>
                </a:lnTo>
                <a:lnTo>
                  <a:pt x="973" y="10390"/>
                </a:lnTo>
                <a:lnTo>
                  <a:pt x="973" y="10463"/>
                </a:lnTo>
                <a:lnTo>
                  <a:pt x="925" y="10512"/>
                </a:lnTo>
                <a:lnTo>
                  <a:pt x="876" y="10585"/>
                </a:lnTo>
                <a:lnTo>
                  <a:pt x="852" y="10658"/>
                </a:lnTo>
                <a:lnTo>
                  <a:pt x="876" y="10755"/>
                </a:lnTo>
                <a:lnTo>
                  <a:pt x="925" y="10853"/>
                </a:lnTo>
                <a:lnTo>
                  <a:pt x="949" y="10999"/>
                </a:lnTo>
                <a:lnTo>
                  <a:pt x="973" y="11266"/>
                </a:lnTo>
                <a:lnTo>
                  <a:pt x="925" y="11534"/>
                </a:lnTo>
                <a:lnTo>
                  <a:pt x="876" y="11656"/>
                </a:lnTo>
                <a:lnTo>
                  <a:pt x="827" y="11753"/>
                </a:lnTo>
                <a:lnTo>
                  <a:pt x="803" y="11801"/>
                </a:lnTo>
                <a:lnTo>
                  <a:pt x="754" y="11801"/>
                </a:lnTo>
                <a:lnTo>
                  <a:pt x="657" y="11729"/>
                </a:lnTo>
                <a:lnTo>
                  <a:pt x="560" y="11656"/>
                </a:lnTo>
                <a:lnTo>
                  <a:pt x="511" y="11583"/>
                </a:lnTo>
                <a:lnTo>
                  <a:pt x="462" y="11461"/>
                </a:lnTo>
                <a:lnTo>
                  <a:pt x="462" y="11339"/>
                </a:lnTo>
                <a:lnTo>
                  <a:pt x="487" y="11096"/>
                </a:lnTo>
                <a:lnTo>
                  <a:pt x="535" y="11047"/>
                </a:lnTo>
                <a:lnTo>
                  <a:pt x="560" y="10974"/>
                </a:lnTo>
                <a:lnTo>
                  <a:pt x="584" y="10926"/>
                </a:lnTo>
                <a:lnTo>
                  <a:pt x="584" y="10828"/>
                </a:lnTo>
                <a:lnTo>
                  <a:pt x="511" y="10342"/>
                </a:lnTo>
                <a:lnTo>
                  <a:pt x="462" y="9831"/>
                </a:lnTo>
                <a:lnTo>
                  <a:pt x="462" y="9320"/>
                </a:lnTo>
                <a:lnTo>
                  <a:pt x="511" y="8809"/>
                </a:lnTo>
                <a:lnTo>
                  <a:pt x="584" y="8298"/>
                </a:lnTo>
                <a:lnTo>
                  <a:pt x="681" y="7787"/>
                </a:lnTo>
                <a:lnTo>
                  <a:pt x="803" y="7300"/>
                </a:lnTo>
                <a:lnTo>
                  <a:pt x="949" y="6813"/>
                </a:lnTo>
                <a:lnTo>
                  <a:pt x="1119" y="6400"/>
                </a:lnTo>
                <a:lnTo>
                  <a:pt x="1314" y="6010"/>
                </a:lnTo>
                <a:lnTo>
                  <a:pt x="1557" y="5621"/>
                </a:lnTo>
                <a:lnTo>
                  <a:pt x="1703" y="5451"/>
                </a:lnTo>
                <a:lnTo>
                  <a:pt x="1849" y="5280"/>
                </a:lnTo>
                <a:lnTo>
                  <a:pt x="2044" y="5134"/>
                </a:lnTo>
                <a:lnTo>
                  <a:pt x="2214" y="4988"/>
                </a:lnTo>
                <a:lnTo>
                  <a:pt x="2409" y="4891"/>
                </a:lnTo>
                <a:lnTo>
                  <a:pt x="2628" y="4794"/>
                </a:lnTo>
                <a:lnTo>
                  <a:pt x="2823" y="4745"/>
                </a:lnTo>
                <a:lnTo>
                  <a:pt x="3066" y="4696"/>
                </a:lnTo>
                <a:lnTo>
                  <a:pt x="3528" y="4623"/>
                </a:lnTo>
                <a:close/>
                <a:moveTo>
                  <a:pt x="3893" y="0"/>
                </a:moveTo>
                <a:lnTo>
                  <a:pt x="3699" y="73"/>
                </a:lnTo>
                <a:lnTo>
                  <a:pt x="3382" y="73"/>
                </a:lnTo>
                <a:lnTo>
                  <a:pt x="3212" y="122"/>
                </a:lnTo>
                <a:lnTo>
                  <a:pt x="3066" y="195"/>
                </a:lnTo>
                <a:lnTo>
                  <a:pt x="2896" y="268"/>
                </a:lnTo>
                <a:lnTo>
                  <a:pt x="2774" y="365"/>
                </a:lnTo>
                <a:lnTo>
                  <a:pt x="2628" y="487"/>
                </a:lnTo>
                <a:lnTo>
                  <a:pt x="2506" y="609"/>
                </a:lnTo>
                <a:lnTo>
                  <a:pt x="2287" y="901"/>
                </a:lnTo>
                <a:lnTo>
                  <a:pt x="2093" y="1217"/>
                </a:lnTo>
                <a:lnTo>
                  <a:pt x="1947" y="1533"/>
                </a:lnTo>
                <a:lnTo>
                  <a:pt x="1874" y="1850"/>
                </a:lnTo>
                <a:lnTo>
                  <a:pt x="1849" y="2044"/>
                </a:lnTo>
                <a:lnTo>
                  <a:pt x="1849" y="2215"/>
                </a:lnTo>
                <a:lnTo>
                  <a:pt x="1874" y="2409"/>
                </a:lnTo>
                <a:lnTo>
                  <a:pt x="1898" y="2580"/>
                </a:lnTo>
                <a:lnTo>
                  <a:pt x="1947" y="2750"/>
                </a:lnTo>
                <a:lnTo>
                  <a:pt x="2020" y="2896"/>
                </a:lnTo>
                <a:lnTo>
                  <a:pt x="2093" y="3066"/>
                </a:lnTo>
                <a:lnTo>
                  <a:pt x="2214" y="3212"/>
                </a:lnTo>
                <a:lnTo>
                  <a:pt x="2312" y="3358"/>
                </a:lnTo>
                <a:lnTo>
                  <a:pt x="2433" y="3480"/>
                </a:lnTo>
                <a:lnTo>
                  <a:pt x="2579" y="3577"/>
                </a:lnTo>
                <a:lnTo>
                  <a:pt x="2725" y="3699"/>
                </a:lnTo>
                <a:lnTo>
                  <a:pt x="2871" y="3772"/>
                </a:lnTo>
                <a:lnTo>
                  <a:pt x="3042" y="3845"/>
                </a:lnTo>
                <a:lnTo>
                  <a:pt x="3212" y="3918"/>
                </a:lnTo>
                <a:lnTo>
                  <a:pt x="3407" y="3966"/>
                </a:lnTo>
                <a:lnTo>
                  <a:pt x="3553" y="3966"/>
                </a:lnTo>
                <a:lnTo>
                  <a:pt x="3528" y="4039"/>
                </a:lnTo>
                <a:lnTo>
                  <a:pt x="3504" y="4234"/>
                </a:lnTo>
                <a:lnTo>
                  <a:pt x="3431" y="4234"/>
                </a:lnTo>
                <a:lnTo>
                  <a:pt x="3188" y="4210"/>
                </a:lnTo>
                <a:lnTo>
                  <a:pt x="2944" y="4210"/>
                </a:lnTo>
                <a:lnTo>
                  <a:pt x="2725" y="4258"/>
                </a:lnTo>
                <a:lnTo>
                  <a:pt x="2506" y="4331"/>
                </a:lnTo>
                <a:lnTo>
                  <a:pt x="2287" y="4404"/>
                </a:lnTo>
                <a:lnTo>
                  <a:pt x="2093" y="4526"/>
                </a:lnTo>
                <a:lnTo>
                  <a:pt x="1898" y="4648"/>
                </a:lnTo>
                <a:lnTo>
                  <a:pt x="1728" y="4794"/>
                </a:lnTo>
                <a:lnTo>
                  <a:pt x="1557" y="4964"/>
                </a:lnTo>
                <a:lnTo>
                  <a:pt x="1387" y="5134"/>
                </a:lnTo>
                <a:lnTo>
                  <a:pt x="1095" y="5499"/>
                </a:lnTo>
                <a:lnTo>
                  <a:pt x="852" y="5913"/>
                </a:lnTo>
                <a:lnTo>
                  <a:pt x="633" y="6327"/>
                </a:lnTo>
                <a:lnTo>
                  <a:pt x="438" y="6862"/>
                </a:lnTo>
                <a:lnTo>
                  <a:pt x="268" y="7446"/>
                </a:lnTo>
                <a:lnTo>
                  <a:pt x="122" y="8006"/>
                </a:lnTo>
                <a:lnTo>
                  <a:pt x="49" y="8614"/>
                </a:lnTo>
                <a:lnTo>
                  <a:pt x="0" y="9198"/>
                </a:lnTo>
                <a:lnTo>
                  <a:pt x="0" y="9806"/>
                </a:lnTo>
                <a:lnTo>
                  <a:pt x="49" y="10390"/>
                </a:lnTo>
                <a:lnTo>
                  <a:pt x="122" y="10974"/>
                </a:lnTo>
                <a:lnTo>
                  <a:pt x="146" y="10974"/>
                </a:lnTo>
                <a:lnTo>
                  <a:pt x="97" y="11193"/>
                </a:lnTo>
                <a:lnTo>
                  <a:pt x="73" y="11412"/>
                </a:lnTo>
                <a:lnTo>
                  <a:pt x="97" y="11631"/>
                </a:lnTo>
                <a:lnTo>
                  <a:pt x="170" y="11777"/>
                </a:lnTo>
                <a:lnTo>
                  <a:pt x="219" y="11899"/>
                </a:lnTo>
                <a:lnTo>
                  <a:pt x="316" y="11972"/>
                </a:lnTo>
                <a:lnTo>
                  <a:pt x="414" y="12069"/>
                </a:lnTo>
                <a:lnTo>
                  <a:pt x="511" y="12142"/>
                </a:lnTo>
                <a:lnTo>
                  <a:pt x="633" y="12191"/>
                </a:lnTo>
                <a:lnTo>
                  <a:pt x="754" y="12215"/>
                </a:lnTo>
                <a:lnTo>
                  <a:pt x="876" y="12215"/>
                </a:lnTo>
                <a:lnTo>
                  <a:pt x="998" y="12166"/>
                </a:lnTo>
                <a:lnTo>
                  <a:pt x="1144" y="12069"/>
                </a:lnTo>
                <a:lnTo>
                  <a:pt x="1241" y="11923"/>
                </a:lnTo>
                <a:lnTo>
                  <a:pt x="1217" y="12604"/>
                </a:lnTo>
                <a:lnTo>
                  <a:pt x="1217" y="13261"/>
                </a:lnTo>
                <a:lnTo>
                  <a:pt x="1217" y="14040"/>
                </a:lnTo>
                <a:lnTo>
                  <a:pt x="1241" y="14819"/>
                </a:lnTo>
                <a:lnTo>
                  <a:pt x="1265" y="15597"/>
                </a:lnTo>
                <a:lnTo>
                  <a:pt x="1314" y="16376"/>
                </a:lnTo>
                <a:lnTo>
                  <a:pt x="1460" y="17958"/>
                </a:lnTo>
                <a:lnTo>
                  <a:pt x="1509" y="18736"/>
                </a:lnTo>
                <a:lnTo>
                  <a:pt x="1509" y="19515"/>
                </a:lnTo>
                <a:lnTo>
                  <a:pt x="1265" y="19685"/>
                </a:lnTo>
                <a:lnTo>
                  <a:pt x="1022" y="19904"/>
                </a:lnTo>
                <a:lnTo>
                  <a:pt x="827" y="20147"/>
                </a:lnTo>
                <a:lnTo>
                  <a:pt x="730" y="20269"/>
                </a:lnTo>
                <a:lnTo>
                  <a:pt x="681" y="20415"/>
                </a:lnTo>
                <a:lnTo>
                  <a:pt x="633" y="20512"/>
                </a:lnTo>
                <a:lnTo>
                  <a:pt x="657" y="20634"/>
                </a:lnTo>
                <a:lnTo>
                  <a:pt x="706" y="20707"/>
                </a:lnTo>
                <a:lnTo>
                  <a:pt x="803" y="20756"/>
                </a:lnTo>
                <a:lnTo>
                  <a:pt x="1119" y="20829"/>
                </a:lnTo>
                <a:lnTo>
                  <a:pt x="1411" y="20829"/>
                </a:lnTo>
                <a:lnTo>
                  <a:pt x="1703" y="20804"/>
                </a:lnTo>
                <a:lnTo>
                  <a:pt x="1995" y="20731"/>
                </a:lnTo>
                <a:lnTo>
                  <a:pt x="2214" y="20634"/>
                </a:lnTo>
                <a:lnTo>
                  <a:pt x="2458" y="20512"/>
                </a:lnTo>
                <a:lnTo>
                  <a:pt x="2555" y="20439"/>
                </a:lnTo>
                <a:lnTo>
                  <a:pt x="2652" y="20366"/>
                </a:lnTo>
                <a:lnTo>
                  <a:pt x="2750" y="20269"/>
                </a:lnTo>
                <a:lnTo>
                  <a:pt x="2798" y="20172"/>
                </a:lnTo>
                <a:lnTo>
                  <a:pt x="2847" y="20123"/>
                </a:lnTo>
                <a:lnTo>
                  <a:pt x="2871" y="20074"/>
                </a:lnTo>
                <a:lnTo>
                  <a:pt x="2969" y="19783"/>
                </a:lnTo>
                <a:lnTo>
                  <a:pt x="3042" y="19466"/>
                </a:lnTo>
                <a:lnTo>
                  <a:pt x="3090" y="19150"/>
                </a:lnTo>
                <a:lnTo>
                  <a:pt x="3139" y="18809"/>
                </a:lnTo>
                <a:lnTo>
                  <a:pt x="3188" y="18152"/>
                </a:lnTo>
                <a:lnTo>
                  <a:pt x="3236" y="17520"/>
                </a:lnTo>
                <a:lnTo>
                  <a:pt x="3285" y="16425"/>
                </a:lnTo>
                <a:lnTo>
                  <a:pt x="3334" y="15330"/>
                </a:lnTo>
                <a:lnTo>
                  <a:pt x="3407" y="14502"/>
                </a:lnTo>
                <a:lnTo>
                  <a:pt x="3480" y="13651"/>
                </a:lnTo>
                <a:lnTo>
                  <a:pt x="3528" y="13164"/>
                </a:lnTo>
                <a:lnTo>
                  <a:pt x="3601" y="12872"/>
                </a:lnTo>
                <a:lnTo>
                  <a:pt x="3650" y="12750"/>
                </a:lnTo>
                <a:lnTo>
                  <a:pt x="3699" y="12629"/>
                </a:lnTo>
                <a:lnTo>
                  <a:pt x="3747" y="12750"/>
                </a:lnTo>
                <a:lnTo>
                  <a:pt x="3796" y="12872"/>
                </a:lnTo>
                <a:lnTo>
                  <a:pt x="3845" y="13164"/>
                </a:lnTo>
                <a:lnTo>
                  <a:pt x="3918" y="13651"/>
                </a:lnTo>
                <a:lnTo>
                  <a:pt x="3991" y="14502"/>
                </a:lnTo>
                <a:lnTo>
                  <a:pt x="4064" y="15330"/>
                </a:lnTo>
                <a:lnTo>
                  <a:pt x="4112" y="16425"/>
                </a:lnTo>
                <a:lnTo>
                  <a:pt x="4161" y="17520"/>
                </a:lnTo>
                <a:lnTo>
                  <a:pt x="4210" y="18152"/>
                </a:lnTo>
                <a:lnTo>
                  <a:pt x="4258" y="18809"/>
                </a:lnTo>
                <a:lnTo>
                  <a:pt x="4307" y="19150"/>
                </a:lnTo>
                <a:lnTo>
                  <a:pt x="4356" y="19466"/>
                </a:lnTo>
                <a:lnTo>
                  <a:pt x="4429" y="19783"/>
                </a:lnTo>
                <a:lnTo>
                  <a:pt x="4526" y="20074"/>
                </a:lnTo>
                <a:lnTo>
                  <a:pt x="4550" y="20123"/>
                </a:lnTo>
                <a:lnTo>
                  <a:pt x="4599" y="20172"/>
                </a:lnTo>
                <a:lnTo>
                  <a:pt x="4648" y="20269"/>
                </a:lnTo>
                <a:lnTo>
                  <a:pt x="4745" y="20366"/>
                </a:lnTo>
                <a:lnTo>
                  <a:pt x="4842" y="20439"/>
                </a:lnTo>
                <a:lnTo>
                  <a:pt x="4940" y="20512"/>
                </a:lnTo>
                <a:lnTo>
                  <a:pt x="5183" y="20634"/>
                </a:lnTo>
                <a:lnTo>
                  <a:pt x="5402" y="20731"/>
                </a:lnTo>
                <a:lnTo>
                  <a:pt x="5694" y="20804"/>
                </a:lnTo>
                <a:lnTo>
                  <a:pt x="5986" y="20829"/>
                </a:lnTo>
                <a:lnTo>
                  <a:pt x="6278" y="20829"/>
                </a:lnTo>
                <a:lnTo>
                  <a:pt x="6594" y="20756"/>
                </a:lnTo>
                <a:lnTo>
                  <a:pt x="6691" y="20707"/>
                </a:lnTo>
                <a:lnTo>
                  <a:pt x="6740" y="20634"/>
                </a:lnTo>
                <a:lnTo>
                  <a:pt x="6740" y="20512"/>
                </a:lnTo>
                <a:lnTo>
                  <a:pt x="6716" y="20415"/>
                </a:lnTo>
                <a:lnTo>
                  <a:pt x="6667" y="20269"/>
                </a:lnTo>
                <a:lnTo>
                  <a:pt x="6570" y="20147"/>
                </a:lnTo>
                <a:lnTo>
                  <a:pt x="6375" y="19904"/>
                </a:lnTo>
                <a:lnTo>
                  <a:pt x="6132" y="19685"/>
                </a:lnTo>
                <a:lnTo>
                  <a:pt x="5864" y="19515"/>
                </a:lnTo>
                <a:lnTo>
                  <a:pt x="5889" y="18736"/>
                </a:lnTo>
                <a:lnTo>
                  <a:pt x="5937" y="17958"/>
                </a:lnTo>
                <a:lnTo>
                  <a:pt x="6059" y="16376"/>
                </a:lnTo>
                <a:lnTo>
                  <a:pt x="6132" y="15597"/>
                </a:lnTo>
                <a:lnTo>
                  <a:pt x="6156" y="14819"/>
                </a:lnTo>
                <a:lnTo>
                  <a:pt x="6180" y="14040"/>
                </a:lnTo>
                <a:lnTo>
                  <a:pt x="6180" y="13261"/>
                </a:lnTo>
                <a:lnTo>
                  <a:pt x="6180" y="12604"/>
                </a:lnTo>
                <a:lnTo>
                  <a:pt x="6156" y="11923"/>
                </a:lnTo>
                <a:lnTo>
                  <a:pt x="6253" y="12069"/>
                </a:lnTo>
                <a:lnTo>
                  <a:pt x="6399" y="12166"/>
                </a:lnTo>
                <a:lnTo>
                  <a:pt x="6521" y="12215"/>
                </a:lnTo>
                <a:lnTo>
                  <a:pt x="6643" y="12215"/>
                </a:lnTo>
                <a:lnTo>
                  <a:pt x="6764" y="12191"/>
                </a:lnTo>
                <a:lnTo>
                  <a:pt x="6886" y="12142"/>
                </a:lnTo>
                <a:lnTo>
                  <a:pt x="6983" y="12069"/>
                </a:lnTo>
                <a:lnTo>
                  <a:pt x="7081" y="11972"/>
                </a:lnTo>
                <a:lnTo>
                  <a:pt x="7178" y="11899"/>
                </a:lnTo>
                <a:lnTo>
                  <a:pt x="7227" y="11777"/>
                </a:lnTo>
                <a:lnTo>
                  <a:pt x="7300" y="11631"/>
                </a:lnTo>
                <a:lnTo>
                  <a:pt x="7324" y="11412"/>
                </a:lnTo>
                <a:lnTo>
                  <a:pt x="7300" y="11193"/>
                </a:lnTo>
                <a:lnTo>
                  <a:pt x="7251" y="10974"/>
                </a:lnTo>
                <a:lnTo>
                  <a:pt x="7275" y="10974"/>
                </a:lnTo>
                <a:lnTo>
                  <a:pt x="7348" y="10390"/>
                </a:lnTo>
                <a:lnTo>
                  <a:pt x="7397" y="9806"/>
                </a:lnTo>
                <a:lnTo>
                  <a:pt x="7397" y="9198"/>
                </a:lnTo>
                <a:lnTo>
                  <a:pt x="7348" y="8614"/>
                </a:lnTo>
                <a:lnTo>
                  <a:pt x="7251" y="8006"/>
                </a:lnTo>
                <a:lnTo>
                  <a:pt x="7129" y="7446"/>
                </a:lnTo>
                <a:lnTo>
                  <a:pt x="6959" y="6862"/>
                </a:lnTo>
                <a:lnTo>
                  <a:pt x="6764" y="6327"/>
                </a:lnTo>
                <a:lnTo>
                  <a:pt x="6545" y="5913"/>
                </a:lnTo>
                <a:lnTo>
                  <a:pt x="6302" y="5499"/>
                </a:lnTo>
                <a:lnTo>
                  <a:pt x="6010" y="5134"/>
                </a:lnTo>
                <a:lnTo>
                  <a:pt x="5840" y="4964"/>
                </a:lnTo>
                <a:lnTo>
                  <a:pt x="5670" y="4794"/>
                </a:lnTo>
                <a:lnTo>
                  <a:pt x="5499" y="4648"/>
                </a:lnTo>
                <a:lnTo>
                  <a:pt x="5305" y="4526"/>
                </a:lnTo>
                <a:lnTo>
                  <a:pt x="5110" y="4404"/>
                </a:lnTo>
                <a:lnTo>
                  <a:pt x="4891" y="4331"/>
                </a:lnTo>
                <a:lnTo>
                  <a:pt x="4672" y="4258"/>
                </a:lnTo>
                <a:lnTo>
                  <a:pt x="4453" y="4210"/>
                </a:lnTo>
                <a:lnTo>
                  <a:pt x="4210" y="4210"/>
                </a:lnTo>
                <a:lnTo>
                  <a:pt x="3966" y="4234"/>
                </a:lnTo>
                <a:lnTo>
                  <a:pt x="3966" y="4210"/>
                </a:lnTo>
                <a:lnTo>
                  <a:pt x="3966" y="4185"/>
                </a:lnTo>
                <a:lnTo>
                  <a:pt x="3966" y="4137"/>
                </a:lnTo>
                <a:lnTo>
                  <a:pt x="3942" y="4039"/>
                </a:lnTo>
                <a:lnTo>
                  <a:pt x="3918" y="3966"/>
                </a:lnTo>
                <a:lnTo>
                  <a:pt x="4064" y="3942"/>
                </a:lnTo>
                <a:lnTo>
                  <a:pt x="4210" y="3893"/>
                </a:lnTo>
                <a:lnTo>
                  <a:pt x="4356" y="3845"/>
                </a:lnTo>
                <a:lnTo>
                  <a:pt x="4477" y="3772"/>
                </a:lnTo>
                <a:lnTo>
                  <a:pt x="4721" y="3602"/>
                </a:lnTo>
                <a:lnTo>
                  <a:pt x="4940" y="3383"/>
                </a:lnTo>
                <a:lnTo>
                  <a:pt x="5110" y="3115"/>
                </a:lnTo>
                <a:lnTo>
                  <a:pt x="5232" y="2847"/>
                </a:lnTo>
                <a:lnTo>
                  <a:pt x="5353" y="2531"/>
                </a:lnTo>
                <a:lnTo>
                  <a:pt x="5402" y="2215"/>
                </a:lnTo>
                <a:lnTo>
                  <a:pt x="5426" y="2069"/>
                </a:lnTo>
                <a:lnTo>
                  <a:pt x="5402" y="1898"/>
                </a:lnTo>
                <a:lnTo>
                  <a:pt x="5378" y="1704"/>
                </a:lnTo>
                <a:lnTo>
                  <a:pt x="5329" y="1485"/>
                </a:lnTo>
                <a:lnTo>
                  <a:pt x="5280" y="1290"/>
                </a:lnTo>
                <a:lnTo>
                  <a:pt x="5183" y="1095"/>
                </a:lnTo>
                <a:lnTo>
                  <a:pt x="5086" y="876"/>
                </a:lnTo>
                <a:lnTo>
                  <a:pt x="4988" y="682"/>
                </a:lnTo>
                <a:lnTo>
                  <a:pt x="4867" y="511"/>
                </a:lnTo>
                <a:lnTo>
                  <a:pt x="4721" y="365"/>
                </a:lnTo>
                <a:lnTo>
                  <a:pt x="4575" y="219"/>
                </a:lnTo>
                <a:lnTo>
                  <a:pt x="4429" y="122"/>
                </a:lnTo>
                <a:lnTo>
                  <a:pt x="4258" y="49"/>
                </a:lnTo>
                <a:lnTo>
                  <a:pt x="408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4" name="Google Shape;904;p37"/>
          <p:cNvSpPr/>
          <p:nvPr/>
        </p:nvSpPr>
        <p:spPr>
          <a:xfrm>
            <a:off x="3912065" y="2092193"/>
            <a:ext cx="147325" cy="348871"/>
          </a:xfrm>
          <a:custGeom>
            <a:avLst/>
            <a:gdLst/>
            <a:ahLst/>
            <a:cxnLst/>
            <a:rect l="l" t="t" r="r" b="b"/>
            <a:pathLst>
              <a:path w="6741" h="15963" extrusionOk="0">
                <a:moveTo>
                  <a:pt x="3431" y="439"/>
                </a:moveTo>
                <a:lnTo>
                  <a:pt x="3577" y="488"/>
                </a:lnTo>
                <a:lnTo>
                  <a:pt x="3748" y="536"/>
                </a:lnTo>
                <a:lnTo>
                  <a:pt x="3699" y="609"/>
                </a:lnTo>
                <a:lnTo>
                  <a:pt x="3699" y="682"/>
                </a:lnTo>
                <a:lnTo>
                  <a:pt x="3723" y="731"/>
                </a:lnTo>
                <a:lnTo>
                  <a:pt x="3748" y="755"/>
                </a:lnTo>
                <a:lnTo>
                  <a:pt x="3845" y="780"/>
                </a:lnTo>
                <a:lnTo>
                  <a:pt x="3918" y="780"/>
                </a:lnTo>
                <a:lnTo>
                  <a:pt x="3991" y="755"/>
                </a:lnTo>
                <a:lnTo>
                  <a:pt x="4088" y="731"/>
                </a:lnTo>
                <a:lnTo>
                  <a:pt x="4161" y="780"/>
                </a:lnTo>
                <a:lnTo>
                  <a:pt x="4088" y="828"/>
                </a:lnTo>
                <a:lnTo>
                  <a:pt x="4040" y="853"/>
                </a:lnTo>
                <a:lnTo>
                  <a:pt x="4015" y="926"/>
                </a:lnTo>
                <a:lnTo>
                  <a:pt x="3991" y="974"/>
                </a:lnTo>
                <a:lnTo>
                  <a:pt x="3967" y="1047"/>
                </a:lnTo>
                <a:lnTo>
                  <a:pt x="3991" y="1072"/>
                </a:lnTo>
                <a:lnTo>
                  <a:pt x="4015" y="1096"/>
                </a:lnTo>
                <a:lnTo>
                  <a:pt x="4137" y="1096"/>
                </a:lnTo>
                <a:lnTo>
                  <a:pt x="4259" y="1072"/>
                </a:lnTo>
                <a:lnTo>
                  <a:pt x="4429" y="999"/>
                </a:lnTo>
                <a:lnTo>
                  <a:pt x="4502" y="1096"/>
                </a:lnTo>
                <a:lnTo>
                  <a:pt x="4332" y="1193"/>
                </a:lnTo>
                <a:lnTo>
                  <a:pt x="4186" y="1291"/>
                </a:lnTo>
                <a:lnTo>
                  <a:pt x="4137" y="1339"/>
                </a:lnTo>
                <a:lnTo>
                  <a:pt x="4113" y="1388"/>
                </a:lnTo>
                <a:lnTo>
                  <a:pt x="4113" y="1412"/>
                </a:lnTo>
                <a:lnTo>
                  <a:pt x="4113" y="1436"/>
                </a:lnTo>
                <a:lnTo>
                  <a:pt x="4210" y="1485"/>
                </a:lnTo>
                <a:lnTo>
                  <a:pt x="4307" y="1485"/>
                </a:lnTo>
                <a:lnTo>
                  <a:pt x="4405" y="1461"/>
                </a:lnTo>
                <a:lnTo>
                  <a:pt x="4551" y="1436"/>
                </a:lnTo>
                <a:lnTo>
                  <a:pt x="4672" y="1364"/>
                </a:lnTo>
                <a:lnTo>
                  <a:pt x="4745" y="1509"/>
                </a:lnTo>
                <a:lnTo>
                  <a:pt x="4429" y="1582"/>
                </a:lnTo>
                <a:lnTo>
                  <a:pt x="4332" y="1631"/>
                </a:lnTo>
                <a:lnTo>
                  <a:pt x="4210" y="1680"/>
                </a:lnTo>
                <a:lnTo>
                  <a:pt x="4113" y="1753"/>
                </a:lnTo>
                <a:lnTo>
                  <a:pt x="4040" y="1826"/>
                </a:lnTo>
                <a:lnTo>
                  <a:pt x="4040" y="1874"/>
                </a:lnTo>
                <a:lnTo>
                  <a:pt x="4064" y="1899"/>
                </a:lnTo>
                <a:lnTo>
                  <a:pt x="4283" y="1899"/>
                </a:lnTo>
                <a:lnTo>
                  <a:pt x="4502" y="1850"/>
                </a:lnTo>
                <a:lnTo>
                  <a:pt x="4818" y="1801"/>
                </a:lnTo>
                <a:lnTo>
                  <a:pt x="4818" y="1947"/>
                </a:lnTo>
                <a:lnTo>
                  <a:pt x="4794" y="2093"/>
                </a:lnTo>
                <a:lnTo>
                  <a:pt x="4794" y="2118"/>
                </a:lnTo>
                <a:lnTo>
                  <a:pt x="4770" y="2118"/>
                </a:lnTo>
                <a:lnTo>
                  <a:pt x="4502" y="2166"/>
                </a:lnTo>
                <a:lnTo>
                  <a:pt x="4234" y="2264"/>
                </a:lnTo>
                <a:lnTo>
                  <a:pt x="4015" y="2312"/>
                </a:lnTo>
                <a:lnTo>
                  <a:pt x="3894" y="2361"/>
                </a:lnTo>
                <a:lnTo>
                  <a:pt x="3796" y="2410"/>
                </a:lnTo>
                <a:lnTo>
                  <a:pt x="3796" y="2434"/>
                </a:lnTo>
                <a:lnTo>
                  <a:pt x="3796" y="2483"/>
                </a:lnTo>
                <a:lnTo>
                  <a:pt x="3821" y="2531"/>
                </a:lnTo>
                <a:lnTo>
                  <a:pt x="3894" y="2580"/>
                </a:lnTo>
                <a:lnTo>
                  <a:pt x="3991" y="2604"/>
                </a:lnTo>
                <a:lnTo>
                  <a:pt x="4210" y="2604"/>
                </a:lnTo>
                <a:lnTo>
                  <a:pt x="4453" y="2580"/>
                </a:lnTo>
                <a:lnTo>
                  <a:pt x="4672" y="2507"/>
                </a:lnTo>
                <a:lnTo>
                  <a:pt x="4672" y="2507"/>
                </a:lnTo>
                <a:lnTo>
                  <a:pt x="4526" y="2750"/>
                </a:lnTo>
                <a:lnTo>
                  <a:pt x="4283" y="2750"/>
                </a:lnTo>
                <a:lnTo>
                  <a:pt x="4064" y="2775"/>
                </a:lnTo>
                <a:lnTo>
                  <a:pt x="3845" y="2823"/>
                </a:lnTo>
                <a:lnTo>
                  <a:pt x="3723" y="2848"/>
                </a:lnTo>
                <a:lnTo>
                  <a:pt x="3626" y="2896"/>
                </a:lnTo>
                <a:lnTo>
                  <a:pt x="3626" y="2921"/>
                </a:lnTo>
                <a:lnTo>
                  <a:pt x="3602" y="2969"/>
                </a:lnTo>
                <a:lnTo>
                  <a:pt x="3626" y="2994"/>
                </a:lnTo>
                <a:lnTo>
                  <a:pt x="3650" y="2994"/>
                </a:lnTo>
                <a:lnTo>
                  <a:pt x="3918" y="3091"/>
                </a:lnTo>
                <a:lnTo>
                  <a:pt x="4064" y="3115"/>
                </a:lnTo>
                <a:lnTo>
                  <a:pt x="4234" y="3115"/>
                </a:lnTo>
                <a:lnTo>
                  <a:pt x="4040" y="3286"/>
                </a:lnTo>
                <a:lnTo>
                  <a:pt x="3869" y="3213"/>
                </a:lnTo>
                <a:lnTo>
                  <a:pt x="3675" y="3188"/>
                </a:lnTo>
                <a:lnTo>
                  <a:pt x="3504" y="3213"/>
                </a:lnTo>
                <a:lnTo>
                  <a:pt x="3407" y="3237"/>
                </a:lnTo>
                <a:lnTo>
                  <a:pt x="3358" y="3286"/>
                </a:lnTo>
                <a:lnTo>
                  <a:pt x="3334" y="3310"/>
                </a:lnTo>
                <a:lnTo>
                  <a:pt x="3334" y="3334"/>
                </a:lnTo>
                <a:lnTo>
                  <a:pt x="3358" y="3407"/>
                </a:lnTo>
                <a:lnTo>
                  <a:pt x="3480" y="3456"/>
                </a:lnTo>
                <a:lnTo>
                  <a:pt x="3602" y="3480"/>
                </a:lnTo>
                <a:lnTo>
                  <a:pt x="3383" y="3480"/>
                </a:lnTo>
                <a:lnTo>
                  <a:pt x="3139" y="3456"/>
                </a:lnTo>
                <a:lnTo>
                  <a:pt x="2920" y="3383"/>
                </a:lnTo>
                <a:lnTo>
                  <a:pt x="2701" y="3261"/>
                </a:lnTo>
                <a:lnTo>
                  <a:pt x="2507" y="3115"/>
                </a:lnTo>
                <a:lnTo>
                  <a:pt x="2337" y="2945"/>
                </a:lnTo>
                <a:lnTo>
                  <a:pt x="2191" y="2750"/>
                </a:lnTo>
                <a:lnTo>
                  <a:pt x="2093" y="2531"/>
                </a:lnTo>
                <a:lnTo>
                  <a:pt x="2020" y="2288"/>
                </a:lnTo>
                <a:lnTo>
                  <a:pt x="1996" y="2069"/>
                </a:lnTo>
                <a:lnTo>
                  <a:pt x="1972" y="1826"/>
                </a:lnTo>
                <a:lnTo>
                  <a:pt x="2020" y="1582"/>
                </a:lnTo>
                <a:lnTo>
                  <a:pt x="2069" y="1364"/>
                </a:lnTo>
                <a:lnTo>
                  <a:pt x="2191" y="1169"/>
                </a:lnTo>
                <a:lnTo>
                  <a:pt x="2312" y="974"/>
                </a:lnTo>
                <a:lnTo>
                  <a:pt x="2483" y="828"/>
                </a:lnTo>
                <a:lnTo>
                  <a:pt x="2653" y="731"/>
                </a:lnTo>
                <a:lnTo>
                  <a:pt x="2799" y="658"/>
                </a:lnTo>
                <a:lnTo>
                  <a:pt x="2896" y="682"/>
                </a:lnTo>
                <a:lnTo>
                  <a:pt x="2969" y="682"/>
                </a:lnTo>
                <a:lnTo>
                  <a:pt x="3042" y="658"/>
                </a:lnTo>
                <a:lnTo>
                  <a:pt x="3115" y="561"/>
                </a:lnTo>
                <a:lnTo>
                  <a:pt x="3261" y="512"/>
                </a:lnTo>
                <a:lnTo>
                  <a:pt x="3431" y="439"/>
                </a:lnTo>
                <a:close/>
                <a:moveTo>
                  <a:pt x="3869" y="4454"/>
                </a:moveTo>
                <a:lnTo>
                  <a:pt x="4137" y="4478"/>
                </a:lnTo>
                <a:lnTo>
                  <a:pt x="4040" y="4575"/>
                </a:lnTo>
                <a:lnTo>
                  <a:pt x="4015" y="4624"/>
                </a:lnTo>
                <a:lnTo>
                  <a:pt x="4015" y="4673"/>
                </a:lnTo>
                <a:lnTo>
                  <a:pt x="4064" y="4721"/>
                </a:lnTo>
                <a:lnTo>
                  <a:pt x="4113" y="4770"/>
                </a:lnTo>
                <a:lnTo>
                  <a:pt x="4186" y="4770"/>
                </a:lnTo>
                <a:lnTo>
                  <a:pt x="4429" y="4697"/>
                </a:lnTo>
                <a:lnTo>
                  <a:pt x="4672" y="4624"/>
                </a:lnTo>
                <a:lnTo>
                  <a:pt x="4745" y="4600"/>
                </a:lnTo>
                <a:lnTo>
                  <a:pt x="4867" y="4648"/>
                </a:lnTo>
                <a:lnTo>
                  <a:pt x="4745" y="4673"/>
                </a:lnTo>
                <a:lnTo>
                  <a:pt x="4648" y="4721"/>
                </a:lnTo>
                <a:lnTo>
                  <a:pt x="4526" y="4770"/>
                </a:lnTo>
                <a:lnTo>
                  <a:pt x="4478" y="4867"/>
                </a:lnTo>
                <a:lnTo>
                  <a:pt x="4453" y="4940"/>
                </a:lnTo>
                <a:lnTo>
                  <a:pt x="4478" y="4965"/>
                </a:lnTo>
                <a:lnTo>
                  <a:pt x="4502" y="4965"/>
                </a:lnTo>
                <a:lnTo>
                  <a:pt x="4624" y="4989"/>
                </a:lnTo>
                <a:lnTo>
                  <a:pt x="4770" y="4965"/>
                </a:lnTo>
                <a:lnTo>
                  <a:pt x="5013" y="4940"/>
                </a:lnTo>
                <a:lnTo>
                  <a:pt x="5183" y="4940"/>
                </a:lnTo>
                <a:lnTo>
                  <a:pt x="5329" y="4916"/>
                </a:lnTo>
                <a:lnTo>
                  <a:pt x="5378" y="4965"/>
                </a:lnTo>
                <a:lnTo>
                  <a:pt x="5232" y="4989"/>
                </a:lnTo>
                <a:lnTo>
                  <a:pt x="5110" y="5038"/>
                </a:lnTo>
                <a:lnTo>
                  <a:pt x="5013" y="5111"/>
                </a:lnTo>
                <a:lnTo>
                  <a:pt x="4964" y="5232"/>
                </a:lnTo>
                <a:lnTo>
                  <a:pt x="4964" y="5281"/>
                </a:lnTo>
                <a:lnTo>
                  <a:pt x="4989" y="5305"/>
                </a:lnTo>
                <a:lnTo>
                  <a:pt x="5086" y="5354"/>
                </a:lnTo>
                <a:lnTo>
                  <a:pt x="5159" y="5354"/>
                </a:lnTo>
                <a:lnTo>
                  <a:pt x="5354" y="5330"/>
                </a:lnTo>
                <a:lnTo>
                  <a:pt x="5694" y="5330"/>
                </a:lnTo>
                <a:lnTo>
                  <a:pt x="5792" y="5476"/>
                </a:lnTo>
                <a:lnTo>
                  <a:pt x="5621" y="5524"/>
                </a:lnTo>
                <a:lnTo>
                  <a:pt x="5475" y="5597"/>
                </a:lnTo>
                <a:lnTo>
                  <a:pt x="5451" y="5622"/>
                </a:lnTo>
                <a:lnTo>
                  <a:pt x="5475" y="5646"/>
                </a:lnTo>
                <a:lnTo>
                  <a:pt x="5548" y="5695"/>
                </a:lnTo>
                <a:lnTo>
                  <a:pt x="5646" y="5719"/>
                </a:lnTo>
                <a:lnTo>
                  <a:pt x="5816" y="5743"/>
                </a:lnTo>
                <a:lnTo>
                  <a:pt x="5938" y="5743"/>
                </a:lnTo>
                <a:lnTo>
                  <a:pt x="6011" y="5914"/>
                </a:lnTo>
                <a:lnTo>
                  <a:pt x="5840" y="5962"/>
                </a:lnTo>
                <a:lnTo>
                  <a:pt x="5767" y="5987"/>
                </a:lnTo>
                <a:lnTo>
                  <a:pt x="5719" y="6035"/>
                </a:lnTo>
                <a:lnTo>
                  <a:pt x="5694" y="6084"/>
                </a:lnTo>
                <a:lnTo>
                  <a:pt x="5719" y="6108"/>
                </a:lnTo>
                <a:lnTo>
                  <a:pt x="5913" y="6157"/>
                </a:lnTo>
                <a:lnTo>
                  <a:pt x="6108" y="6181"/>
                </a:lnTo>
                <a:lnTo>
                  <a:pt x="6157" y="6400"/>
                </a:lnTo>
                <a:lnTo>
                  <a:pt x="6084" y="6400"/>
                </a:lnTo>
                <a:lnTo>
                  <a:pt x="5938" y="6425"/>
                </a:lnTo>
                <a:lnTo>
                  <a:pt x="5889" y="6473"/>
                </a:lnTo>
                <a:lnTo>
                  <a:pt x="5816" y="6522"/>
                </a:lnTo>
                <a:lnTo>
                  <a:pt x="5816" y="6546"/>
                </a:lnTo>
                <a:lnTo>
                  <a:pt x="5816" y="6595"/>
                </a:lnTo>
                <a:lnTo>
                  <a:pt x="5840" y="6644"/>
                </a:lnTo>
                <a:lnTo>
                  <a:pt x="5889" y="6692"/>
                </a:lnTo>
                <a:lnTo>
                  <a:pt x="5962" y="6717"/>
                </a:lnTo>
                <a:lnTo>
                  <a:pt x="6084" y="6717"/>
                </a:lnTo>
                <a:lnTo>
                  <a:pt x="6230" y="6692"/>
                </a:lnTo>
                <a:lnTo>
                  <a:pt x="6278" y="6887"/>
                </a:lnTo>
                <a:lnTo>
                  <a:pt x="6059" y="6887"/>
                </a:lnTo>
                <a:lnTo>
                  <a:pt x="6035" y="6911"/>
                </a:lnTo>
                <a:lnTo>
                  <a:pt x="6011" y="6936"/>
                </a:lnTo>
                <a:lnTo>
                  <a:pt x="6011" y="6984"/>
                </a:lnTo>
                <a:lnTo>
                  <a:pt x="6035" y="7033"/>
                </a:lnTo>
                <a:lnTo>
                  <a:pt x="6084" y="7082"/>
                </a:lnTo>
                <a:lnTo>
                  <a:pt x="6157" y="7106"/>
                </a:lnTo>
                <a:lnTo>
                  <a:pt x="6303" y="7130"/>
                </a:lnTo>
                <a:lnTo>
                  <a:pt x="6327" y="7301"/>
                </a:lnTo>
                <a:lnTo>
                  <a:pt x="6157" y="7301"/>
                </a:lnTo>
                <a:lnTo>
                  <a:pt x="6084" y="7325"/>
                </a:lnTo>
                <a:lnTo>
                  <a:pt x="6035" y="7374"/>
                </a:lnTo>
                <a:lnTo>
                  <a:pt x="6011" y="7447"/>
                </a:lnTo>
                <a:lnTo>
                  <a:pt x="6011" y="7471"/>
                </a:lnTo>
                <a:lnTo>
                  <a:pt x="6035" y="7520"/>
                </a:lnTo>
                <a:lnTo>
                  <a:pt x="6084" y="7544"/>
                </a:lnTo>
                <a:lnTo>
                  <a:pt x="6132" y="7568"/>
                </a:lnTo>
                <a:lnTo>
                  <a:pt x="6254" y="7593"/>
                </a:lnTo>
                <a:lnTo>
                  <a:pt x="6351" y="7617"/>
                </a:lnTo>
                <a:lnTo>
                  <a:pt x="6351" y="7739"/>
                </a:lnTo>
                <a:lnTo>
                  <a:pt x="6157" y="7739"/>
                </a:lnTo>
                <a:lnTo>
                  <a:pt x="6132" y="7763"/>
                </a:lnTo>
                <a:lnTo>
                  <a:pt x="6084" y="7787"/>
                </a:lnTo>
                <a:lnTo>
                  <a:pt x="6059" y="7860"/>
                </a:lnTo>
                <a:lnTo>
                  <a:pt x="6059" y="7885"/>
                </a:lnTo>
                <a:lnTo>
                  <a:pt x="6059" y="7909"/>
                </a:lnTo>
                <a:lnTo>
                  <a:pt x="6132" y="7982"/>
                </a:lnTo>
                <a:lnTo>
                  <a:pt x="6230" y="8006"/>
                </a:lnTo>
                <a:lnTo>
                  <a:pt x="6327" y="8031"/>
                </a:lnTo>
                <a:lnTo>
                  <a:pt x="6327" y="8177"/>
                </a:lnTo>
                <a:lnTo>
                  <a:pt x="6205" y="8201"/>
                </a:lnTo>
                <a:lnTo>
                  <a:pt x="6157" y="8225"/>
                </a:lnTo>
                <a:lnTo>
                  <a:pt x="6108" y="8250"/>
                </a:lnTo>
                <a:lnTo>
                  <a:pt x="6084" y="8298"/>
                </a:lnTo>
                <a:lnTo>
                  <a:pt x="6084" y="8323"/>
                </a:lnTo>
                <a:lnTo>
                  <a:pt x="6084" y="8371"/>
                </a:lnTo>
                <a:lnTo>
                  <a:pt x="6108" y="8420"/>
                </a:lnTo>
                <a:lnTo>
                  <a:pt x="6205" y="8469"/>
                </a:lnTo>
                <a:lnTo>
                  <a:pt x="6303" y="8469"/>
                </a:lnTo>
                <a:lnTo>
                  <a:pt x="6278" y="8590"/>
                </a:lnTo>
                <a:lnTo>
                  <a:pt x="6205" y="8639"/>
                </a:lnTo>
                <a:lnTo>
                  <a:pt x="6181" y="8712"/>
                </a:lnTo>
                <a:lnTo>
                  <a:pt x="6181" y="8809"/>
                </a:lnTo>
                <a:lnTo>
                  <a:pt x="6205" y="8834"/>
                </a:lnTo>
                <a:lnTo>
                  <a:pt x="6254" y="8882"/>
                </a:lnTo>
                <a:lnTo>
                  <a:pt x="6327" y="8907"/>
                </a:lnTo>
                <a:lnTo>
                  <a:pt x="6327" y="8931"/>
                </a:lnTo>
                <a:lnTo>
                  <a:pt x="6327" y="8980"/>
                </a:lnTo>
                <a:lnTo>
                  <a:pt x="6303" y="9028"/>
                </a:lnTo>
                <a:lnTo>
                  <a:pt x="6254" y="9101"/>
                </a:lnTo>
                <a:lnTo>
                  <a:pt x="6157" y="9199"/>
                </a:lnTo>
                <a:lnTo>
                  <a:pt x="6084" y="9223"/>
                </a:lnTo>
                <a:lnTo>
                  <a:pt x="6011" y="9199"/>
                </a:lnTo>
                <a:lnTo>
                  <a:pt x="5962" y="9174"/>
                </a:lnTo>
                <a:lnTo>
                  <a:pt x="5913" y="9126"/>
                </a:lnTo>
                <a:lnTo>
                  <a:pt x="5865" y="9053"/>
                </a:lnTo>
                <a:lnTo>
                  <a:pt x="5865" y="9004"/>
                </a:lnTo>
                <a:lnTo>
                  <a:pt x="5865" y="8858"/>
                </a:lnTo>
                <a:lnTo>
                  <a:pt x="5865" y="8834"/>
                </a:lnTo>
                <a:lnTo>
                  <a:pt x="5913" y="8542"/>
                </a:lnTo>
                <a:lnTo>
                  <a:pt x="5938" y="8201"/>
                </a:lnTo>
                <a:lnTo>
                  <a:pt x="5913" y="7812"/>
                </a:lnTo>
                <a:lnTo>
                  <a:pt x="5865" y="7398"/>
                </a:lnTo>
                <a:lnTo>
                  <a:pt x="5792" y="7009"/>
                </a:lnTo>
                <a:lnTo>
                  <a:pt x="5719" y="6838"/>
                </a:lnTo>
                <a:lnTo>
                  <a:pt x="5646" y="6668"/>
                </a:lnTo>
                <a:lnTo>
                  <a:pt x="5548" y="6522"/>
                </a:lnTo>
                <a:lnTo>
                  <a:pt x="5451" y="6400"/>
                </a:lnTo>
                <a:lnTo>
                  <a:pt x="5329" y="6327"/>
                </a:lnTo>
                <a:lnTo>
                  <a:pt x="5208" y="6254"/>
                </a:lnTo>
                <a:lnTo>
                  <a:pt x="5135" y="6254"/>
                </a:lnTo>
                <a:lnTo>
                  <a:pt x="5086" y="6279"/>
                </a:lnTo>
                <a:lnTo>
                  <a:pt x="5062" y="6327"/>
                </a:lnTo>
                <a:lnTo>
                  <a:pt x="5037" y="6376"/>
                </a:lnTo>
                <a:lnTo>
                  <a:pt x="4818" y="6376"/>
                </a:lnTo>
                <a:lnTo>
                  <a:pt x="4745" y="6400"/>
                </a:lnTo>
                <a:lnTo>
                  <a:pt x="4672" y="6449"/>
                </a:lnTo>
                <a:lnTo>
                  <a:pt x="4648" y="6546"/>
                </a:lnTo>
                <a:lnTo>
                  <a:pt x="4672" y="6571"/>
                </a:lnTo>
                <a:lnTo>
                  <a:pt x="4697" y="6595"/>
                </a:lnTo>
                <a:lnTo>
                  <a:pt x="4770" y="6619"/>
                </a:lnTo>
                <a:lnTo>
                  <a:pt x="4867" y="6619"/>
                </a:lnTo>
                <a:lnTo>
                  <a:pt x="4964" y="6644"/>
                </a:lnTo>
                <a:lnTo>
                  <a:pt x="4916" y="6887"/>
                </a:lnTo>
                <a:lnTo>
                  <a:pt x="4770" y="6911"/>
                </a:lnTo>
                <a:lnTo>
                  <a:pt x="4624" y="6960"/>
                </a:lnTo>
                <a:lnTo>
                  <a:pt x="4478" y="7033"/>
                </a:lnTo>
                <a:lnTo>
                  <a:pt x="4356" y="7130"/>
                </a:lnTo>
                <a:lnTo>
                  <a:pt x="4356" y="7155"/>
                </a:lnTo>
                <a:lnTo>
                  <a:pt x="4356" y="7179"/>
                </a:lnTo>
                <a:lnTo>
                  <a:pt x="4356" y="7203"/>
                </a:lnTo>
                <a:lnTo>
                  <a:pt x="4380" y="7228"/>
                </a:lnTo>
                <a:lnTo>
                  <a:pt x="4648" y="7228"/>
                </a:lnTo>
                <a:lnTo>
                  <a:pt x="4916" y="7203"/>
                </a:lnTo>
                <a:lnTo>
                  <a:pt x="4916" y="7349"/>
                </a:lnTo>
                <a:lnTo>
                  <a:pt x="4770" y="7374"/>
                </a:lnTo>
                <a:lnTo>
                  <a:pt x="4672" y="7398"/>
                </a:lnTo>
                <a:lnTo>
                  <a:pt x="4575" y="7422"/>
                </a:lnTo>
                <a:lnTo>
                  <a:pt x="4478" y="7471"/>
                </a:lnTo>
                <a:lnTo>
                  <a:pt x="4405" y="7544"/>
                </a:lnTo>
                <a:lnTo>
                  <a:pt x="4405" y="7568"/>
                </a:lnTo>
                <a:lnTo>
                  <a:pt x="4405" y="7593"/>
                </a:lnTo>
                <a:lnTo>
                  <a:pt x="4502" y="7641"/>
                </a:lnTo>
                <a:lnTo>
                  <a:pt x="4624" y="7666"/>
                </a:lnTo>
                <a:lnTo>
                  <a:pt x="4770" y="7690"/>
                </a:lnTo>
                <a:lnTo>
                  <a:pt x="4916" y="7690"/>
                </a:lnTo>
                <a:lnTo>
                  <a:pt x="4916" y="7909"/>
                </a:lnTo>
                <a:lnTo>
                  <a:pt x="4697" y="7909"/>
                </a:lnTo>
                <a:lnTo>
                  <a:pt x="4478" y="7958"/>
                </a:lnTo>
                <a:lnTo>
                  <a:pt x="4405" y="7982"/>
                </a:lnTo>
                <a:lnTo>
                  <a:pt x="4332" y="8031"/>
                </a:lnTo>
                <a:lnTo>
                  <a:pt x="4307" y="8079"/>
                </a:lnTo>
                <a:lnTo>
                  <a:pt x="4307" y="8128"/>
                </a:lnTo>
                <a:lnTo>
                  <a:pt x="4332" y="8152"/>
                </a:lnTo>
                <a:lnTo>
                  <a:pt x="4405" y="8201"/>
                </a:lnTo>
                <a:lnTo>
                  <a:pt x="4526" y="8225"/>
                </a:lnTo>
                <a:lnTo>
                  <a:pt x="4794" y="8201"/>
                </a:lnTo>
                <a:lnTo>
                  <a:pt x="4916" y="8201"/>
                </a:lnTo>
                <a:lnTo>
                  <a:pt x="4916" y="8420"/>
                </a:lnTo>
                <a:lnTo>
                  <a:pt x="4770" y="8396"/>
                </a:lnTo>
                <a:lnTo>
                  <a:pt x="4648" y="8420"/>
                </a:lnTo>
                <a:lnTo>
                  <a:pt x="4478" y="8469"/>
                </a:lnTo>
                <a:lnTo>
                  <a:pt x="4405" y="8493"/>
                </a:lnTo>
                <a:lnTo>
                  <a:pt x="4332" y="8542"/>
                </a:lnTo>
                <a:lnTo>
                  <a:pt x="4307" y="8566"/>
                </a:lnTo>
                <a:lnTo>
                  <a:pt x="4307" y="8590"/>
                </a:lnTo>
                <a:lnTo>
                  <a:pt x="4356" y="8639"/>
                </a:lnTo>
                <a:lnTo>
                  <a:pt x="4429" y="8688"/>
                </a:lnTo>
                <a:lnTo>
                  <a:pt x="4502" y="8712"/>
                </a:lnTo>
                <a:lnTo>
                  <a:pt x="4672" y="8736"/>
                </a:lnTo>
                <a:lnTo>
                  <a:pt x="4794" y="8736"/>
                </a:lnTo>
                <a:lnTo>
                  <a:pt x="4916" y="8712"/>
                </a:lnTo>
                <a:lnTo>
                  <a:pt x="4916" y="8980"/>
                </a:lnTo>
                <a:lnTo>
                  <a:pt x="4770" y="9004"/>
                </a:lnTo>
                <a:lnTo>
                  <a:pt x="4624" y="9028"/>
                </a:lnTo>
                <a:lnTo>
                  <a:pt x="4356" y="9126"/>
                </a:lnTo>
                <a:lnTo>
                  <a:pt x="4332" y="9150"/>
                </a:lnTo>
                <a:lnTo>
                  <a:pt x="4356" y="9174"/>
                </a:lnTo>
                <a:lnTo>
                  <a:pt x="4478" y="9223"/>
                </a:lnTo>
                <a:lnTo>
                  <a:pt x="4599" y="9247"/>
                </a:lnTo>
                <a:lnTo>
                  <a:pt x="4843" y="9247"/>
                </a:lnTo>
                <a:lnTo>
                  <a:pt x="4940" y="9223"/>
                </a:lnTo>
                <a:lnTo>
                  <a:pt x="4940" y="9466"/>
                </a:lnTo>
                <a:lnTo>
                  <a:pt x="4770" y="9490"/>
                </a:lnTo>
                <a:lnTo>
                  <a:pt x="4575" y="9515"/>
                </a:lnTo>
                <a:lnTo>
                  <a:pt x="4380" y="9563"/>
                </a:lnTo>
                <a:lnTo>
                  <a:pt x="4356" y="9588"/>
                </a:lnTo>
                <a:lnTo>
                  <a:pt x="4332" y="9661"/>
                </a:lnTo>
                <a:lnTo>
                  <a:pt x="4332" y="9709"/>
                </a:lnTo>
                <a:lnTo>
                  <a:pt x="4356" y="9758"/>
                </a:lnTo>
                <a:lnTo>
                  <a:pt x="4453" y="9807"/>
                </a:lnTo>
                <a:lnTo>
                  <a:pt x="4526" y="9831"/>
                </a:lnTo>
                <a:lnTo>
                  <a:pt x="4721" y="9855"/>
                </a:lnTo>
                <a:lnTo>
                  <a:pt x="4964" y="9855"/>
                </a:lnTo>
                <a:lnTo>
                  <a:pt x="4964" y="10026"/>
                </a:lnTo>
                <a:lnTo>
                  <a:pt x="4818" y="10026"/>
                </a:lnTo>
                <a:lnTo>
                  <a:pt x="4672" y="10050"/>
                </a:lnTo>
                <a:lnTo>
                  <a:pt x="4551" y="10099"/>
                </a:lnTo>
                <a:lnTo>
                  <a:pt x="4405" y="10172"/>
                </a:lnTo>
                <a:lnTo>
                  <a:pt x="4405" y="10196"/>
                </a:lnTo>
                <a:lnTo>
                  <a:pt x="4405" y="10220"/>
                </a:lnTo>
                <a:lnTo>
                  <a:pt x="4551" y="10269"/>
                </a:lnTo>
                <a:lnTo>
                  <a:pt x="4697" y="10318"/>
                </a:lnTo>
                <a:lnTo>
                  <a:pt x="4916" y="10318"/>
                </a:lnTo>
                <a:lnTo>
                  <a:pt x="4989" y="10269"/>
                </a:lnTo>
                <a:lnTo>
                  <a:pt x="4989" y="10561"/>
                </a:lnTo>
                <a:lnTo>
                  <a:pt x="4867" y="10561"/>
                </a:lnTo>
                <a:lnTo>
                  <a:pt x="4721" y="10610"/>
                </a:lnTo>
                <a:lnTo>
                  <a:pt x="4551" y="10658"/>
                </a:lnTo>
                <a:lnTo>
                  <a:pt x="4478" y="10707"/>
                </a:lnTo>
                <a:lnTo>
                  <a:pt x="4429" y="10780"/>
                </a:lnTo>
                <a:lnTo>
                  <a:pt x="4429" y="10804"/>
                </a:lnTo>
                <a:lnTo>
                  <a:pt x="4478" y="10853"/>
                </a:lnTo>
                <a:lnTo>
                  <a:pt x="4551" y="10902"/>
                </a:lnTo>
                <a:lnTo>
                  <a:pt x="4721" y="10902"/>
                </a:lnTo>
                <a:lnTo>
                  <a:pt x="4867" y="10877"/>
                </a:lnTo>
                <a:lnTo>
                  <a:pt x="5013" y="10829"/>
                </a:lnTo>
                <a:lnTo>
                  <a:pt x="5013" y="10853"/>
                </a:lnTo>
                <a:lnTo>
                  <a:pt x="5013" y="10950"/>
                </a:lnTo>
                <a:lnTo>
                  <a:pt x="4843" y="10999"/>
                </a:lnTo>
                <a:lnTo>
                  <a:pt x="4672" y="11048"/>
                </a:lnTo>
                <a:lnTo>
                  <a:pt x="4599" y="11072"/>
                </a:lnTo>
                <a:lnTo>
                  <a:pt x="4502" y="11121"/>
                </a:lnTo>
                <a:lnTo>
                  <a:pt x="4502" y="11169"/>
                </a:lnTo>
                <a:lnTo>
                  <a:pt x="4502" y="11218"/>
                </a:lnTo>
                <a:lnTo>
                  <a:pt x="4575" y="11291"/>
                </a:lnTo>
                <a:lnTo>
                  <a:pt x="4648" y="11340"/>
                </a:lnTo>
                <a:lnTo>
                  <a:pt x="4843" y="11340"/>
                </a:lnTo>
                <a:lnTo>
                  <a:pt x="5037" y="11315"/>
                </a:lnTo>
                <a:lnTo>
                  <a:pt x="5037" y="11461"/>
                </a:lnTo>
                <a:lnTo>
                  <a:pt x="4916" y="11486"/>
                </a:lnTo>
                <a:lnTo>
                  <a:pt x="4794" y="11510"/>
                </a:lnTo>
                <a:lnTo>
                  <a:pt x="4551" y="11607"/>
                </a:lnTo>
                <a:lnTo>
                  <a:pt x="4502" y="11632"/>
                </a:lnTo>
                <a:lnTo>
                  <a:pt x="4478" y="11656"/>
                </a:lnTo>
                <a:lnTo>
                  <a:pt x="4502" y="11753"/>
                </a:lnTo>
                <a:lnTo>
                  <a:pt x="4526" y="11802"/>
                </a:lnTo>
                <a:lnTo>
                  <a:pt x="4599" y="11851"/>
                </a:lnTo>
                <a:lnTo>
                  <a:pt x="4721" y="11851"/>
                </a:lnTo>
                <a:lnTo>
                  <a:pt x="4843" y="11826"/>
                </a:lnTo>
                <a:lnTo>
                  <a:pt x="4964" y="11802"/>
                </a:lnTo>
                <a:lnTo>
                  <a:pt x="5062" y="11753"/>
                </a:lnTo>
                <a:lnTo>
                  <a:pt x="5062" y="11948"/>
                </a:lnTo>
                <a:lnTo>
                  <a:pt x="4843" y="11997"/>
                </a:lnTo>
                <a:lnTo>
                  <a:pt x="4672" y="12070"/>
                </a:lnTo>
                <a:lnTo>
                  <a:pt x="4551" y="12191"/>
                </a:lnTo>
                <a:lnTo>
                  <a:pt x="4551" y="12216"/>
                </a:lnTo>
                <a:lnTo>
                  <a:pt x="4575" y="12240"/>
                </a:lnTo>
                <a:lnTo>
                  <a:pt x="4624" y="12264"/>
                </a:lnTo>
                <a:lnTo>
                  <a:pt x="4697" y="12289"/>
                </a:lnTo>
                <a:lnTo>
                  <a:pt x="5086" y="12289"/>
                </a:lnTo>
                <a:lnTo>
                  <a:pt x="5110" y="12483"/>
                </a:lnTo>
                <a:lnTo>
                  <a:pt x="4916" y="12532"/>
                </a:lnTo>
                <a:lnTo>
                  <a:pt x="4745" y="12629"/>
                </a:lnTo>
                <a:lnTo>
                  <a:pt x="4624" y="12727"/>
                </a:lnTo>
                <a:lnTo>
                  <a:pt x="4599" y="12800"/>
                </a:lnTo>
                <a:lnTo>
                  <a:pt x="4599" y="12848"/>
                </a:lnTo>
                <a:lnTo>
                  <a:pt x="4624" y="12873"/>
                </a:lnTo>
                <a:lnTo>
                  <a:pt x="4697" y="12897"/>
                </a:lnTo>
                <a:lnTo>
                  <a:pt x="4770" y="12897"/>
                </a:lnTo>
                <a:lnTo>
                  <a:pt x="4916" y="12873"/>
                </a:lnTo>
                <a:lnTo>
                  <a:pt x="5135" y="12824"/>
                </a:lnTo>
                <a:lnTo>
                  <a:pt x="5135" y="13067"/>
                </a:lnTo>
                <a:lnTo>
                  <a:pt x="4964" y="13140"/>
                </a:lnTo>
                <a:lnTo>
                  <a:pt x="4818" y="13165"/>
                </a:lnTo>
                <a:lnTo>
                  <a:pt x="4697" y="13238"/>
                </a:lnTo>
                <a:lnTo>
                  <a:pt x="4648" y="13286"/>
                </a:lnTo>
                <a:lnTo>
                  <a:pt x="4648" y="13311"/>
                </a:lnTo>
                <a:lnTo>
                  <a:pt x="4672" y="13335"/>
                </a:lnTo>
                <a:lnTo>
                  <a:pt x="4770" y="13384"/>
                </a:lnTo>
                <a:lnTo>
                  <a:pt x="4891" y="13408"/>
                </a:lnTo>
                <a:lnTo>
                  <a:pt x="5037" y="13384"/>
                </a:lnTo>
                <a:lnTo>
                  <a:pt x="5159" y="13359"/>
                </a:lnTo>
                <a:lnTo>
                  <a:pt x="5183" y="13530"/>
                </a:lnTo>
                <a:lnTo>
                  <a:pt x="5062" y="13578"/>
                </a:lnTo>
                <a:lnTo>
                  <a:pt x="4940" y="13627"/>
                </a:lnTo>
                <a:lnTo>
                  <a:pt x="4867" y="13676"/>
                </a:lnTo>
                <a:lnTo>
                  <a:pt x="4818" y="13700"/>
                </a:lnTo>
                <a:lnTo>
                  <a:pt x="4794" y="13749"/>
                </a:lnTo>
                <a:lnTo>
                  <a:pt x="4818" y="13797"/>
                </a:lnTo>
                <a:lnTo>
                  <a:pt x="4891" y="13846"/>
                </a:lnTo>
                <a:lnTo>
                  <a:pt x="4989" y="13870"/>
                </a:lnTo>
                <a:lnTo>
                  <a:pt x="5110" y="13846"/>
                </a:lnTo>
                <a:lnTo>
                  <a:pt x="5208" y="13822"/>
                </a:lnTo>
                <a:lnTo>
                  <a:pt x="5232" y="13919"/>
                </a:lnTo>
                <a:lnTo>
                  <a:pt x="5208" y="13919"/>
                </a:lnTo>
                <a:lnTo>
                  <a:pt x="4940" y="13992"/>
                </a:lnTo>
                <a:lnTo>
                  <a:pt x="4891" y="14016"/>
                </a:lnTo>
                <a:lnTo>
                  <a:pt x="4818" y="14065"/>
                </a:lnTo>
                <a:lnTo>
                  <a:pt x="4745" y="14138"/>
                </a:lnTo>
                <a:lnTo>
                  <a:pt x="4721" y="14187"/>
                </a:lnTo>
                <a:lnTo>
                  <a:pt x="4745" y="14211"/>
                </a:lnTo>
                <a:lnTo>
                  <a:pt x="4843" y="14260"/>
                </a:lnTo>
                <a:lnTo>
                  <a:pt x="4916" y="14284"/>
                </a:lnTo>
                <a:lnTo>
                  <a:pt x="5135" y="14284"/>
                </a:lnTo>
                <a:lnTo>
                  <a:pt x="5256" y="14235"/>
                </a:lnTo>
                <a:lnTo>
                  <a:pt x="5281" y="14406"/>
                </a:lnTo>
                <a:lnTo>
                  <a:pt x="5037" y="14430"/>
                </a:lnTo>
                <a:lnTo>
                  <a:pt x="4964" y="14454"/>
                </a:lnTo>
                <a:lnTo>
                  <a:pt x="4891" y="14527"/>
                </a:lnTo>
                <a:lnTo>
                  <a:pt x="4843" y="14576"/>
                </a:lnTo>
                <a:lnTo>
                  <a:pt x="4843" y="14625"/>
                </a:lnTo>
                <a:lnTo>
                  <a:pt x="4867" y="14649"/>
                </a:lnTo>
                <a:lnTo>
                  <a:pt x="4916" y="14698"/>
                </a:lnTo>
                <a:lnTo>
                  <a:pt x="4964" y="14722"/>
                </a:lnTo>
                <a:lnTo>
                  <a:pt x="5110" y="14722"/>
                </a:lnTo>
                <a:lnTo>
                  <a:pt x="5329" y="14698"/>
                </a:lnTo>
                <a:lnTo>
                  <a:pt x="5354" y="14868"/>
                </a:lnTo>
                <a:lnTo>
                  <a:pt x="5208" y="14892"/>
                </a:lnTo>
                <a:lnTo>
                  <a:pt x="5062" y="14965"/>
                </a:lnTo>
                <a:lnTo>
                  <a:pt x="5037" y="14990"/>
                </a:lnTo>
                <a:lnTo>
                  <a:pt x="5037" y="15014"/>
                </a:lnTo>
                <a:lnTo>
                  <a:pt x="5062" y="15038"/>
                </a:lnTo>
                <a:lnTo>
                  <a:pt x="5232" y="15087"/>
                </a:lnTo>
                <a:lnTo>
                  <a:pt x="5427" y="15111"/>
                </a:lnTo>
                <a:lnTo>
                  <a:pt x="5475" y="15136"/>
                </a:lnTo>
                <a:lnTo>
                  <a:pt x="5548" y="15160"/>
                </a:lnTo>
                <a:lnTo>
                  <a:pt x="5646" y="15160"/>
                </a:lnTo>
                <a:lnTo>
                  <a:pt x="5694" y="15209"/>
                </a:lnTo>
                <a:lnTo>
                  <a:pt x="5743" y="15282"/>
                </a:lnTo>
                <a:lnTo>
                  <a:pt x="5767" y="15355"/>
                </a:lnTo>
                <a:lnTo>
                  <a:pt x="5792" y="15428"/>
                </a:lnTo>
                <a:lnTo>
                  <a:pt x="5767" y="15501"/>
                </a:lnTo>
                <a:lnTo>
                  <a:pt x="5694" y="15574"/>
                </a:lnTo>
                <a:lnTo>
                  <a:pt x="5621" y="15598"/>
                </a:lnTo>
                <a:lnTo>
                  <a:pt x="5524" y="15622"/>
                </a:lnTo>
                <a:lnTo>
                  <a:pt x="5427" y="15622"/>
                </a:lnTo>
                <a:lnTo>
                  <a:pt x="5208" y="15574"/>
                </a:lnTo>
                <a:lnTo>
                  <a:pt x="4794" y="15452"/>
                </a:lnTo>
                <a:lnTo>
                  <a:pt x="4599" y="15403"/>
                </a:lnTo>
                <a:lnTo>
                  <a:pt x="4599" y="15330"/>
                </a:lnTo>
                <a:lnTo>
                  <a:pt x="4502" y="14990"/>
                </a:lnTo>
                <a:lnTo>
                  <a:pt x="4380" y="14673"/>
                </a:lnTo>
                <a:lnTo>
                  <a:pt x="4283" y="14333"/>
                </a:lnTo>
                <a:lnTo>
                  <a:pt x="4186" y="13992"/>
                </a:lnTo>
                <a:lnTo>
                  <a:pt x="4113" y="13651"/>
                </a:lnTo>
                <a:lnTo>
                  <a:pt x="4064" y="13335"/>
                </a:lnTo>
                <a:lnTo>
                  <a:pt x="4015" y="12678"/>
                </a:lnTo>
                <a:lnTo>
                  <a:pt x="3967" y="12191"/>
                </a:lnTo>
                <a:lnTo>
                  <a:pt x="3942" y="11948"/>
                </a:lnTo>
                <a:lnTo>
                  <a:pt x="3894" y="11705"/>
                </a:lnTo>
                <a:lnTo>
                  <a:pt x="3821" y="11486"/>
                </a:lnTo>
                <a:lnTo>
                  <a:pt x="3748" y="11267"/>
                </a:lnTo>
                <a:lnTo>
                  <a:pt x="3626" y="11048"/>
                </a:lnTo>
                <a:lnTo>
                  <a:pt x="3480" y="10877"/>
                </a:lnTo>
                <a:lnTo>
                  <a:pt x="3431" y="10853"/>
                </a:lnTo>
                <a:lnTo>
                  <a:pt x="3383" y="10829"/>
                </a:lnTo>
                <a:lnTo>
                  <a:pt x="3285" y="10853"/>
                </a:lnTo>
                <a:lnTo>
                  <a:pt x="3212" y="10877"/>
                </a:lnTo>
                <a:lnTo>
                  <a:pt x="3139" y="10950"/>
                </a:lnTo>
                <a:lnTo>
                  <a:pt x="3066" y="11023"/>
                </a:lnTo>
                <a:lnTo>
                  <a:pt x="2823" y="11023"/>
                </a:lnTo>
                <a:lnTo>
                  <a:pt x="2774" y="11048"/>
                </a:lnTo>
                <a:lnTo>
                  <a:pt x="2726" y="11072"/>
                </a:lnTo>
                <a:lnTo>
                  <a:pt x="2701" y="11096"/>
                </a:lnTo>
                <a:lnTo>
                  <a:pt x="2701" y="11121"/>
                </a:lnTo>
                <a:lnTo>
                  <a:pt x="2701" y="11169"/>
                </a:lnTo>
                <a:lnTo>
                  <a:pt x="2726" y="11194"/>
                </a:lnTo>
                <a:lnTo>
                  <a:pt x="2823" y="11242"/>
                </a:lnTo>
                <a:lnTo>
                  <a:pt x="2969" y="11242"/>
                </a:lnTo>
                <a:lnTo>
                  <a:pt x="2945" y="11364"/>
                </a:lnTo>
                <a:lnTo>
                  <a:pt x="2847" y="11340"/>
                </a:lnTo>
                <a:lnTo>
                  <a:pt x="2750" y="11364"/>
                </a:lnTo>
                <a:lnTo>
                  <a:pt x="2677" y="11364"/>
                </a:lnTo>
                <a:lnTo>
                  <a:pt x="2604" y="11388"/>
                </a:lnTo>
                <a:lnTo>
                  <a:pt x="2556" y="11437"/>
                </a:lnTo>
                <a:lnTo>
                  <a:pt x="2531" y="11461"/>
                </a:lnTo>
                <a:lnTo>
                  <a:pt x="2556" y="11510"/>
                </a:lnTo>
                <a:lnTo>
                  <a:pt x="2580" y="11583"/>
                </a:lnTo>
                <a:lnTo>
                  <a:pt x="2628" y="11607"/>
                </a:lnTo>
                <a:lnTo>
                  <a:pt x="2750" y="11656"/>
                </a:lnTo>
                <a:lnTo>
                  <a:pt x="2920" y="11680"/>
                </a:lnTo>
                <a:lnTo>
                  <a:pt x="2896" y="11851"/>
                </a:lnTo>
                <a:lnTo>
                  <a:pt x="2628" y="11875"/>
                </a:lnTo>
                <a:lnTo>
                  <a:pt x="2458" y="11899"/>
                </a:lnTo>
                <a:lnTo>
                  <a:pt x="2361" y="11924"/>
                </a:lnTo>
                <a:lnTo>
                  <a:pt x="2288" y="11948"/>
                </a:lnTo>
                <a:lnTo>
                  <a:pt x="2288" y="11972"/>
                </a:lnTo>
                <a:lnTo>
                  <a:pt x="2288" y="11997"/>
                </a:lnTo>
                <a:lnTo>
                  <a:pt x="2337" y="12045"/>
                </a:lnTo>
                <a:lnTo>
                  <a:pt x="2410" y="12094"/>
                </a:lnTo>
                <a:lnTo>
                  <a:pt x="2507" y="12118"/>
                </a:lnTo>
                <a:lnTo>
                  <a:pt x="2604" y="12143"/>
                </a:lnTo>
                <a:lnTo>
                  <a:pt x="2896" y="12143"/>
                </a:lnTo>
                <a:lnTo>
                  <a:pt x="2896" y="12216"/>
                </a:lnTo>
                <a:lnTo>
                  <a:pt x="2628" y="12289"/>
                </a:lnTo>
                <a:lnTo>
                  <a:pt x="2507" y="12313"/>
                </a:lnTo>
                <a:lnTo>
                  <a:pt x="2385" y="12362"/>
                </a:lnTo>
                <a:lnTo>
                  <a:pt x="2361" y="12386"/>
                </a:lnTo>
                <a:lnTo>
                  <a:pt x="2337" y="12410"/>
                </a:lnTo>
                <a:lnTo>
                  <a:pt x="2361" y="12483"/>
                </a:lnTo>
                <a:lnTo>
                  <a:pt x="2410" y="12532"/>
                </a:lnTo>
                <a:lnTo>
                  <a:pt x="2483" y="12556"/>
                </a:lnTo>
                <a:lnTo>
                  <a:pt x="2604" y="12581"/>
                </a:lnTo>
                <a:lnTo>
                  <a:pt x="2726" y="12556"/>
                </a:lnTo>
                <a:lnTo>
                  <a:pt x="2872" y="12556"/>
                </a:lnTo>
                <a:lnTo>
                  <a:pt x="2823" y="12824"/>
                </a:lnTo>
                <a:lnTo>
                  <a:pt x="2677" y="12775"/>
                </a:lnTo>
                <a:lnTo>
                  <a:pt x="2337" y="12775"/>
                </a:lnTo>
                <a:lnTo>
                  <a:pt x="2264" y="12824"/>
                </a:lnTo>
                <a:lnTo>
                  <a:pt x="2239" y="12848"/>
                </a:lnTo>
                <a:lnTo>
                  <a:pt x="2239" y="12897"/>
                </a:lnTo>
                <a:lnTo>
                  <a:pt x="2239" y="12970"/>
                </a:lnTo>
                <a:lnTo>
                  <a:pt x="2312" y="13019"/>
                </a:lnTo>
                <a:lnTo>
                  <a:pt x="2385" y="13043"/>
                </a:lnTo>
                <a:lnTo>
                  <a:pt x="2458" y="13067"/>
                </a:lnTo>
                <a:lnTo>
                  <a:pt x="2628" y="13092"/>
                </a:lnTo>
                <a:lnTo>
                  <a:pt x="2799" y="13092"/>
                </a:lnTo>
                <a:lnTo>
                  <a:pt x="2774" y="13262"/>
                </a:lnTo>
                <a:lnTo>
                  <a:pt x="2458" y="13262"/>
                </a:lnTo>
                <a:lnTo>
                  <a:pt x="2361" y="13286"/>
                </a:lnTo>
                <a:lnTo>
                  <a:pt x="2264" y="13335"/>
                </a:lnTo>
                <a:lnTo>
                  <a:pt x="2239" y="13359"/>
                </a:lnTo>
                <a:lnTo>
                  <a:pt x="2239" y="13408"/>
                </a:lnTo>
                <a:lnTo>
                  <a:pt x="2312" y="13481"/>
                </a:lnTo>
                <a:lnTo>
                  <a:pt x="2410" y="13505"/>
                </a:lnTo>
                <a:lnTo>
                  <a:pt x="2483" y="13530"/>
                </a:lnTo>
                <a:lnTo>
                  <a:pt x="2726" y="13530"/>
                </a:lnTo>
                <a:lnTo>
                  <a:pt x="2701" y="13724"/>
                </a:lnTo>
                <a:lnTo>
                  <a:pt x="2483" y="13749"/>
                </a:lnTo>
                <a:lnTo>
                  <a:pt x="2312" y="13749"/>
                </a:lnTo>
                <a:lnTo>
                  <a:pt x="2264" y="13773"/>
                </a:lnTo>
                <a:lnTo>
                  <a:pt x="2191" y="13822"/>
                </a:lnTo>
                <a:lnTo>
                  <a:pt x="2166" y="13870"/>
                </a:lnTo>
                <a:lnTo>
                  <a:pt x="2166" y="13943"/>
                </a:lnTo>
                <a:lnTo>
                  <a:pt x="2215" y="13992"/>
                </a:lnTo>
                <a:lnTo>
                  <a:pt x="2239" y="14041"/>
                </a:lnTo>
                <a:lnTo>
                  <a:pt x="2361" y="14089"/>
                </a:lnTo>
                <a:lnTo>
                  <a:pt x="2628" y="14089"/>
                </a:lnTo>
                <a:lnTo>
                  <a:pt x="2604" y="14260"/>
                </a:lnTo>
                <a:lnTo>
                  <a:pt x="2385" y="14260"/>
                </a:lnTo>
                <a:lnTo>
                  <a:pt x="2264" y="14284"/>
                </a:lnTo>
                <a:lnTo>
                  <a:pt x="2166" y="14333"/>
                </a:lnTo>
                <a:lnTo>
                  <a:pt x="2118" y="14357"/>
                </a:lnTo>
                <a:lnTo>
                  <a:pt x="2118" y="14406"/>
                </a:lnTo>
                <a:lnTo>
                  <a:pt x="2142" y="14454"/>
                </a:lnTo>
                <a:lnTo>
                  <a:pt x="2191" y="14479"/>
                </a:lnTo>
                <a:lnTo>
                  <a:pt x="2312" y="14527"/>
                </a:lnTo>
                <a:lnTo>
                  <a:pt x="2458" y="14527"/>
                </a:lnTo>
                <a:lnTo>
                  <a:pt x="2580" y="14503"/>
                </a:lnTo>
                <a:lnTo>
                  <a:pt x="2531" y="14868"/>
                </a:lnTo>
                <a:lnTo>
                  <a:pt x="2531" y="14844"/>
                </a:lnTo>
                <a:lnTo>
                  <a:pt x="2434" y="14819"/>
                </a:lnTo>
                <a:lnTo>
                  <a:pt x="2312" y="14795"/>
                </a:lnTo>
                <a:lnTo>
                  <a:pt x="2191" y="14795"/>
                </a:lnTo>
                <a:lnTo>
                  <a:pt x="2093" y="14844"/>
                </a:lnTo>
                <a:lnTo>
                  <a:pt x="2069" y="14868"/>
                </a:lnTo>
                <a:lnTo>
                  <a:pt x="2069" y="14892"/>
                </a:lnTo>
                <a:lnTo>
                  <a:pt x="2069" y="14917"/>
                </a:lnTo>
                <a:lnTo>
                  <a:pt x="2093" y="14941"/>
                </a:lnTo>
                <a:lnTo>
                  <a:pt x="2166" y="14990"/>
                </a:lnTo>
                <a:lnTo>
                  <a:pt x="2264" y="14990"/>
                </a:lnTo>
                <a:lnTo>
                  <a:pt x="2458" y="15014"/>
                </a:lnTo>
                <a:lnTo>
                  <a:pt x="2507" y="15014"/>
                </a:lnTo>
                <a:lnTo>
                  <a:pt x="2531" y="14990"/>
                </a:lnTo>
                <a:lnTo>
                  <a:pt x="2531" y="15136"/>
                </a:lnTo>
                <a:lnTo>
                  <a:pt x="2045" y="15452"/>
                </a:lnTo>
                <a:lnTo>
                  <a:pt x="1801" y="15549"/>
                </a:lnTo>
                <a:lnTo>
                  <a:pt x="1680" y="15598"/>
                </a:lnTo>
                <a:lnTo>
                  <a:pt x="1534" y="15622"/>
                </a:lnTo>
                <a:lnTo>
                  <a:pt x="1436" y="15622"/>
                </a:lnTo>
                <a:lnTo>
                  <a:pt x="1339" y="15598"/>
                </a:lnTo>
                <a:lnTo>
                  <a:pt x="1266" y="15549"/>
                </a:lnTo>
                <a:lnTo>
                  <a:pt x="1242" y="15501"/>
                </a:lnTo>
                <a:lnTo>
                  <a:pt x="1242" y="15452"/>
                </a:lnTo>
                <a:lnTo>
                  <a:pt x="1266" y="15355"/>
                </a:lnTo>
                <a:lnTo>
                  <a:pt x="1315" y="15282"/>
                </a:lnTo>
                <a:lnTo>
                  <a:pt x="1485" y="15136"/>
                </a:lnTo>
                <a:lnTo>
                  <a:pt x="1534" y="15111"/>
                </a:lnTo>
                <a:lnTo>
                  <a:pt x="1582" y="15063"/>
                </a:lnTo>
                <a:lnTo>
                  <a:pt x="1607" y="15014"/>
                </a:lnTo>
                <a:lnTo>
                  <a:pt x="1631" y="14941"/>
                </a:lnTo>
                <a:lnTo>
                  <a:pt x="1655" y="14308"/>
                </a:lnTo>
                <a:lnTo>
                  <a:pt x="1680" y="13676"/>
                </a:lnTo>
                <a:lnTo>
                  <a:pt x="1704" y="12410"/>
                </a:lnTo>
                <a:lnTo>
                  <a:pt x="1728" y="11121"/>
                </a:lnTo>
                <a:lnTo>
                  <a:pt x="1753" y="10488"/>
                </a:lnTo>
                <a:lnTo>
                  <a:pt x="1801" y="9855"/>
                </a:lnTo>
                <a:lnTo>
                  <a:pt x="1826" y="9223"/>
                </a:lnTo>
                <a:lnTo>
                  <a:pt x="1826" y="8590"/>
                </a:lnTo>
                <a:lnTo>
                  <a:pt x="1850" y="7958"/>
                </a:lnTo>
                <a:lnTo>
                  <a:pt x="1923" y="7349"/>
                </a:lnTo>
                <a:lnTo>
                  <a:pt x="1996" y="6911"/>
                </a:lnTo>
                <a:lnTo>
                  <a:pt x="1996" y="6692"/>
                </a:lnTo>
                <a:lnTo>
                  <a:pt x="1972" y="6571"/>
                </a:lnTo>
                <a:lnTo>
                  <a:pt x="1923" y="6498"/>
                </a:lnTo>
                <a:lnTo>
                  <a:pt x="1947" y="6425"/>
                </a:lnTo>
                <a:lnTo>
                  <a:pt x="1947" y="6352"/>
                </a:lnTo>
                <a:lnTo>
                  <a:pt x="1923" y="6303"/>
                </a:lnTo>
                <a:lnTo>
                  <a:pt x="1874" y="6254"/>
                </a:lnTo>
                <a:lnTo>
                  <a:pt x="1801" y="6230"/>
                </a:lnTo>
                <a:lnTo>
                  <a:pt x="1704" y="6254"/>
                </a:lnTo>
                <a:lnTo>
                  <a:pt x="1558" y="6230"/>
                </a:lnTo>
                <a:lnTo>
                  <a:pt x="1485" y="6230"/>
                </a:lnTo>
                <a:lnTo>
                  <a:pt x="1436" y="6254"/>
                </a:lnTo>
                <a:lnTo>
                  <a:pt x="1388" y="6303"/>
                </a:lnTo>
                <a:lnTo>
                  <a:pt x="1412" y="6352"/>
                </a:lnTo>
                <a:lnTo>
                  <a:pt x="1412" y="6376"/>
                </a:lnTo>
                <a:lnTo>
                  <a:pt x="1509" y="6425"/>
                </a:lnTo>
                <a:lnTo>
                  <a:pt x="1485" y="6449"/>
                </a:lnTo>
                <a:lnTo>
                  <a:pt x="1388" y="6449"/>
                </a:lnTo>
                <a:lnTo>
                  <a:pt x="1193" y="6473"/>
                </a:lnTo>
                <a:lnTo>
                  <a:pt x="1096" y="6522"/>
                </a:lnTo>
                <a:lnTo>
                  <a:pt x="1071" y="6522"/>
                </a:lnTo>
                <a:lnTo>
                  <a:pt x="1096" y="6546"/>
                </a:lnTo>
                <a:lnTo>
                  <a:pt x="1144" y="6619"/>
                </a:lnTo>
                <a:lnTo>
                  <a:pt x="1193" y="6644"/>
                </a:lnTo>
                <a:lnTo>
                  <a:pt x="1266" y="6668"/>
                </a:lnTo>
                <a:lnTo>
                  <a:pt x="1339" y="6692"/>
                </a:lnTo>
                <a:lnTo>
                  <a:pt x="1315" y="6741"/>
                </a:lnTo>
                <a:lnTo>
                  <a:pt x="1193" y="6765"/>
                </a:lnTo>
                <a:lnTo>
                  <a:pt x="1096" y="6790"/>
                </a:lnTo>
                <a:lnTo>
                  <a:pt x="998" y="6863"/>
                </a:lnTo>
                <a:lnTo>
                  <a:pt x="998" y="6887"/>
                </a:lnTo>
                <a:lnTo>
                  <a:pt x="1096" y="6936"/>
                </a:lnTo>
                <a:lnTo>
                  <a:pt x="1193" y="6960"/>
                </a:lnTo>
                <a:lnTo>
                  <a:pt x="1217" y="6960"/>
                </a:lnTo>
                <a:lnTo>
                  <a:pt x="1193" y="7106"/>
                </a:lnTo>
                <a:lnTo>
                  <a:pt x="1047" y="7082"/>
                </a:lnTo>
                <a:lnTo>
                  <a:pt x="950" y="7106"/>
                </a:lnTo>
                <a:lnTo>
                  <a:pt x="877" y="7130"/>
                </a:lnTo>
                <a:lnTo>
                  <a:pt x="804" y="7203"/>
                </a:lnTo>
                <a:lnTo>
                  <a:pt x="804" y="7252"/>
                </a:lnTo>
                <a:lnTo>
                  <a:pt x="828" y="7301"/>
                </a:lnTo>
                <a:lnTo>
                  <a:pt x="852" y="7325"/>
                </a:lnTo>
                <a:lnTo>
                  <a:pt x="901" y="7349"/>
                </a:lnTo>
                <a:lnTo>
                  <a:pt x="1023" y="7374"/>
                </a:lnTo>
                <a:lnTo>
                  <a:pt x="1096" y="7398"/>
                </a:lnTo>
                <a:lnTo>
                  <a:pt x="1047" y="7568"/>
                </a:lnTo>
                <a:lnTo>
                  <a:pt x="950" y="7568"/>
                </a:lnTo>
                <a:lnTo>
                  <a:pt x="852" y="7593"/>
                </a:lnTo>
                <a:lnTo>
                  <a:pt x="731" y="7617"/>
                </a:lnTo>
                <a:lnTo>
                  <a:pt x="706" y="7641"/>
                </a:lnTo>
                <a:lnTo>
                  <a:pt x="682" y="7690"/>
                </a:lnTo>
                <a:lnTo>
                  <a:pt x="706" y="7739"/>
                </a:lnTo>
                <a:lnTo>
                  <a:pt x="731" y="7763"/>
                </a:lnTo>
                <a:lnTo>
                  <a:pt x="755" y="7812"/>
                </a:lnTo>
                <a:lnTo>
                  <a:pt x="828" y="7836"/>
                </a:lnTo>
                <a:lnTo>
                  <a:pt x="925" y="7860"/>
                </a:lnTo>
                <a:lnTo>
                  <a:pt x="974" y="7860"/>
                </a:lnTo>
                <a:lnTo>
                  <a:pt x="950" y="7958"/>
                </a:lnTo>
                <a:lnTo>
                  <a:pt x="804" y="7982"/>
                </a:lnTo>
                <a:lnTo>
                  <a:pt x="731" y="8006"/>
                </a:lnTo>
                <a:lnTo>
                  <a:pt x="658" y="8031"/>
                </a:lnTo>
                <a:lnTo>
                  <a:pt x="658" y="8055"/>
                </a:lnTo>
                <a:lnTo>
                  <a:pt x="658" y="8079"/>
                </a:lnTo>
                <a:lnTo>
                  <a:pt x="731" y="8104"/>
                </a:lnTo>
                <a:lnTo>
                  <a:pt x="804" y="8128"/>
                </a:lnTo>
                <a:lnTo>
                  <a:pt x="950" y="8128"/>
                </a:lnTo>
                <a:lnTo>
                  <a:pt x="950" y="8274"/>
                </a:lnTo>
                <a:lnTo>
                  <a:pt x="828" y="8298"/>
                </a:lnTo>
                <a:lnTo>
                  <a:pt x="779" y="8323"/>
                </a:lnTo>
                <a:lnTo>
                  <a:pt x="731" y="8347"/>
                </a:lnTo>
                <a:lnTo>
                  <a:pt x="706" y="8396"/>
                </a:lnTo>
                <a:lnTo>
                  <a:pt x="706" y="8420"/>
                </a:lnTo>
                <a:lnTo>
                  <a:pt x="731" y="8469"/>
                </a:lnTo>
                <a:lnTo>
                  <a:pt x="755" y="8493"/>
                </a:lnTo>
                <a:lnTo>
                  <a:pt x="828" y="8517"/>
                </a:lnTo>
                <a:lnTo>
                  <a:pt x="901" y="8517"/>
                </a:lnTo>
                <a:lnTo>
                  <a:pt x="974" y="8712"/>
                </a:lnTo>
                <a:lnTo>
                  <a:pt x="974" y="8834"/>
                </a:lnTo>
                <a:lnTo>
                  <a:pt x="974" y="8931"/>
                </a:lnTo>
                <a:lnTo>
                  <a:pt x="950" y="9028"/>
                </a:lnTo>
                <a:lnTo>
                  <a:pt x="901" y="9101"/>
                </a:lnTo>
                <a:lnTo>
                  <a:pt x="828" y="9174"/>
                </a:lnTo>
                <a:lnTo>
                  <a:pt x="731" y="9223"/>
                </a:lnTo>
                <a:lnTo>
                  <a:pt x="633" y="9223"/>
                </a:lnTo>
                <a:lnTo>
                  <a:pt x="512" y="9199"/>
                </a:lnTo>
                <a:lnTo>
                  <a:pt x="414" y="9150"/>
                </a:lnTo>
                <a:lnTo>
                  <a:pt x="341" y="9101"/>
                </a:lnTo>
                <a:lnTo>
                  <a:pt x="268" y="9028"/>
                </a:lnTo>
                <a:lnTo>
                  <a:pt x="268" y="8980"/>
                </a:lnTo>
                <a:lnTo>
                  <a:pt x="268" y="8931"/>
                </a:lnTo>
                <a:lnTo>
                  <a:pt x="293" y="8882"/>
                </a:lnTo>
                <a:lnTo>
                  <a:pt x="366" y="8858"/>
                </a:lnTo>
                <a:lnTo>
                  <a:pt x="390" y="8834"/>
                </a:lnTo>
                <a:lnTo>
                  <a:pt x="414" y="8809"/>
                </a:lnTo>
                <a:lnTo>
                  <a:pt x="487" y="8517"/>
                </a:lnTo>
                <a:lnTo>
                  <a:pt x="512" y="8225"/>
                </a:lnTo>
                <a:lnTo>
                  <a:pt x="560" y="7641"/>
                </a:lnTo>
                <a:lnTo>
                  <a:pt x="560" y="7057"/>
                </a:lnTo>
                <a:lnTo>
                  <a:pt x="609" y="6741"/>
                </a:lnTo>
                <a:lnTo>
                  <a:pt x="633" y="6473"/>
                </a:lnTo>
                <a:lnTo>
                  <a:pt x="731" y="6108"/>
                </a:lnTo>
                <a:lnTo>
                  <a:pt x="877" y="5792"/>
                </a:lnTo>
                <a:lnTo>
                  <a:pt x="1047" y="5524"/>
                </a:lnTo>
                <a:lnTo>
                  <a:pt x="1242" y="5281"/>
                </a:lnTo>
                <a:lnTo>
                  <a:pt x="1485" y="5062"/>
                </a:lnTo>
                <a:lnTo>
                  <a:pt x="1753" y="4892"/>
                </a:lnTo>
                <a:lnTo>
                  <a:pt x="2069" y="4746"/>
                </a:lnTo>
                <a:lnTo>
                  <a:pt x="2410" y="4624"/>
                </a:lnTo>
                <a:lnTo>
                  <a:pt x="2872" y="4527"/>
                </a:lnTo>
                <a:lnTo>
                  <a:pt x="3358" y="4478"/>
                </a:lnTo>
                <a:lnTo>
                  <a:pt x="3407" y="4502"/>
                </a:lnTo>
                <a:lnTo>
                  <a:pt x="3480" y="4502"/>
                </a:lnTo>
                <a:lnTo>
                  <a:pt x="3529" y="4478"/>
                </a:lnTo>
                <a:lnTo>
                  <a:pt x="3577" y="4454"/>
                </a:lnTo>
                <a:close/>
                <a:moveTo>
                  <a:pt x="3261" y="1"/>
                </a:moveTo>
                <a:lnTo>
                  <a:pt x="3066" y="25"/>
                </a:lnTo>
                <a:lnTo>
                  <a:pt x="2896" y="123"/>
                </a:lnTo>
                <a:lnTo>
                  <a:pt x="2823" y="171"/>
                </a:lnTo>
                <a:lnTo>
                  <a:pt x="2750" y="244"/>
                </a:lnTo>
                <a:lnTo>
                  <a:pt x="2531" y="317"/>
                </a:lnTo>
                <a:lnTo>
                  <a:pt x="2337" y="463"/>
                </a:lnTo>
                <a:lnTo>
                  <a:pt x="2142" y="609"/>
                </a:lnTo>
                <a:lnTo>
                  <a:pt x="1972" y="804"/>
                </a:lnTo>
                <a:lnTo>
                  <a:pt x="1826" y="1023"/>
                </a:lnTo>
                <a:lnTo>
                  <a:pt x="1704" y="1242"/>
                </a:lnTo>
                <a:lnTo>
                  <a:pt x="1631" y="1461"/>
                </a:lnTo>
                <a:lnTo>
                  <a:pt x="1582" y="1680"/>
                </a:lnTo>
                <a:lnTo>
                  <a:pt x="1558" y="1874"/>
                </a:lnTo>
                <a:lnTo>
                  <a:pt x="1582" y="2069"/>
                </a:lnTo>
                <a:lnTo>
                  <a:pt x="1582" y="2239"/>
                </a:lnTo>
                <a:lnTo>
                  <a:pt x="1631" y="2410"/>
                </a:lnTo>
                <a:lnTo>
                  <a:pt x="1680" y="2580"/>
                </a:lnTo>
                <a:lnTo>
                  <a:pt x="1728" y="2750"/>
                </a:lnTo>
                <a:lnTo>
                  <a:pt x="1826" y="2921"/>
                </a:lnTo>
                <a:lnTo>
                  <a:pt x="1899" y="3067"/>
                </a:lnTo>
                <a:lnTo>
                  <a:pt x="2020" y="3213"/>
                </a:lnTo>
                <a:lnTo>
                  <a:pt x="2142" y="3334"/>
                </a:lnTo>
                <a:lnTo>
                  <a:pt x="2264" y="3456"/>
                </a:lnTo>
                <a:lnTo>
                  <a:pt x="2410" y="3578"/>
                </a:lnTo>
                <a:lnTo>
                  <a:pt x="2556" y="3675"/>
                </a:lnTo>
                <a:lnTo>
                  <a:pt x="2701" y="3748"/>
                </a:lnTo>
                <a:lnTo>
                  <a:pt x="2872" y="3821"/>
                </a:lnTo>
                <a:lnTo>
                  <a:pt x="3066" y="3894"/>
                </a:lnTo>
                <a:lnTo>
                  <a:pt x="3310" y="3918"/>
                </a:lnTo>
                <a:lnTo>
                  <a:pt x="3261" y="4016"/>
                </a:lnTo>
                <a:lnTo>
                  <a:pt x="3237" y="4113"/>
                </a:lnTo>
                <a:lnTo>
                  <a:pt x="2750" y="4162"/>
                </a:lnTo>
                <a:lnTo>
                  <a:pt x="2361" y="4235"/>
                </a:lnTo>
                <a:lnTo>
                  <a:pt x="1996" y="4356"/>
                </a:lnTo>
                <a:lnTo>
                  <a:pt x="1655" y="4502"/>
                </a:lnTo>
                <a:lnTo>
                  <a:pt x="1339" y="4697"/>
                </a:lnTo>
                <a:lnTo>
                  <a:pt x="1071" y="4916"/>
                </a:lnTo>
                <a:lnTo>
                  <a:pt x="828" y="5184"/>
                </a:lnTo>
                <a:lnTo>
                  <a:pt x="609" y="5500"/>
                </a:lnTo>
                <a:lnTo>
                  <a:pt x="439" y="5865"/>
                </a:lnTo>
                <a:lnTo>
                  <a:pt x="341" y="6206"/>
                </a:lnTo>
                <a:lnTo>
                  <a:pt x="268" y="6571"/>
                </a:lnTo>
                <a:lnTo>
                  <a:pt x="220" y="6936"/>
                </a:lnTo>
                <a:lnTo>
                  <a:pt x="195" y="7301"/>
                </a:lnTo>
                <a:lnTo>
                  <a:pt x="171" y="7982"/>
                </a:lnTo>
                <a:lnTo>
                  <a:pt x="171" y="8347"/>
                </a:lnTo>
                <a:lnTo>
                  <a:pt x="195" y="8688"/>
                </a:lnTo>
                <a:lnTo>
                  <a:pt x="147" y="8712"/>
                </a:lnTo>
                <a:lnTo>
                  <a:pt x="98" y="8761"/>
                </a:lnTo>
                <a:lnTo>
                  <a:pt x="49" y="8809"/>
                </a:lnTo>
                <a:lnTo>
                  <a:pt x="25" y="8882"/>
                </a:lnTo>
                <a:lnTo>
                  <a:pt x="1" y="9004"/>
                </a:lnTo>
                <a:lnTo>
                  <a:pt x="49" y="9150"/>
                </a:lnTo>
                <a:lnTo>
                  <a:pt x="98" y="9223"/>
                </a:lnTo>
                <a:lnTo>
                  <a:pt x="147" y="9296"/>
                </a:lnTo>
                <a:lnTo>
                  <a:pt x="293" y="9418"/>
                </a:lnTo>
                <a:lnTo>
                  <a:pt x="463" y="9490"/>
                </a:lnTo>
                <a:lnTo>
                  <a:pt x="633" y="9515"/>
                </a:lnTo>
                <a:lnTo>
                  <a:pt x="828" y="9515"/>
                </a:lnTo>
                <a:lnTo>
                  <a:pt x="901" y="9466"/>
                </a:lnTo>
                <a:lnTo>
                  <a:pt x="974" y="9442"/>
                </a:lnTo>
                <a:lnTo>
                  <a:pt x="1120" y="9320"/>
                </a:lnTo>
                <a:lnTo>
                  <a:pt x="1193" y="9174"/>
                </a:lnTo>
                <a:lnTo>
                  <a:pt x="1266" y="9004"/>
                </a:lnTo>
                <a:lnTo>
                  <a:pt x="1290" y="8834"/>
                </a:lnTo>
                <a:lnTo>
                  <a:pt x="1266" y="8663"/>
                </a:lnTo>
                <a:lnTo>
                  <a:pt x="1217" y="8493"/>
                </a:lnTo>
                <a:lnTo>
                  <a:pt x="1266" y="8396"/>
                </a:lnTo>
                <a:lnTo>
                  <a:pt x="1290" y="8274"/>
                </a:lnTo>
                <a:lnTo>
                  <a:pt x="1315" y="8031"/>
                </a:lnTo>
                <a:lnTo>
                  <a:pt x="1412" y="7593"/>
                </a:lnTo>
                <a:lnTo>
                  <a:pt x="1534" y="7179"/>
                </a:lnTo>
                <a:lnTo>
                  <a:pt x="1631" y="6887"/>
                </a:lnTo>
                <a:lnTo>
                  <a:pt x="1582" y="7130"/>
                </a:lnTo>
                <a:lnTo>
                  <a:pt x="1534" y="7471"/>
                </a:lnTo>
                <a:lnTo>
                  <a:pt x="1509" y="7812"/>
                </a:lnTo>
                <a:lnTo>
                  <a:pt x="1436" y="9028"/>
                </a:lnTo>
                <a:lnTo>
                  <a:pt x="1363" y="10220"/>
                </a:lnTo>
                <a:lnTo>
                  <a:pt x="1315" y="11413"/>
                </a:lnTo>
                <a:lnTo>
                  <a:pt x="1290" y="12581"/>
                </a:lnTo>
                <a:lnTo>
                  <a:pt x="1266" y="13773"/>
                </a:lnTo>
                <a:lnTo>
                  <a:pt x="1217" y="14941"/>
                </a:lnTo>
                <a:lnTo>
                  <a:pt x="1217" y="14965"/>
                </a:lnTo>
                <a:lnTo>
                  <a:pt x="1120" y="15038"/>
                </a:lnTo>
                <a:lnTo>
                  <a:pt x="1023" y="15136"/>
                </a:lnTo>
                <a:lnTo>
                  <a:pt x="974" y="15233"/>
                </a:lnTo>
                <a:lnTo>
                  <a:pt x="925" y="15379"/>
                </a:lnTo>
                <a:lnTo>
                  <a:pt x="925" y="15501"/>
                </a:lnTo>
                <a:lnTo>
                  <a:pt x="925" y="15622"/>
                </a:lnTo>
                <a:lnTo>
                  <a:pt x="998" y="15720"/>
                </a:lnTo>
                <a:lnTo>
                  <a:pt x="1071" y="15841"/>
                </a:lnTo>
                <a:lnTo>
                  <a:pt x="1169" y="15890"/>
                </a:lnTo>
                <a:lnTo>
                  <a:pt x="1266" y="15939"/>
                </a:lnTo>
                <a:lnTo>
                  <a:pt x="1363" y="15963"/>
                </a:lnTo>
                <a:lnTo>
                  <a:pt x="1704" y="15963"/>
                </a:lnTo>
                <a:lnTo>
                  <a:pt x="1923" y="15890"/>
                </a:lnTo>
                <a:lnTo>
                  <a:pt x="2142" y="15793"/>
                </a:lnTo>
                <a:lnTo>
                  <a:pt x="2337" y="15671"/>
                </a:lnTo>
                <a:lnTo>
                  <a:pt x="2701" y="15452"/>
                </a:lnTo>
                <a:lnTo>
                  <a:pt x="2774" y="15428"/>
                </a:lnTo>
                <a:lnTo>
                  <a:pt x="2847" y="15403"/>
                </a:lnTo>
                <a:lnTo>
                  <a:pt x="2920" y="15330"/>
                </a:lnTo>
                <a:lnTo>
                  <a:pt x="2945" y="15233"/>
                </a:lnTo>
                <a:lnTo>
                  <a:pt x="3091" y="13870"/>
                </a:lnTo>
                <a:lnTo>
                  <a:pt x="3237" y="12508"/>
                </a:lnTo>
                <a:lnTo>
                  <a:pt x="3310" y="11802"/>
                </a:lnTo>
                <a:lnTo>
                  <a:pt x="3334" y="11461"/>
                </a:lnTo>
                <a:lnTo>
                  <a:pt x="3431" y="11096"/>
                </a:lnTo>
                <a:lnTo>
                  <a:pt x="3480" y="11194"/>
                </a:lnTo>
                <a:lnTo>
                  <a:pt x="3529" y="11315"/>
                </a:lnTo>
                <a:lnTo>
                  <a:pt x="3577" y="11559"/>
                </a:lnTo>
                <a:lnTo>
                  <a:pt x="3650" y="11997"/>
                </a:lnTo>
                <a:lnTo>
                  <a:pt x="3699" y="12508"/>
                </a:lnTo>
                <a:lnTo>
                  <a:pt x="3723" y="13043"/>
                </a:lnTo>
                <a:lnTo>
                  <a:pt x="3748" y="13359"/>
                </a:lnTo>
                <a:lnTo>
                  <a:pt x="3821" y="13651"/>
                </a:lnTo>
                <a:lnTo>
                  <a:pt x="3942" y="14260"/>
                </a:lnTo>
                <a:lnTo>
                  <a:pt x="4113" y="14844"/>
                </a:lnTo>
                <a:lnTo>
                  <a:pt x="4259" y="15428"/>
                </a:lnTo>
                <a:lnTo>
                  <a:pt x="4283" y="15501"/>
                </a:lnTo>
                <a:lnTo>
                  <a:pt x="4332" y="15525"/>
                </a:lnTo>
                <a:lnTo>
                  <a:pt x="4380" y="15598"/>
                </a:lnTo>
                <a:lnTo>
                  <a:pt x="4478" y="15671"/>
                </a:lnTo>
                <a:lnTo>
                  <a:pt x="4697" y="15793"/>
                </a:lnTo>
                <a:lnTo>
                  <a:pt x="4940" y="15866"/>
                </a:lnTo>
                <a:lnTo>
                  <a:pt x="5110" y="15914"/>
                </a:lnTo>
                <a:lnTo>
                  <a:pt x="5354" y="15963"/>
                </a:lnTo>
                <a:lnTo>
                  <a:pt x="5694" y="15963"/>
                </a:lnTo>
                <a:lnTo>
                  <a:pt x="5816" y="15914"/>
                </a:lnTo>
                <a:lnTo>
                  <a:pt x="5938" y="15866"/>
                </a:lnTo>
                <a:lnTo>
                  <a:pt x="6011" y="15793"/>
                </a:lnTo>
                <a:lnTo>
                  <a:pt x="6108" y="15671"/>
                </a:lnTo>
                <a:lnTo>
                  <a:pt x="6157" y="15525"/>
                </a:lnTo>
                <a:lnTo>
                  <a:pt x="6157" y="15379"/>
                </a:lnTo>
                <a:lnTo>
                  <a:pt x="6108" y="15209"/>
                </a:lnTo>
                <a:lnTo>
                  <a:pt x="6035" y="15087"/>
                </a:lnTo>
                <a:lnTo>
                  <a:pt x="5962" y="14965"/>
                </a:lnTo>
                <a:lnTo>
                  <a:pt x="5840" y="14868"/>
                </a:lnTo>
                <a:lnTo>
                  <a:pt x="5694" y="14819"/>
                </a:lnTo>
                <a:lnTo>
                  <a:pt x="5621" y="14333"/>
                </a:lnTo>
                <a:lnTo>
                  <a:pt x="5548" y="13822"/>
                </a:lnTo>
                <a:lnTo>
                  <a:pt x="5475" y="12824"/>
                </a:lnTo>
                <a:lnTo>
                  <a:pt x="5402" y="10853"/>
                </a:lnTo>
                <a:lnTo>
                  <a:pt x="5281" y="8542"/>
                </a:lnTo>
                <a:lnTo>
                  <a:pt x="5256" y="7836"/>
                </a:lnTo>
                <a:lnTo>
                  <a:pt x="5232" y="7106"/>
                </a:lnTo>
                <a:lnTo>
                  <a:pt x="5256" y="7033"/>
                </a:lnTo>
                <a:lnTo>
                  <a:pt x="5256" y="6984"/>
                </a:lnTo>
                <a:lnTo>
                  <a:pt x="5232" y="6936"/>
                </a:lnTo>
                <a:lnTo>
                  <a:pt x="5208" y="6887"/>
                </a:lnTo>
                <a:lnTo>
                  <a:pt x="5183" y="6619"/>
                </a:lnTo>
                <a:lnTo>
                  <a:pt x="5305" y="6863"/>
                </a:lnTo>
                <a:lnTo>
                  <a:pt x="5402" y="7130"/>
                </a:lnTo>
                <a:lnTo>
                  <a:pt x="5475" y="7398"/>
                </a:lnTo>
                <a:lnTo>
                  <a:pt x="5500" y="7666"/>
                </a:lnTo>
                <a:lnTo>
                  <a:pt x="5524" y="7958"/>
                </a:lnTo>
                <a:lnTo>
                  <a:pt x="5548" y="8250"/>
                </a:lnTo>
                <a:lnTo>
                  <a:pt x="5524" y="8785"/>
                </a:lnTo>
                <a:lnTo>
                  <a:pt x="5524" y="8834"/>
                </a:lnTo>
                <a:lnTo>
                  <a:pt x="5548" y="8907"/>
                </a:lnTo>
                <a:lnTo>
                  <a:pt x="5524" y="9004"/>
                </a:lnTo>
                <a:lnTo>
                  <a:pt x="5548" y="9126"/>
                </a:lnTo>
                <a:lnTo>
                  <a:pt x="5573" y="9247"/>
                </a:lnTo>
                <a:lnTo>
                  <a:pt x="5621" y="9345"/>
                </a:lnTo>
                <a:lnTo>
                  <a:pt x="5694" y="9418"/>
                </a:lnTo>
                <a:lnTo>
                  <a:pt x="5767" y="9466"/>
                </a:lnTo>
                <a:lnTo>
                  <a:pt x="5840" y="9515"/>
                </a:lnTo>
                <a:lnTo>
                  <a:pt x="5938" y="9539"/>
                </a:lnTo>
                <a:lnTo>
                  <a:pt x="6011" y="9563"/>
                </a:lnTo>
                <a:lnTo>
                  <a:pt x="6205" y="9563"/>
                </a:lnTo>
                <a:lnTo>
                  <a:pt x="6303" y="9515"/>
                </a:lnTo>
                <a:lnTo>
                  <a:pt x="6424" y="9442"/>
                </a:lnTo>
                <a:lnTo>
                  <a:pt x="6546" y="9320"/>
                </a:lnTo>
                <a:lnTo>
                  <a:pt x="6619" y="9199"/>
                </a:lnTo>
                <a:lnTo>
                  <a:pt x="6668" y="9053"/>
                </a:lnTo>
                <a:lnTo>
                  <a:pt x="6668" y="8907"/>
                </a:lnTo>
                <a:lnTo>
                  <a:pt x="6643" y="8785"/>
                </a:lnTo>
                <a:lnTo>
                  <a:pt x="6643" y="8736"/>
                </a:lnTo>
                <a:lnTo>
                  <a:pt x="6692" y="8420"/>
                </a:lnTo>
                <a:lnTo>
                  <a:pt x="6716" y="8079"/>
                </a:lnTo>
                <a:lnTo>
                  <a:pt x="6741" y="7739"/>
                </a:lnTo>
                <a:lnTo>
                  <a:pt x="6716" y="7398"/>
                </a:lnTo>
                <a:lnTo>
                  <a:pt x="6692" y="7057"/>
                </a:lnTo>
                <a:lnTo>
                  <a:pt x="6643" y="6717"/>
                </a:lnTo>
                <a:lnTo>
                  <a:pt x="6570" y="6400"/>
                </a:lnTo>
                <a:lnTo>
                  <a:pt x="6473" y="6060"/>
                </a:lnTo>
                <a:lnTo>
                  <a:pt x="6473" y="6011"/>
                </a:lnTo>
                <a:lnTo>
                  <a:pt x="6424" y="5962"/>
                </a:lnTo>
                <a:lnTo>
                  <a:pt x="6230" y="5500"/>
                </a:lnTo>
                <a:lnTo>
                  <a:pt x="6132" y="5257"/>
                </a:lnTo>
                <a:lnTo>
                  <a:pt x="5986" y="5038"/>
                </a:lnTo>
                <a:lnTo>
                  <a:pt x="5889" y="4916"/>
                </a:lnTo>
                <a:lnTo>
                  <a:pt x="5792" y="4770"/>
                </a:lnTo>
                <a:lnTo>
                  <a:pt x="5670" y="4673"/>
                </a:lnTo>
                <a:lnTo>
                  <a:pt x="5548" y="4551"/>
                </a:lnTo>
                <a:lnTo>
                  <a:pt x="5256" y="4381"/>
                </a:lnTo>
                <a:lnTo>
                  <a:pt x="4964" y="4259"/>
                </a:lnTo>
                <a:lnTo>
                  <a:pt x="4648" y="4162"/>
                </a:lnTo>
                <a:lnTo>
                  <a:pt x="4332" y="4113"/>
                </a:lnTo>
                <a:lnTo>
                  <a:pt x="3991" y="4089"/>
                </a:lnTo>
                <a:lnTo>
                  <a:pt x="3650" y="4089"/>
                </a:lnTo>
                <a:lnTo>
                  <a:pt x="3650" y="4064"/>
                </a:lnTo>
                <a:lnTo>
                  <a:pt x="3650" y="3918"/>
                </a:lnTo>
                <a:lnTo>
                  <a:pt x="3821" y="3870"/>
                </a:lnTo>
                <a:lnTo>
                  <a:pt x="3991" y="3797"/>
                </a:lnTo>
                <a:lnTo>
                  <a:pt x="4161" y="3724"/>
                </a:lnTo>
                <a:lnTo>
                  <a:pt x="4332" y="3626"/>
                </a:lnTo>
                <a:lnTo>
                  <a:pt x="4478" y="3505"/>
                </a:lnTo>
                <a:lnTo>
                  <a:pt x="4624" y="3359"/>
                </a:lnTo>
                <a:lnTo>
                  <a:pt x="4770" y="3237"/>
                </a:lnTo>
                <a:lnTo>
                  <a:pt x="4891" y="3067"/>
                </a:lnTo>
                <a:lnTo>
                  <a:pt x="4989" y="2896"/>
                </a:lnTo>
                <a:lnTo>
                  <a:pt x="5086" y="2726"/>
                </a:lnTo>
                <a:lnTo>
                  <a:pt x="5159" y="2556"/>
                </a:lnTo>
                <a:lnTo>
                  <a:pt x="5232" y="2385"/>
                </a:lnTo>
                <a:lnTo>
                  <a:pt x="5281" y="2191"/>
                </a:lnTo>
                <a:lnTo>
                  <a:pt x="5305" y="2020"/>
                </a:lnTo>
                <a:lnTo>
                  <a:pt x="5305" y="1826"/>
                </a:lnTo>
                <a:lnTo>
                  <a:pt x="5281" y="1655"/>
                </a:lnTo>
                <a:lnTo>
                  <a:pt x="5232" y="1436"/>
                </a:lnTo>
                <a:lnTo>
                  <a:pt x="5135" y="1218"/>
                </a:lnTo>
                <a:lnTo>
                  <a:pt x="5037" y="1023"/>
                </a:lnTo>
                <a:lnTo>
                  <a:pt x="4916" y="853"/>
                </a:lnTo>
                <a:lnTo>
                  <a:pt x="4770" y="682"/>
                </a:lnTo>
                <a:lnTo>
                  <a:pt x="4599" y="512"/>
                </a:lnTo>
                <a:lnTo>
                  <a:pt x="4429" y="366"/>
                </a:lnTo>
                <a:lnTo>
                  <a:pt x="4234" y="244"/>
                </a:lnTo>
                <a:lnTo>
                  <a:pt x="4088" y="171"/>
                </a:lnTo>
                <a:lnTo>
                  <a:pt x="3894" y="98"/>
                </a:lnTo>
                <a:lnTo>
                  <a:pt x="3699" y="25"/>
                </a:lnTo>
                <a:lnTo>
                  <a:pt x="348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5" name="Google Shape;905;p37"/>
          <p:cNvSpPr/>
          <p:nvPr/>
        </p:nvSpPr>
        <p:spPr>
          <a:xfrm>
            <a:off x="4402368" y="2087407"/>
            <a:ext cx="343014" cy="363230"/>
          </a:xfrm>
          <a:custGeom>
            <a:avLst/>
            <a:gdLst/>
            <a:ahLst/>
            <a:cxnLst/>
            <a:rect l="l" t="t" r="r" b="b"/>
            <a:pathLst>
              <a:path w="15695" h="16620" extrusionOk="0">
                <a:moveTo>
                  <a:pt x="7786" y="755"/>
                </a:moveTo>
                <a:lnTo>
                  <a:pt x="7567" y="780"/>
                </a:lnTo>
                <a:lnTo>
                  <a:pt x="7324" y="804"/>
                </a:lnTo>
                <a:lnTo>
                  <a:pt x="7105" y="877"/>
                </a:lnTo>
                <a:lnTo>
                  <a:pt x="6910" y="999"/>
                </a:lnTo>
                <a:lnTo>
                  <a:pt x="6813" y="1072"/>
                </a:lnTo>
                <a:lnTo>
                  <a:pt x="6740" y="1145"/>
                </a:lnTo>
                <a:lnTo>
                  <a:pt x="6691" y="1242"/>
                </a:lnTo>
                <a:lnTo>
                  <a:pt x="6643" y="1364"/>
                </a:lnTo>
                <a:lnTo>
                  <a:pt x="6667" y="1388"/>
                </a:lnTo>
                <a:lnTo>
                  <a:pt x="6691" y="1412"/>
                </a:lnTo>
                <a:lnTo>
                  <a:pt x="6740" y="1388"/>
                </a:lnTo>
                <a:lnTo>
                  <a:pt x="6764" y="1412"/>
                </a:lnTo>
                <a:lnTo>
                  <a:pt x="6716" y="1461"/>
                </a:lnTo>
                <a:lnTo>
                  <a:pt x="6691" y="1510"/>
                </a:lnTo>
                <a:lnTo>
                  <a:pt x="6691" y="1680"/>
                </a:lnTo>
                <a:lnTo>
                  <a:pt x="6716" y="1826"/>
                </a:lnTo>
                <a:lnTo>
                  <a:pt x="6764" y="1996"/>
                </a:lnTo>
                <a:lnTo>
                  <a:pt x="6813" y="2166"/>
                </a:lnTo>
                <a:lnTo>
                  <a:pt x="6886" y="2312"/>
                </a:lnTo>
                <a:lnTo>
                  <a:pt x="7008" y="2434"/>
                </a:lnTo>
                <a:lnTo>
                  <a:pt x="7129" y="2556"/>
                </a:lnTo>
                <a:lnTo>
                  <a:pt x="7251" y="2629"/>
                </a:lnTo>
                <a:lnTo>
                  <a:pt x="7300" y="2629"/>
                </a:lnTo>
                <a:lnTo>
                  <a:pt x="7324" y="2604"/>
                </a:lnTo>
                <a:lnTo>
                  <a:pt x="7324" y="2580"/>
                </a:lnTo>
                <a:lnTo>
                  <a:pt x="7324" y="2556"/>
                </a:lnTo>
                <a:lnTo>
                  <a:pt x="7056" y="2069"/>
                </a:lnTo>
                <a:lnTo>
                  <a:pt x="6983" y="1826"/>
                </a:lnTo>
                <a:lnTo>
                  <a:pt x="6910" y="1583"/>
                </a:lnTo>
                <a:lnTo>
                  <a:pt x="7202" y="1874"/>
                </a:lnTo>
                <a:lnTo>
                  <a:pt x="7543" y="2142"/>
                </a:lnTo>
                <a:lnTo>
                  <a:pt x="7884" y="2385"/>
                </a:lnTo>
                <a:lnTo>
                  <a:pt x="8273" y="2580"/>
                </a:lnTo>
                <a:lnTo>
                  <a:pt x="8468" y="2677"/>
                </a:lnTo>
                <a:lnTo>
                  <a:pt x="8662" y="2726"/>
                </a:lnTo>
                <a:lnTo>
                  <a:pt x="8857" y="2775"/>
                </a:lnTo>
                <a:lnTo>
                  <a:pt x="9076" y="2823"/>
                </a:lnTo>
                <a:lnTo>
                  <a:pt x="9490" y="2823"/>
                </a:lnTo>
                <a:lnTo>
                  <a:pt x="9709" y="2799"/>
                </a:lnTo>
                <a:lnTo>
                  <a:pt x="9928" y="2750"/>
                </a:lnTo>
                <a:lnTo>
                  <a:pt x="9952" y="2726"/>
                </a:lnTo>
                <a:lnTo>
                  <a:pt x="9976" y="2677"/>
                </a:lnTo>
                <a:lnTo>
                  <a:pt x="9952" y="2629"/>
                </a:lnTo>
                <a:lnTo>
                  <a:pt x="9928" y="2604"/>
                </a:lnTo>
                <a:lnTo>
                  <a:pt x="9538" y="2531"/>
                </a:lnTo>
                <a:lnTo>
                  <a:pt x="9173" y="2458"/>
                </a:lnTo>
                <a:lnTo>
                  <a:pt x="8784" y="2410"/>
                </a:lnTo>
                <a:lnTo>
                  <a:pt x="8419" y="2312"/>
                </a:lnTo>
                <a:lnTo>
                  <a:pt x="8224" y="2239"/>
                </a:lnTo>
                <a:lnTo>
                  <a:pt x="8054" y="2142"/>
                </a:lnTo>
                <a:lnTo>
                  <a:pt x="7689" y="1947"/>
                </a:lnTo>
                <a:lnTo>
                  <a:pt x="7348" y="1728"/>
                </a:lnTo>
                <a:lnTo>
                  <a:pt x="7008" y="1510"/>
                </a:lnTo>
                <a:lnTo>
                  <a:pt x="7251" y="1583"/>
                </a:lnTo>
                <a:lnTo>
                  <a:pt x="7494" y="1631"/>
                </a:lnTo>
                <a:lnTo>
                  <a:pt x="7981" y="1753"/>
                </a:lnTo>
                <a:lnTo>
                  <a:pt x="8297" y="1826"/>
                </a:lnTo>
                <a:lnTo>
                  <a:pt x="8638" y="1923"/>
                </a:lnTo>
                <a:lnTo>
                  <a:pt x="8954" y="1947"/>
                </a:lnTo>
                <a:lnTo>
                  <a:pt x="9125" y="1947"/>
                </a:lnTo>
                <a:lnTo>
                  <a:pt x="9295" y="1923"/>
                </a:lnTo>
                <a:lnTo>
                  <a:pt x="9344" y="1899"/>
                </a:lnTo>
                <a:lnTo>
                  <a:pt x="9344" y="1850"/>
                </a:lnTo>
                <a:lnTo>
                  <a:pt x="9344" y="1826"/>
                </a:lnTo>
                <a:lnTo>
                  <a:pt x="9319" y="1777"/>
                </a:lnTo>
                <a:lnTo>
                  <a:pt x="9027" y="1655"/>
                </a:lnTo>
                <a:lnTo>
                  <a:pt x="8711" y="1558"/>
                </a:lnTo>
                <a:lnTo>
                  <a:pt x="8078" y="1437"/>
                </a:lnTo>
                <a:lnTo>
                  <a:pt x="7567" y="1315"/>
                </a:lnTo>
                <a:lnTo>
                  <a:pt x="7300" y="1266"/>
                </a:lnTo>
                <a:lnTo>
                  <a:pt x="7032" y="1266"/>
                </a:lnTo>
                <a:lnTo>
                  <a:pt x="7251" y="1145"/>
                </a:lnTo>
                <a:lnTo>
                  <a:pt x="7470" y="1072"/>
                </a:lnTo>
                <a:lnTo>
                  <a:pt x="7738" y="1047"/>
                </a:lnTo>
                <a:lnTo>
                  <a:pt x="8005" y="1072"/>
                </a:lnTo>
                <a:lnTo>
                  <a:pt x="8273" y="1120"/>
                </a:lnTo>
                <a:lnTo>
                  <a:pt x="8541" y="1193"/>
                </a:lnTo>
                <a:lnTo>
                  <a:pt x="8760" y="1266"/>
                </a:lnTo>
                <a:lnTo>
                  <a:pt x="8954" y="1339"/>
                </a:lnTo>
                <a:lnTo>
                  <a:pt x="9368" y="1558"/>
                </a:lnTo>
                <a:lnTo>
                  <a:pt x="9806" y="1753"/>
                </a:lnTo>
                <a:lnTo>
                  <a:pt x="10001" y="1826"/>
                </a:lnTo>
                <a:lnTo>
                  <a:pt x="10220" y="1874"/>
                </a:lnTo>
                <a:lnTo>
                  <a:pt x="10268" y="1850"/>
                </a:lnTo>
                <a:lnTo>
                  <a:pt x="10293" y="1826"/>
                </a:lnTo>
                <a:lnTo>
                  <a:pt x="10317" y="1801"/>
                </a:lnTo>
                <a:lnTo>
                  <a:pt x="10293" y="1753"/>
                </a:lnTo>
                <a:lnTo>
                  <a:pt x="10098" y="1558"/>
                </a:lnTo>
                <a:lnTo>
                  <a:pt x="9879" y="1388"/>
                </a:lnTo>
                <a:lnTo>
                  <a:pt x="9611" y="1242"/>
                </a:lnTo>
                <a:lnTo>
                  <a:pt x="9344" y="1120"/>
                </a:lnTo>
                <a:lnTo>
                  <a:pt x="9052" y="1023"/>
                </a:lnTo>
                <a:lnTo>
                  <a:pt x="8760" y="926"/>
                </a:lnTo>
                <a:lnTo>
                  <a:pt x="8224" y="804"/>
                </a:lnTo>
                <a:lnTo>
                  <a:pt x="8030" y="755"/>
                </a:lnTo>
                <a:close/>
                <a:moveTo>
                  <a:pt x="5888" y="1996"/>
                </a:moveTo>
                <a:lnTo>
                  <a:pt x="5864" y="2020"/>
                </a:lnTo>
                <a:lnTo>
                  <a:pt x="5694" y="2142"/>
                </a:lnTo>
                <a:lnTo>
                  <a:pt x="5523" y="2264"/>
                </a:lnTo>
                <a:lnTo>
                  <a:pt x="5207" y="2556"/>
                </a:lnTo>
                <a:lnTo>
                  <a:pt x="4891" y="2823"/>
                </a:lnTo>
                <a:lnTo>
                  <a:pt x="4745" y="2969"/>
                </a:lnTo>
                <a:lnTo>
                  <a:pt x="4623" y="3140"/>
                </a:lnTo>
                <a:lnTo>
                  <a:pt x="4623" y="3188"/>
                </a:lnTo>
                <a:lnTo>
                  <a:pt x="4647" y="3213"/>
                </a:lnTo>
                <a:lnTo>
                  <a:pt x="4842" y="3115"/>
                </a:lnTo>
                <a:lnTo>
                  <a:pt x="4988" y="3018"/>
                </a:lnTo>
                <a:lnTo>
                  <a:pt x="5280" y="2775"/>
                </a:lnTo>
                <a:lnTo>
                  <a:pt x="5645" y="2458"/>
                </a:lnTo>
                <a:lnTo>
                  <a:pt x="5986" y="2166"/>
                </a:lnTo>
                <a:lnTo>
                  <a:pt x="6010" y="2093"/>
                </a:lnTo>
                <a:lnTo>
                  <a:pt x="5986" y="2045"/>
                </a:lnTo>
                <a:lnTo>
                  <a:pt x="5937" y="1996"/>
                </a:lnTo>
                <a:close/>
                <a:moveTo>
                  <a:pt x="6107" y="5622"/>
                </a:moveTo>
                <a:lnTo>
                  <a:pt x="6059" y="5646"/>
                </a:lnTo>
                <a:lnTo>
                  <a:pt x="6010" y="5670"/>
                </a:lnTo>
                <a:lnTo>
                  <a:pt x="5961" y="5719"/>
                </a:lnTo>
                <a:lnTo>
                  <a:pt x="5888" y="5768"/>
                </a:lnTo>
                <a:lnTo>
                  <a:pt x="5815" y="5816"/>
                </a:lnTo>
                <a:lnTo>
                  <a:pt x="5767" y="5889"/>
                </a:lnTo>
                <a:lnTo>
                  <a:pt x="5718" y="5987"/>
                </a:lnTo>
                <a:lnTo>
                  <a:pt x="5669" y="6157"/>
                </a:lnTo>
                <a:lnTo>
                  <a:pt x="5669" y="6327"/>
                </a:lnTo>
                <a:lnTo>
                  <a:pt x="5669" y="6425"/>
                </a:lnTo>
                <a:lnTo>
                  <a:pt x="5718" y="6546"/>
                </a:lnTo>
                <a:lnTo>
                  <a:pt x="5767" y="6644"/>
                </a:lnTo>
                <a:lnTo>
                  <a:pt x="5815" y="6717"/>
                </a:lnTo>
                <a:lnTo>
                  <a:pt x="5888" y="6790"/>
                </a:lnTo>
                <a:lnTo>
                  <a:pt x="5986" y="6863"/>
                </a:lnTo>
                <a:lnTo>
                  <a:pt x="6083" y="6911"/>
                </a:lnTo>
                <a:lnTo>
                  <a:pt x="6180" y="6936"/>
                </a:lnTo>
                <a:lnTo>
                  <a:pt x="6326" y="6936"/>
                </a:lnTo>
                <a:lnTo>
                  <a:pt x="6399" y="6911"/>
                </a:lnTo>
                <a:lnTo>
                  <a:pt x="6448" y="6863"/>
                </a:lnTo>
                <a:lnTo>
                  <a:pt x="6570" y="6717"/>
                </a:lnTo>
                <a:lnTo>
                  <a:pt x="6643" y="6546"/>
                </a:lnTo>
                <a:lnTo>
                  <a:pt x="6667" y="6352"/>
                </a:lnTo>
                <a:lnTo>
                  <a:pt x="6667" y="6157"/>
                </a:lnTo>
                <a:lnTo>
                  <a:pt x="6618" y="5962"/>
                </a:lnTo>
                <a:lnTo>
                  <a:pt x="6594" y="5889"/>
                </a:lnTo>
                <a:lnTo>
                  <a:pt x="6521" y="5792"/>
                </a:lnTo>
                <a:lnTo>
                  <a:pt x="6472" y="5719"/>
                </a:lnTo>
                <a:lnTo>
                  <a:pt x="6375" y="5670"/>
                </a:lnTo>
                <a:lnTo>
                  <a:pt x="6302" y="5622"/>
                </a:lnTo>
                <a:close/>
                <a:moveTo>
                  <a:pt x="9368" y="5622"/>
                </a:moveTo>
                <a:lnTo>
                  <a:pt x="9319" y="5646"/>
                </a:lnTo>
                <a:lnTo>
                  <a:pt x="9271" y="5670"/>
                </a:lnTo>
                <a:lnTo>
                  <a:pt x="9222" y="5719"/>
                </a:lnTo>
                <a:lnTo>
                  <a:pt x="9149" y="5768"/>
                </a:lnTo>
                <a:lnTo>
                  <a:pt x="9076" y="5816"/>
                </a:lnTo>
                <a:lnTo>
                  <a:pt x="9027" y="5889"/>
                </a:lnTo>
                <a:lnTo>
                  <a:pt x="8979" y="5987"/>
                </a:lnTo>
                <a:lnTo>
                  <a:pt x="8930" y="6157"/>
                </a:lnTo>
                <a:lnTo>
                  <a:pt x="8930" y="6327"/>
                </a:lnTo>
                <a:lnTo>
                  <a:pt x="8930" y="6425"/>
                </a:lnTo>
                <a:lnTo>
                  <a:pt x="8979" y="6546"/>
                </a:lnTo>
                <a:lnTo>
                  <a:pt x="9027" y="6644"/>
                </a:lnTo>
                <a:lnTo>
                  <a:pt x="9076" y="6717"/>
                </a:lnTo>
                <a:lnTo>
                  <a:pt x="9149" y="6790"/>
                </a:lnTo>
                <a:lnTo>
                  <a:pt x="9246" y="6863"/>
                </a:lnTo>
                <a:lnTo>
                  <a:pt x="9344" y="6911"/>
                </a:lnTo>
                <a:lnTo>
                  <a:pt x="9441" y="6936"/>
                </a:lnTo>
                <a:lnTo>
                  <a:pt x="9587" y="6936"/>
                </a:lnTo>
                <a:lnTo>
                  <a:pt x="9660" y="6911"/>
                </a:lnTo>
                <a:lnTo>
                  <a:pt x="9709" y="6863"/>
                </a:lnTo>
                <a:lnTo>
                  <a:pt x="9830" y="6717"/>
                </a:lnTo>
                <a:lnTo>
                  <a:pt x="9903" y="6546"/>
                </a:lnTo>
                <a:lnTo>
                  <a:pt x="9928" y="6352"/>
                </a:lnTo>
                <a:lnTo>
                  <a:pt x="9928" y="6157"/>
                </a:lnTo>
                <a:lnTo>
                  <a:pt x="9879" y="5962"/>
                </a:lnTo>
                <a:lnTo>
                  <a:pt x="9855" y="5889"/>
                </a:lnTo>
                <a:lnTo>
                  <a:pt x="9782" y="5792"/>
                </a:lnTo>
                <a:lnTo>
                  <a:pt x="9733" y="5719"/>
                </a:lnTo>
                <a:lnTo>
                  <a:pt x="9636" y="5670"/>
                </a:lnTo>
                <a:lnTo>
                  <a:pt x="9563" y="5622"/>
                </a:lnTo>
                <a:close/>
                <a:moveTo>
                  <a:pt x="7786" y="6765"/>
                </a:moveTo>
                <a:lnTo>
                  <a:pt x="7738" y="6814"/>
                </a:lnTo>
                <a:lnTo>
                  <a:pt x="7713" y="6863"/>
                </a:lnTo>
                <a:lnTo>
                  <a:pt x="7713" y="7082"/>
                </a:lnTo>
                <a:lnTo>
                  <a:pt x="7738" y="7301"/>
                </a:lnTo>
                <a:lnTo>
                  <a:pt x="7738" y="7520"/>
                </a:lnTo>
                <a:lnTo>
                  <a:pt x="7762" y="7739"/>
                </a:lnTo>
                <a:lnTo>
                  <a:pt x="7786" y="7787"/>
                </a:lnTo>
                <a:lnTo>
                  <a:pt x="7811" y="7812"/>
                </a:lnTo>
                <a:lnTo>
                  <a:pt x="7908" y="7860"/>
                </a:lnTo>
                <a:lnTo>
                  <a:pt x="7957" y="7836"/>
                </a:lnTo>
                <a:lnTo>
                  <a:pt x="8005" y="7836"/>
                </a:lnTo>
                <a:lnTo>
                  <a:pt x="8030" y="7787"/>
                </a:lnTo>
                <a:lnTo>
                  <a:pt x="8054" y="7739"/>
                </a:lnTo>
                <a:lnTo>
                  <a:pt x="8054" y="7641"/>
                </a:lnTo>
                <a:lnTo>
                  <a:pt x="8054" y="7520"/>
                </a:lnTo>
                <a:lnTo>
                  <a:pt x="8030" y="7301"/>
                </a:lnTo>
                <a:lnTo>
                  <a:pt x="7981" y="7057"/>
                </a:lnTo>
                <a:lnTo>
                  <a:pt x="7957" y="6936"/>
                </a:lnTo>
                <a:lnTo>
                  <a:pt x="7884" y="6814"/>
                </a:lnTo>
                <a:lnTo>
                  <a:pt x="7835" y="6765"/>
                </a:lnTo>
                <a:close/>
                <a:moveTo>
                  <a:pt x="8589" y="8274"/>
                </a:moveTo>
                <a:lnTo>
                  <a:pt x="8249" y="8371"/>
                </a:lnTo>
                <a:lnTo>
                  <a:pt x="7932" y="8444"/>
                </a:lnTo>
                <a:lnTo>
                  <a:pt x="7592" y="8469"/>
                </a:lnTo>
                <a:lnTo>
                  <a:pt x="7421" y="8469"/>
                </a:lnTo>
                <a:lnTo>
                  <a:pt x="7251" y="8444"/>
                </a:lnTo>
                <a:lnTo>
                  <a:pt x="7202" y="8469"/>
                </a:lnTo>
                <a:lnTo>
                  <a:pt x="7178" y="8469"/>
                </a:lnTo>
                <a:lnTo>
                  <a:pt x="7154" y="8517"/>
                </a:lnTo>
                <a:lnTo>
                  <a:pt x="7178" y="8542"/>
                </a:lnTo>
                <a:lnTo>
                  <a:pt x="7227" y="8639"/>
                </a:lnTo>
                <a:lnTo>
                  <a:pt x="7300" y="8688"/>
                </a:lnTo>
                <a:lnTo>
                  <a:pt x="7373" y="8761"/>
                </a:lnTo>
                <a:lnTo>
                  <a:pt x="7470" y="8785"/>
                </a:lnTo>
                <a:lnTo>
                  <a:pt x="7665" y="8834"/>
                </a:lnTo>
                <a:lnTo>
                  <a:pt x="7908" y="8834"/>
                </a:lnTo>
                <a:lnTo>
                  <a:pt x="8127" y="8809"/>
                </a:lnTo>
                <a:lnTo>
                  <a:pt x="8370" y="8761"/>
                </a:lnTo>
                <a:lnTo>
                  <a:pt x="8565" y="8712"/>
                </a:lnTo>
                <a:lnTo>
                  <a:pt x="8735" y="8639"/>
                </a:lnTo>
                <a:lnTo>
                  <a:pt x="8808" y="8590"/>
                </a:lnTo>
                <a:lnTo>
                  <a:pt x="8833" y="8542"/>
                </a:lnTo>
                <a:lnTo>
                  <a:pt x="8833" y="8469"/>
                </a:lnTo>
                <a:lnTo>
                  <a:pt x="8833" y="8396"/>
                </a:lnTo>
                <a:lnTo>
                  <a:pt x="8784" y="8347"/>
                </a:lnTo>
                <a:lnTo>
                  <a:pt x="8735" y="8298"/>
                </a:lnTo>
                <a:lnTo>
                  <a:pt x="8662" y="8274"/>
                </a:lnTo>
                <a:close/>
                <a:moveTo>
                  <a:pt x="6618" y="9928"/>
                </a:moveTo>
                <a:lnTo>
                  <a:pt x="6862" y="10026"/>
                </a:lnTo>
                <a:lnTo>
                  <a:pt x="7105" y="10099"/>
                </a:lnTo>
                <a:lnTo>
                  <a:pt x="7373" y="10172"/>
                </a:lnTo>
                <a:lnTo>
                  <a:pt x="7616" y="10220"/>
                </a:lnTo>
                <a:lnTo>
                  <a:pt x="7859" y="10245"/>
                </a:lnTo>
                <a:lnTo>
                  <a:pt x="8127" y="10269"/>
                </a:lnTo>
                <a:lnTo>
                  <a:pt x="8370" y="10245"/>
                </a:lnTo>
                <a:lnTo>
                  <a:pt x="8614" y="10220"/>
                </a:lnTo>
                <a:lnTo>
                  <a:pt x="8833" y="10172"/>
                </a:lnTo>
                <a:lnTo>
                  <a:pt x="9052" y="10123"/>
                </a:lnTo>
                <a:lnTo>
                  <a:pt x="9027" y="10366"/>
                </a:lnTo>
                <a:lnTo>
                  <a:pt x="8735" y="10391"/>
                </a:lnTo>
                <a:lnTo>
                  <a:pt x="8443" y="10415"/>
                </a:lnTo>
                <a:lnTo>
                  <a:pt x="8419" y="10415"/>
                </a:lnTo>
                <a:lnTo>
                  <a:pt x="8151" y="10391"/>
                </a:lnTo>
                <a:lnTo>
                  <a:pt x="8005" y="10391"/>
                </a:lnTo>
                <a:lnTo>
                  <a:pt x="7859" y="10415"/>
                </a:lnTo>
                <a:lnTo>
                  <a:pt x="7859" y="10439"/>
                </a:lnTo>
                <a:lnTo>
                  <a:pt x="7835" y="10464"/>
                </a:lnTo>
                <a:lnTo>
                  <a:pt x="7835" y="10512"/>
                </a:lnTo>
                <a:lnTo>
                  <a:pt x="7884" y="10585"/>
                </a:lnTo>
                <a:lnTo>
                  <a:pt x="7932" y="10610"/>
                </a:lnTo>
                <a:lnTo>
                  <a:pt x="8078" y="10683"/>
                </a:lnTo>
                <a:lnTo>
                  <a:pt x="8224" y="10707"/>
                </a:lnTo>
                <a:lnTo>
                  <a:pt x="8346" y="10731"/>
                </a:lnTo>
                <a:lnTo>
                  <a:pt x="8687" y="10731"/>
                </a:lnTo>
                <a:lnTo>
                  <a:pt x="8857" y="10707"/>
                </a:lnTo>
                <a:lnTo>
                  <a:pt x="9027" y="10683"/>
                </a:lnTo>
                <a:lnTo>
                  <a:pt x="9027" y="10804"/>
                </a:lnTo>
                <a:lnTo>
                  <a:pt x="8687" y="10853"/>
                </a:lnTo>
                <a:lnTo>
                  <a:pt x="8541" y="10877"/>
                </a:lnTo>
                <a:lnTo>
                  <a:pt x="8370" y="10902"/>
                </a:lnTo>
                <a:lnTo>
                  <a:pt x="7932" y="10902"/>
                </a:lnTo>
                <a:lnTo>
                  <a:pt x="7786" y="10950"/>
                </a:lnTo>
                <a:lnTo>
                  <a:pt x="7762" y="10999"/>
                </a:lnTo>
                <a:lnTo>
                  <a:pt x="7786" y="11023"/>
                </a:lnTo>
                <a:lnTo>
                  <a:pt x="7884" y="11121"/>
                </a:lnTo>
                <a:lnTo>
                  <a:pt x="8030" y="11194"/>
                </a:lnTo>
                <a:lnTo>
                  <a:pt x="8200" y="11242"/>
                </a:lnTo>
                <a:lnTo>
                  <a:pt x="8589" y="11242"/>
                </a:lnTo>
                <a:lnTo>
                  <a:pt x="8760" y="11218"/>
                </a:lnTo>
                <a:lnTo>
                  <a:pt x="8930" y="11194"/>
                </a:lnTo>
                <a:lnTo>
                  <a:pt x="9076" y="11121"/>
                </a:lnTo>
                <a:lnTo>
                  <a:pt x="9125" y="11218"/>
                </a:lnTo>
                <a:lnTo>
                  <a:pt x="8954" y="11291"/>
                </a:lnTo>
                <a:lnTo>
                  <a:pt x="8760" y="11340"/>
                </a:lnTo>
                <a:lnTo>
                  <a:pt x="8151" y="11461"/>
                </a:lnTo>
                <a:lnTo>
                  <a:pt x="8127" y="11461"/>
                </a:lnTo>
                <a:lnTo>
                  <a:pt x="8127" y="11486"/>
                </a:lnTo>
                <a:lnTo>
                  <a:pt x="8151" y="11510"/>
                </a:lnTo>
                <a:lnTo>
                  <a:pt x="8346" y="11583"/>
                </a:lnTo>
                <a:lnTo>
                  <a:pt x="8589" y="11607"/>
                </a:lnTo>
                <a:lnTo>
                  <a:pt x="8370" y="11656"/>
                </a:lnTo>
                <a:lnTo>
                  <a:pt x="8151" y="11680"/>
                </a:lnTo>
                <a:lnTo>
                  <a:pt x="7932" y="11680"/>
                </a:lnTo>
                <a:lnTo>
                  <a:pt x="7713" y="11656"/>
                </a:lnTo>
                <a:lnTo>
                  <a:pt x="7421" y="11632"/>
                </a:lnTo>
                <a:lnTo>
                  <a:pt x="7129" y="11559"/>
                </a:lnTo>
                <a:lnTo>
                  <a:pt x="6862" y="11461"/>
                </a:lnTo>
                <a:lnTo>
                  <a:pt x="6740" y="11388"/>
                </a:lnTo>
                <a:lnTo>
                  <a:pt x="6618" y="11291"/>
                </a:lnTo>
                <a:lnTo>
                  <a:pt x="6594" y="11242"/>
                </a:lnTo>
                <a:lnTo>
                  <a:pt x="6667" y="11194"/>
                </a:lnTo>
                <a:lnTo>
                  <a:pt x="6716" y="11121"/>
                </a:lnTo>
                <a:lnTo>
                  <a:pt x="6716" y="11023"/>
                </a:lnTo>
                <a:lnTo>
                  <a:pt x="6716" y="10950"/>
                </a:lnTo>
                <a:lnTo>
                  <a:pt x="6667" y="10804"/>
                </a:lnTo>
                <a:lnTo>
                  <a:pt x="6618" y="10610"/>
                </a:lnTo>
                <a:lnTo>
                  <a:pt x="6594" y="10415"/>
                </a:lnTo>
                <a:lnTo>
                  <a:pt x="6594" y="10245"/>
                </a:lnTo>
                <a:lnTo>
                  <a:pt x="6618" y="10074"/>
                </a:lnTo>
                <a:lnTo>
                  <a:pt x="6643" y="9977"/>
                </a:lnTo>
                <a:lnTo>
                  <a:pt x="6643" y="9953"/>
                </a:lnTo>
                <a:lnTo>
                  <a:pt x="6618" y="10001"/>
                </a:lnTo>
                <a:lnTo>
                  <a:pt x="6618" y="9928"/>
                </a:lnTo>
                <a:close/>
                <a:moveTo>
                  <a:pt x="9636" y="11218"/>
                </a:moveTo>
                <a:lnTo>
                  <a:pt x="9782" y="11291"/>
                </a:lnTo>
                <a:lnTo>
                  <a:pt x="9928" y="11364"/>
                </a:lnTo>
                <a:lnTo>
                  <a:pt x="9855" y="11510"/>
                </a:lnTo>
                <a:lnTo>
                  <a:pt x="9757" y="11632"/>
                </a:lnTo>
                <a:lnTo>
                  <a:pt x="9636" y="11778"/>
                </a:lnTo>
                <a:lnTo>
                  <a:pt x="9514" y="11875"/>
                </a:lnTo>
                <a:lnTo>
                  <a:pt x="9246" y="12070"/>
                </a:lnTo>
                <a:lnTo>
                  <a:pt x="8930" y="12240"/>
                </a:lnTo>
                <a:lnTo>
                  <a:pt x="8589" y="12362"/>
                </a:lnTo>
                <a:lnTo>
                  <a:pt x="8249" y="12435"/>
                </a:lnTo>
                <a:lnTo>
                  <a:pt x="7908" y="12483"/>
                </a:lnTo>
                <a:lnTo>
                  <a:pt x="7592" y="12508"/>
                </a:lnTo>
                <a:lnTo>
                  <a:pt x="7227" y="12508"/>
                </a:lnTo>
                <a:lnTo>
                  <a:pt x="6886" y="12459"/>
                </a:lnTo>
                <a:lnTo>
                  <a:pt x="6521" y="12362"/>
                </a:lnTo>
                <a:lnTo>
                  <a:pt x="6375" y="12289"/>
                </a:lnTo>
                <a:lnTo>
                  <a:pt x="6205" y="12216"/>
                </a:lnTo>
                <a:lnTo>
                  <a:pt x="6083" y="12118"/>
                </a:lnTo>
                <a:lnTo>
                  <a:pt x="5986" y="12021"/>
                </a:lnTo>
                <a:lnTo>
                  <a:pt x="5888" y="11924"/>
                </a:lnTo>
                <a:lnTo>
                  <a:pt x="5815" y="11826"/>
                </a:lnTo>
                <a:lnTo>
                  <a:pt x="5694" y="11583"/>
                </a:lnTo>
                <a:lnTo>
                  <a:pt x="5572" y="11315"/>
                </a:lnTo>
                <a:lnTo>
                  <a:pt x="5645" y="11291"/>
                </a:lnTo>
                <a:lnTo>
                  <a:pt x="5840" y="11267"/>
                </a:lnTo>
                <a:lnTo>
                  <a:pt x="6107" y="11242"/>
                </a:lnTo>
                <a:lnTo>
                  <a:pt x="6180" y="11364"/>
                </a:lnTo>
                <a:lnTo>
                  <a:pt x="6278" y="11486"/>
                </a:lnTo>
                <a:lnTo>
                  <a:pt x="6448" y="11656"/>
                </a:lnTo>
                <a:lnTo>
                  <a:pt x="6594" y="11753"/>
                </a:lnTo>
                <a:lnTo>
                  <a:pt x="6764" y="11851"/>
                </a:lnTo>
                <a:lnTo>
                  <a:pt x="7105" y="11972"/>
                </a:lnTo>
                <a:lnTo>
                  <a:pt x="7446" y="12045"/>
                </a:lnTo>
                <a:lnTo>
                  <a:pt x="7811" y="12094"/>
                </a:lnTo>
                <a:lnTo>
                  <a:pt x="8151" y="12094"/>
                </a:lnTo>
                <a:lnTo>
                  <a:pt x="8492" y="12070"/>
                </a:lnTo>
                <a:lnTo>
                  <a:pt x="8833" y="11972"/>
                </a:lnTo>
                <a:lnTo>
                  <a:pt x="9003" y="11924"/>
                </a:lnTo>
                <a:lnTo>
                  <a:pt x="9173" y="11851"/>
                </a:lnTo>
                <a:lnTo>
                  <a:pt x="9295" y="11753"/>
                </a:lnTo>
                <a:lnTo>
                  <a:pt x="9441" y="11607"/>
                </a:lnTo>
                <a:lnTo>
                  <a:pt x="9563" y="11461"/>
                </a:lnTo>
                <a:lnTo>
                  <a:pt x="9587" y="11364"/>
                </a:lnTo>
                <a:lnTo>
                  <a:pt x="9611" y="11291"/>
                </a:lnTo>
                <a:lnTo>
                  <a:pt x="9636" y="11218"/>
                </a:lnTo>
                <a:close/>
                <a:moveTo>
                  <a:pt x="5231" y="11437"/>
                </a:moveTo>
                <a:lnTo>
                  <a:pt x="5231" y="11583"/>
                </a:lnTo>
                <a:lnTo>
                  <a:pt x="5280" y="11729"/>
                </a:lnTo>
                <a:lnTo>
                  <a:pt x="5329" y="11875"/>
                </a:lnTo>
                <a:lnTo>
                  <a:pt x="5402" y="12021"/>
                </a:lnTo>
                <a:lnTo>
                  <a:pt x="5596" y="12264"/>
                </a:lnTo>
                <a:lnTo>
                  <a:pt x="5815" y="12459"/>
                </a:lnTo>
                <a:lnTo>
                  <a:pt x="6010" y="12581"/>
                </a:lnTo>
                <a:lnTo>
                  <a:pt x="6205" y="12702"/>
                </a:lnTo>
                <a:lnTo>
                  <a:pt x="6399" y="12775"/>
                </a:lnTo>
                <a:lnTo>
                  <a:pt x="6618" y="12848"/>
                </a:lnTo>
                <a:lnTo>
                  <a:pt x="6837" y="12897"/>
                </a:lnTo>
                <a:lnTo>
                  <a:pt x="7056" y="12946"/>
                </a:lnTo>
                <a:lnTo>
                  <a:pt x="7494" y="12970"/>
                </a:lnTo>
                <a:lnTo>
                  <a:pt x="7908" y="12946"/>
                </a:lnTo>
                <a:lnTo>
                  <a:pt x="8322" y="12897"/>
                </a:lnTo>
                <a:lnTo>
                  <a:pt x="8760" y="12775"/>
                </a:lnTo>
                <a:lnTo>
                  <a:pt x="9149" y="12629"/>
                </a:lnTo>
                <a:lnTo>
                  <a:pt x="9344" y="12532"/>
                </a:lnTo>
                <a:lnTo>
                  <a:pt x="9538" y="12410"/>
                </a:lnTo>
                <a:lnTo>
                  <a:pt x="9709" y="12289"/>
                </a:lnTo>
                <a:lnTo>
                  <a:pt x="9879" y="12143"/>
                </a:lnTo>
                <a:lnTo>
                  <a:pt x="10025" y="11997"/>
                </a:lnTo>
                <a:lnTo>
                  <a:pt x="10147" y="11851"/>
                </a:lnTo>
                <a:lnTo>
                  <a:pt x="10268" y="11656"/>
                </a:lnTo>
                <a:lnTo>
                  <a:pt x="10366" y="11486"/>
                </a:lnTo>
                <a:lnTo>
                  <a:pt x="10950" y="11583"/>
                </a:lnTo>
                <a:lnTo>
                  <a:pt x="10974" y="11583"/>
                </a:lnTo>
                <a:lnTo>
                  <a:pt x="10828" y="11680"/>
                </a:lnTo>
                <a:lnTo>
                  <a:pt x="10658" y="11778"/>
                </a:lnTo>
                <a:lnTo>
                  <a:pt x="10512" y="11899"/>
                </a:lnTo>
                <a:lnTo>
                  <a:pt x="10366" y="12045"/>
                </a:lnTo>
                <a:lnTo>
                  <a:pt x="10317" y="12118"/>
                </a:lnTo>
                <a:lnTo>
                  <a:pt x="10293" y="12216"/>
                </a:lnTo>
                <a:lnTo>
                  <a:pt x="10439" y="12167"/>
                </a:lnTo>
                <a:lnTo>
                  <a:pt x="10585" y="12094"/>
                </a:lnTo>
                <a:lnTo>
                  <a:pt x="10852" y="11924"/>
                </a:lnTo>
                <a:lnTo>
                  <a:pt x="11193" y="11778"/>
                </a:lnTo>
                <a:lnTo>
                  <a:pt x="11315" y="11753"/>
                </a:lnTo>
                <a:lnTo>
                  <a:pt x="11436" y="11705"/>
                </a:lnTo>
                <a:lnTo>
                  <a:pt x="11461" y="11680"/>
                </a:lnTo>
                <a:lnTo>
                  <a:pt x="12020" y="11851"/>
                </a:lnTo>
                <a:lnTo>
                  <a:pt x="11728" y="11948"/>
                </a:lnTo>
                <a:lnTo>
                  <a:pt x="11436" y="12070"/>
                </a:lnTo>
                <a:lnTo>
                  <a:pt x="11144" y="12191"/>
                </a:lnTo>
                <a:lnTo>
                  <a:pt x="10877" y="12362"/>
                </a:lnTo>
                <a:lnTo>
                  <a:pt x="10633" y="12532"/>
                </a:lnTo>
                <a:lnTo>
                  <a:pt x="10609" y="12556"/>
                </a:lnTo>
                <a:lnTo>
                  <a:pt x="10633" y="12581"/>
                </a:lnTo>
                <a:lnTo>
                  <a:pt x="11144" y="12386"/>
                </a:lnTo>
                <a:lnTo>
                  <a:pt x="11655" y="12216"/>
                </a:lnTo>
                <a:lnTo>
                  <a:pt x="11874" y="12167"/>
                </a:lnTo>
                <a:lnTo>
                  <a:pt x="12093" y="12118"/>
                </a:lnTo>
                <a:lnTo>
                  <a:pt x="12312" y="12094"/>
                </a:lnTo>
                <a:lnTo>
                  <a:pt x="12531" y="12021"/>
                </a:lnTo>
                <a:lnTo>
                  <a:pt x="12969" y="12216"/>
                </a:lnTo>
                <a:lnTo>
                  <a:pt x="12726" y="12289"/>
                </a:lnTo>
                <a:lnTo>
                  <a:pt x="12507" y="12386"/>
                </a:lnTo>
                <a:lnTo>
                  <a:pt x="11874" y="12654"/>
                </a:lnTo>
                <a:lnTo>
                  <a:pt x="11582" y="12800"/>
                </a:lnTo>
                <a:lnTo>
                  <a:pt x="11266" y="12897"/>
                </a:lnTo>
                <a:lnTo>
                  <a:pt x="11242" y="12921"/>
                </a:lnTo>
                <a:lnTo>
                  <a:pt x="11217" y="12946"/>
                </a:lnTo>
                <a:lnTo>
                  <a:pt x="11242" y="12970"/>
                </a:lnTo>
                <a:lnTo>
                  <a:pt x="11266" y="12994"/>
                </a:lnTo>
                <a:lnTo>
                  <a:pt x="11850" y="12873"/>
                </a:lnTo>
                <a:lnTo>
                  <a:pt x="12458" y="12727"/>
                </a:lnTo>
                <a:lnTo>
                  <a:pt x="12677" y="12678"/>
                </a:lnTo>
                <a:lnTo>
                  <a:pt x="12920" y="12629"/>
                </a:lnTo>
                <a:lnTo>
                  <a:pt x="13164" y="12556"/>
                </a:lnTo>
                <a:lnTo>
                  <a:pt x="13285" y="12508"/>
                </a:lnTo>
                <a:lnTo>
                  <a:pt x="13383" y="12459"/>
                </a:lnTo>
                <a:lnTo>
                  <a:pt x="13626" y="12629"/>
                </a:lnTo>
                <a:lnTo>
                  <a:pt x="13869" y="12824"/>
                </a:lnTo>
                <a:lnTo>
                  <a:pt x="13602" y="12873"/>
                </a:lnTo>
                <a:lnTo>
                  <a:pt x="12847" y="13067"/>
                </a:lnTo>
                <a:lnTo>
                  <a:pt x="12482" y="13165"/>
                </a:lnTo>
                <a:lnTo>
                  <a:pt x="12142" y="13286"/>
                </a:lnTo>
                <a:lnTo>
                  <a:pt x="12093" y="13335"/>
                </a:lnTo>
                <a:lnTo>
                  <a:pt x="12117" y="13359"/>
                </a:lnTo>
                <a:lnTo>
                  <a:pt x="12263" y="13408"/>
                </a:lnTo>
                <a:lnTo>
                  <a:pt x="12409" y="13432"/>
                </a:lnTo>
                <a:lnTo>
                  <a:pt x="12531" y="13457"/>
                </a:lnTo>
                <a:lnTo>
                  <a:pt x="12677" y="13432"/>
                </a:lnTo>
                <a:lnTo>
                  <a:pt x="12969" y="13408"/>
                </a:lnTo>
                <a:lnTo>
                  <a:pt x="13237" y="13335"/>
                </a:lnTo>
                <a:lnTo>
                  <a:pt x="13675" y="13238"/>
                </a:lnTo>
                <a:lnTo>
                  <a:pt x="13869" y="13189"/>
                </a:lnTo>
                <a:lnTo>
                  <a:pt x="14088" y="13165"/>
                </a:lnTo>
                <a:lnTo>
                  <a:pt x="14186" y="13140"/>
                </a:lnTo>
                <a:lnTo>
                  <a:pt x="14356" y="13335"/>
                </a:lnTo>
                <a:lnTo>
                  <a:pt x="14502" y="13530"/>
                </a:lnTo>
                <a:lnTo>
                  <a:pt x="14186" y="13554"/>
                </a:lnTo>
                <a:lnTo>
                  <a:pt x="13845" y="13578"/>
                </a:lnTo>
                <a:lnTo>
                  <a:pt x="13529" y="13627"/>
                </a:lnTo>
                <a:lnTo>
                  <a:pt x="13212" y="13676"/>
                </a:lnTo>
                <a:lnTo>
                  <a:pt x="13042" y="13724"/>
                </a:lnTo>
                <a:lnTo>
                  <a:pt x="12896" y="13773"/>
                </a:lnTo>
                <a:lnTo>
                  <a:pt x="12872" y="13797"/>
                </a:lnTo>
                <a:lnTo>
                  <a:pt x="12872" y="13822"/>
                </a:lnTo>
                <a:lnTo>
                  <a:pt x="12896" y="13846"/>
                </a:lnTo>
                <a:lnTo>
                  <a:pt x="12896" y="13870"/>
                </a:lnTo>
                <a:lnTo>
                  <a:pt x="13188" y="13919"/>
                </a:lnTo>
                <a:lnTo>
                  <a:pt x="13456" y="13943"/>
                </a:lnTo>
                <a:lnTo>
                  <a:pt x="13991" y="13919"/>
                </a:lnTo>
                <a:lnTo>
                  <a:pt x="14745" y="13919"/>
                </a:lnTo>
                <a:lnTo>
                  <a:pt x="14916" y="14284"/>
                </a:lnTo>
                <a:lnTo>
                  <a:pt x="14405" y="14308"/>
                </a:lnTo>
                <a:lnTo>
                  <a:pt x="13821" y="14308"/>
                </a:lnTo>
                <a:lnTo>
                  <a:pt x="13529" y="14333"/>
                </a:lnTo>
                <a:lnTo>
                  <a:pt x="13383" y="14357"/>
                </a:lnTo>
                <a:lnTo>
                  <a:pt x="13237" y="14381"/>
                </a:lnTo>
                <a:lnTo>
                  <a:pt x="13212" y="14406"/>
                </a:lnTo>
                <a:lnTo>
                  <a:pt x="13188" y="14454"/>
                </a:lnTo>
                <a:lnTo>
                  <a:pt x="13212" y="14503"/>
                </a:lnTo>
                <a:lnTo>
                  <a:pt x="13237" y="14527"/>
                </a:lnTo>
                <a:lnTo>
                  <a:pt x="13529" y="14600"/>
                </a:lnTo>
                <a:lnTo>
                  <a:pt x="13821" y="14625"/>
                </a:lnTo>
                <a:lnTo>
                  <a:pt x="14721" y="14625"/>
                </a:lnTo>
                <a:lnTo>
                  <a:pt x="15037" y="14600"/>
                </a:lnTo>
                <a:lnTo>
                  <a:pt x="15110" y="14868"/>
                </a:lnTo>
                <a:lnTo>
                  <a:pt x="15159" y="15136"/>
                </a:lnTo>
                <a:lnTo>
                  <a:pt x="14989" y="15087"/>
                </a:lnTo>
                <a:lnTo>
                  <a:pt x="14818" y="15087"/>
                </a:lnTo>
                <a:lnTo>
                  <a:pt x="14453" y="15063"/>
                </a:lnTo>
                <a:lnTo>
                  <a:pt x="14234" y="15063"/>
                </a:lnTo>
                <a:lnTo>
                  <a:pt x="13991" y="15087"/>
                </a:lnTo>
                <a:lnTo>
                  <a:pt x="13772" y="15111"/>
                </a:lnTo>
                <a:lnTo>
                  <a:pt x="13529" y="15184"/>
                </a:lnTo>
                <a:lnTo>
                  <a:pt x="13504" y="15209"/>
                </a:lnTo>
                <a:lnTo>
                  <a:pt x="13504" y="15233"/>
                </a:lnTo>
                <a:lnTo>
                  <a:pt x="13504" y="15282"/>
                </a:lnTo>
                <a:lnTo>
                  <a:pt x="13553" y="15282"/>
                </a:lnTo>
                <a:lnTo>
                  <a:pt x="14015" y="15306"/>
                </a:lnTo>
                <a:lnTo>
                  <a:pt x="14453" y="15330"/>
                </a:lnTo>
                <a:lnTo>
                  <a:pt x="14843" y="15355"/>
                </a:lnTo>
                <a:lnTo>
                  <a:pt x="15013" y="15355"/>
                </a:lnTo>
                <a:lnTo>
                  <a:pt x="15183" y="15330"/>
                </a:lnTo>
                <a:lnTo>
                  <a:pt x="15183" y="15330"/>
                </a:lnTo>
                <a:lnTo>
                  <a:pt x="15086" y="15355"/>
                </a:lnTo>
                <a:lnTo>
                  <a:pt x="14794" y="15452"/>
                </a:lnTo>
                <a:lnTo>
                  <a:pt x="14502" y="15549"/>
                </a:lnTo>
                <a:lnTo>
                  <a:pt x="13918" y="15671"/>
                </a:lnTo>
                <a:lnTo>
                  <a:pt x="13310" y="15768"/>
                </a:lnTo>
                <a:lnTo>
                  <a:pt x="12701" y="15841"/>
                </a:lnTo>
                <a:lnTo>
                  <a:pt x="12677" y="15720"/>
                </a:lnTo>
                <a:lnTo>
                  <a:pt x="12653" y="15525"/>
                </a:lnTo>
                <a:lnTo>
                  <a:pt x="12628" y="15428"/>
                </a:lnTo>
                <a:lnTo>
                  <a:pt x="12555" y="15330"/>
                </a:lnTo>
                <a:lnTo>
                  <a:pt x="12482" y="15257"/>
                </a:lnTo>
                <a:lnTo>
                  <a:pt x="12385" y="15233"/>
                </a:lnTo>
                <a:lnTo>
                  <a:pt x="12288" y="15257"/>
                </a:lnTo>
                <a:lnTo>
                  <a:pt x="12215" y="15330"/>
                </a:lnTo>
                <a:lnTo>
                  <a:pt x="12166" y="15428"/>
                </a:lnTo>
                <a:lnTo>
                  <a:pt x="12142" y="15525"/>
                </a:lnTo>
                <a:lnTo>
                  <a:pt x="12142" y="15720"/>
                </a:lnTo>
                <a:lnTo>
                  <a:pt x="12142" y="15890"/>
                </a:lnTo>
                <a:lnTo>
                  <a:pt x="11801" y="15939"/>
                </a:lnTo>
                <a:lnTo>
                  <a:pt x="11290" y="15987"/>
                </a:lnTo>
                <a:lnTo>
                  <a:pt x="10755" y="16036"/>
                </a:lnTo>
                <a:lnTo>
                  <a:pt x="9709" y="16085"/>
                </a:lnTo>
                <a:lnTo>
                  <a:pt x="7592" y="16085"/>
                </a:lnTo>
                <a:lnTo>
                  <a:pt x="6521" y="16060"/>
                </a:lnTo>
                <a:lnTo>
                  <a:pt x="5475" y="16012"/>
                </a:lnTo>
                <a:lnTo>
                  <a:pt x="4428" y="15939"/>
                </a:lnTo>
                <a:lnTo>
                  <a:pt x="3382" y="15841"/>
                </a:lnTo>
                <a:lnTo>
                  <a:pt x="3236" y="15817"/>
                </a:lnTo>
                <a:lnTo>
                  <a:pt x="3236" y="15768"/>
                </a:lnTo>
                <a:lnTo>
                  <a:pt x="3236" y="15671"/>
                </a:lnTo>
                <a:lnTo>
                  <a:pt x="3212" y="15622"/>
                </a:lnTo>
                <a:lnTo>
                  <a:pt x="3212" y="15574"/>
                </a:lnTo>
                <a:lnTo>
                  <a:pt x="3236" y="15403"/>
                </a:lnTo>
                <a:lnTo>
                  <a:pt x="3236" y="15306"/>
                </a:lnTo>
                <a:lnTo>
                  <a:pt x="3212" y="15209"/>
                </a:lnTo>
                <a:lnTo>
                  <a:pt x="3163" y="15136"/>
                </a:lnTo>
                <a:lnTo>
                  <a:pt x="3090" y="15087"/>
                </a:lnTo>
                <a:lnTo>
                  <a:pt x="3017" y="15087"/>
                </a:lnTo>
                <a:lnTo>
                  <a:pt x="2920" y="15111"/>
                </a:lnTo>
                <a:lnTo>
                  <a:pt x="2823" y="15209"/>
                </a:lnTo>
                <a:lnTo>
                  <a:pt x="2750" y="15330"/>
                </a:lnTo>
                <a:lnTo>
                  <a:pt x="2725" y="15452"/>
                </a:lnTo>
                <a:lnTo>
                  <a:pt x="2701" y="15598"/>
                </a:lnTo>
                <a:lnTo>
                  <a:pt x="2701" y="15695"/>
                </a:lnTo>
                <a:lnTo>
                  <a:pt x="2141" y="15525"/>
                </a:lnTo>
                <a:lnTo>
                  <a:pt x="1582" y="15355"/>
                </a:lnTo>
                <a:lnTo>
                  <a:pt x="1314" y="15282"/>
                </a:lnTo>
                <a:lnTo>
                  <a:pt x="1046" y="15257"/>
                </a:lnTo>
                <a:lnTo>
                  <a:pt x="754" y="15233"/>
                </a:lnTo>
                <a:lnTo>
                  <a:pt x="487" y="15257"/>
                </a:lnTo>
                <a:lnTo>
                  <a:pt x="462" y="15038"/>
                </a:lnTo>
                <a:lnTo>
                  <a:pt x="487" y="14844"/>
                </a:lnTo>
                <a:lnTo>
                  <a:pt x="511" y="14625"/>
                </a:lnTo>
                <a:lnTo>
                  <a:pt x="584" y="14430"/>
                </a:lnTo>
                <a:lnTo>
                  <a:pt x="657" y="14235"/>
                </a:lnTo>
                <a:lnTo>
                  <a:pt x="754" y="14041"/>
                </a:lnTo>
                <a:lnTo>
                  <a:pt x="852" y="13870"/>
                </a:lnTo>
                <a:lnTo>
                  <a:pt x="973" y="13676"/>
                </a:lnTo>
                <a:lnTo>
                  <a:pt x="1241" y="13359"/>
                </a:lnTo>
                <a:lnTo>
                  <a:pt x="1557" y="13043"/>
                </a:lnTo>
                <a:lnTo>
                  <a:pt x="1874" y="12775"/>
                </a:lnTo>
                <a:lnTo>
                  <a:pt x="2190" y="12532"/>
                </a:lnTo>
                <a:lnTo>
                  <a:pt x="2409" y="12386"/>
                </a:lnTo>
                <a:lnTo>
                  <a:pt x="2604" y="12289"/>
                </a:lnTo>
                <a:lnTo>
                  <a:pt x="3042" y="12070"/>
                </a:lnTo>
                <a:lnTo>
                  <a:pt x="3480" y="11924"/>
                </a:lnTo>
                <a:lnTo>
                  <a:pt x="3942" y="11778"/>
                </a:lnTo>
                <a:lnTo>
                  <a:pt x="4234" y="11680"/>
                </a:lnTo>
                <a:lnTo>
                  <a:pt x="4574" y="11607"/>
                </a:lnTo>
                <a:lnTo>
                  <a:pt x="5231" y="11437"/>
                </a:lnTo>
                <a:close/>
                <a:moveTo>
                  <a:pt x="8200" y="1"/>
                </a:moveTo>
                <a:lnTo>
                  <a:pt x="7811" y="50"/>
                </a:lnTo>
                <a:lnTo>
                  <a:pt x="7470" y="123"/>
                </a:lnTo>
                <a:lnTo>
                  <a:pt x="7154" y="244"/>
                </a:lnTo>
                <a:lnTo>
                  <a:pt x="6667" y="463"/>
                </a:lnTo>
                <a:lnTo>
                  <a:pt x="6424" y="609"/>
                </a:lnTo>
                <a:lnTo>
                  <a:pt x="6278" y="731"/>
                </a:lnTo>
                <a:lnTo>
                  <a:pt x="6205" y="804"/>
                </a:lnTo>
                <a:lnTo>
                  <a:pt x="6180" y="853"/>
                </a:lnTo>
                <a:lnTo>
                  <a:pt x="6205" y="926"/>
                </a:lnTo>
                <a:lnTo>
                  <a:pt x="6253" y="974"/>
                </a:lnTo>
                <a:lnTo>
                  <a:pt x="6302" y="999"/>
                </a:lnTo>
                <a:lnTo>
                  <a:pt x="6472" y="999"/>
                </a:lnTo>
                <a:lnTo>
                  <a:pt x="6594" y="950"/>
                </a:lnTo>
                <a:lnTo>
                  <a:pt x="6716" y="877"/>
                </a:lnTo>
                <a:lnTo>
                  <a:pt x="7178" y="682"/>
                </a:lnTo>
                <a:lnTo>
                  <a:pt x="7421" y="585"/>
                </a:lnTo>
                <a:lnTo>
                  <a:pt x="7665" y="488"/>
                </a:lnTo>
                <a:lnTo>
                  <a:pt x="8005" y="439"/>
                </a:lnTo>
                <a:lnTo>
                  <a:pt x="8346" y="415"/>
                </a:lnTo>
                <a:lnTo>
                  <a:pt x="8735" y="439"/>
                </a:lnTo>
                <a:lnTo>
                  <a:pt x="9125" y="488"/>
                </a:lnTo>
                <a:lnTo>
                  <a:pt x="9490" y="585"/>
                </a:lnTo>
                <a:lnTo>
                  <a:pt x="9855" y="707"/>
                </a:lnTo>
                <a:lnTo>
                  <a:pt x="10195" y="828"/>
                </a:lnTo>
                <a:lnTo>
                  <a:pt x="10487" y="974"/>
                </a:lnTo>
                <a:lnTo>
                  <a:pt x="10706" y="1096"/>
                </a:lnTo>
                <a:lnTo>
                  <a:pt x="10877" y="1242"/>
                </a:lnTo>
                <a:lnTo>
                  <a:pt x="11023" y="1412"/>
                </a:lnTo>
                <a:lnTo>
                  <a:pt x="11169" y="1583"/>
                </a:lnTo>
                <a:lnTo>
                  <a:pt x="11290" y="1801"/>
                </a:lnTo>
                <a:lnTo>
                  <a:pt x="11388" y="1996"/>
                </a:lnTo>
                <a:lnTo>
                  <a:pt x="11485" y="2215"/>
                </a:lnTo>
                <a:lnTo>
                  <a:pt x="11558" y="2458"/>
                </a:lnTo>
                <a:lnTo>
                  <a:pt x="11655" y="2921"/>
                </a:lnTo>
                <a:lnTo>
                  <a:pt x="11728" y="3407"/>
                </a:lnTo>
                <a:lnTo>
                  <a:pt x="11753" y="3894"/>
                </a:lnTo>
                <a:lnTo>
                  <a:pt x="11753" y="4356"/>
                </a:lnTo>
                <a:lnTo>
                  <a:pt x="11217" y="4356"/>
                </a:lnTo>
                <a:lnTo>
                  <a:pt x="10974" y="4332"/>
                </a:lnTo>
                <a:lnTo>
                  <a:pt x="10731" y="4259"/>
                </a:lnTo>
                <a:lnTo>
                  <a:pt x="10487" y="4210"/>
                </a:lnTo>
                <a:lnTo>
                  <a:pt x="10244" y="4113"/>
                </a:lnTo>
                <a:lnTo>
                  <a:pt x="9782" y="3918"/>
                </a:lnTo>
                <a:lnTo>
                  <a:pt x="9319" y="3675"/>
                </a:lnTo>
                <a:lnTo>
                  <a:pt x="8881" y="3432"/>
                </a:lnTo>
                <a:lnTo>
                  <a:pt x="8419" y="3164"/>
                </a:lnTo>
                <a:lnTo>
                  <a:pt x="7981" y="2921"/>
                </a:lnTo>
                <a:lnTo>
                  <a:pt x="7908" y="2896"/>
                </a:lnTo>
                <a:lnTo>
                  <a:pt x="7835" y="2896"/>
                </a:lnTo>
                <a:lnTo>
                  <a:pt x="7786" y="2921"/>
                </a:lnTo>
                <a:lnTo>
                  <a:pt x="7738" y="2945"/>
                </a:lnTo>
                <a:lnTo>
                  <a:pt x="7689" y="2994"/>
                </a:lnTo>
                <a:lnTo>
                  <a:pt x="7665" y="3042"/>
                </a:lnTo>
                <a:lnTo>
                  <a:pt x="7640" y="3115"/>
                </a:lnTo>
                <a:lnTo>
                  <a:pt x="7640" y="3164"/>
                </a:lnTo>
                <a:lnTo>
                  <a:pt x="7713" y="3529"/>
                </a:lnTo>
                <a:lnTo>
                  <a:pt x="7786" y="3894"/>
                </a:lnTo>
                <a:lnTo>
                  <a:pt x="7640" y="3797"/>
                </a:lnTo>
                <a:lnTo>
                  <a:pt x="7494" y="3699"/>
                </a:lnTo>
                <a:lnTo>
                  <a:pt x="7202" y="3432"/>
                </a:lnTo>
                <a:lnTo>
                  <a:pt x="6959" y="3140"/>
                </a:lnTo>
                <a:lnTo>
                  <a:pt x="6740" y="2799"/>
                </a:lnTo>
                <a:lnTo>
                  <a:pt x="6545" y="2458"/>
                </a:lnTo>
                <a:lnTo>
                  <a:pt x="6424" y="2118"/>
                </a:lnTo>
                <a:lnTo>
                  <a:pt x="6399" y="1947"/>
                </a:lnTo>
                <a:lnTo>
                  <a:pt x="6375" y="1777"/>
                </a:lnTo>
                <a:lnTo>
                  <a:pt x="6375" y="1607"/>
                </a:lnTo>
                <a:lnTo>
                  <a:pt x="6399" y="1461"/>
                </a:lnTo>
                <a:lnTo>
                  <a:pt x="6399" y="1388"/>
                </a:lnTo>
                <a:lnTo>
                  <a:pt x="6399" y="1339"/>
                </a:lnTo>
                <a:lnTo>
                  <a:pt x="6351" y="1291"/>
                </a:lnTo>
                <a:lnTo>
                  <a:pt x="6302" y="1266"/>
                </a:lnTo>
                <a:lnTo>
                  <a:pt x="6205" y="1266"/>
                </a:lnTo>
                <a:lnTo>
                  <a:pt x="6156" y="1291"/>
                </a:lnTo>
                <a:lnTo>
                  <a:pt x="6107" y="1339"/>
                </a:lnTo>
                <a:lnTo>
                  <a:pt x="6034" y="1485"/>
                </a:lnTo>
                <a:lnTo>
                  <a:pt x="6010" y="1655"/>
                </a:lnTo>
                <a:lnTo>
                  <a:pt x="5815" y="1680"/>
                </a:lnTo>
                <a:lnTo>
                  <a:pt x="5645" y="1728"/>
                </a:lnTo>
                <a:lnTo>
                  <a:pt x="5475" y="1826"/>
                </a:lnTo>
                <a:lnTo>
                  <a:pt x="5304" y="1923"/>
                </a:lnTo>
                <a:lnTo>
                  <a:pt x="5085" y="2069"/>
                </a:lnTo>
                <a:lnTo>
                  <a:pt x="4891" y="2215"/>
                </a:lnTo>
                <a:lnTo>
                  <a:pt x="4720" y="2337"/>
                </a:lnTo>
                <a:lnTo>
                  <a:pt x="4647" y="2410"/>
                </a:lnTo>
                <a:lnTo>
                  <a:pt x="4599" y="2507"/>
                </a:lnTo>
                <a:lnTo>
                  <a:pt x="4574" y="2531"/>
                </a:lnTo>
                <a:lnTo>
                  <a:pt x="4599" y="2556"/>
                </a:lnTo>
                <a:lnTo>
                  <a:pt x="4623" y="2580"/>
                </a:lnTo>
                <a:lnTo>
                  <a:pt x="4647" y="2604"/>
                </a:lnTo>
                <a:lnTo>
                  <a:pt x="4745" y="2580"/>
                </a:lnTo>
                <a:lnTo>
                  <a:pt x="4818" y="2556"/>
                </a:lnTo>
                <a:lnTo>
                  <a:pt x="4988" y="2458"/>
                </a:lnTo>
                <a:lnTo>
                  <a:pt x="5280" y="2239"/>
                </a:lnTo>
                <a:lnTo>
                  <a:pt x="5621" y="1996"/>
                </a:lnTo>
                <a:lnTo>
                  <a:pt x="5986" y="1801"/>
                </a:lnTo>
                <a:lnTo>
                  <a:pt x="5986" y="1996"/>
                </a:lnTo>
                <a:lnTo>
                  <a:pt x="6034" y="2166"/>
                </a:lnTo>
                <a:lnTo>
                  <a:pt x="6083" y="2337"/>
                </a:lnTo>
                <a:lnTo>
                  <a:pt x="6156" y="2531"/>
                </a:lnTo>
                <a:lnTo>
                  <a:pt x="6302" y="2872"/>
                </a:lnTo>
                <a:lnTo>
                  <a:pt x="6472" y="3164"/>
                </a:lnTo>
                <a:lnTo>
                  <a:pt x="6618" y="3359"/>
                </a:lnTo>
                <a:lnTo>
                  <a:pt x="6764" y="3578"/>
                </a:lnTo>
                <a:lnTo>
                  <a:pt x="6959" y="3772"/>
                </a:lnTo>
                <a:lnTo>
                  <a:pt x="7129" y="3967"/>
                </a:lnTo>
                <a:lnTo>
                  <a:pt x="7348" y="4137"/>
                </a:lnTo>
                <a:lnTo>
                  <a:pt x="7567" y="4283"/>
                </a:lnTo>
                <a:lnTo>
                  <a:pt x="7811" y="4381"/>
                </a:lnTo>
                <a:lnTo>
                  <a:pt x="8054" y="4454"/>
                </a:lnTo>
                <a:lnTo>
                  <a:pt x="8151" y="4454"/>
                </a:lnTo>
                <a:lnTo>
                  <a:pt x="8249" y="4381"/>
                </a:lnTo>
                <a:lnTo>
                  <a:pt x="8297" y="4356"/>
                </a:lnTo>
                <a:lnTo>
                  <a:pt x="8322" y="4308"/>
                </a:lnTo>
                <a:lnTo>
                  <a:pt x="8322" y="4235"/>
                </a:lnTo>
                <a:lnTo>
                  <a:pt x="8322" y="4186"/>
                </a:lnTo>
                <a:lnTo>
                  <a:pt x="8151" y="3505"/>
                </a:lnTo>
                <a:lnTo>
                  <a:pt x="8151" y="3505"/>
                </a:lnTo>
                <a:lnTo>
                  <a:pt x="8881" y="3918"/>
                </a:lnTo>
                <a:lnTo>
                  <a:pt x="9587" y="4283"/>
                </a:lnTo>
                <a:lnTo>
                  <a:pt x="9952" y="4429"/>
                </a:lnTo>
                <a:lnTo>
                  <a:pt x="10317" y="4575"/>
                </a:lnTo>
                <a:lnTo>
                  <a:pt x="10682" y="4697"/>
                </a:lnTo>
                <a:lnTo>
                  <a:pt x="11071" y="4746"/>
                </a:lnTo>
                <a:lnTo>
                  <a:pt x="11169" y="4940"/>
                </a:lnTo>
                <a:lnTo>
                  <a:pt x="11242" y="5111"/>
                </a:lnTo>
                <a:lnTo>
                  <a:pt x="11266" y="5281"/>
                </a:lnTo>
                <a:lnTo>
                  <a:pt x="11266" y="5451"/>
                </a:lnTo>
                <a:lnTo>
                  <a:pt x="11242" y="5792"/>
                </a:lnTo>
                <a:lnTo>
                  <a:pt x="11266" y="5865"/>
                </a:lnTo>
                <a:lnTo>
                  <a:pt x="11315" y="5938"/>
                </a:lnTo>
                <a:lnTo>
                  <a:pt x="11363" y="5987"/>
                </a:lnTo>
                <a:lnTo>
                  <a:pt x="11509" y="5987"/>
                </a:lnTo>
                <a:lnTo>
                  <a:pt x="11582" y="5962"/>
                </a:lnTo>
                <a:lnTo>
                  <a:pt x="11631" y="5914"/>
                </a:lnTo>
                <a:lnTo>
                  <a:pt x="11655" y="5841"/>
                </a:lnTo>
                <a:lnTo>
                  <a:pt x="11704" y="5622"/>
                </a:lnTo>
                <a:lnTo>
                  <a:pt x="11704" y="5354"/>
                </a:lnTo>
                <a:lnTo>
                  <a:pt x="11680" y="5135"/>
                </a:lnTo>
                <a:lnTo>
                  <a:pt x="11607" y="4892"/>
                </a:lnTo>
                <a:lnTo>
                  <a:pt x="11558" y="4794"/>
                </a:lnTo>
                <a:lnTo>
                  <a:pt x="11680" y="4770"/>
                </a:lnTo>
                <a:lnTo>
                  <a:pt x="11801" y="4940"/>
                </a:lnTo>
                <a:lnTo>
                  <a:pt x="11923" y="5111"/>
                </a:lnTo>
                <a:lnTo>
                  <a:pt x="11996" y="5305"/>
                </a:lnTo>
                <a:lnTo>
                  <a:pt x="12044" y="5500"/>
                </a:lnTo>
                <a:lnTo>
                  <a:pt x="12069" y="5695"/>
                </a:lnTo>
                <a:lnTo>
                  <a:pt x="12093" y="5889"/>
                </a:lnTo>
                <a:lnTo>
                  <a:pt x="12069" y="6108"/>
                </a:lnTo>
                <a:lnTo>
                  <a:pt x="12044" y="6303"/>
                </a:lnTo>
                <a:lnTo>
                  <a:pt x="11996" y="6522"/>
                </a:lnTo>
                <a:lnTo>
                  <a:pt x="11899" y="6692"/>
                </a:lnTo>
                <a:lnTo>
                  <a:pt x="11801" y="6887"/>
                </a:lnTo>
                <a:lnTo>
                  <a:pt x="11655" y="7033"/>
                </a:lnTo>
                <a:lnTo>
                  <a:pt x="11631" y="7082"/>
                </a:lnTo>
                <a:lnTo>
                  <a:pt x="11631" y="6936"/>
                </a:lnTo>
                <a:lnTo>
                  <a:pt x="11631" y="6814"/>
                </a:lnTo>
                <a:lnTo>
                  <a:pt x="11582" y="6717"/>
                </a:lnTo>
                <a:lnTo>
                  <a:pt x="11509" y="6619"/>
                </a:lnTo>
                <a:lnTo>
                  <a:pt x="11436" y="6571"/>
                </a:lnTo>
                <a:lnTo>
                  <a:pt x="11290" y="6571"/>
                </a:lnTo>
                <a:lnTo>
                  <a:pt x="11242" y="6619"/>
                </a:lnTo>
                <a:lnTo>
                  <a:pt x="11193" y="6668"/>
                </a:lnTo>
                <a:lnTo>
                  <a:pt x="11169" y="6717"/>
                </a:lnTo>
                <a:lnTo>
                  <a:pt x="11169" y="6790"/>
                </a:lnTo>
                <a:lnTo>
                  <a:pt x="11193" y="6863"/>
                </a:lnTo>
                <a:lnTo>
                  <a:pt x="11169" y="6838"/>
                </a:lnTo>
                <a:lnTo>
                  <a:pt x="11144" y="6863"/>
                </a:lnTo>
                <a:lnTo>
                  <a:pt x="11144" y="6984"/>
                </a:lnTo>
                <a:lnTo>
                  <a:pt x="11071" y="7228"/>
                </a:lnTo>
                <a:lnTo>
                  <a:pt x="10974" y="7447"/>
                </a:lnTo>
                <a:lnTo>
                  <a:pt x="10755" y="7933"/>
                </a:lnTo>
                <a:lnTo>
                  <a:pt x="10487" y="8396"/>
                </a:lnTo>
                <a:lnTo>
                  <a:pt x="10317" y="8663"/>
                </a:lnTo>
                <a:lnTo>
                  <a:pt x="10098" y="8907"/>
                </a:lnTo>
                <a:lnTo>
                  <a:pt x="9879" y="9126"/>
                </a:lnTo>
                <a:lnTo>
                  <a:pt x="9611" y="9320"/>
                </a:lnTo>
                <a:lnTo>
                  <a:pt x="9344" y="9491"/>
                </a:lnTo>
                <a:lnTo>
                  <a:pt x="9052" y="9637"/>
                </a:lnTo>
                <a:lnTo>
                  <a:pt x="8735" y="9734"/>
                </a:lnTo>
                <a:lnTo>
                  <a:pt x="8419" y="9782"/>
                </a:lnTo>
                <a:lnTo>
                  <a:pt x="8078" y="9807"/>
                </a:lnTo>
                <a:lnTo>
                  <a:pt x="7738" y="9782"/>
                </a:lnTo>
                <a:lnTo>
                  <a:pt x="7397" y="9709"/>
                </a:lnTo>
                <a:lnTo>
                  <a:pt x="7056" y="9612"/>
                </a:lnTo>
                <a:lnTo>
                  <a:pt x="6716" y="9466"/>
                </a:lnTo>
                <a:lnTo>
                  <a:pt x="6424" y="9296"/>
                </a:lnTo>
                <a:lnTo>
                  <a:pt x="6107" y="9126"/>
                </a:lnTo>
                <a:lnTo>
                  <a:pt x="5840" y="8907"/>
                </a:lnTo>
                <a:lnTo>
                  <a:pt x="5596" y="8712"/>
                </a:lnTo>
                <a:lnTo>
                  <a:pt x="5377" y="8469"/>
                </a:lnTo>
                <a:lnTo>
                  <a:pt x="5158" y="8225"/>
                </a:lnTo>
                <a:lnTo>
                  <a:pt x="4988" y="7958"/>
                </a:lnTo>
                <a:lnTo>
                  <a:pt x="4891" y="7787"/>
                </a:lnTo>
                <a:lnTo>
                  <a:pt x="4818" y="7641"/>
                </a:lnTo>
                <a:lnTo>
                  <a:pt x="4696" y="7301"/>
                </a:lnTo>
                <a:lnTo>
                  <a:pt x="4599" y="6960"/>
                </a:lnTo>
                <a:lnTo>
                  <a:pt x="4477" y="6644"/>
                </a:lnTo>
                <a:lnTo>
                  <a:pt x="4428" y="6571"/>
                </a:lnTo>
                <a:lnTo>
                  <a:pt x="4355" y="6546"/>
                </a:lnTo>
                <a:lnTo>
                  <a:pt x="4282" y="6571"/>
                </a:lnTo>
                <a:lnTo>
                  <a:pt x="4258" y="6595"/>
                </a:lnTo>
                <a:lnTo>
                  <a:pt x="4234" y="6644"/>
                </a:lnTo>
                <a:lnTo>
                  <a:pt x="4209" y="6936"/>
                </a:lnTo>
                <a:lnTo>
                  <a:pt x="4234" y="7228"/>
                </a:lnTo>
                <a:lnTo>
                  <a:pt x="4088" y="7130"/>
                </a:lnTo>
                <a:lnTo>
                  <a:pt x="3966" y="7033"/>
                </a:lnTo>
                <a:lnTo>
                  <a:pt x="3845" y="6911"/>
                </a:lnTo>
                <a:lnTo>
                  <a:pt x="3772" y="6790"/>
                </a:lnTo>
                <a:lnTo>
                  <a:pt x="3699" y="6644"/>
                </a:lnTo>
                <a:lnTo>
                  <a:pt x="3650" y="6473"/>
                </a:lnTo>
                <a:lnTo>
                  <a:pt x="3577" y="6133"/>
                </a:lnTo>
                <a:lnTo>
                  <a:pt x="3553" y="5816"/>
                </a:lnTo>
                <a:lnTo>
                  <a:pt x="3577" y="5670"/>
                </a:lnTo>
                <a:lnTo>
                  <a:pt x="3601" y="5524"/>
                </a:lnTo>
                <a:lnTo>
                  <a:pt x="3650" y="5378"/>
                </a:lnTo>
                <a:lnTo>
                  <a:pt x="3699" y="5232"/>
                </a:lnTo>
                <a:lnTo>
                  <a:pt x="3772" y="5111"/>
                </a:lnTo>
                <a:lnTo>
                  <a:pt x="3893" y="5013"/>
                </a:lnTo>
                <a:lnTo>
                  <a:pt x="3942" y="5013"/>
                </a:lnTo>
                <a:lnTo>
                  <a:pt x="3918" y="5208"/>
                </a:lnTo>
                <a:lnTo>
                  <a:pt x="3942" y="5403"/>
                </a:lnTo>
                <a:lnTo>
                  <a:pt x="3966" y="5476"/>
                </a:lnTo>
                <a:lnTo>
                  <a:pt x="4015" y="5549"/>
                </a:lnTo>
                <a:lnTo>
                  <a:pt x="4063" y="5622"/>
                </a:lnTo>
                <a:lnTo>
                  <a:pt x="4136" y="5670"/>
                </a:lnTo>
                <a:lnTo>
                  <a:pt x="4209" y="5695"/>
                </a:lnTo>
                <a:lnTo>
                  <a:pt x="4258" y="5670"/>
                </a:lnTo>
                <a:lnTo>
                  <a:pt x="4307" y="5646"/>
                </a:lnTo>
                <a:lnTo>
                  <a:pt x="4355" y="5597"/>
                </a:lnTo>
                <a:lnTo>
                  <a:pt x="4355" y="5476"/>
                </a:lnTo>
                <a:lnTo>
                  <a:pt x="4355" y="5403"/>
                </a:lnTo>
                <a:lnTo>
                  <a:pt x="4307" y="5208"/>
                </a:lnTo>
                <a:lnTo>
                  <a:pt x="4331" y="5086"/>
                </a:lnTo>
                <a:lnTo>
                  <a:pt x="4355" y="4965"/>
                </a:lnTo>
                <a:lnTo>
                  <a:pt x="4453" y="4746"/>
                </a:lnTo>
                <a:lnTo>
                  <a:pt x="4550" y="4575"/>
                </a:lnTo>
                <a:lnTo>
                  <a:pt x="4647" y="4405"/>
                </a:lnTo>
                <a:lnTo>
                  <a:pt x="5085" y="4016"/>
                </a:lnTo>
                <a:lnTo>
                  <a:pt x="5377" y="3748"/>
                </a:lnTo>
                <a:lnTo>
                  <a:pt x="5669" y="3432"/>
                </a:lnTo>
                <a:lnTo>
                  <a:pt x="5791" y="3237"/>
                </a:lnTo>
                <a:lnTo>
                  <a:pt x="5888" y="3067"/>
                </a:lnTo>
                <a:lnTo>
                  <a:pt x="5961" y="2872"/>
                </a:lnTo>
                <a:lnTo>
                  <a:pt x="6010" y="2677"/>
                </a:lnTo>
                <a:lnTo>
                  <a:pt x="5986" y="2629"/>
                </a:lnTo>
                <a:lnTo>
                  <a:pt x="5937" y="2604"/>
                </a:lnTo>
                <a:lnTo>
                  <a:pt x="5888" y="2604"/>
                </a:lnTo>
                <a:lnTo>
                  <a:pt x="5864" y="2629"/>
                </a:lnTo>
                <a:lnTo>
                  <a:pt x="5718" y="2750"/>
                </a:lnTo>
                <a:lnTo>
                  <a:pt x="5596" y="2921"/>
                </a:lnTo>
                <a:lnTo>
                  <a:pt x="5377" y="3237"/>
                </a:lnTo>
                <a:lnTo>
                  <a:pt x="5110" y="3505"/>
                </a:lnTo>
                <a:lnTo>
                  <a:pt x="4818" y="3772"/>
                </a:lnTo>
                <a:lnTo>
                  <a:pt x="4647" y="3894"/>
                </a:lnTo>
                <a:lnTo>
                  <a:pt x="4453" y="4040"/>
                </a:lnTo>
                <a:lnTo>
                  <a:pt x="4063" y="4332"/>
                </a:lnTo>
                <a:lnTo>
                  <a:pt x="4112" y="3894"/>
                </a:lnTo>
                <a:lnTo>
                  <a:pt x="4209" y="3456"/>
                </a:lnTo>
                <a:lnTo>
                  <a:pt x="4331" y="3042"/>
                </a:lnTo>
                <a:lnTo>
                  <a:pt x="4477" y="2629"/>
                </a:lnTo>
                <a:lnTo>
                  <a:pt x="4599" y="2337"/>
                </a:lnTo>
                <a:lnTo>
                  <a:pt x="4769" y="2045"/>
                </a:lnTo>
                <a:lnTo>
                  <a:pt x="4939" y="1777"/>
                </a:lnTo>
                <a:lnTo>
                  <a:pt x="5158" y="1558"/>
                </a:lnTo>
                <a:lnTo>
                  <a:pt x="5256" y="1485"/>
                </a:lnTo>
                <a:lnTo>
                  <a:pt x="5377" y="1412"/>
                </a:lnTo>
                <a:lnTo>
                  <a:pt x="5596" y="1364"/>
                </a:lnTo>
                <a:lnTo>
                  <a:pt x="5815" y="1315"/>
                </a:lnTo>
                <a:lnTo>
                  <a:pt x="5913" y="1291"/>
                </a:lnTo>
                <a:lnTo>
                  <a:pt x="6034" y="1242"/>
                </a:lnTo>
                <a:lnTo>
                  <a:pt x="6034" y="1218"/>
                </a:lnTo>
                <a:lnTo>
                  <a:pt x="6034" y="1193"/>
                </a:lnTo>
                <a:lnTo>
                  <a:pt x="5961" y="1096"/>
                </a:lnTo>
                <a:lnTo>
                  <a:pt x="5888" y="1023"/>
                </a:lnTo>
                <a:lnTo>
                  <a:pt x="5767" y="974"/>
                </a:lnTo>
                <a:lnTo>
                  <a:pt x="5523" y="974"/>
                </a:lnTo>
                <a:lnTo>
                  <a:pt x="5402" y="999"/>
                </a:lnTo>
                <a:lnTo>
                  <a:pt x="5183" y="1072"/>
                </a:lnTo>
                <a:lnTo>
                  <a:pt x="5037" y="1145"/>
                </a:lnTo>
                <a:lnTo>
                  <a:pt x="4915" y="1242"/>
                </a:lnTo>
                <a:lnTo>
                  <a:pt x="4793" y="1364"/>
                </a:lnTo>
                <a:lnTo>
                  <a:pt x="4672" y="1485"/>
                </a:lnTo>
                <a:lnTo>
                  <a:pt x="4477" y="1728"/>
                </a:lnTo>
                <a:lnTo>
                  <a:pt x="4307" y="2020"/>
                </a:lnTo>
                <a:lnTo>
                  <a:pt x="4161" y="2312"/>
                </a:lnTo>
                <a:lnTo>
                  <a:pt x="4015" y="2653"/>
                </a:lnTo>
                <a:lnTo>
                  <a:pt x="3893" y="3018"/>
                </a:lnTo>
                <a:lnTo>
                  <a:pt x="3772" y="3359"/>
                </a:lnTo>
                <a:lnTo>
                  <a:pt x="3699" y="3724"/>
                </a:lnTo>
                <a:lnTo>
                  <a:pt x="3650" y="4113"/>
                </a:lnTo>
                <a:lnTo>
                  <a:pt x="3650" y="4454"/>
                </a:lnTo>
                <a:lnTo>
                  <a:pt x="3674" y="4819"/>
                </a:lnTo>
                <a:lnTo>
                  <a:pt x="3553" y="4892"/>
                </a:lnTo>
                <a:lnTo>
                  <a:pt x="3455" y="5038"/>
                </a:lnTo>
                <a:lnTo>
                  <a:pt x="3382" y="5184"/>
                </a:lnTo>
                <a:lnTo>
                  <a:pt x="3334" y="5378"/>
                </a:lnTo>
                <a:lnTo>
                  <a:pt x="3236" y="5719"/>
                </a:lnTo>
                <a:lnTo>
                  <a:pt x="3212" y="5962"/>
                </a:lnTo>
                <a:lnTo>
                  <a:pt x="3236" y="6230"/>
                </a:lnTo>
                <a:lnTo>
                  <a:pt x="3285" y="6522"/>
                </a:lnTo>
                <a:lnTo>
                  <a:pt x="3358" y="6814"/>
                </a:lnTo>
                <a:lnTo>
                  <a:pt x="3480" y="7082"/>
                </a:lnTo>
                <a:lnTo>
                  <a:pt x="3626" y="7325"/>
                </a:lnTo>
                <a:lnTo>
                  <a:pt x="3723" y="7422"/>
                </a:lnTo>
                <a:lnTo>
                  <a:pt x="3845" y="7520"/>
                </a:lnTo>
                <a:lnTo>
                  <a:pt x="3942" y="7593"/>
                </a:lnTo>
                <a:lnTo>
                  <a:pt x="4063" y="7641"/>
                </a:lnTo>
                <a:lnTo>
                  <a:pt x="4209" y="7690"/>
                </a:lnTo>
                <a:lnTo>
                  <a:pt x="4355" y="7690"/>
                </a:lnTo>
                <a:lnTo>
                  <a:pt x="4477" y="7933"/>
                </a:lnTo>
                <a:lnTo>
                  <a:pt x="4599" y="8177"/>
                </a:lnTo>
                <a:lnTo>
                  <a:pt x="4745" y="8396"/>
                </a:lnTo>
                <a:lnTo>
                  <a:pt x="4915" y="8615"/>
                </a:lnTo>
                <a:lnTo>
                  <a:pt x="5085" y="8809"/>
                </a:lnTo>
                <a:lnTo>
                  <a:pt x="5256" y="8980"/>
                </a:lnTo>
                <a:lnTo>
                  <a:pt x="5645" y="9320"/>
                </a:lnTo>
                <a:lnTo>
                  <a:pt x="6010" y="9588"/>
                </a:lnTo>
                <a:lnTo>
                  <a:pt x="6424" y="9831"/>
                </a:lnTo>
                <a:lnTo>
                  <a:pt x="6351" y="9855"/>
                </a:lnTo>
                <a:lnTo>
                  <a:pt x="6278" y="9928"/>
                </a:lnTo>
                <a:lnTo>
                  <a:pt x="6253" y="10001"/>
                </a:lnTo>
                <a:lnTo>
                  <a:pt x="6205" y="10074"/>
                </a:lnTo>
                <a:lnTo>
                  <a:pt x="6180" y="10269"/>
                </a:lnTo>
                <a:lnTo>
                  <a:pt x="6156" y="10464"/>
                </a:lnTo>
                <a:lnTo>
                  <a:pt x="6156" y="10610"/>
                </a:lnTo>
                <a:lnTo>
                  <a:pt x="6180" y="10804"/>
                </a:lnTo>
                <a:lnTo>
                  <a:pt x="6010" y="10829"/>
                </a:lnTo>
                <a:lnTo>
                  <a:pt x="5864" y="10853"/>
                </a:lnTo>
                <a:lnTo>
                  <a:pt x="5596" y="10902"/>
                </a:lnTo>
                <a:lnTo>
                  <a:pt x="5231" y="10975"/>
                </a:lnTo>
                <a:lnTo>
                  <a:pt x="4866" y="11072"/>
                </a:lnTo>
                <a:lnTo>
                  <a:pt x="4161" y="11242"/>
                </a:lnTo>
                <a:lnTo>
                  <a:pt x="3480" y="11437"/>
                </a:lnTo>
                <a:lnTo>
                  <a:pt x="2993" y="11632"/>
                </a:lnTo>
                <a:lnTo>
                  <a:pt x="2531" y="11826"/>
                </a:lnTo>
                <a:lnTo>
                  <a:pt x="2068" y="12070"/>
                </a:lnTo>
                <a:lnTo>
                  <a:pt x="1655" y="12362"/>
                </a:lnTo>
                <a:lnTo>
                  <a:pt x="1314" y="12654"/>
                </a:lnTo>
                <a:lnTo>
                  <a:pt x="973" y="12970"/>
                </a:lnTo>
                <a:lnTo>
                  <a:pt x="681" y="13335"/>
                </a:lnTo>
                <a:lnTo>
                  <a:pt x="414" y="13700"/>
                </a:lnTo>
                <a:lnTo>
                  <a:pt x="316" y="13919"/>
                </a:lnTo>
                <a:lnTo>
                  <a:pt x="219" y="14114"/>
                </a:lnTo>
                <a:lnTo>
                  <a:pt x="122" y="14333"/>
                </a:lnTo>
                <a:lnTo>
                  <a:pt x="73" y="14552"/>
                </a:lnTo>
                <a:lnTo>
                  <a:pt x="24" y="14771"/>
                </a:lnTo>
                <a:lnTo>
                  <a:pt x="0" y="14990"/>
                </a:lnTo>
                <a:lnTo>
                  <a:pt x="24" y="15209"/>
                </a:lnTo>
                <a:lnTo>
                  <a:pt x="49" y="15428"/>
                </a:lnTo>
                <a:lnTo>
                  <a:pt x="73" y="15525"/>
                </a:lnTo>
                <a:lnTo>
                  <a:pt x="122" y="15574"/>
                </a:lnTo>
                <a:lnTo>
                  <a:pt x="170" y="15598"/>
                </a:lnTo>
                <a:lnTo>
                  <a:pt x="243" y="15598"/>
                </a:lnTo>
                <a:lnTo>
                  <a:pt x="316" y="15671"/>
                </a:lnTo>
                <a:lnTo>
                  <a:pt x="414" y="15695"/>
                </a:lnTo>
                <a:lnTo>
                  <a:pt x="803" y="15720"/>
                </a:lnTo>
                <a:lnTo>
                  <a:pt x="1217" y="15793"/>
                </a:lnTo>
                <a:lnTo>
                  <a:pt x="1606" y="15890"/>
                </a:lnTo>
                <a:lnTo>
                  <a:pt x="1995" y="15987"/>
                </a:lnTo>
                <a:lnTo>
                  <a:pt x="2774" y="16231"/>
                </a:lnTo>
                <a:lnTo>
                  <a:pt x="3163" y="16328"/>
                </a:lnTo>
                <a:lnTo>
                  <a:pt x="3553" y="16401"/>
                </a:lnTo>
                <a:lnTo>
                  <a:pt x="4599" y="16498"/>
                </a:lnTo>
                <a:lnTo>
                  <a:pt x="5669" y="16547"/>
                </a:lnTo>
                <a:lnTo>
                  <a:pt x="6716" y="16596"/>
                </a:lnTo>
                <a:lnTo>
                  <a:pt x="7762" y="16620"/>
                </a:lnTo>
                <a:lnTo>
                  <a:pt x="9879" y="16620"/>
                </a:lnTo>
                <a:lnTo>
                  <a:pt x="10950" y="16547"/>
                </a:lnTo>
                <a:lnTo>
                  <a:pt x="11996" y="16450"/>
                </a:lnTo>
                <a:lnTo>
                  <a:pt x="12823" y="16352"/>
                </a:lnTo>
                <a:lnTo>
                  <a:pt x="13626" y="16255"/>
                </a:lnTo>
                <a:lnTo>
                  <a:pt x="14040" y="16206"/>
                </a:lnTo>
                <a:lnTo>
                  <a:pt x="14453" y="16109"/>
                </a:lnTo>
                <a:lnTo>
                  <a:pt x="14843" y="16012"/>
                </a:lnTo>
                <a:lnTo>
                  <a:pt x="15232" y="15890"/>
                </a:lnTo>
                <a:lnTo>
                  <a:pt x="15305" y="15841"/>
                </a:lnTo>
                <a:lnTo>
                  <a:pt x="15378" y="15768"/>
                </a:lnTo>
                <a:lnTo>
                  <a:pt x="15402" y="15695"/>
                </a:lnTo>
                <a:lnTo>
                  <a:pt x="15427" y="15622"/>
                </a:lnTo>
                <a:lnTo>
                  <a:pt x="15524" y="15622"/>
                </a:lnTo>
                <a:lnTo>
                  <a:pt x="15621" y="15574"/>
                </a:lnTo>
                <a:lnTo>
                  <a:pt x="15670" y="15549"/>
                </a:lnTo>
                <a:lnTo>
                  <a:pt x="15694" y="15501"/>
                </a:lnTo>
                <a:lnTo>
                  <a:pt x="15694" y="15452"/>
                </a:lnTo>
                <a:lnTo>
                  <a:pt x="15694" y="15379"/>
                </a:lnTo>
                <a:lnTo>
                  <a:pt x="15646" y="14965"/>
                </a:lnTo>
                <a:lnTo>
                  <a:pt x="15548" y="14576"/>
                </a:lnTo>
                <a:lnTo>
                  <a:pt x="15427" y="14187"/>
                </a:lnTo>
                <a:lnTo>
                  <a:pt x="15256" y="13822"/>
                </a:lnTo>
                <a:lnTo>
                  <a:pt x="15281" y="13822"/>
                </a:lnTo>
                <a:lnTo>
                  <a:pt x="15329" y="13797"/>
                </a:lnTo>
                <a:lnTo>
                  <a:pt x="15354" y="13724"/>
                </a:lnTo>
                <a:lnTo>
                  <a:pt x="15354" y="13676"/>
                </a:lnTo>
                <a:lnTo>
                  <a:pt x="15305" y="13627"/>
                </a:lnTo>
                <a:lnTo>
                  <a:pt x="15110" y="13554"/>
                </a:lnTo>
                <a:lnTo>
                  <a:pt x="14989" y="13359"/>
                </a:lnTo>
                <a:lnTo>
                  <a:pt x="14843" y="13140"/>
                </a:lnTo>
                <a:lnTo>
                  <a:pt x="14502" y="12751"/>
                </a:lnTo>
                <a:lnTo>
                  <a:pt x="14113" y="12386"/>
                </a:lnTo>
                <a:lnTo>
                  <a:pt x="13699" y="12070"/>
                </a:lnTo>
                <a:lnTo>
                  <a:pt x="13456" y="11924"/>
                </a:lnTo>
                <a:lnTo>
                  <a:pt x="13237" y="11778"/>
                </a:lnTo>
                <a:lnTo>
                  <a:pt x="12726" y="11559"/>
                </a:lnTo>
                <a:lnTo>
                  <a:pt x="12215" y="11388"/>
                </a:lnTo>
                <a:lnTo>
                  <a:pt x="11680" y="11242"/>
                </a:lnTo>
                <a:lnTo>
                  <a:pt x="11071" y="11121"/>
                </a:lnTo>
                <a:lnTo>
                  <a:pt x="10463" y="11023"/>
                </a:lnTo>
                <a:lnTo>
                  <a:pt x="10341" y="10999"/>
                </a:lnTo>
                <a:lnTo>
                  <a:pt x="10244" y="10975"/>
                </a:lnTo>
                <a:lnTo>
                  <a:pt x="9879" y="10902"/>
                </a:lnTo>
                <a:lnTo>
                  <a:pt x="9684" y="10877"/>
                </a:lnTo>
                <a:lnTo>
                  <a:pt x="9490" y="10877"/>
                </a:lnTo>
                <a:lnTo>
                  <a:pt x="9490" y="10780"/>
                </a:lnTo>
                <a:lnTo>
                  <a:pt x="9490" y="10658"/>
                </a:lnTo>
                <a:lnTo>
                  <a:pt x="9490" y="10415"/>
                </a:lnTo>
                <a:lnTo>
                  <a:pt x="9490" y="10172"/>
                </a:lnTo>
                <a:lnTo>
                  <a:pt x="9465" y="10050"/>
                </a:lnTo>
                <a:lnTo>
                  <a:pt x="9441" y="9977"/>
                </a:lnTo>
                <a:lnTo>
                  <a:pt x="9660" y="9831"/>
                </a:lnTo>
                <a:lnTo>
                  <a:pt x="9879" y="9709"/>
                </a:lnTo>
                <a:lnTo>
                  <a:pt x="10098" y="9539"/>
                </a:lnTo>
                <a:lnTo>
                  <a:pt x="10293" y="9369"/>
                </a:lnTo>
                <a:lnTo>
                  <a:pt x="10463" y="9174"/>
                </a:lnTo>
                <a:lnTo>
                  <a:pt x="10633" y="8980"/>
                </a:lnTo>
                <a:lnTo>
                  <a:pt x="10804" y="8761"/>
                </a:lnTo>
                <a:lnTo>
                  <a:pt x="10950" y="8542"/>
                </a:lnTo>
                <a:lnTo>
                  <a:pt x="11193" y="8128"/>
                </a:lnTo>
                <a:lnTo>
                  <a:pt x="11363" y="7812"/>
                </a:lnTo>
                <a:lnTo>
                  <a:pt x="11509" y="7495"/>
                </a:lnTo>
                <a:lnTo>
                  <a:pt x="11582" y="7495"/>
                </a:lnTo>
                <a:lnTo>
                  <a:pt x="11655" y="7471"/>
                </a:lnTo>
                <a:lnTo>
                  <a:pt x="11801" y="7398"/>
                </a:lnTo>
                <a:lnTo>
                  <a:pt x="11947" y="7252"/>
                </a:lnTo>
                <a:lnTo>
                  <a:pt x="12093" y="7082"/>
                </a:lnTo>
                <a:lnTo>
                  <a:pt x="12215" y="6887"/>
                </a:lnTo>
                <a:lnTo>
                  <a:pt x="12288" y="6717"/>
                </a:lnTo>
                <a:lnTo>
                  <a:pt x="12409" y="6425"/>
                </a:lnTo>
                <a:lnTo>
                  <a:pt x="12458" y="6206"/>
                </a:lnTo>
                <a:lnTo>
                  <a:pt x="12482" y="5987"/>
                </a:lnTo>
                <a:lnTo>
                  <a:pt x="12482" y="5768"/>
                </a:lnTo>
                <a:lnTo>
                  <a:pt x="12458" y="5549"/>
                </a:lnTo>
                <a:lnTo>
                  <a:pt x="12434" y="5330"/>
                </a:lnTo>
                <a:lnTo>
                  <a:pt x="12361" y="5111"/>
                </a:lnTo>
                <a:lnTo>
                  <a:pt x="12263" y="4916"/>
                </a:lnTo>
                <a:lnTo>
                  <a:pt x="12142" y="4721"/>
                </a:lnTo>
                <a:lnTo>
                  <a:pt x="12190" y="4697"/>
                </a:lnTo>
                <a:lnTo>
                  <a:pt x="12239" y="4648"/>
                </a:lnTo>
                <a:lnTo>
                  <a:pt x="12263" y="4551"/>
                </a:lnTo>
                <a:lnTo>
                  <a:pt x="12239" y="4454"/>
                </a:lnTo>
                <a:lnTo>
                  <a:pt x="12166" y="4356"/>
                </a:lnTo>
                <a:lnTo>
                  <a:pt x="12166" y="3797"/>
                </a:lnTo>
                <a:lnTo>
                  <a:pt x="12142" y="3237"/>
                </a:lnTo>
                <a:lnTo>
                  <a:pt x="12093" y="2969"/>
                </a:lnTo>
                <a:lnTo>
                  <a:pt x="12044" y="2677"/>
                </a:lnTo>
                <a:lnTo>
                  <a:pt x="11971" y="2410"/>
                </a:lnTo>
                <a:lnTo>
                  <a:pt x="11899" y="2142"/>
                </a:lnTo>
                <a:lnTo>
                  <a:pt x="11801" y="1874"/>
                </a:lnTo>
                <a:lnTo>
                  <a:pt x="11680" y="1631"/>
                </a:lnTo>
                <a:lnTo>
                  <a:pt x="11534" y="1412"/>
                </a:lnTo>
                <a:lnTo>
                  <a:pt x="11363" y="1193"/>
                </a:lnTo>
                <a:lnTo>
                  <a:pt x="11193" y="974"/>
                </a:lnTo>
                <a:lnTo>
                  <a:pt x="10974" y="804"/>
                </a:lnTo>
                <a:lnTo>
                  <a:pt x="10755" y="634"/>
                </a:lnTo>
                <a:lnTo>
                  <a:pt x="10487" y="488"/>
                </a:lnTo>
                <a:lnTo>
                  <a:pt x="10171" y="342"/>
                </a:lnTo>
                <a:lnTo>
                  <a:pt x="9782" y="220"/>
                </a:lnTo>
                <a:lnTo>
                  <a:pt x="9417" y="123"/>
                </a:lnTo>
                <a:lnTo>
                  <a:pt x="9003" y="50"/>
                </a:lnTo>
                <a:lnTo>
                  <a:pt x="8589" y="25"/>
                </a:lnTo>
                <a:lnTo>
                  <a:pt x="820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6" name="Google Shape;906;p37"/>
          <p:cNvSpPr/>
          <p:nvPr/>
        </p:nvSpPr>
        <p:spPr>
          <a:xfrm>
            <a:off x="4975609" y="2096979"/>
            <a:ext cx="375993" cy="347276"/>
          </a:xfrm>
          <a:custGeom>
            <a:avLst/>
            <a:gdLst/>
            <a:ahLst/>
            <a:cxnLst/>
            <a:rect l="l" t="t" r="r" b="b"/>
            <a:pathLst>
              <a:path w="17204" h="15890" extrusionOk="0">
                <a:moveTo>
                  <a:pt x="1241" y="6108"/>
                </a:moveTo>
                <a:lnTo>
                  <a:pt x="1022" y="6376"/>
                </a:lnTo>
                <a:lnTo>
                  <a:pt x="852" y="6644"/>
                </a:lnTo>
                <a:lnTo>
                  <a:pt x="755" y="6765"/>
                </a:lnTo>
                <a:lnTo>
                  <a:pt x="730" y="6425"/>
                </a:lnTo>
                <a:lnTo>
                  <a:pt x="682" y="6108"/>
                </a:lnTo>
                <a:close/>
                <a:moveTo>
                  <a:pt x="3188" y="6181"/>
                </a:moveTo>
                <a:lnTo>
                  <a:pt x="3918" y="6206"/>
                </a:lnTo>
                <a:lnTo>
                  <a:pt x="3772" y="6327"/>
                </a:lnTo>
                <a:lnTo>
                  <a:pt x="3626" y="6498"/>
                </a:lnTo>
                <a:lnTo>
                  <a:pt x="3382" y="6814"/>
                </a:lnTo>
                <a:lnTo>
                  <a:pt x="3236" y="7009"/>
                </a:lnTo>
                <a:lnTo>
                  <a:pt x="3115" y="6936"/>
                </a:lnTo>
                <a:lnTo>
                  <a:pt x="2969" y="6911"/>
                </a:lnTo>
                <a:lnTo>
                  <a:pt x="2896" y="6887"/>
                </a:lnTo>
                <a:lnTo>
                  <a:pt x="2798" y="6863"/>
                </a:lnTo>
                <a:lnTo>
                  <a:pt x="2725" y="6863"/>
                </a:lnTo>
                <a:lnTo>
                  <a:pt x="2969" y="6546"/>
                </a:lnTo>
                <a:lnTo>
                  <a:pt x="3188" y="6230"/>
                </a:lnTo>
                <a:lnTo>
                  <a:pt x="3188" y="6181"/>
                </a:lnTo>
                <a:close/>
                <a:moveTo>
                  <a:pt x="4112" y="6206"/>
                </a:moveTo>
                <a:lnTo>
                  <a:pt x="4064" y="6376"/>
                </a:lnTo>
                <a:lnTo>
                  <a:pt x="4039" y="6546"/>
                </a:lnTo>
                <a:lnTo>
                  <a:pt x="4039" y="6863"/>
                </a:lnTo>
                <a:lnTo>
                  <a:pt x="3991" y="7398"/>
                </a:lnTo>
                <a:lnTo>
                  <a:pt x="3796" y="7617"/>
                </a:lnTo>
                <a:lnTo>
                  <a:pt x="3626" y="7860"/>
                </a:lnTo>
                <a:lnTo>
                  <a:pt x="3650" y="7714"/>
                </a:lnTo>
                <a:lnTo>
                  <a:pt x="3650" y="7568"/>
                </a:lnTo>
                <a:lnTo>
                  <a:pt x="3626" y="7447"/>
                </a:lnTo>
                <a:lnTo>
                  <a:pt x="3577" y="7325"/>
                </a:lnTo>
                <a:lnTo>
                  <a:pt x="3504" y="7203"/>
                </a:lnTo>
                <a:lnTo>
                  <a:pt x="3820" y="6717"/>
                </a:lnTo>
                <a:lnTo>
                  <a:pt x="3966" y="6473"/>
                </a:lnTo>
                <a:lnTo>
                  <a:pt x="4088" y="6206"/>
                </a:lnTo>
                <a:close/>
                <a:moveTo>
                  <a:pt x="2701" y="7301"/>
                </a:moveTo>
                <a:lnTo>
                  <a:pt x="2750" y="7325"/>
                </a:lnTo>
                <a:lnTo>
                  <a:pt x="2823" y="7325"/>
                </a:lnTo>
                <a:lnTo>
                  <a:pt x="2969" y="7374"/>
                </a:lnTo>
                <a:lnTo>
                  <a:pt x="3090" y="7447"/>
                </a:lnTo>
                <a:lnTo>
                  <a:pt x="3163" y="7568"/>
                </a:lnTo>
                <a:lnTo>
                  <a:pt x="3188" y="7690"/>
                </a:lnTo>
                <a:lnTo>
                  <a:pt x="3188" y="7836"/>
                </a:lnTo>
                <a:lnTo>
                  <a:pt x="3139" y="7982"/>
                </a:lnTo>
                <a:lnTo>
                  <a:pt x="3042" y="8104"/>
                </a:lnTo>
                <a:lnTo>
                  <a:pt x="2920" y="8201"/>
                </a:lnTo>
                <a:lnTo>
                  <a:pt x="2847" y="8225"/>
                </a:lnTo>
                <a:lnTo>
                  <a:pt x="2774" y="8250"/>
                </a:lnTo>
                <a:lnTo>
                  <a:pt x="2677" y="8225"/>
                </a:lnTo>
                <a:lnTo>
                  <a:pt x="2604" y="8201"/>
                </a:lnTo>
                <a:lnTo>
                  <a:pt x="2531" y="8152"/>
                </a:lnTo>
                <a:lnTo>
                  <a:pt x="2482" y="8079"/>
                </a:lnTo>
                <a:lnTo>
                  <a:pt x="2433" y="8031"/>
                </a:lnTo>
                <a:lnTo>
                  <a:pt x="2409" y="7958"/>
                </a:lnTo>
                <a:lnTo>
                  <a:pt x="2385" y="7836"/>
                </a:lnTo>
                <a:lnTo>
                  <a:pt x="2385" y="7714"/>
                </a:lnTo>
                <a:lnTo>
                  <a:pt x="2433" y="7593"/>
                </a:lnTo>
                <a:lnTo>
                  <a:pt x="2482" y="7495"/>
                </a:lnTo>
                <a:lnTo>
                  <a:pt x="2579" y="7374"/>
                </a:lnTo>
                <a:lnTo>
                  <a:pt x="2701" y="7301"/>
                </a:lnTo>
                <a:close/>
                <a:moveTo>
                  <a:pt x="1582" y="6133"/>
                </a:moveTo>
                <a:lnTo>
                  <a:pt x="1898" y="6157"/>
                </a:lnTo>
                <a:lnTo>
                  <a:pt x="2239" y="6157"/>
                </a:lnTo>
                <a:lnTo>
                  <a:pt x="3042" y="6181"/>
                </a:lnTo>
                <a:lnTo>
                  <a:pt x="2823" y="6303"/>
                </a:lnTo>
                <a:lnTo>
                  <a:pt x="2628" y="6473"/>
                </a:lnTo>
                <a:lnTo>
                  <a:pt x="2458" y="6692"/>
                </a:lnTo>
                <a:lnTo>
                  <a:pt x="2287" y="6911"/>
                </a:lnTo>
                <a:lnTo>
                  <a:pt x="1995" y="7398"/>
                </a:lnTo>
                <a:lnTo>
                  <a:pt x="1728" y="7836"/>
                </a:lnTo>
                <a:lnTo>
                  <a:pt x="1485" y="8225"/>
                </a:lnTo>
                <a:lnTo>
                  <a:pt x="1193" y="8639"/>
                </a:lnTo>
                <a:lnTo>
                  <a:pt x="925" y="9053"/>
                </a:lnTo>
                <a:lnTo>
                  <a:pt x="657" y="9466"/>
                </a:lnTo>
                <a:lnTo>
                  <a:pt x="633" y="8639"/>
                </a:lnTo>
                <a:lnTo>
                  <a:pt x="755" y="8566"/>
                </a:lnTo>
                <a:lnTo>
                  <a:pt x="852" y="8469"/>
                </a:lnTo>
                <a:lnTo>
                  <a:pt x="1047" y="8225"/>
                </a:lnTo>
                <a:lnTo>
                  <a:pt x="1193" y="7982"/>
                </a:lnTo>
                <a:lnTo>
                  <a:pt x="1314" y="7714"/>
                </a:lnTo>
                <a:lnTo>
                  <a:pt x="1436" y="7544"/>
                </a:lnTo>
                <a:lnTo>
                  <a:pt x="1582" y="7349"/>
                </a:lnTo>
                <a:lnTo>
                  <a:pt x="1874" y="6984"/>
                </a:lnTo>
                <a:lnTo>
                  <a:pt x="1995" y="6790"/>
                </a:lnTo>
                <a:lnTo>
                  <a:pt x="2141" y="6619"/>
                </a:lnTo>
                <a:lnTo>
                  <a:pt x="2239" y="6425"/>
                </a:lnTo>
                <a:lnTo>
                  <a:pt x="2312" y="6206"/>
                </a:lnTo>
                <a:lnTo>
                  <a:pt x="2312" y="6181"/>
                </a:lnTo>
                <a:lnTo>
                  <a:pt x="2287" y="6181"/>
                </a:lnTo>
                <a:lnTo>
                  <a:pt x="2117" y="6279"/>
                </a:lnTo>
                <a:lnTo>
                  <a:pt x="1971" y="6400"/>
                </a:lnTo>
                <a:lnTo>
                  <a:pt x="1825" y="6546"/>
                </a:lnTo>
                <a:lnTo>
                  <a:pt x="1703" y="6692"/>
                </a:lnTo>
                <a:lnTo>
                  <a:pt x="1460" y="7009"/>
                </a:lnTo>
                <a:lnTo>
                  <a:pt x="1217" y="7325"/>
                </a:lnTo>
                <a:lnTo>
                  <a:pt x="925" y="7714"/>
                </a:lnTo>
                <a:lnTo>
                  <a:pt x="657" y="8152"/>
                </a:lnTo>
                <a:lnTo>
                  <a:pt x="657" y="8128"/>
                </a:lnTo>
                <a:lnTo>
                  <a:pt x="730" y="7398"/>
                </a:lnTo>
                <a:lnTo>
                  <a:pt x="828" y="7276"/>
                </a:lnTo>
                <a:lnTo>
                  <a:pt x="901" y="7130"/>
                </a:lnTo>
                <a:lnTo>
                  <a:pt x="1047" y="6887"/>
                </a:lnTo>
                <a:lnTo>
                  <a:pt x="1339" y="6522"/>
                </a:lnTo>
                <a:lnTo>
                  <a:pt x="1460" y="6327"/>
                </a:lnTo>
                <a:lnTo>
                  <a:pt x="1582" y="6133"/>
                </a:lnTo>
                <a:close/>
                <a:moveTo>
                  <a:pt x="1971" y="7982"/>
                </a:moveTo>
                <a:lnTo>
                  <a:pt x="1995" y="8104"/>
                </a:lnTo>
                <a:lnTo>
                  <a:pt x="2044" y="8225"/>
                </a:lnTo>
                <a:lnTo>
                  <a:pt x="2117" y="8323"/>
                </a:lnTo>
                <a:lnTo>
                  <a:pt x="2190" y="8396"/>
                </a:lnTo>
                <a:lnTo>
                  <a:pt x="1533" y="9369"/>
                </a:lnTo>
                <a:lnTo>
                  <a:pt x="682" y="10658"/>
                </a:lnTo>
                <a:lnTo>
                  <a:pt x="682" y="10512"/>
                </a:lnTo>
                <a:lnTo>
                  <a:pt x="657" y="10123"/>
                </a:lnTo>
                <a:lnTo>
                  <a:pt x="1241" y="9150"/>
                </a:lnTo>
                <a:lnTo>
                  <a:pt x="1849" y="8201"/>
                </a:lnTo>
                <a:lnTo>
                  <a:pt x="1971" y="7982"/>
                </a:lnTo>
                <a:close/>
                <a:moveTo>
                  <a:pt x="3188" y="8566"/>
                </a:moveTo>
                <a:lnTo>
                  <a:pt x="2312" y="9928"/>
                </a:lnTo>
                <a:lnTo>
                  <a:pt x="1436" y="11242"/>
                </a:lnTo>
                <a:lnTo>
                  <a:pt x="1047" y="11753"/>
                </a:lnTo>
                <a:lnTo>
                  <a:pt x="828" y="11997"/>
                </a:lnTo>
                <a:lnTo>
                  <a:pt x="657" y="12264"/>
                </a:lnTo>
                <a:lnTo>
                  <a:pt x="657" y="11242"/>
                </a:lnTo>
                <a:lnTo>
                  <a:pt x="974" y="10780"/>
                </a:lnTo>
                <a:lnTo>
                  <a:pt x="1922" y="9369"/>
                </a:lnTo>
                <a:lnTo>
                  <a:pt x="2458" y="8590"/>
                </a:lnTo>
                <a:lnTo>
                  <a:pt x="2579" y="8639"/>
                </a:lnTo>
                <a:lnTo>
                  <a:pt x="2725" y="8663"/>
                </a:lnTo>
                <a:lnTo>
                  <a:pt x="2871" y="8663"/>
                </a:lnTo>
                <a:lnTo>
                  <a:pt x="2993" y="8639"/>
                </a:lnTo>
                <a:lnTo>
                  <a:pt x="3090" y="8615"/>
                </a:lnTo>
                <a:lnTo>
                  <a:pt x="3188" y="8566"/>
                </a:lnTo>
                <a:close/>
                <a:moveTo>
                  <a:pt x="3991" y="7787"/>
                </a:moveTo>
                <a:lnTo>
                  <a:pt x="3991" y="8834"/>
                </a:lnTo>
                <a:lnTo>
                  <a:pt x="3820" y="8980"/>
                </a:lnTo>
                <a:lnTo>
                  <a:pt x="3650" y="9174"/>
                </a:lnTo>
                <a:lnTo>
                  <a:pt x="3358" y="9588"/>
                </a:lnTo>
                <a:lnTo>
                  <a:pt x="2823" y="10342"/>
                </a:lnTo>
                <a:lnTo>
                  <a:pt x="2555" y="10707"/>
                </a:lnTo>
                <a:lnTo>
                  <a:pt x="2287" y="11096"/>
                </a:lnTo>
                <a:lnTo>
                  <a:pt x="1436" y="12143"/>
                </a:lnTo>
                <a:lnTo>
                  <a:pt x="1022" y="12654"/>
                </a:lnTo>
                <a:lnTo>
                  <a:pt x="633" y="13189"/>
                </a:lnTo>
                <a:lnTo>
                  <a:pt x="633" y="12946"/>
                </a:lnTo>
                <a:lnTo>
                  <a:pt x="633" y="12775"/>
                </a:lnTo>
                <a:lnTo>
                  <a:pt x="755" y="12654"/>
                </a:lnTo>
                <a:lnTo>
                  <a:pt x="876" y="12532"/>
                </a:lnTo>
                <a:lnTo>
                  <a:pt x="1120" y="12264"/>
                </a:lnTo>
                <a:lnTo>
                  <a:pt x="1509" y="11680"/>
                </a:lnTo>
                <a:lnTo>
                  <a:pt x="2020" y="10975"/>
                </a:lnTo>
                <a:lnTo>
                  <a:pt x="2506" y="10245"/>
                </a:lnTo>
                <a:lnTo>
                  <a:pt x="2993" y="9490"/>
                </a:lnTo>
                <a:lnTo>
                  <a:pt x="3455" y="8736"/>
                </a:lnTo>
                <a:lnTo>
                  <a:pt x="3723" y="8274"/>
                </a:lnTo>
                <a:lnTo>
                  <a:pt x="3869" y="8031"/>
                </a:lnTo>
                <a:lnTo>
                  <a:pt x="3991" y="7787"/>
                </a:lnTo>
                <a:close/>
                <a:moveTo>
                  <a:pt x="4039" y="14065"/>
                </a:moveTo>
                <a:lnTo>
                  <a:pt x="4039" y="14430"/>
                </a:lnTo>
                <a:lnTo>
                  <a:pt x="3820" y="14430"/>
                </a:lnTo>
                <a:lnTo>
                  <a:pt x="4015" y="14089"/>
                </a:lnTo>
                <a:lnTo>
                  <a:pt x="4039" y="14065"/>
                </a:lnTo>
                <a:close/>
                <a:moveTo>
                  <a:pt x="4039" y="12921"/>
                </a:moveTo>
                <a:lnTo>
                  <a:pt x="4039" y="13140"/>
                </a:lnTo>
                <a:lnTo>
                  <a:pt x="4039" y="13554"/>
                </a:lnTo>
                <a:lnTo>
                  <a:pt x="3918" y="13724"/>
                </a:lnTo>
                <a:lnTo>
                  <a:pt x="3820" y="13870"/>
                </a:lnTo>
                <a:lnTo>
                  <a:pt x="3577" y="14235"/>
                </a:lnTo>
                <a:lnTo>
                  <a:pt x="3431" y="14454"/>
                </a:lnTo>
                <a:lnTo>
                  <a:pt x="2993" y="14454"/>
                </a:lnTo>
                <a:lnTo>
                  <a:pt x="3431" y="13797"/>
                </a:lnTo>
                <a:lnTo>
                  <a:pt x="3747" y="13359"/>
                </a:lnTo>
                <a:lnTo>
                  <a:pt x="4039" y="12921"/>
                </a:lnTo>
                <a:close/>
                <a:moveTo>
                  <a:pt x="4039" y="11826"/>
                </a:moveTo>
                <a:lnTo>
                  <a:pt x="4039" y="12483"/>
                </a:lnTo>
                <a:lnTo>
                  <a:pt x="3845" y="12678"/>
                </a:lnTo>
                <a:lnTo>
                  <a:pt x="3650" y="12873"/>
                </a:lnTo>
                <a:lnTo>
                  <a:pt x="3334" y="13311"/>
                </a:lnTo>
                <a:lnTo>
                  <a:pt x="2896" y="13895"/>
                </a:lnTo>
                <a:lnTo>
                  <a:pt x="2677" y="14187"/>
                </a:lnTo>
                <a:lnTo>
                  <a:pt x="2482" y="14503"/>
                </a:lnTo>
                <a:lnTo>
                  <a:pt x="2312" y="14503"/>
                </a:lnTo>
                <a:lnTo>
                  <a:pt x="2433" y="14333"/>
                </a:lnTo>
                <a:lnTo>
                  <a:pt x="2555" y="14162"/>
                </a:lnTo>
                <a:lnTo>
                  <a:pt x="2871" y="13651"/>
                </a:lnTo>
                <a:lnTo>
                  <a:pt x="3188" y="13116"/>
                </a:lnTo>
                <a:lnTo>
                  <a:pt x="3504" y="12581"/>
                </a:lnTo>
                <a:lnTo>
                  <a:pt x="3845" y="12070"/>
                </a:lnTo>
                <a:lnTo>
                  <a:pt x="4039" y="11826"/>
                </a:lnTo>
                <a:close/>
                <a:moveTo>
                  <a:pt x="4015" y="10391"/>
                </a:moveTo>
                <a:lnTo>
                  <a:pt x="4015" y="11218"/>
                </a:lnTo>
                <a:lnTo>
                  <a:pt x="4039" y="11364"/>
                </a:lnTo>
                <a:lnTo>
                  <a:pt x="3869" y="11486"/>
                </a:lnTo>
                <a:lnTo>
                  <a:pt x="3723" y="11656"/>
                </a:lnTo>
                <a:lnTo>
                  <a:pt x="3577" y="11826"/>
                </a:lnTo>
                <a:lnTo>
                  <a:pt x="3455" y="12021"/>
                </a:lnTo>
                <a:lnTo>
                  <a:pt x="3236" y="12386"/>
                </a:lnTo>
                <a:lnTo>
                  <a:pt x="3042" y="12702"/>
                </a:lnTo>
                <a:lnTo>
                  <a:pt x="2725" y="13238"/>
                </a:lnTo>
                <a:lnTo>
                  <a:pt x="2409" y="13773"/>
                </a:lnTo>
                <a:lnTo>
                  <a:pt x="2263" y="13968"/>
                </a:lnTo>
                <a:lnTo>
                  <a:pt x="2117" y="14138"/>
                </a:lnTo>
                <a:lnTo>
                  <a:pt x="1971" y="14333"/>
                </a:lnTo>
                <a:lnTo>
                  <a:pt x="1849" y="14527"/>
                </a:lnTo>
                <a:lnTo>
                  <a:pt x="1047" y="14600"/>
                </a:lnTo>
                <a:lnTo>
                  <a:pt x="1460" y="14089"/>
                </a:lnTo>
                <a:lnTo>
                  <a:pt x="1825" y="13554"/>
                </a:lnTo>
                <a:lnTo>
                  <a:pt x="2214" y="13019"/>
                </a:lnTo>
                <a:lnTo>
                  <a:pt x="2604" y="12508"/>
                </a:lnTo>
                <a:lnTo>
                  <a:pt x="2823" y="12240"/>
                </a:lnTo>
                <a:lnTo>
                  <a:pt x="3017" y="11972"/>
                </a:lnTo>
                <a:lnTo>
                  <a:pt x="3382" y="11388"/>
                </a:lnTo>
                <a:lnTo>
                  <a:pt x="3723" y="10902"/>
                </a:lnTo>
                <a:lnTo>
                  <a:pt x="3869" y="10634"/>
                </a:lnTo>
                <a:lnTo>
                  <a:pt x="4015" y="10391"/>
                </a:lnTo>
                <a:close/>
                <a:moveTo>
                  <a:pt x="4015" y="9271"/>
                </a:moveTo>
                <a:lnTo>
                  <a:pt x="4015" y="10147"/>
                </a:lnTo>
                <a:lnTo>
                  <a:pt x="3893" y="10220"/>
                </a:lnTo>
                <a:lnTo>
                  <a:pt x="3796" y="10318"/>
                </a:lnTo>
                <a:lnTo>
                  <a:pt x="3626" y="10512"/>
                </a:lnTo>
                <a:lnTo>
                  <a:pt x="3455" y="10731"/>
                </a:lnTo>
                <a:lnTo>
                  <a:pt x="3285" y="10975"/>
                </a:lnTo>
                <a:lnTo>
                  <a:pt x="2847" y="11632"/>
                </a:lnTo>
                <a:lnTo>
                  <a:pt x="2628" y="11972"/>
                </a:lnTo>
                <a:lnTo>
                  <a:pt x="2385" y="12289"/>
                </a:lnTo>
                <a:lnTo>
                  <a:pt x="1947" y="12873"/>
                </a:lnTo>
                <a:lnTo>
                  <a:pt x="1509" y="13481"/>
                </a:lnTo>
                <a:lnTo>
                  <a:pt x="1071" y="14065"/>
                </a:lnTo>
                <a:lnTo>
                  <a:pt x="828" y="14333"/>
                </a:lnTo>
                <a:lnTo>
                  <a:pt x="584" y="14625"/>
                </a:lnTo>
                <a:lnTo>
                  <a:pt x="609" y="14430"/>
                </a:lnTo>
                <a:lnTo>
                  <a:pt x="609" y="14235"/>
                </a:lnTo>
                <a:lnTo>
                  <a:pt x="609" y="13895"/>
                </a:lnTo>
                <a:lnTo>
                  <a:pt x="1120" y="13213"/>
                </a:lnTo>
                <a:lnTo>
                  <a:pt x="1631" y="12556"/>
                </a:lnTo>
                <a:lnTo>
                  <a:pt x="2677" y="11242"/>
                </a:lnTo>
                <a:lnTo>
                  <a:pt x="3090" y="10658"/>
                </a:lnTo>
                <a:lnTo>
                  <a:pt x="3480" y="10050"/>
                </a:lnTo>
                <a:lnTo>
                  <a:pt x="3747" y="9661"/>
                </a:lnTo>
                <a:lnTo>
                  <a:pt x="4015" y="9271"/>
                </a:lnTo>
                <a:close/>
                <a:moveTo>
                  <a:pt x="10341" y="488"/>
                </a:moveTo>
                <a:lnTo>
                  <a:pt x="10536" y="512"/>
                </a:lnTo>
                <a:lnTo>
                  <a:pt x="10755" y="536"/>
                </a:lnTo>
                <a:lnTo>
                  <a:pt x="10950" y="585"/>
                </a:lnTo>
                <a:lnTo>
                  <a:pt x="11071" y="609"/>
                </a:lnTo>
                <a:lnTo>
                  <a:pt x="11169" y="658"/>
                </a:lnTo>
                <a:lnTo>
                  <a:pt x="11266" y="731"/>
                </a:lnTo>
                <a:lnTo>
                  <a:pt x="11339" y="828"/>
                </a:lnTo>
                <a:lnTo>
                  <a:pt x="11485" y="999"/>
                </a:lnTo>
                <a:lnTo>
                  <a:pt x="11582" y="1217"/>
                </a:lnTo>
                <a:lnTo>
                  <a:pt x="11655" y="1436"/>
                </a:lnTo>
                <a:lnTo>
                  <a:pt x="11704" y="1680"/>
                </a:lnTo>
                <a:lnTo>
                  <a:pt x="11728" y="1923"/>
                </a:lnTo>
                <a:lnTo>
                  <a:pt x="11728" y="2385"/>
                </a:lnTo>
                <a:lnTo>
                  <a:pt x="11680" y="2848"/>
                </a:lnTo>
                <a:lnTo>
                  <a:pt x="11582" y="3310"/>
                </a:lnTo>
                <a:lnTo>
                  <a:pt x="11461" y="3772"/>
                </a:lnTo>
                <a:lnTo>
                  <a:pt x="11315" y="4210"/>
                </a:lnTo>
                <a:lnTo>
                  <a:pt x="10974" y="5111"/>
                </a:lnTo>
                <a:lnTo>
                  <a:pt x="10804" y="5549"/>
                </a:lnTo>
                <a:lnTo>
                  <a:pt x="10658" y="5987"/>
                </a:lnTo>
                <a:lnTo>
                  <a:pt x="10658" y="6084"/>
                </a:lnTo>
                <a:lnTo>
                  <a:pt x="10658" y="6181"/>
                </a:lnTo>
                <a:lnTo>
                  <a:pt x="10731" y="6254"/>
                </a:lnTo>
                <a:lnTo>
                  <a:pt x="10779" y="6303"/>
                </a:lnTo>
                <a:lnTo>
                  <a:pt x="10877" y="6327"/>
                </a:lnTo>
                <a:lnTo>
                  <a:pt x="10950" y="6327"/>
                </a:lnTo>
                <a:lnTo>
                  <a:pt x="11047" y="6303"/>
                </a:lnTo>
                <a:lnTo>
                  <a:pt x="11120" y="6279"/>
                </a:lnTo>
                <a:lnTo>
                  <a:pt x="11388" y="6303"/>
                </a:lnTo>
                <a:lnTo>
                  <a:pt x="11655" y="6327"/>
                </a:lnTo>
                <a:lnTo>
                  <a:pt x="12215" y="6352"/>
                </a:lnTo>
                <a:lnTo>
                  <a:pt x="12775" y="6327"/>
                </a:lnTo>
                <a:lnTo>
                  <a:pt x="13310" y="6327"/>
                </a:lnTo>
                <a:lnTo>
                  <a:pt x="13748" y="6352"/>
                </a:lnTo>
                <a:lnTo>
                  <a:pt x="14210" y="6425"/>
                </a:lnTo>
                <a:lnTo>
                  <a:pt x="14673" y="6498"/>
                </a:lnTo>
                <a:lnTo>
                  <a:pt x="15111" y="6595"/>
                </a:lnTo>
                <a:lnTo>
                  <a:pt x="15476" y="6668"/>
                </a:lnTo>
                <a:lnTo>
                  <a:pt x="15841" y="6790"/>
                </a:lnTo>
                <a:lnTo>
                  <a:pt x="16011" y="6887"/>
                </a:lnTo>
                <a:lnTo>
                  <a:pt x="16157" y="6960"/>
                </a:lnTo>
                <a:lnTo>
                  <a:pt x="16327" y="7082"/>
                </a:lnTo>
                <a:lnTo>
                  <a:pt x="16449" y="7203"/>
                </a:lnTo>
                <a:lnTo>
                  <a:pt x="16546" y="7301"/>
                </a:lnTo>
                <a:lnTo>
                  <a:pt x="16619" y="7398"/>
                </a:lnTo>
                <a:lnTo>
                  <a:pt x="16644" y="7520"/>
                </a:lnTo>
                <a:lnTo>
                  <a:pt x="16668" y="7641"/>
                </a:lnTo>
                <a:lnTo>
                  <a:pt x="16692" y="7763"/>
                </a:lnTo>
                <a:lnTo>
                  <a:pt x="16668" y="7885"/>
                </a:lnTo>
                <a:lnTo>
                  <a:pt x="16644" y="8031"/>
                </a:lnTo>
                <a:lnTo>
                  <a:pt x="16595" y="8152"/>
                </a:lnTo>
                <a:lnTo>
                  <a:pt x="16473" y="8371"/>
                </a:lnTo>
                <a:lnTo>
                  <a:pt x="16303" y="8566"/>
                </a:lnTo>
                <a:lnTo>
                  <a:pt x="16206" y="8663"/>
                </a:lnTo>
                <a:lnTo>
                  <a:pt x="16108" y="8736"/>
                </a:lnTo>
                <a:lnTo>
                  <a:pt x="15987" y="8785"/>
                </a:lnTo>
                <a:lnTo>
                  <a:pt x="15889" y="8834"/>
                </a:lnTo>
                <a:lnTo>
                  <a:pt x="15792" y="8882"/>
                </a:lnTo>
                <a:lnTo>
                  <a:pt x="15719" y="8955"/>
                </a:lnTo>
                <a:lnTo>
                  <a:pt x="15695" y="9053"/>
                </a:lnTo>
                <a:lnTo>
                  <a:pt x="15719" y="9150"/>
                </a:lnTo>
                <a:lnTo>
                  <a:pt x="15743" y="9247"/>
                </a:lnTo>
                <a:lnTo>
                  <a:pt x="15816" y="9296"/>
                </a:lnTo>
                <a:lnTo>
                  <a:pt x="15914" y="9344"/>
                </a:lnTo>
                <a:lnTo>
                  <a:pt x="16035" y="9344"/>
                </a:lnTo>
                <a:lnTo>
                  <a:pt x="16157" y="9296"/>
                </a:lnTo>
                <a:lnTo>
                  <a:pt x="16279" y="9393"/>
                </a:lnTo>
                <a:lnTo>
                  <a:pt x="16376" y="9490"/>
                </a:lnTo>
                <a:lnTo>
                  <a:pt x="16425" y="9636"/>
                </a:lnTo>
                <a:lnTo>
                  <a:pt x="16473" y="9782"/>
                </a:lnTo>
                <a:lnTo>
                  <a:pt x="16473" y="9953"/>
                </a:lnTo>
                <a:lnTo>
                  <a:pt x="16449" y="10123"/>
                </a:lnTo>
                <a:lnTo>
                  <a:pt x="16376" y="10415"/>
                </a:lnTo>
                <a:lnTo>
                  <a:pt x="16303" y="10610"/>
                </a:lnTo>
                <a:lnTo>
                  <a:pt x="16206" y="10756"/>
                </a:lnTo>
                <a:lnTo>
                  <a:pt x="16084" y="10902"/>
                </a:lnTo>
                <a:lnTo>
                  <a:pt x="15938" y="11023"/>
                </a:lnTo>
                <a:lnTo>
                  <a:pt x="15743" y="11145"/>
                </a:lnTo>
                <a:lnTo>
                  <a:pt x="15670" y="11194"/>
                </a:lnTo>
                <a:lnTo>
                  <a:pt x="15622" y="11315"/>
                </a:lnTo>
                <a:lnTo>
                  <a:pt x="15622" y="11388"/>
                </a:lnTo>
                <a:lnTo>
                  <a:pt x="15646" y="11437"/>
                </a:lnTo>
                <a:lnTo>
                  <a:pt x="15670" y="11486"/>
                </a:lnTo>
                <a:lnTo>
                  <a:pt x="15719" y="11510"/>
                </a:lnTo>
                <a:lnTo>
                  <a:pt x="15792" y="11559"/>
                </a:lnTo>
                <a:lnTo>
                  <a:pt x="15889" y="11583"/>
                </a:lnTo>
                <a:lnTo>
                  <a:pt x="15962" y="11753"/>
                </a:lnTo>
                <a:lnTo>
                  <a:pt x="15987" y="11924"/>
                </a:lnTo>
                <a:lnTo>
                  <a:pt x="16011" y="12070"/>
                </a:lnTo>
                <a:lnTo>
                  <a:pt x="15987" y="12410"/>
                </a:lnTo>
                <a:lnTo>
                  <a:pt x="15962" y="12678"/>
                </a:lnTo>
                <a:lnTo>
                  <a:pt x="15914" y="12824"/>
                </a:lnTo>
                <a:lnTo>
                  <a:pt x="15865" y="12994"/>
                </a:lnTo>
                <a:lnTo>
                  <a:pt x="15792" y="13140"/>
                </a:lnTo>
                <a:lnTo>
                  <a:pt x="15719" y="13262"/>
                </a:lnTo>
                <a:lnTo>
                  <a:pt x="15622" y="13335"/>
                </a:lnTo>
                <a:lnTo>
                  <a:pt x="15549" y="13359"/>
                </a:lnTo>
                <a:lnTo>
                  <a:pt x="15500" y="13359"/>
                </a:lnTo>
                <a:lnTo>
                  <a:pt x="15403" y="13384"/>
                </a:lnTo>
                <a:lnTo>
                  <a:pt x="15330" y="13432"/>
                </a:lnTo>
                <a:lnTo>
                  <a:pt x="15281" y="13505"/>
                </a:lnTo>
                <a:lnTo>
                  <a:pt x="15257" y="13578"/>
                </a:lnTo>
                <a:lnTo>
                  <a:pt x="15257" y="13676"/>
                </a:lnTo>
                <a:lnTo>
                  <a:pt x="15281" y="13749"/>
                </a:lnTo>
                <a:lnTo>
                  <a:pt x="15354" y="13797"/>
                </a:lnTo>
                <a:lnTo>
                  <a:pt x="15427" y="13846"/>
                </a:lnTo>
                <a:lnTo>
                  <a:pt x="15524" y="13846"/>
                </a:lnTo>
                <a:lnTo>
                  <a:pt x="15573" y="14089"/>
                </a:lnTo>
                <a:lnTo>
                  <a:pt x="15622" y="14357"/>
                </a:lnTo>
                <a:lnTo>
                  <a:pt x="15622" y="14479"/>
                </a:lnTo>
                <a:lnTo>
                  <a:pt x="15622" y="14600"/>
                </a:lnTo>
                <a:lnTo>
                  <a:pt x="15597" y="14722"/>
                </a:lnTo>
                <a:lnTo>
                  <a:pt x="15549" y="14868"/>
                </a:lnTo>
                <a:lnTo>
                  <a:pt x="15476" y="14965"/>
                </a:lnTo>
                <a:lnTo>
                  <a:pt x="15403" y="15063"/>
                </a:lnTo>
                <a:lnTo>
                  <a:pt x="15305" y="15136"/>
                </a:lnTo>
                <a:lnTo>
                  <a:pt x="15208" y="15184"/>
                </a:lnTo>
                <a:lnTo>
                  <a:pt x="15208" y="15184"/>
                </a:lnTo>
                <a:lnTo>
                  <a:pt x="15257" y="14917"/>
                </a:lnTo>
                <a:lnTo>
                  <a:pt x="15330" y="14625"/>
                </a:lnTo>
                <a:lnTo>
                  <a:pt x="15330" y="14600"/>
                </a:lnTo>
                <a:lnTo>
                  <a:pt x="15330" y="14552"/>
                </a:lnTo>
                <a:lnTo>
                  <a:pt x="15281" y="14527"/>
                </a:lnTo>
                <a:lnTo>
                  <a:pt x="15208" y="14503"/>
                </a:lnTo>
                <a:lnTo>
                  <a:pt x="15184" y="14527"/>
                </a:lnTo>
                <a:lnTo>
                  <a:pt x="15159" y="14552"/>
                </a:lnTo>
                <a:lnTo>
                  <a:pt x="15013" y="14917"/>
                </a:lnTo>
                <a:lnTo>
                  <a:pt x="14965" y="15087"/>
                </a:lnTo>
                <a:lnTo>
                  <a:pt x="14965" y="15282"/>
                </a:lnTo>
                <a:lnTo>
                  <a:pt x="14648" y="15355"/>
                </a:lnTo>
                <a:lnTo>
                  <a:pt x="14721" y="15038"/>
                </a:lnTo>
                <a:lnTo>
                  <a:pt x="14819" y="14673"/>
                </a:lnTo>
                <a:lnTo>
                  <a:pt x="14867" y="14308"/>
                </a:lnTo>
                <a:lnTo>
                  <a:pt x="14867" y="14284"/>
                </a:lnTo>
                <a:lnTo>
                  <a:pt x="14843" y="14235"/>
                </a:lnTo>
                <a:lnTo>
                  <a:pt x="14794" y="14211"/>
                </a:lnTo>
                <a:lnTo>
                  <a:pt x="14721" y="14235"/>
                </a:lnTo>
                <a:lnTo>
                  <a:pt x="14673" y="14260"/>
                </a:lnTo>
                <a:lnTo>
                  <a:pt x="14673" y="14284"/>
                </a:lnTo>
                <a:lnTo>
                  <a:pt x="14551" y="14625"/>
                </a:lnTo>
                <a:lnTo>
                  <a:pt x="14454" y="14965"/>
                </a:lnTo>
                <a:lnTo>
                  <a:pt x="14356" y="15184"/>
                </a:lnTo>
                <a:lnTo>
                  <a:pt x="14332" y="15306"/>
                </a:lnTo>
                <a:lnTo>
                  <a:pt x="14332" y="15403"/>
                </a:lnTo>
                <a:lnTo>
                  <a:pt x="14064" y="15428"/>
                </a:lnTo>
                <a:lnTo>
                  <a:pt x="14064" y="15428"/>
                </a:lnTo>
                <a:lnTo>
                  <a:pt x="14089" y="15379"/>
                </a:lnTo>
                <a:lnTo>
                  <a:pt x="14089" y="15330"/>
                </a:lnTo>
                <a:lnTo>
                  <a:pt x="14113" y="15063"/>
                </a:lnTo>
                <a:lnTo>
                  <a:pt x="14162" y="14771"/>
                </a:lnTo>
                <a:lnTo>
                  <a:pt x="14235" y="14503"/>
                </a:lnTo>
                <a:lnTo>
                  <a:pt x="14356" y="14260"/>
                </a:lnTo>
                <a:lnTo>
                  <a:pt x="14356" y="14211"/>
                </a:lnTo>
                <a:lnTo>
                  <a:pt x="14332" y="14162"/>
                </a:lnTo>
                <a:lnTo>
                  <a:pt x="14283" y="14138"/>
                </a:lnTo>
                <a:lnTo>
                  <a:pt x="14235" y="14162"/>
                </a:lnTo>
                <a:lnTo>
                  <a:pt x="14064" y="14430"/>
                </a:lnTo>
                <a:lnTo>
                  <a:pt x="13918" y="14722"/>
                </a:lnTo>
                <a:lnTo>
                  <a:pt x="13845" y="14868"/>
                </a:lnTo>
                <a:lnTo>
                  <a:pt x="13821" y="15014"/>
                </a:lnTo>
                <a:lnTo>
                  <a:pt x="13797" y="15160"/>
                </a:lnTo>
                <a:lnTo>
                  <a:pt x="13797" y="15330"/>
                </a:lnTo>
                <a:lnTo>
                  <a:pt x="13821" y="15379"/>
                </a:lnTo>
                <a:lnTo>
                  <a:pt x="13845" y="15428"/>
                </a:lnTo>
                <a:lnTo>
                  <a:pt x="13383" y="15428"/>
                </a:lnTo>
                <a:lnTo>
                  <a:pt x="13432" y="15209"/>
                </a:lnTo>
                <a:lnTo>
                  <a:pt x="13456" y="14990"/>
                </a:lnTo>
                <a:lnTo>
                  <a:pt x="13505" y="14771"/>
                </a:lnTo>
                <a:lnTo>
                  <a:pt x="13578" y="14552"/>
                </a:lnTo>
                <a:lnTo>
                  <a:pt x="13748" y="14114"/>
                </a:lnTo>
                <a:lnTo>
                  <a:pt x="13748" y="14089"/>
                </a:lnTo>
                <a:lnTo>
                  <a:pt x="13748" y="14065"/>
                </a:lnTo>
                <a:lnTo>
                  <a:pt x="13699" y="14016"/>
                </a:lnTo>
                <a:lnTo>
                  <a:pt x="13651" y="14016"/>
                </a:lnTo>
                <a:lnTo>
                  <a:pt x="13602" y="14065"/>
                </a:lnTo>
                <a:lnTo>
                  <a:pt x="13456" y="14260"/>
                </a:lnTo>
                <a:lnTo>
                  <a:pt x="13334" y="14454"/>
                </a:lnTo>
                <a:lnTo>
                  <a:pt x="13237" y="14673"/>
                </a:lnTo>
                <a:lnTo>
                  <a:pt x="13140" y="14917"/>
                </a:lnTo>
                <a:lnTo>
                  <a:pt x="13067" y="15136"/>
                </a:lnTo>
                <a:lnTo>
                  <a:pt x="13042" y="15282"/>
                </a:lnTo>
                <a:lnTo>
                  <a:pt x="13042" y="15403"/>
                </a:lnTo>
                <a:lnTo>
                  <a:pt x="12556" y="15330"/>
                </a:lnTo>
                <a:lnTo>
                  <a:pt x="12604" y="15038"/>
                </a:lnTo>
                <a:lnTo>
                  <a:pt x="12677" y="14746"/>
                </a:lnTo>
                <a:lnTo>
                  <a:pt x="12775" y="14479"/>
                </a:lnTo>
                <a:lnTo>
                  <a:pt x="12921" y="14211"/>
                </a:lnTo>
                <a:lnTo>
                  <a:pt x="12921" y="14162"/>
                </a:lnTo>
                <a:lnTo>
                  <a:pt x="12896" y="14114"/>
                </a:lnTo>
                <a:lnTo>
                  <a:pt x="12799" y="14114"/>
                </a:lnTo>
                <a:lnTo>
                  <a:pt x="12702" y="14235"/>
                </a:lnTo>
                <a:lnTo>
                  <a:pt x="12604" y="14357"/>
                </a:lnTo>
                <a:lnTo>
                  <a:pt x="12507" y="14479"/>
                </a:lnTo>
                <a:lnTo>
                  <a:pt x="12410" y="14649"/>
                </a:lnTo>
                <a:lnTo>
                  <a:pt x="12337" y="14795"/>
                </a:lnTo>
                <a:lnTo>
                  <a:pt x="12288" y="14965"/>
                </a:lnTo>
                <a:lnTo>
                  <a:pt x="12239" y="15136"/>
                </a:lnTo>
                <a:lnTo>
                  <a:pt x="12239" y="15282"/>
                </a:lnTo>
                <a:lnTo>
                  <a:pt x="11801" y="15233"/>
                </a:lnTo>
                <a:lnTo>
                  <a:pt x="11753" y="15209"/>
                </a:lnTo>
                <a:lnTo>
                  <a:pt x="11874" y="14941"/>
                </a:lnTo>
                <a:lnTo>
                  <a:pt x="11947" y="14673"/>
                </a:lnTo>
                <a:lnTo>
                  <a:pt x="12118" y="14114"/>
                </a:lnTo>
                <a:lnTo>
                  <a:pt x="12118" y="14089"/>
                </a:lnTo>
                <a:lnTo>
                  <a:pt x="12118" y="14065"/>
                </a:lnTo>
                <a:lnTo>
                  <a:pt x="12093" y="14065"/>
                </a:lnTo>
                <a:lnTo>
                  <a:pt x="12069" y="14089"/>
                </a:lnTo>
                <a:lnTo>
                  <a:pt x="11874" y="14357"/>
                </a:lnTo>
                <a:lnTo>
                  <a:pt x="11680" y="14600"/>
                </a:lnTo>
                <a:lnTo>
                  <a:pt x="11509" y="14868"/>
                </a:lnTo>
                <a:lnTo>
                  <a:pt x="11363" y="15136"/>
                </a:lnTo>
                <a:lnTo>
                  <a:pt x="11363" y="15160"/>
                </a:lnTo>
                <a:lnTo>
                  <a:pt x="10974" y="15087"/>
                </a:lnTo>
                <a:lnTo>
                  <a:pt x="11096" y="14990"/>
                </a:lnTo>
                <a:lnTo>
                  <a:pt x="11169" y="14868"/>
                </a:lnTo>
                <a:lnTo>
                  <a:pt x="11290" y="14600"/>
                </a:lnTo>
                <a:lnTo>
                  <a:pt x="11655" y="13870"/>
                </a:lnTo>
                <a:lnTo>
                  <a:pt x="11680" y="13846"/>
                </a:lnTo>
                <a:lnTo>
                  <a:pt x="11680" y="13822"/>
                </a:lnTo>
                <a:lnTo>
                  <a:pt x="11631" y="13773"/>
                </a:lnTo>
                <a:lnTo>
                  <a:pt x="11558" y="13773"/>
                </a:lnTo>
                <a:lnTo>
                  <a:pt x="11534" y="13797"/>
                </a:lnTo>
                <a:lnTo>
                  <a:pt x="11144" y="14406"/>
                </a:lnTo>
                <a:lnTo>
                  <a:pt x="10974" y="14722"/>
                </a:lnTo>
                <a:lnTo>
                  <a:pt x="10901" y="14868"/>
                </a:lnTo>
                <a:lnTo>
                  <a:pt x="10877" y="14941"/>
                </a:lnTo>
                <a:lnTo>
                  <a:pt x="10877" y="15038"/>
                </a:lnTo>
                <a:lnTo>
                  <a:pt x="10901" y="15063"/>
                </a:lnTo>
                <a:lnTo>
                  <a:pt x="10341" y="14941"/>
                </a:lnTo>
                <a:lnTo>
                  <a:pt x="10487" y="14625"/>
                </a:lnTo>
                <a:lnTo>
                  <a:pt x="10633" y="14333"/>
                </a:lnTo>
                <a:lnTo>
                  <a:pt x="10804" y="14041"/>
                </a:lnTo>
                <a:lnTo>
                  <a:pt x="10998" y="13773"/>
                </a:lnTo>
                <a:lnTo>
                  <a:pt x="11023" y="13724"/>
                </a:lnTo>
                <a:lnTo>
                  <a:pt x="10998" y="13700"/>
                </a:lnTo>
                <a:lnTo>
                  <a:pt x="10950" y="13676"/>
                </a:lnTo>
                <a:lnTo>
                  <a:pt x="10901" y="13700"/>
                </a:lnTo>
                <a:lnTo>
                  <a:pt x="10658" y="13943"/>
                </a:lnTo>
                <a:lnTo>
                  <a:pt x="10414" y="14211"/>
                </a:lnTo>
                <a:lnTo>
                  <a:pt x="10317" y="14357"/>
                </a:lnTo>
                <a:lnTo>
                  <a:pt x="10220" y="14503"/>
                </a:lnTo>
                <a:lnTo>
                  <a:pt x="10147" y="14673"/>
                </a:lnTo>
                <a:lnTo>
                  <a:pt x="10098" y="14844"/>
                </a:lnTo>
                <a:lnTo>
                  <a:pt x="10098" y="14892"/>
                </a:lnTo>
                <a:lnTo>
                  <a:pt x="9709" y="14771"/>
                </a:lnTo>
                <a:lnTo>
                  <a:pt x="9757" y="14576"/>
                </a:lnTo>
                <a:lnTo>
                  <a:pt x="9830" y="14381"/>
                </a:lnTo>
                <a:lnTo>
                  <a:pt x="10001" y="13968"/>
                </a:lnTo>
                <a:lnTo>
                  <a:pt x="10147" y="13530"/>
                </a:lnTo>
                <a:lnTo>
                  <a:pt x="10147" y="13505"/>
                </a:lnTo>
                <a:lnTo>
                  <a:pt x="10122" y="13530"/>
                </a:lnTo>
                <a:lnTo>
                  <a:pt x="9879" y="13919"/>
                </a:lnTo>
                <a:lnTo>
                  <a:pt x="9636" y="14308"/>
                </a:lnTo>
                <a:lnTo>
                  <a:pt x="9539" y="14503"/>
                </a:lnTo>
                <a:lnTo>
                  <a:pt x="9466" y="14698"/>
                </a:lnTo>
                <a:lnTo>
                  <a:pt x="8906" y="14527"/>
                </a:lnTo>
                <a:lnTo>
                  <a:pt x="8979" y="14430"/>
                </a:lnTo>
                <a:lnTo>
                  <a:pt x="9028" y="14308"/>
                </a:lnTo>
                <a:lnTo>
                  <a:pt x="9149" y="14089"/>
                </a:lnTo>
                <a:lnTo>
                  <a:pt x="9344" y="13724"/>
                </a:lnTo>
                <a:lnTo>
                  <a:pt x="9417" y="13554"/>
                </a:lnTo>
                <a:lnTo>
                  <a:pt x="9490" y="13359"/>
                </a:lnTo>
                <a:lnTo>
                  <a:pt x="9490" y="13311"/>
                </a:lnTo>
                <a:lnTo>
                  <a:pt x="9441" y="13286"/>
                </a:lnTo>
                <a:lnTo>
                  <a:pt x="9393" y="13262"/>
                </a:lnTo>
                <a:lnTo>
                  <a:pt x="9368" y="13311"/>
                </a:lnTo>
                <a:lnTo>
                  <a:pt x="9247" y="13481"/>
                </a:lnTo>
                <a:lnTo>
                  <a:pt x="9149" y="13627"/>
                </a:lnTo>
                <a:lnTo>
                  <a:pt x="8906" y="13943"/>
                </a:lnTo>
                <a:lnTo>
                  <a:pt x="8736" y="14162"/>
                </a:lnTo>
                <a:lnTo>
                  <a:pt x="8663" y="14284"/>
                </a:lnTo>
                <a:lnTo>
                  <a:pt x="8638" y="14430"/>
                </a:lnTo>
                <a:lnTo>
                  <a:pt x="8419" y="14333"/>
                </a:lnTo>
                <a:lnTo>
                  <a:pt x="8492" y="14065"/>
                </a:lnTo>
                <a:lnTo>
                  <a:pt x="8541" y="13846"/>
                </a:lnTo>
                <a:lnTo>
                  <a:pt x="8711" y="13384"/>
                </a:lnTo>
                <a:lnTo>
                  <a:pt x="8833" y="13165"/>
                </a:lnTo>
                <a:lnTo>
                  <a:pt x="8955" y="12946"/>
                </a:lnTo>
                <a:lnTo>
                  <a:pt x="8955" y="12897"/>
                </a:lnTo>
                <a:lnTo>
                  <a:pt x="8930" y="12848"/>
                </a:lnTo>
                <a:lnTo>
                  <a:pt x="8882" y="12848"/>
                </a:lnTo>
                <a:lnTo>
                  <a:pt x="8833" y="12873"/>
                </a:lnTo>
                <a:lnTo>
                  <a:pt x="8687" y="13092"/>
                </a:lnTo>
                <a:lnTo>
                  <a:pt x="8565" y="13286"/>
                </a:lnTo>
                <a:lnTo>
                  <a:pt x="8444" y="13505"/>
                </a:lnTo>
                <a:lnTo>
                  <a:pt x="8322" y="13749"/>
                </a:lnTo>
                <a:lnTo>
                  <a:pt x="8225" y="13968"/>
                </a:lnTo>
                <a:lnTo>
                  <a:pt x="8176" y="14089"/>
                </a:lnTo>
                <a:lnTo>
                  <a:pt x="8152" y="14211"/>
                </a:lnTo>
                <a:lnTo>
                  <a:pt x="7762" y="14041"/>
                </a:lnTo>
                <a:lnTo>
                  <a:pt x="7908" y="13627"/>
                </a:lnTo>
                <a:lnTo>
                  <a:pt x="8103" y="13213"/>
                </a:lnTo>
                <a:lnTo>
                  <a:pt x="8322" y="12800"/>
                </a:lnTo>
                <a:lnTo>
                  <a:pt x="8322" y="12751"/>
                </a:lnTo>
                <a:lnTo>
                  <a:pt x="8298" y="12727"/>
                </a:lnTo>
                <a:lnTo>
                  <a:pt x="8249" y="12727"/>
                </a:lnTo>
                <a:lnTo>
                  <a:pt x="7908" y="13140"/>
                </a:lnTo>
                <a:lnTo>
                  <a:pt x="7762" y="13335"/>
                </a:lnTo>
                <a:lnTo>
                  <a:pt x="7616" y="13578"/>
                </a:lnTo>
                <a:lnTo>
                  <a:pt x="7543" y="13700"/>
                </a:lnTo>
                <a:lnTo>
                  <a:pt x="7470" y="13870"/>
                </a:lnTo>
                <a:lnTo>
                  <a:pt x="7130" y="13700"/>
                </a:lnTo>
                <a:lnTo>
                  <a:pt x="7154" y="13554"/>
                </a:lnTo>
                <a:lnTo>
                  <a:pt x="7178" y="13408"/>
                </a:lnTo>
                <a:lnTo>
                  <a:pt x="7300" y="13165"/>
                </a:lnTo>
                <a:lnTo>
                  <a:pt x="7495" y="12751"/>
                </a:lnTo>
                <a:lnTo>
                  <a:pt x="7689" y="12313"/>
                </a:lnTo>
                <a:lnTo>
                  <a:pt x="7689" y="12289"/>
                </a:lnTo>
                <a:lnTo>
                  <a:pt x="7665" y="12264"/>
                </a:lnTo>
                <a:lnTo>
                  <a:pt x="7641" y="12264"/>
                </a:lnTo>
                <a:lnTo>
                  <a:pt x="7616" y="12289"/>
                </a:lnTo>
                <a:lnTo>
                  <a:pt x="7397" y="12581"/>
                </a:lnTo>
                <a:lnTo>
                  <a:pt x="7178" y="12873"/>
                </a:lnTo>
                <a:lnTo>
                  <a:pt x="7081" y="13043"/>
                </a:lnTo>
                <a:lnTo>
                  <a:pt x="7008" y="13189"/>
                </a:lnTo>
                <a:lnTo>
                  <a:pt x="6935" y="13359"/>
                </a:lnTo>
                <a:lnTo>
                  <a:pt x="6886" y="13530"/>
                </a:lnTo>
                <a:lnTo>
                  <a:pt x="6570" y="13335"/>
                </a:lnTo>
                <a:lnTo>
                  <a:pt x="6692" y="13043"/>
                </a:lnTo>
                <a:lnTo>
                  <a:pt x="6813" y="12751"/>
                </a:lnTo>
                <a:lnTo>
                  <a:pt x="7105" y="12216"/>
                </a:lnTo>
                <a:lnTo>
                  <a:pt x="7130" y="12191"/>
                </a:lnTo>
                <a:lnTo>
                  <a:pt x="7105" y="12167"/>
                </a:lnTo>
                <a:lnTo>
                  <a:pt x="7057" y="12167"/>
                </a:lnTo>
                <a:lnTo>
                  <a:pt x="6838" y="12386"/>
                </a:lnTo>
                <a:lnTo>
                  <a:pt x="6619" y="12629"/>
                </a:lnTo>
                <a:lnTo>
                  <a:pt x="6448" y="12897"/>
                </a:lnTo>
                <a:lnTo>
                  <a:pt x="6327" y="13165"/>
                </a:lnTo>
                <a:lnTo>
                  <a:pt x="6254" y="13165"/>
                </a:lnTo>
                <a:lnTo>
                  <a:pt x="6181" y="13189"/>
                </a:lnTo>
                <a:lnTo>
                  <a:pt x="6132" y="13238"/>
                </a:lnTo>
                <a:lnTo>
                  <a:pt x="6083" y="13286"/>
                </a:lnTo>
                <a:lnTo>
                  <a:pt x="5937" y="13238"/>
                </a:lnTo>
                <a:lnTo>
                  <a:pt x="5791" y="13213"/>
                </a:lnTo>
                <a:lnTo>
                  <a:pt x="5816" y="13140"/>
                </a:lnTo>
                <a:lnTo>
                  <a:pt x="6059" y="12654"/>
                </a:lnTo>
                <a:lnTo>
                  <a:pt x="6254" y="12264"/>
                </a:lnTo>
                <a:lnTo>
                  <a:pt x="6351" y="12045"/>
                </a:lnTo>
                <a:lnTo>
                  <a:pt x="6424" y="11851"/>
                </a:lnTo>
                <a:lnTo>
                  <a:pt x="6424" y="11826"/>
                </a:lnTo>
                <a:lnTo>
                  <a:pt x="6400" y="11802"/>
                </a:lnTo>
                <a:lnTo>
                  <a:pt x="6375" y="11802"/>
                </a:lnTo>
                <a:lnTo>
                  <a:pt x="6351" y="11826"/>
                </a:lnTo>
                <a:lnTo>
                  <a:pt x="6108" y="12143"/>
                </a:lnTo>
                <a:lnTo>
                  <a:pt x="5864" y="12459"/>
                </a:lnTo>
                <a:lnTo>
                  <a:pt x="5743" y="12654"/>
                </a:lnTo>
                <a:lnTo>
                  <a:pt x="5621" y="12824"/>
                </a:lnTo>
                <a:lnTo>
                  <a:pt x="5548" y="13019"/>
                </a:lnTo>
                <a:lnTo>
                  <a:pt x="5475" y="13213"/>
                </a:lnTo>
                <a:lnTo>
                  <a:pt x="5451" y="13213"/>
                </a:lnTo>
                <a:lnTo>
                  <a:pt x="5183" y="13189"/>
                </a:lnTo>
                <a:lnTo>
                  <a:pt x="4891" y="13213"/>
                </a:lnTo>
                <a:lnTo>
                  <a:pt x="5037" y="12921"/>
                </a:lnTo>
                <a:lnTo>
                  <a:pt x="5353" y="12410"/>
                </a:lnTo>
                <a:lnTo>
                  <a:pt x="5451" y="12240"/>
                </a:lnTo>
                <a:lnTo>
                  <a:pt x="5524" y="12070"/>
                </a:lnTo>
                <a:lnTo>
                  <a:pt x="5548" y="11972"/>
                </a:lnTo>
                <a:lnTo>
                  <a:pt x="5548" y="11899"/>
                </a:lnTo>
                <a:lnTo>
                  <a:pt x="5524" y="11802"/>
                </a:lnTo>
                <a:lnTo>
                  <a:pt x="5475" y="11729"/>
                </a:lnTo>
                <a:lnTo>
                  <a:pt x="5451" y="11729"/>
                </a:lnTo>
                <a:lnTo>
                  <a:pt x="5451" y="11753"/>
                </a:lnTo>
                <a:lnTo>
                  <a:pt x="5426" y="11802"/>
                </a:lnTo>
                <a:lnTo>
                  <a:pt x="5378" y="11875"/>
                </a:lnTo>
                <a:lnTo>
                  <a:pt x="5280" y="11997"/>
                </a:lnTo>
                <a:lnTo>
                  <a:pt x="4988" y="12435"/>
                </a:lnTo>
                <a:lnTo>
                  <a:pt x="4745" y="12800"/>
                </a:lnTo>
                <a:lnTo>
                  <a:pt x="4623" y="13019"/>
                </a:lnTo>
                <a:lnTo>
                  <a:pt x="4599" y="13140"/>
                </a:lnTo>
                <a:lnTo>
                  <a:pt x="4599" y="13238"/>
                </a:lnTo>
                <a:lnTo>
                  <a:pt x="4599" y="13262"/>
                </a:lnTo>
                <a:lnTo>
                  <a:pt x="4575" y="13262"/>
                </a:lnTo>
                <a:lnTo>
                  <a:pt x="4550" y="11802"/>
                </a:lnTo>
                <a:lnTo>
                  <a:pt x="4550" y="10537"/>
                </a:lnTo>
                <a:lnTo>
                  <a:pt x="4526" y="9271"/>
                </a:lnTo>
                <a:lnTo>
                  <a:pt x="4477" y="8396"/>
                </a:lnTo>
                <a:lnTo>
                  <a:pt x="4477" y="7520"/>
                </a:lnTo>
                <a:lnTo>
                  <a:pt x="4453" y="7130"/>
                </a:lnTo>
                <a:lnTo>
                  <a:pt x="4453" y="6863"/>
                </a:lnTo>
                <a:lnTo>
                  <a:pt x="4453" y="6595"/>
                </a:lnTo>
                <a:lnTo>
                  <a:pt x="4648" y="6619"/>
                </a:lnTo>
                <a:lnTo>
                  <a:pt x="4818" y="6619"/>
                </a:lnTo>
                <a:lnTo>
                  <a:pt x="5183" y="6595"/>
                </a:lnTo>
                <a:lnTo>
                  <a:pt x="5791" y="6595"/>
                </a:lnTo>
                <a:lnTo>
                  <a:pt x="6010" y="6571"/>
                </a:lnTo>
                <a:lnTo>
                  <a:pt x="6108" y="6522"/>
                </a:lnTo>
                <a:lnTo>
                  <a:pt x="6156" y="6449"/>
                </a:lnTo>
                <a:lnTo>
                  <a:pt x="6546" y="6230"/>
                </a:lnTo>
                <a:lnTo>
                  <a:pt x="6935" y="5962"/>
                </a:lnTo>
                <a:lnTo>
                  <a:pt x="7300" y="5646"/>
                </a:lnTo>
                <a:lnTo>
                  <a:pt x="7665" y="5330"/>
                </a:lnTo>
                <a:lnTo>
                  <a:pt x="8006" y="4989"/>
                </a:lnTo>
                <a:lnTo>
                  <a:pt x="8322" y="4648"/>
                </a:lnTo>
                <a:lnTo>
                  <a:pt x="8930" y="3943"/>
                </a:lnTo>
                <a:lnTo>
                  <a:pt x="9003" y="3870"/>
                </a:lnTo>
                <a:lnTo>
                  <a:pt x="9003" y="3797"/>
                </a:lnTo>
                <a:lnTo>
                  <a:pt x="9003" y="3699"/>
                </a:lnTo>
                <a:lnTo>
                  <a:pt x="8979" y="3626"/>
                </a:lnTo>
                <a:lnTo>
                  <a:pt x="9125" y="3456"/>
                </a:lnTo>
                <a:lnTo>
                  <a:pt x="9247" y="3286"/>
                </a:lnTo>
                <a:lnTo>
                  <a:pt x="9514" y="2872"/>
                </a:lnTo>
                <a:lnTo>
                  <a:pt x="9709" y="2434"/>
                </a:lnTo>
                <a:lnTo>
                  <a:pt x="9855" y="2020"/>
                </a:lnTo>
                <a:lnTo>
                  <a:pt x="10074" y="1266"/>
                </a:lnTo>
                <a:lnTo>
                  <a:pt x="10195" y="877"/>
                </a:lnTo>
                <a:lnTo>
                  <a:pt x="10341" y="512"/>
                </a:lnTo>
                <a:lnTo>
                  <a:pt x="10341" y="488"/>
                </a:lnTo>
                <a:close/>
                <a:moveTo>
                  <a:pt x="10536" y="1"/>
                </a:moveTo>
                <a:lnTo>
                  <a:pt x="10366" y="25"/>
                </a:lnTo>
                <a:lnTo>
                  <a:pt x="10195" y="74"/>
                </a:lnTo>
                <a:lnTo>
                  <a:pt x="10049" y="171"/>
                </a:lnTo>
                <a:lnTo>
                  <a:pt x="10025" y="196"/>
                </a:lnTo>
                <a:lnTo>
                  <a:pt x="9952" y="244"/>
                </a:lnTo>
                <a:lnTo>
                  <a:pt x="9903" y="293"/>
                </a:lnTo>
                <a:lnTo>
                  <a:pt x="9782" y="415"/>
                </a:lnTo>
                <a:lnTo>
                  <a:pt x="9709" y="585"/>
                </a:lnTo>
                <a:lnTo>
                  <a:pt x="9636" y="780"/>
                </a:lnTo>
                <a:lnTo>
                  <a:pt x="9539" y="1169"/>
                </a:lnTo>
                <a:lnTo>
                  <a:pt x="9466" y="1509"/>
                </a:lnTo>
                <a:lnTo>
                  <a:pt x="9320" y="1972"/>
                </a:lnTo>
                <a:lnTo>
                  <a:pt x="9247" y="2215"/>
                </a:lnTo>
                <a:lnTo>
                  <a:pt x="9149" y="2458"/>
                </a:lnTo>
                <a:lnTo>
                  <a:pt x="9003" y="2726"/>
                </a:lnTo>
                <a:lnTo>
                  <a:pt x="8833" y="2994"/>
                </a:lnTo>
                <a:lnTo>
                  <a:pt x="8663" y="3286"/>
                </a:lnTo>
                <a:lnTo>
                  <a:pt x="8614" y="3407"/>
                </a:lnTo>
                <a:lnTo>
                  <a:pt x="8565" y="3578"/>
                </a:lnTo>
                <a:lnTo>
                  <a:pt x="7324" y="4867"/>
                </a:lnTo>
                <a:lnTo>
                  <a:pt x="6692" y="5500"/>
                </a:lnTo>
                <a:lnTo>
                  <a:pt x="6035" y="6108"/>
                </a:lnTo>
                <a:lnTo>
                  <a:pt x="5937" y="6084"/>
                </a:lnTo>
                <a:lnTo>
                  <a:pt x="5524" y="6084"/>
                </a:lnTo>
                <a:lnTo>
                  <a:pt x="5110" y="6133"/>
                </a:lnTo>
                <a:lnTo>
                  <a:pt x="4867" y="6133"/>
                </a:lnTo>
                <a:lnTo>
                  <a:pt x="4599" y="6157"/>
                </a:lnTo>
                <a:lnTo>
                  <a:pt x="4599" y="6157"/>
                </a:lnTo>
                <a:lnTo>
                  <a:pt x="4623" y="6133"/>
                </a:lnTo>
                <a:lnTo>
                  <a:pt x="4623" y="6084"/>
                </a:lnTo>
                <a:lnTo>
                  <a:pt x="4599" y="5987"/>
                </a:lnTo>
                <a:lnTo>
                  <a:pt x="4526" y="5914"/>
                </a:lnTo>
                <a:lnTo>
                  <a:pt x="4453" y="5889"/>
                </a:lnTo>
                <a:lnTo>
                  <a:pt x="4404" y="5816"/>
                </a:lnTo>
                <a:lnTo>
                  <a:pt x="4331" y="5768"/>
                </a:lnTo>
                <a:lnTo>
                  <a:pt x="4112" y="5670"/>
                </a:lnTo>
                <a:lnTo>
                  <a:pt x="3869" y="5622"/>
                </a:lnTo>
                <a:lnTo>
                  <a:pt x="3626" y="5597"/>
                </a:lnTo>
                <a:lnTo>
                  <a:pt x="2871" y="5597"/>
                </a:lnTo>
                <a:lnTo>
                  <a:pt x="2385" y="5646"/>
                </a:lnTo>
                <a:lnTo>
                  <a:pt x="2166" y="5646"/>
                </a:lnTo>
                <a:lnTo>
                  <a:pt x="1922" y="5622"/>
                </a:lnTo>
                <a:lnTo>
                  <a:pt x="1412" y="5597"/>
                </a:lnTo>
                <a:lnTo>
                  <a:pt x="1144" y="5597"/>
                </a:lnTo>
                <a:lnTo>
                  <a:pt x="901" y="5622"/>
                </a:lnTo>
                <a:lnTo>
                  <a:pt x="682" y="5670"/>
                </a:lnTo>
                <a:lnTo>
                  <a:pt x="463" y="5792"/>
                </a:lnTo>
                <a:lnTo>
                  <a:pt x="365" y="5792"/>
                </a:lnTo>
                <a:lnTo>
                  <a:pt x="317" y="5841"/>
                </a:lnTo>
                <a:lnTo>
                  <a:pt x="292" y="5889"/>
                </a:lnTo>
                <a:lnTo>
                  <a:pt x="244" y="6133"/>
                </a:lnTo>
                <a:lnTo>
                  <a:pt x="219" y="6400"/>
                </a:lnTo>
                <a:lnTo>
                  <a:pt x="219" y="6911"/>
                </a:lnTo>
                <a:lnTo>
                  <a:pt x="195" y="7422"/>
                </a:lnTo>
                <a:lnTo>
                  <a:pt x="171" y="7933"/>
                </a:lnTo>
                <a:lnTo>
                  <a:pt x="146" y="8493"/>
                </a:lnTo>
                <a:lnTo>
                  <a:pt x="146" y="9028"/>
                </a:lnTo>
                <a:lnTo>
                  <a:pt x="146" y="10123"/>
                </a:lnTo>
                <a:lnTo>
                  <a:pt x="171" y="10707"/>
                </a:lnTo>
                <a:lnTo>
                  <a:pt x="171" y="11267"/>
                </a:lnTo>
                <a:lnTo>
                  <a:pt x="122" y="12386"/>
                </a:lnTo>
                <a:lnTo>
                  <a:pt x="98" y="13530"/>
                </a:lnTo>
                <a:lnTo>
                  <a:pt x="98" y="14162"/>
                </a:lnTo>
                <a:lnTo>
                  <a:pt x="73" y="14479"/>
                </a:lnTo>
                <a:lnTo>
                  <a:pt x="25" y="14795"/>
                </a:lnTo>
                <a:lnTo>
                  <a:pt x="0" y="14868"/>
                </a:lnTo>
                <a:lnTo>
                  <a:pt x="25" y="14965"/>
                </a:lnTo>
                <a:lnTo>
                  <a:pt x="73" y="15014"/>
                </a:lnTo>
                <a:lnTo>
                  <a:pt x="122" y="15063"/>
                </a:lnTo>
                <a:lnTo>
                  <a:pt x="195" y="15087"/>
                </a:lnTo>
                <a:lnTo>
                  <a:pt x="268" y="15111"/>
                </a:lnTo>
                <a:lnTo>
                  <a:pt x="341" y="15087"/>
                </a:lnTo>
                <a:lnTo>
                  <a:pt x="414" y="15038"/>
                </a:lnTo>
                <a:lnTo>
                  <a:pt x="463" y="15087"/>
                </a:lnTo>
                <a:lnTo>
                  <a:pt x="536" y="15111"/>
                </a:lnTo>
                <a:lnTo>
                  <a:pt x="998" y="15136"/>
                </a:lnTo>
                <a:lnTo>
                  <a:pt x="1460" y="15136"/>
                </a:lnTo>
                <a:lnTo>
                  <a:pt x="1922" y="15111"/>
                </a:lnTo>
                <a:lnTo>
                  <a:pt x="2385" y="15087"/>
                </a:lnTo>
                <a:lnTo>
                  <a:pt x="2482" y="15087"/>
                </a:lnTo>
                <a:lnTo>
                  <a:pt x="3309" y="15014"/>
                </a:lnTo>
                <a:lnTo>
                  <a:pt x="3723" y="14990"/>
                </a:lnTo>
                <a:lnTo>
                  <a:pt x="4112" y="14965"/>
                </a:lnTo>
                <a:lnTo>
                  <a:pt x="4137" y="14965"/>
                </a:lnTo>
                <a:lnTo>
                  <a:pt x="4185" y="14990"/>
                </a:lnTo>
                <a:lnTo>
                  <a:pt x="4234" y="15014"/>
                </a:lnTo>
                <a:lnTo>
                  <a:pt x="4356" y="15014"/>
                </a:lnTo>
                <a:lnTo>
                  <a:pt x="4453" y="14941"/>
                </a:lnTo>
                <a:lnTo>
                  <a:pt x="4502" y="14917"/>
                </a:lnTo>
                <a:lnTo>
                  <a:pt x="4526" y="14868"/>
                </a:lnTo>
                <a:lnTo>
                  <a:pt x="4575" y="14746"/>
                </a:lnTo>
                <a:lnTo>
                  <a:pt x="4599" y="14600"/>
                </a:lnTo>
                <a:lnTo>
                  <a:pt x="4599" y="14333"/>
                </a:lnTo>
                <a:lnTo>
                  <a:pt x="4599" y="14065"/>
                </a:lnTo>
                <a:lnTo>
                  <a:pt x="4575" y="13797"/>
                </a:lnTo>
                <a:lnTo>
                  <a:pt x="4599" y="13773"/>
                </a:lnTo>
                <a:lnTo>
                  <a:pt x="5037" y="13724"/>
                </a:lnTo>
                <a:lnTo>
                  <a:pt x="5451" y="13676"/>
                </a:lnTo>
                <a:lnTo>
                  <a:pt x="5791" y="13700"/>
                </a:lnTo>
                <a:lnTo>
                  <a:pt x="5986" y="13676"/>
                </a:lnTo>
                <a:lnTo>
                  <a:pt x="6132" y="13627"/>
                </a:lnTo>
                <a:lnTo>
                  <a:pt x="6156" y="13651"/>
                </a:lnTo>
                <a:lnTo>
                  <a:pt x="6521" y="13895"/>
                </a:lnTo>
                <a:lnTo>
                  <a:pt x="6886" y="14138"/>
                </a:lnTo>
                <a:lnTo>
                  <a:pt x="7276" y="14357"/>
                </a:lnTo>
                <a:lnTo>
                  <a:pt x="7665" y="14552"/>
                </a:lnTo>
                <a:lnTo>
                  <a:pt x="8054" y="14722"/>
                </a:lnTo>
                <a:lnTo>
                  <a:pt x="8444" y="14892"/>
                </a:lnTo>
                <a:lnTo>
                  <a:pt x="8833" y="15038"/>
                </a:lnTo>
                <a:lnTo>
                  <a:pt x="9247" y="15160"/>
                </a:lnTo>
                <a:lnTo>
                  <a:pt x="10074" y="15403"/>
                </a:lnTo>
                <a:lnTo>
                  <a:pt x="10925" y="15574"/>
                </a:lnTo>
                <a:lnTo>
                  <a:pt x="11777" y="15695"/>
                </a:lnTo>
                <a:lnTo>
                  <a:pt x="12653" y="15817"/>
                </a:lnTo>
                <a:lnTo>
                  <a:pt x="13310" y="15866"/>
                </a:lnTo>
                <a:lnTo>
                  <a:pt x="13651" y="15890"/>
                </a:lnTo>
                <a:lnTo>
                  <a:pt x="14016" y="15866"/>
                </a:lnTo>
                <a:lnTo>
                  <a:pt x="14356" y="15866"/>
                </a:lnTo>
                <a:lnTo>
                  <a:pt x="14697" y="15793"/>
                </a:lnTo>
                <a:lnTo>
                  <a:pt x="15013" y="15720"/>
                </a:lnTo>
                <a:lnTo>
                  <a:pt x="15330" y="15598"/>
                </a:lnTo>
                <a:lnTo>
                  <a:pt x="15476" y="15525"/>
                </a:lnTo>
                <a:lnTo>
                  <a:pt x="15597" y="15452"/>
                </a:lnTo>
                <a:lnTo>
                  <a:pt x="15719" y="15355"/>
                </a:lnTo>
                <a:lnTo>
                  <a:pt x="15792" y="15257"/>
                </a:lnTo>
                <a:lnTo>
                  <a:pt x="15865" y="15160"/>
                </a:lnTo>
                <a:lnTo>
                  <a:pt x="15914" y="15038"/>
                </a:lnTo>
                <a:lnTo>
                  <a:pt x="15962" y="14941"/>
                </a:lnTo>
                <a:lnTo>
                  <a:pt x="15987" y="14819"/>
                </a:lnTo>
                <a:lnTo>
                  <a:pt x="16011" y="14552"/>
                </a:lnTo>
                <a:lnTo>
                  <a:pt x="15987" y="14284"/>
                </a:lnTo>
                <a:lnTo>
                  <a:pt x="15938" y="14016"/>
                </a:lnTo>
                <a:lnTo>
                  <a:pt x="15865" y="13749"/>
                </a:lnTo>
                <a:lnTo>
                  <a:pt x="15987" y="13651"/>
                </a:lnTo>
                <a:lnTo>
                  <a:pt x="16084" y="13530"/>
                </a:lnTo>
                <a:lnTo>
                  <a:pt x="16181" y="13408"/>
                </a:lnTo>
                <a:lnTo>
                  <a:pt x="16254" y="13262"/>
                </a:lnTo>
                <a:lnTo>
                  <a:pt x="16376" y="12946"/>
                </a:lnTo>
                <a:lnTo>
                  <a:pt x="16425" y="12654"/>
                </a:lnTo>
                <a:lnTo>
                  <a:pt x="16449" y="12410"/>
                </a:lnTo>
                <a:lnTo>
                  <a:pt x="16449" y="12070"/>
                </a:lnTo>
                <a:lnTo>
                  <a:pt x="16425" y="11875"/>
                </a:lnTo>
                <a:lnTo>
                  <a:pt x="16400" y="11680"/>
                </a:lnTo>
                <a:lnTo>
                  <a:pt x="16352" y="11534"/>
                </a:lnTo>
                <a:lnTo>
                  <a:pt x="16279" y="11388"/>
                </a:lnTo>
                <a:lnTo>
                  <a:pt x="16425" y="11267"/>
                </a:lnTo>
                <a:lnTo>
                  <a:pt x="16546" y="11096"/>
                </a:lnTo>
                <a:lnTo>
                  <a:pt x="16668" y="10926"/>
                </a:lnTo>
                <a:lnTo>
                  <a:pt x="16765" y="10756"/>
                </a:lnTo>
                <a:lnTo>
                  <a:pt x="16838" y="10561"/>
                </a:lnTo>
                <a:lnTo>
                  <a:pt x="16887" y="10342"/>
                </a:lnTo>
                <a:lnTo>
                  <a:pt x="16911" y="10147"/>
                </a:lnTo>
                <a:lnTo>
                  <a:pt x="16936" y="9953"/>
                </a:lnTo>
                <a:lnTo>
                  <a:pt x="16911" y="9758"/>
                </a:lnTo>
                <a:lnTo>
                  <a:pt x="16838" y="9515"/>
                </a:lnTo>
                <a:lnTo>
                  <a:pt x="16717" y="9271"/>
                </a:lnTo>
                <a:lnTo>
                  <a:pt x="16571" y="9053"/>
                </a:lnTo>
                <a:lnTo>
                  <a:pt x="16717" y="8931"/>
                </a:lnTo>
                <a:lnTo>
                  <a:pt x="16838" y="8785"/>
                </a:lnTo>
                <a:lnTo>
                  <a:pt x="16936" y="8615"/>
                </a:lnTo>
                <a:lnTo>
                  <a:pt x="17033" y="8444"/>
                </a:lnTo>
                <a:lnTo>
                  <a:pt x="17106" y="8274"/>
                </a:lnTo>
                <a:lnTo>
                  <a:pt x="17155" y="8079"/>
                </a:lnTo>
                <a:lnTo>
                  <a:pt x="17179" y="7885"/>
                </a:lnTo>
                <a:lnTo>
                  <a:pt x="17203" y="7690"/>
                </a:lnTo>
                <a:lnTo>
                  <a:pt x="17179" y="7447"/>
                </a:lnTo>
                <a:lnTo>
                  <a:pt x="17106" y="7252"/>
                </a:lnTo>
                <a:lnTo>
                  <a:pt x="17009" y="7057"/>
                </a:lnTo>
                <a:lnTo>
                  <a:pt x="16887" y="6887"/>
                </a:lnTo>
                <a:lnTo>
                  <a:pt x="16717" y="6741"/>
                </a:lnTo>
                <a:lnTo>
                  <a:pt x="16546" y="6619"/>
                </a:lnTo>
                <a:lnTo>
                  <a:pt x="16352" y="6498"/>
                </a:lnTo>
                <a:lnTo>
                  <a:pt x="16157" y="6400"/>
                </a:lnTo>
                <a:lnTo>
                  <a:pt x="15938" y="6303"/>
                </a:lnTo>
                <a:lnTo>
                  <a:pt x="15719" y="6206"/>
                </a:lnTo>
                <a:lnTo>
                  <a:pt x="15232" y="6084"/>
                </a:lnTo>
                <a:lnTo>
                  <a:pt x="14746" y="5987"/>
                </a:lnTo>
                <a:lnTo>
                  <a:pt x="14259" y="5938"/>
                </a:lnTo>
                <a:lnTo>
                  <a:pt x="13845" y="5889"/>
                </a:lnTo>
                <a:lnTo>
                  <a:pt x="13432" y="5865"/>
                </a:lnTo>
                <a:lnTo>
                  <a:pt x="12604" y="5841"/>
                </a:lnTo>
                <a:lnTo>
                  <a:pt x="11607" y="5841"/>
                </a:lnTo>
                <a:lnTo>
                  <a:pt x="11266" y="5865"/>
                </a:lnTo>
                <a:lnTo>
                  <a:pt x="11461" y="5354"/>
                </a:lnTo>
                <a:lnTo>
                  <a:pt x="11655" y="4843"/>
                </a:lnTo>
                <a:lnTo>
                  <a:pt x="11826" y="4308"/>
                </a:lnTo>
                <a:lnTo>
                  <a:pt x="11996" y="3797"/>
                </a:lnTo>
                <a:lnTo>
                  <a:pt x="12142" y="3261"/>
                </a:lnTo>
                <a:lnTo>
                  <a:pt x="12239" y="2726"/>
                </a:lnTo>
                <a:lnTo>
                  <a:pt x="12264" y="2458"/>
                </a:lnTo>
                <a:lnTo>
                  <a:pt x="12264" y="2191"/>
                </a:lnTo>
                <a:lnTo>
                  <a:pt x="12239" y="1899"/>
                </a:lnTo>
                <a:lnTo>
                  <a:pt x="12215" y="1631"/>
                </a:lnTo>
                <a:lnTo>
                  <a:pt x="12166" y="1412"/>
                </a:lnTo>
                <a:lnTo>
                  <a:pt x="12118" y="1217"/>
                </a:lnTo>
                <a:lnTo>
                  <a:pt x="12045" y="1023"/>
                </a:lnTo>
                <a:lnTo>
                  <a:pt x="11972" y="853"/>
                </a:lnTo>
                <a:lnTo>
                  <a:pt x="11850" y="682"/>
                </a:lnTo>
                <a:lnTo>
                  <a:pt x="11728" y="512"/>
                </a:lnTo>
                <a:lnTo>
                  <a:pt x="11582" y="366"/>
                </a:lnTo>
                <a:lnTo>
                  <a:pt x="11412" y="220"/>
                </a:lnTo>
                <a:lnTo>
                  <a:pt x="11266" y="147"/>
                </a:lnTo>
                <a:lnTo>
                  <a:pt x="11120" y="74"/>
                </a:lnTo>
                <a:lnTo>
                  <a:pt x="10925" y="25"/>
                </a:lnTo>
                <a:lnTo>
                  <a:pt x="10731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7" name="Google Shape;907;p37"/>
          <p:cNvSpPr/>
          <p:nvPr/>
        </p:nvSpPr>
        <p:spPr>
          <a:xfrm>
            <a:off x="5570114" y="2037950"/>
            <a:ext cx="345681" cy="414830"/>
          </a:xfrm>
          <a:custGeom>
            <a:avLst/>
            <a:gdLst/>
            <a:ahLst/>
            <a:cxnLst/>
            <a:rect l="l" t="t" r="r" b="b"/>
            <a:pathLst>
              <a:path w="15817" h="18981" extrusionOk="0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8" name="Google Shape;908;p37"/>
          <p:cNvSpPr/>
          <p:nvPr/>
        </p:nvSpPr>
        <p:spPr>
          <a:xfrm>
            <a:off x="400284" y="2642049"/>
            <a:ext cx="127109" cy="429713"/>
          </a:xfrm>
          <a:custGeom>
            <a:avLst/>
            <a:gdLst/>
            <a:ahLst/>
            <a:cxnLst/>
            <a:rect l="l" t="t" r="r" b="b"/>
            <a:pathLst>
              <a:path w="5816" h="19662" extrusionOk="0">
                <a:moveTo>
                  <a:pt x="2677" y="5694"/>
                </a:moveTo>
                <a:lnTo>
                  <a:pt x="2896" y="5719"/>
                </a:lnTo>
                <a:lnTo>
                  <a:pt x="3042" y="5719"/>
                </a:lnTo>
                <a:lnTo>
                  <a:pt x="2871" y="5792"/>
                </a:lnTo>
                <a:lnTo>
                  <a:pt x="2750" y="5865"/>
                </a:lnTo>
                <a:lnTo>
                  <a:pt x="2482" y="5986"/>
                </a:lnTo>
                <a:lnTo>
                  <a:pt x="2360" y="6059"/>
                </a:lnTo>
                <a:lnTo>
                  <a:pt x="2239" y="6157"/>
                </a:lnTo>
                <a:lnTo>
                  <a:pt x="2263" y="5719"/>
                </a:lnTo>
                <a:lnTo>
                  <a:pt x="2433" y="5694"/>
                </a:lnTo>
                <a:close/>
                <a:moveTo>
                  <a:pt x="3407" y="5767"/>
                </a:moveTo>
                <a:lnTo>
                  <a:pt x="3577" y="5792"/>
                </a:lnTo>
                <a:lnTo>
                  <a:pt x="3553" y="6838"/>
                </a:lnTo>
                <a:lnTo>
                  <a:pt x="3480" y="6789"/>
                </a:lnTo>
                <a:lnTo>
                  <a:pt x="3407" y="6789"/>
                </a:lnTo>
                <a:lnTo>
                  <a:pt x="3309" y="6814"/>
                </a:lnTo>
                <a:lnTo>
                  <a:pt x="3212" y="6838"/>
                </a:lnTo>
                <a:lnTo>
                  <a:pt x="3042" y="6935"/>
                </a:lnTo>
                <a:lnTo>
                  <a:pt x="2896" y="7033"/>
                </a:lnTo>
                <a:lnTo>
                  <a:pt x="2531" y="7227"/>
                </a:lnTo>
                <a:lnTo>
                  <a:pt x="2336" y="7349"/>
                </a:lnTo>
                <a:lnTo>
                  <a:pt x="2166" y="7471"/>
                </a:lnTo>
                <a:lnTo>
                  <a:pt x="2190" y="7106"/>
                </a:lnTo>
                <a:lnTo>
                  <a:pt x="2360" y="7033"/>
                </a:lnTo>
                <a:lnTo>
                  <a:pt x="2531" y="6960"/>
                </a:lnTo>
                <a:lnTo>
                  <a:pt x="2847" y="6765"/>
                </a:lnTo>
                <a:lnTo>
                  <a:pt x="3212" y="6595"/>
                </a:lnTo>
                <a:lnTo>
                  <a:pt x="3407" y="6473"/>
                </a:lnTo>
                <a:lnTo>
                  <a:pt x="3455" y="6400"/>
                </a:lnTo>
                <a:lnTo>
                  <a:pt x="3504" y="6327"/>
                </a:lnTo>
                <a:lnTo>
                  <a:pt x="3528" y="6254"/>
                </a:lnTo>
                <a:lnTo>
                  <a:pt x="3480" y="6181"/>
                </a:lnTo>
                <a:lnTo>
                  <a:pt x="3431" y="6108"/>
                </a:lnTo>
                <a:lnTo>
                  <a:pt x="3382" y="6084"/>
                </a:lnTo>
                <a:lnTo>
                  <a:pt x="3285" y="6084"/>
                </a:lnTo>
                <a:lnTo>
                  <a:pt x="3188" y="6108"/>
                </a:lnTo>
                <a:lnTo>
                  <a:pt x="2993" y="6181"/>
                </a:lnTo>
                <a:lnTo>
                  <a:pt x="2628" y="6400"/>
                </a:lnTo>
                <a:lnTo>
                  <a:pt x="2409" y="6522"/>
                </a:lnTo>
                <a:lnTo>
                  <a:pt x="2190" y="6643"/>
                </a:lnTo>
                <a:lnTo>
                  <a:pt x="2214" y="6497"/>
                </a:lnTo>
                <a:lnTo>
                  <a:pt x="2263" y="6497"/>
                </a:lnTo>
                <a:lnTo>
                  <a:pt x="2287" y="6473"/>
                </a:lnTo>
                <a:lnTo>
                  <a:pt x="2579" y="6327"/>
                </a:lnTo>
                <a:lnTo>
                  <a:pt x="2847" y="6157"/>
                </a:lnTo>
                <a:lnTo>
                  <a:pt x="3139" y="6059"/>
                </a:lnTo>
                <a:lnTo>
                  <a:pt x="3285" y="5986"/>
                </a:lnTo>
                <a:lnTo>
                  <a:pt x="3358" y="5962"/>
                </a:lnTo>
                <a:lnTo>
                  <a:pt x="3382" y="5889"/>
                </a:lnTo>
                <a:lnTo>
                  <a:pt x="3407" y="5840"/>
                </a:lnTo>
                <a:lnTo>
                  <a:pt x="3407" y="5767"/>
                </a:lnTo>
                <a:close/>
                <a:moveTo>
                  <a:pt x="4039" y="6303"/>
                </a:moveTo>
                <a:lnTo>
                  <a:pt x="4209" y="6327"/>
                </a:lnTo>
                <a:lnTo>
                  <a:pt x="4404" y="6351"/>
                </a:lnTo>
                <a:lnTo>
                  <a:pt x="4526" y="6351"/>
                </a:lnTo>
                <a:lnTo>
                  <a:pt x="4574" y="7884"/>
                </a:lnTo>
                <a:lnTo>
                  <a:pt x="4574" y="7884"/>
                </a:lnTo>
                <a:lnTo>
                  <a:pt x="4501" y="7860"/>
                </a:lnTo>
                <a:lnTo>
                  <a:pt x="4404" y="7860"/>
                </a:lnTo>
                <a:lnTo>
                  <a:pt x="4234" y="7884"/>
                </a:lnTo>
                <a:lnTo>
                  <a:pt x="4015" y="7909"/>
                </a:lnTo>
                <a:lnTo>
                  <a:pt x="4015" y="7471"/>
                </a:lnTo>
                <a:lnTo>
                  <a:pt x="4039" y="6303"/>
                </a:lnTo>
                <a:close/>
                <a:moveTo>
                  <a:pt x="3553" y="7179"/>
                </a:moveTo>
                <a:lnTo>
                  <a:pt x="3553" y="7495"/>
                </a:lnTo>
                <a:lnTo>
                  <a:pt x="3480" y="7495"/>
                </a:lnTo>
                <a:lnTo>
                  <a:pt x="3285" y="7544"/>
                </a:lnTo>
                <a:lnTo>
                  <a:pt x="3090" y="7617"/>
                </a:lnTo>
                <a:lnTo>
                  <a:pt x="2701" y="7811"/>
                </a:lnTo>
                <a:lnTo>
                  <a:pt x="2458" y="7957"/>
                </a:lnTo>
                <a:lnTo>
                  <a:pt x="2190" y="8128"/>
                </a:lnTo>
                <a:lnTo>
                  <a:pt x="2166" y="7860"/>
                </a:lnTo>
                <a:lnTo>
                  <a:pt x="2166" y="7811"/>
                </a:lnTo>
                <a:lnTo>
                  <a:pt x="2287" y="7811"/>
                </a:lnTo>
                <a:lnTo>
                  <a:pt x="2409" y="7787"/>
                </a:lnTo>
                <a:lnTo>
                  <a:pt x="2628" y="7690"/>
                </a:lnTo>
                <a:lnTo>
                  <a:pt x="3042" y="7471"/>
                </a:lnTo>
                <a:lnTo>
                  <a:pt x="3285" y="7349"/>
                </a:lnTo>
                <a:lnTo>
                  <a:pt x="3431" y="7276"/>
                </a:lnTo>
                <a:lnTo>
                  <a:pt x="3553" y="7179"/>
                </a:lnTo>
                <a:close/>
                <a:moveTo>
                  <a:pt x="3553" y="7957"/>
                </a:moveTo>
                <a:lnTo>
                  <a:pt x="3553" y="8249"/>
                </a:lnTo>
                <a:lnTo>
                  <a:pt x="3504" y="8274"/>
                </a:lnTo>
                <a:lnTo>
                  <a:pt x="3066" y="8468"/>
                </a:lnTo>
                <a:lnTo>
                  <a:pt x="2652" y="8687"/>
                </a:lnTo>
                <a:lnTo>
                  <a:pt x="2482" y="8784"/>
                </a:lnTo>
                <a:lnTo>
                  <a:pt x="2312" y="8882"/>
                </a:lnTo>
                <a:lnTo>
                  <a:pt x="2239" y="8955"/>
                </a:lnTo>
                <a:lnTo>
                  <a:pt x="2214" y="8468"/>
                </a:lnTo>
                <a:lnTo>
                  <a:pt x="2336" y="8468"/>
                </a:lnTo>
                <a:lnTo>
                  <a:pt x="2458" y="8420"/>
                </a:lnTo>
                <a:lnTo>
                  <a:pt x="2677" y="8322"/>
                </a:lnTo>
                <a:lnTo>
                  <a:pt x="3115" y="8128"/>
                </a:lnTo>
                <a:lnTo>
                  <a:pt x="3553" y="7957"/>
                </a:lnTo>
                <a:close/>
                <a:moveTo>
                  <a:pt x="3528" y="8784"/>
                </a:moveTo>
                <a:lnTo>
                  <a:pt x="3528" y="8955"/>
                </a:lnTo>
                <a:lnTo>
                  <a:pt x="3358" y="9003"/>
                </a:lnTo>
                <a:lnTo>
                  <a:pt x="3212" y="9076"/>
                </a:lnTo>
                <a:lnTo>
                  <a:pt x="2871" y="9247"/>
                </a:lnTo>
                <a:lnTo>
                  <a:pt x="2579" y="9441"/>
                </a:lnTo>
                <a:lnTo>
                  <a:pt x="2287" y="9660"/>
                </a:lnTo>
                <a:lnTo>
                  <a:pt x="2263" y="9247"/>
                </a:lnTo>
                <a:lnTo>
                  <a:pt x="2458" y="9247"/>
                </a:lnTo>
                <a:lnTo>
                  <a:pt x="2871" y="9052"/>
                </a:lnTo>
                <a:lnTo>
                  <a:pt x="3528" y="8784"/>
                </a:lnTo>
                <a:close/>
                <a:moveTo>
                  <a:pt x="4574" y="8371"/>
                </a:moveTo>
                <a:lnTo>
                  <a:pt x="4574" y="8565"/>
                </a:lnTo>
                <a:lnTo>
                  <a:pt x="4574" y="9076"/>
                </a:lnTo>
                <a:lnTo>
                  <a:pt x="4550" y="9587"/>
                </a:lnTo>
                <a:lnTo>
                  <a:pt x="4453" y="9563"/>
                </a:lnTo>
                <a:lnTo>
                  <a:pt x="4355" y="9563"/>
                </a:lnTo>
                <a:lnTo>
                  <a:pt x="3991" y="9660"/>
                </a:lnTo>
                <a:lnTo>
                  <a:pt x="4015" y="8371"/>
                </a:lnTo>
                <a:lnTo>
                  <a:pt x="4209" y="8395"/>
                </a:lnTo>
                <a:lnTo>
                  <a:pt x="4501" y="8395"/>
                </a:lnTo>
                <a:lnTo>
                  <a:pt x="4574" y="8371"/>
                </a:lnTo>
                <a:close/>
                <a:moveTo>
                  <a:pt x="3528" y="9393"/>
                </a:moveTo>
                <a:lnTo>
                  <a:pt x="3528" y="9660"/>
                </a:lnTo>
                <a:lnTo>
                  <a:pt x="3212" y="9806"/>
                </a:lnTo>
                <a:lnTo>
                  <a:pt x="2896" y="9952"/>
                </a:lnTo>
                <a:lnTo>
                  <a:pt x="2604" y="10098"/>
                </a:lnTo>
                <a:lnTo>
                  <a:pt x="2482" y="10196"/>
                </a:lnTo>
                <a:lnTo>
                  <a:pt x="2360" y="10293"/>
                </a:lnTo>
                <a:lnTo>
                  <a:pt x="2336" y="9977"/>
                </a:lnTo>
                <a:lnTo>
                  <a:pt x="2312" y="9806"/>
                </a:lnTo>
                <a:lnTo>
                  <a:pt x="2458" y="9782"/>
                </a:lnTo>
                <a:lnTo>
                  <a:pt x="2604" y="9758"/>
                </a:lnTo>
                <a:lnTo>
                  <a:pt x="2750" y="9709"/>
                </a:lnTo>
                <a:lnTo>
                  <a:pt x="2920" y="9636"/>
                </a:lnTo>
                <a:lnTo>
                  <a:pt x="3212" y="9514"/>
                </a:lnTo>
                <a:lnTo>
                  <a:pt x="3528" y="9393"/>
                </a:lnTo>
                <a:close/>
                <a:moveTo>
                  <a:pt x="3528" y="10123"/>
                </a:moveTo>
                <a:lnTo>
                  <a:pt x="3504" y="10415"/>
                </a:lnTo>
                <a:lnTo>
                  <a:pt x="3358" y="10439"/>
                </a:lnTo>
                <a:lnTo>
                  <a:pt x="3212" y="10488"/>
                </a:lnTo>
                <a:lnTo>
                  <a:pt x="2920" y="10609"/>
                </a:lnTo>
                <a:lnTo>
                  <a:pt x="2652" y="10755"/>
                </a:lnTo>
                <a:lnTo>
                  <a:pt x="2409" y="10901"/>
                </a:lnTo>
                <a:lnTo>
                  <a:pt x="2385" y="10585"/>
                </a:lnTo>
                <a:lnTo>
                  <a:pt x="2531" y="10536"/>
                </a:lnTo>
                <a:lnTo>
                  <a:pt x="2701" y="10488"/>
                </a:lnTo>
                <a:lnTo>
                  <a:pt x="3017" y="10342"/>
                </a:lnTo>
                <a:lnTo>
                  <a:pt x="3528" y="10123"/>
                </a:lnTo>
                <a:close/>
                <a:moveTo>
                  <a:pt x="4501" y="10098"/>
                </a:moveTo>
                <a:lnTo>
                  <a:pt x="4453" y="10780"/>
                </a:lnTo>
                <a:lnTo>
                  <a:pt x="4428" y="11072"/>
                </a:lnTo>
                <a:lnTo>
                  <a:pt x="4234" y="11072"/>
                </a:lnTo>
                <a:lnTo>
                  <a:pt x="3966" y="11096"/>
                </a:lnTo>
                <a:lnTo>
                  <a:pt x="3991" y="10123"/>
                </a:lnTo>
                <a:lnTo>
                  <a:pt x="4258" y="10123"/>
                </a:lnTo>
                <a:lnTo>
                  <a:pt x="4501" y="10098"/>
                </a:lnTo>
                <a:close/>
                <a:moveTo>
                  <a:pt x="3504" y="10780"/>
                </a:moveTo>
                <a:lnTo>
                  <a:pt x="3504" y="10877"/>
                </a:lnTo>
                <a:lnTo>
                  <a:pt x="3358" y="10901"/>
                </a:lnTo>
                <a:lnTo>
                  <a:pt x="3212" y="10950"/>
                </a:lnTo>
                <a:lnTo>
                  <a:pt x="3066" y="10999"/>
                </a:lnTo>
                <a:lnTo>
                  <a:pt x="2896" y="11096"/>
                </a:lnTo>
                <a:lnTo>
                  <a:pt x="2628" y="11266"/>
                </a:lnTo>
                <a:lnTo>
                  <a:pt x="2506" y="11364"/>
                </a:lnTo>
                <a:lnTo>
                  <a:pt x="2433" y="11461"/>
                </a:lnTo>
                <a:lnTo>
                  <a:pt x="2409" y="11169"/>
                </a:lnTo>
                <a:lnTo>
                  <a:pt x="2555" y="11145"/>
                </a:lnTo>
                <a:lnTo>
                  <a:pt x="2701" y="11096"/>
                </a:lnTo>
                <a:lnTo>
                  <a:pt x="2969" y="10974"/>
                </a:lnTo>
                <a:lnTo>
                  <a:pt x="3236" y="10877"/>
                </a:lnTo>
                <a:lnTo>
                  <a:pt x="3504" y="10780"/>
                </a:lnTo>
                <a:close/>
                <a:moveTo>
                  <a:pt x="3480" y="11364"/>
                </a:moveTo>
                <a:lnTo>
                  <a:pt x="3480" y="11437"/>
                </a:lnTo>
                <a:lnTo>
                  <a:pt x="3407" y="11461"/>
                </a:lnTo>
                <a:lnTo>
                  <a:pt x="3139" y="11583"/>
                </a:lnTo>
                <a:lnTo>
                  <a:pt x="2920" y="11753"/>
                </a:lnTo>
                <a:lnTo>
                  <a:pt x="2458" y="12118"/>
                </a:lnTo>
                <a:lnTo>
                  <a:pt x="2433" y="11656"/>
                </a:lnTo>
                <a:lnTo>
                  <a:pt x="2531" y="11680"/>
                </a:lnTo>
                <a:lnTo>
                  <a:pt x="2604" y="11680"/>
                </a:lnTo>
                <a:lnTo>
                  <a:pt x="2701" y="11656"/>
                </a:lnTo>
                <a:lnTo>
                  <a:pt x="2871" y="11607"/>
                </a:lnTo>
                <a:lnTo>
                  <a:pt x="3236" y="11437"/>
                </a:lnTo>
                <a:lnTo>
                  <a:pt x="3480" y="11364"/>
                </a:lnTo>
                <a:close/>
                <a:moveTo>
                  <a:pt x="3480" y="11899"/>
                </a:moveTo>
                <a:lnTo>
                  <a:pt x="3480" y="11972"/>
                </a:lnTo>
                <a:lnTo>
                  <a:pt x="3455" y="12118"/>
                </a:lnTo>
                <a:lnTo>
                  <a:pt x="3334" y="12167"/>
                </a:lnTo>
                <a:lnTo>
                  <a:pt x="3188" y="12240"/>
                </a:lnTo>
                <a:lnTo>
                  <a:pt x="2944" y="12361"/>
                </a:lnTo>
                <a:lnTo>
                  <a:pt x="2701" y="12483"/>
                </a:lnTo>
                <a:lnTo>
                  <a:pt x="2458" y="12629"/>
                </a:lnTo>
                <a:lnTo>
                  <a:pt x="2458" y="12313"/>
                </a:lnTo>
                <a:lnTo>
                  <a:pt x="2725" y="12240"/>
                </a:lnTo>
                <a:lnTo>
                  <a:pt x="2969" y="12142"/>
                </a:lnTo>
                <a:lnTo>
                  <a:pt x="3480" y="11899"/>
                </a:lnTo>
                <a:close/>
                <a:moveTo>
                  <a:pt x="3942" y="11558"/>
                </a:moveTo>
                <a:lnTo>
                  <a:pt x="4185" y="11583"/>
                </a:lnTo>
                <a:lnTo>
                  <a:pt x="4428" y="11583"/>
                </a:lnTo>
                <a:lnTo>
                  <a:pt x="4428" y="12824"/>
                </a:lnTo>
                <a:lnTo>
                  <a:pt x="4355" y="12824"/>
                </a:lnTo>
                <a:lnTo>
                  <a:pt x="4112" y="12872"/>
                </a:lnTo>
                <a:lnTo>
                  <a:pt x="3893" y="12921"/>
                </a:lnTo>
                <a:lnTo>
                  <a:pt x="3893" y="12921"/>
                </a:lnTo>
                <a:lnTo>
                  <a:pt x="3918" y="12167"/>
                </a:lnTo>
                <a:lnTo>
                  <a:pt x="3942" y="11558"/>
                </a:lnTo>
                <a:close/>
                <a:moveTo>
                  <a:pt x="3431" y="12580"/>
                </a:moveTo>
                <a:lnTo>
                  <a:pt x="3431" y="12702"/>
                </a:lnTo>
                <a:lnTo>
                  <a:pt x="3285" y="12726"/>
                </a:lnTo>
                <a:lnTo>
                  <a:pt x="3163" y="12799"/>
                </a:lnTo>
                <a:lnTo>
                  <a:pt x="2920" y="12945"/>
                </a:lnTo>
                <a:lnTo>
                  <a:pt x="2677" y="13091"/>
                </a:lnTo>
                <a:lnTo>
                  <a:pt x="2555" y="13189"/>
                </a:lnTo>
                <a:lnTo>
                  <a:pt x="2458" y="13286"/>
                </a:lnTo>
                <a:lnTo>
                  <a:pt x="2458" y="12945"/>
                </a:lnTo>
                <a:lnTo>
                  <a:pt x="2604" y="12945"/>
                </a:lnTo>
                <a:lnTo>
                  <a:pt x="2774" y="12897"/>
                </a:lnTo>
                <a:lnTo>
                  <a:pt x="3042" y="12775"/>
                </a:lnTo>
                <a:lnTo>
                  <a:pt x="3407" y="12580"/>
                </a:lnTo>
                <a:close/>
                <a:moveTo>
                  <a:pt x="3407" y="13213"/>
                </a:moveTo>
                <a:lnTo>
                  <a:pt x="3407" y="13432"/>
                </a:lnTo>
                <a:lnTo>
                  <a:pt x="3236" y="13529"/>
                </a:lnTo>
                <a:lnTo>
                  <a:pt x="3066" y="13651"/>
                </a:lnTo>
                <a:lnTo>
                  <a:pt x="2774" y="13821"/>
                </a:lnTo>
                <a:lnTo>
                  <a:pt x="2579" y="13919"/>
                </a:lnTo>
                <a:lnTo>
                  <a:pt x="2433" y="14065"/>
                </a:lnTo>
                <a:lnTo>
                  <a:pt x="2458" y="13529"/>
                </a:lnTo>
                <a:lnTo>
                  <a:pt x="2579" y="13529"/>
                </a:lnTo>
                <a:lnTo>
                  <a:pt x="2701" y="13505"/>
                </a:lnTo>
                <a:lnTo>
                  <a:pt x="2920" y="13408"/>
                </a:lnTo>
                <a:lnTo>
                  <a:pt x="3285" y="13262"/>
                </a:lnTo>
                <a:lnTo>
                  <a:pt x="3407" y="13213"/>
                </a:lnTo>
                <a:close/>
                <a:moveTo>
                  <a:pt x="3407" y="13894"/>
                </a:moveTo>
                <a:lnTo>
                  <a:pt x="3455" y="14235"/>
                </a:lnTo>
                <a:lnTo>
                  <a:pt x="3236" y="14284"/>
                </a:lnTo>
                <a:lnTo>
                  <a:pt x="3042" y="14357"/>
                </a:lnTo>
                <a:lnTo>
                  <a:pt x="2628" y="14478"/>
                </a:lnTo>
                <a:lnTo>
                  <a:pt x="2555" y="14527"/>
                </a:lnTo>
                <a:lnTo>
                  <a:pt x="2409" y="14600"/>
                </a:lnTo>
                <a:lnTo>
                  <a:pt x="2433" y="14308"/>
                </a:lnTo>
                <a:lnTo>
                  <a:pt x="2433" y="14211"/>
                </a:lnTo>
                <a:lnTo>
                  <a:pt x="2506" y="14259"/>
                </a:lnTo>
                <a:lnTo>
                  <a:pt x="2604" y="14284"/>
                </a:lnTo>
                <a:lnTo>
                  <a:pt x="2701" y="14284"/>
                </a:lnTo>
                <a:lnTo>
                  <a:pt x="2798" y="14235"/>
                </a:lnTo>
                <a:lnTo>
                  <a:pt x="2993" y="14162"/>
                </a:lnTo>
                <a:lnTo>
                  <a:pt x="3139" y="14065"/>
                </a:lnTo>
                <a:lnTo>
                  <a:pt x="3407" y="13894"/>
                </a:lnTo>
                <a:close/>
                <a:moveTo>
                  <a:pt x="3504" y="14551"/>
                </a:moveTo>
                <a:lnTo>
                  <a:pt x="3553" y="14697"/>
                </a:lnTo>
                <a:lnTo>
                  <a:pt x="3504" y="14722"/>
                </a:lnTo>
                <a:lnTo>
                  <a:pt x="3358" y="14795"/>
                </a:lnTo>
                <a:lnTo>
                  <a:pt x="3163" y="14892"/>
                </a:lnTo>
                <a:lnTo>
                  <a:pt x="2798" y="15038"/>
                </a:lnTo>
                <a:lnTo>
                  <a:pt x="2433" y="15184"/>
                </a:lnTo>
                <a:lnTo>
                  <a:pt x="2263" y="15281"/>
                </a:lnTo>
                <a:lnTo>
                  <a:pt x="2093" y="15403"/>
                </a:lnTo>
                <a:lnTo>
                  <a:pt x="2093" y="15403"/>
                </a:lnTo>
                <a:lnTo>
                  <a:pt x="2239" y="15160"/>
                </a:lnTo>
                <a:lnTo>
                  <a:pt x="2336" y="14989"/>
                </a:lnTo>
                <a:lnTo>
                  <a:pt x="2385" y="14819"/>
                </a:lnTo>
                <a:lnTo>
                  <a:pt x="2604" y="14819"/>
                </a:lnTo>
                <a:lnTo>
                  <a:pt x="2823" y="14722"/>
                </a:lnTo>
                <a:lnTo>
                  <a:pt x="3163" y="14649"/>
                </a:lnTo>
                <a:lnTo>
                  <a:pt x="3504" y="14551"/>
                </a:lnTo>
                <a:close/>
                <a:moveTo>
                  <a:pt x="3723" y="15014"/>
                </a:moveTo>
                <a:lnTo>
                  <a:pt x="3918" y="15306"/>
                </a:lnTo>
                <a:lnTo>
                  <a:pt x="3772" y="15330"/>
                </a:lnTo>
                <a:lnTo>
                  <a:pt x="3626" y="15379"/>
                </a:lnTo>
                <a:lnTo>
                  <a:pt x="3358" y="15525"/>
                </a:lnTo>
                <a:lnTo>
                  <a:pt x="3066" y="15695"/>
                </a:lnTo>
                <a:lnTo>
                  <a:pt x="2823" y="15841"/>
                </a:lnTo>
                <a:lnTo>
                  <a:pt x="2506" y="15987"/>
                </a:lnTo>
                <a:lnTo>
                  <a:pt x="2214" y="16084"/>
                </a:lnTo>
                <a:lnTo>
                  <a:pt x="1606" y="16303"/>
                </a:lnTo>
                <a:lnTo>
                  <a:pt x="1703" y="16084"/>
                </a:lnTo>
                <a:lnTo>
                  <a:pt x="1776" y="15890"/>
                </a:lnTo>
                <a:lnTo>
                  <a:pt x="1947" y="15646"/>
                </a:lnTo>
                <a:lnTo>
                  <a:pt x="1995" y="15646"/>
                </a:lnTo>
                <a:lnTo>
                  <a:pt x="2214" y="15622"/>
                </a:lnTo>
                <a:lnTo>
                  <a:pt x="2433" y="15573"/>
                </a:lnTo>
                <a:lnTo>
                  <a:pt x="2871" y="15427"/>
                </a:lnTo>
                <a:lnTo>
                  <a:pt x="3309" y="15257"/>
                </a:lnTo>
                <a:lnTo>
                  <a:pt x="3699" y="15038"/>
                </a:lnTo>
                <a:lnTo>
                  <a:pt x="3723" y="15014"/>
                </a:lnTo>
                <a:close/>
                <a:moveTo>
                  <a:pt x="4088" y="15549"/>
                </a:moveTo>
                <a:lnTo>
                  <a:pt x="4209" y="15719"/>
                </a:lnTo>
                <a:lnTo>
                  <a:pt x="3845" y="15865"/>
                </a:lnTo>
                <a:lnTo>
                  <a:pt x="3504" y="16011"/>
                </a:lnTo>
                <a:lnTo>
                  <a:pt x="2798" y="16328"/>
                </a:lnTo>
                <a:lnTo>
                  <a:pt x="2117" y="16620"/>
                </a:lnTo>
                <a:lnTo>
                  <a:pt x="1801" y="16790"/>
                </a:lnTo>
                <a:lnTo>
                  <a:pt x="1484" y="16984"/>
                </a:lnTo>
                <a:lnTo>
                  <a:pt x="1509" y="16790"/>
                </a:lnTo>
                <a:lnTo>
                  <a:pt x="1533" y="16595"/>
                </a:lnTo>
                <a:lnTo>
                  <a:pt x="1995" y="16595"/>
                </a:lnTo>
                <a:lnTo>
                  <a:pt x="2166" y="16547"/>
                </a:lnTo>
                <a:lnTo>
                  <a:pt x="2482" y="16449"/>
                </a:lnTo>
                <a:lnTo>
                  <a:pt x="2750" y="16328"/>
                </a:lnTo>
                <a:lnTo>
                  <a:pt x="3090" y="16182"/>
                </a:lnTo>
                <a:lnTo>
                  <a:pt x="3480" y="16011"/>
                </a:lnTo>
                <a:lnTo>
                  <a:pt x="3650" y="15914"/>
                </a:lnTo>
                <a:lnTo>
                  <a:pt x="3820" y="15792"/>
                </a:lnTo>
                <a:lnTo>
                  <a:pt x="3966" y="15671"/>
                </a:lnTo>
                <a:lnTo>
                  <a:pt x="4088" y="15549"/>
                </a:lnTo>
                <a:close/>
                <a:moveTo>
                  <a:pt x="4428" y="16060"/>
                </a:moveTo>
                <a:lnTo>
                  <a:pt x="4477" y="16206"/>
                </a:lnTo>
                <a:lnTo>
                  <a:pt x="4453" y="16206"/>
                </a:lnTo>
                <a:lnTo>
                  <a:pt x="4380" y="16230"/>
                </a:lnTo>
                <a:lnTo>
                  <a:pt x="4307" y="16279"/>
                </a:lnTo>
                <a:lnTo>
                  <a:pt x="4185" y="16352"/>
                </a:lnTo>
                <a:lnTo>
                  <a:pt x="4064" y="16474"/>
                </a:lnTo>
                <a:lnTo>
                  <a:pt x="3942" y="16571"/>
                </a:lnTo>
                <a:lnTo>
                  <a:pt x="3553" y="16790"/>
                </a:lnTo>
                <a:lnTo>
                  <a:pt x="3139" y="17009"/>
                </a:lnTo>
                <a:lnTo>
                  <a:pt x="2652" y="17228"/>
                </a:lnTo>
                <a:lnTo>
                  <a:pt x="2190" y="17422"/>
                </a:lnTo>
                <a:lnTo>
                  <a:pt x="1947" y="17520"/>
                </a:lnTo>
                <a:lnTo>
                  <a:pt x="1825" y="17568"/>
                </a:lnTo>
                <a:lnTo>
                  <a:pt x="1728" y="17641"/>
                </a:lnTo>
                <a:lnTo>
                  <a:pt x="1630" y="17520"/>
                </a:lnTo>
                <a:lnTo>
                  <a:pt x="1557" y="17325"/>
                </a:lnTo>
                <a:lnTo>
                  <a:pt x="1606" y="17325"/>
                </a:lnTo>
                <a:lnTo>
                  <a:pt x="2409" y="16984"/>
                </a:lnTo>
                <a:lnTo>
                  <a:pt x="3188" y="16644"/>
                </a:lnTo>
                <a:lnTo>
                  <a:pt x="3820" y="16401"/>
                </a:lnTo>
                <a:lnTo>
                  <a:pt x="4137" y="16255"/>
                </a:lnTo>
                <a:lnTo>
                  <a:pt x="4428" y="16060"/>
                </a:lnTo>
                <a:close/>
                <a:moveTo>
                  <a:pt x="4550" y="16571"/>
                </a:moveTo>
                <a:lnTo>
                  <a:pt x="4550" y="16717"/>
                </a:lnTo>
                <a:lnTo>
                  <a:pt x="4526" y="16863"/>
                </a:lnTo>
                <a:lnTo>
                  <a:pt x="4477" y="16863"/>
                </a:lnTo>
                <a:lnTo>
                  <a:pt x="4331" y="16911"/>
                </a:lnTo>
                <a:lnTo>
                  <a:pt x="4185" y="16984"/>
                </a:lnTo>
                <a:lnTo>
                  <a:pt x="3918" y="17179"/>
                </a:lnTo>
                <a:lnTo>
                  <a:pt x="3528" y="17422"/>
                </a:lnTo>
                <a:lnTo>
                  <a:pt x="3115" y="17617"/>
                </a:lnTo>
                <a:lnTo>
                  <a:pt x="2750" y="17763"/>
                </a:lnTo>
                <a:lnTo>
                  <a:pt x="2531" y="17909"/>
                </a:lnTo>
                <a:lnTo>
                  <a:pt x="2433" y="17958"/>
                </a:lnTo>
                <a:lnTo>
                  <a:pt x="2385" y="18031"/>
                </a:lnTo>
                <a:lnTo>
                  <a:pt x="2190" y="17958"/>
                </a:lnTo>
                <a:lnTo>
                  <a:pt x="1995" y="17885"/>
                </a:lnTo>
                <a:lnTo>
                  <a:pt x="2287" y="17787"/>
                </a:lnTo>
                <a:lnTo>
                  <a:pt x="2823" y="17568"/>
                </a:lnTo>
                <a:lnTo>
                  <a:pt x="3334" y="17349"/>
                </a:lnTo>
                <a:lnTo>
                  <a:pt x="3601" y="17228"/>
                </a:lnTo>
                <a:lnTo>
                  <a:pt x="3966" y="17057"/>
                </a:lnTo>
                <a:lnTo>
                  <a:pt x="4137" y="16936"/>
                </a:lnTo>
                <a:lnTo>
                  <a:pt x="4307" y="16838"/>
                </a:lnTo>
                <a:lnTo>
                  <a:pt x="4428" y="16717"/>
                </a:lnTo>
                <a:lnTo>
                  <a:pt x="4550" y="16571"/>
                </a:lnTo>
                <a:close/>
                <a:moveTo>
                  <a:pt x="4234" y="17422"/>
                </a:moveTo>
                <a:lnTo>
                  <a:pt x="4112" y="17544"/>
                </a:lnTo>
                <a:lnTo>
                  <a:pt x="3991" y="17641"/>
                </a:lnTo>
                <a:lnTo>
                  <a:pt x="3723" y="17812"/>
                </a:lnTo>
                <a:lnTo>
                  <a:pt x="3407" y="17958"/>
                </a:lnTo>
                <a:lnTo>
                  <a:pt x="3090" y="18031"/>
                </a:lnTo>
                <a:lnTo>
                  <a:pt x="3407" y="17860"/>
                </a:lnTo>
                <a:lnTo>
                  <a:pt x="3796" y="17690"/>
                </a:lnTo>
                <a:lnTo>
                  <a:pt x="4015" y="17568"/>
                </a:lnTo>
                <a:lnTo>
                  <a:pt x="4234" y="17422"/>
                </a:lnTo>
                <a:close/>
                <a:moveTo>
                  <a:pt x="3017" y="463"/>
                </a:moveTo>
                <a:lnTo>
                  <a:pt x="3528" y="633"/>
                </a:lnTo>
                <a:lnTo>
                  <a:pt x="3747" y="730"/>
                </a:lnTo>
                <a:lnTo>
                  <a:pt x="3869" y="803"/>
                </a:lnTo>
                <a:lnTo>
                  <a:pt x="3991" y="901"/>
                </a:lnTo>
                <a:lnTo>
                  <a:pt x="4112" y="1022"/>
                </a:lnTo>
                <a:lnTo>
                  <a:pt x="4209" y="1144"/>
                </a:lnTo>
                <a:lnTo>
                  <a:pt x="4307" y="1290"/>
                </a:lnTo>
                <a:lnTo>
                  <a:pt x="4380" y="1460"/>
                </a:lnTo>
                <a:lnTo>
                  <a:pt x="4477" y="1777"/>
                </a:lnTo>
                <a:lnTo>
                  <a:pt x="4550" y="2117"/>
                </a:lnTo>
                <a:lnTo>
                  <a:pt x="4574" y="2531"/>
                </a:lnTo>
                <a:lnTo>
                  <a:pt x="4355" y="2531"/>
                </a:lnTo>
                <a:lnTo>
                  <a:pt x="4137" y="2555"/>
                </a:lnTo>
                <a:lnTo>
                  <a:pt x="3893" y="2555"/>
                </a:lnTo>
                <a:lnTo>
                  <a:pt x="3796" y="2580"/>
                </a:lnTo>
                <a:lnTo>
                  <a:pt x="3674" y="2604"/>
                </a:lnTo>
                <a:lnTo>
                  <a:pt x="3650" y="2653"/>
                </a:lnTo>
                <a:lnTo>
                  <a:pt x="3626" y="2701"/>
                </a:lnTo>
                <a:lnTo>
                  <a:pt x="3626" y="2750"/>
                </a:lnTo>
                <a:lnTo>
                  <a:pt x="3626" y="2799"/>
                </a:lnTo>
                <a:lnTo>
                  <a:pt x="3723" y="2872"/>
                </a:lnTo>
                <a:lnTo>
                  <a:pt x="3845" y="2920"/>
                </a:lnTo>
                <a:lnTo>
                  <a:pt x="3966" y="2969"/>
                </a:lnTo>
                <a:lnTo>
                  <a:pt x="4088" y="2969"/>
                </a:lnTo>
                <a:lnTo>
                  <a:pt x="4331" y="2993"/>
                </a:lnTo>
                <a:lnTo>
                  <a:pt x="4453" y="2993"/>
                </a:lnTo>
                <a:lnTo>
                  <a:pt x="4574" y="2969"/>
                </a:lnTo>
                <a:lnTo>
                  <a:pt x="4526" y="3967"/>
                </a:lnTo>
                <a:lnTo>
                  <a:pt x="4526" y="4015"/>
                </a:lnTo>
                <a:lnTo>
                  <a:pt x="4453" y="3991"/>
                </a:lnTo>
                <a:lnTo>
                  <a:pt x="4380" y="4015"/>
                </a:lnTo>
                <a:lnTo>
                  <a:pt x="4185" y="4040"/>
                </a:lnTo>
                <a:lnTo>
                  <a:pt x="3991" y="4040"/>
                </a:lnTo>
                <a:lnTo>
                  <a:pt x="3869" y="4064"/>
                </a:lnTo>
                <a:lnTo>
                  <a:pt x="3723" y="4088"/>
                </a:lnTo>
                <a:lnTo>
                  <a:pt x="3674" y="4137"/>
                </a:lnTo>
                <a:lnTo>
                  <a:pt x="3626" y="4186"/>
                </a:lnTo>
                <a:lnTo>
                  <a:pt x="3601" y="4259"/>
                </a:lnTo>
                <a:lnTo>
                  <a:pt x="3626" y="4332"/>
                </a:lnTo>
                <a:lnTo>
                  <a:pt x="3674" y="4429"/>
                </a:lnTo>
                <a:lnTo>
                  <a:pt x="3747" y="4502"/>
                </a:lnTo>
                <a:lnTo>
                  <a:pt x="3869" y="4526"/>
                </a:lnTo>
                <a:lnTo>
                  <a:pt x="4015" y="4551"/>
                </a:lnTo>
                <a:lnTo>
                  <a:pt x="4282" y="4551"/>
                </a:lnTo>
                <a:lnTo>
                  <a:pt x="4526" y="4526"/>
                </a:lnTo>
                <a:lnTo>
                  <a:pt x="4526" y="5840"/>
                </a:lnTo>
                <a:lnTo>
                  <a:pt x="4477" y="5840"/>
                </a:lnTo>
                <a:lnTo>
                  <a:pt x="4039" y="5816"/>
                </a:lnTo>
                <a:lnTo>
                  <a:pt x="4039" y="5767"/>
                </a:lnTo>
                <a:lnTo>
                  <a:pt x="4015" y="5670"/>
                </a:lnTo>
                <a:lnTo>
                  <a:pt x="3966" y="5597"/>
                </a:lnTo>
                <a:lnTo>
                  <a:pt x="3918" y="5548"/>
                </a:lnTo>
                <a:lnTo>
                  <a:pt x="3845" y="5524"/>
                </a:lnTo>
                <a:lnTo>
                  <a:pt x="3820" y="5475"/>
                </a:lnTo>
                <a:lnTo>
                  <a:pt x="3772" y="5402"/>
                </a:lnTo>
                <a:lnTo>
                  <a:pt x="3699" y="5354"/>
                </a:lnTo>
                <a:lnTo>
                  <a:pt x="3601" y="5329"/>
                </a:lnTo>
                <a:lnTo>
                  <a:pt x="3358" y="5281"/>
                </a:lnTo>
                <a:lnTo>
                  <a:pt x="3017" y="5232"/>
                </a:lnTo>
                <a:lnTo>
                  <a:pt x="2677" y="5232"/>
                </a:lnTo>
                <a:lnTo>
                  <a:pt x="2360" y="5256"/>
                </a:lnTo>
                <a:lnTo>
                  <a:pt x="2239" y="5305"/>
                </a:lnTo>
                <a:lnTo>
                  <a:pt x="2117" y="5329"/>
                </a:lnTo>
                <a:lnTo>
                  <a:pt x="2044" y="5402"/>
                </a:lnTo>
                <a:lnTo>
                  <a:pt x="1971" y="5451"/>
                </a:lnTo>
                <a:lnTo>
                  <a:pt x="1971" y="5548"/>
                </a:lnTo>
                <a:lnTo>
                  <a:pt x="1995" y="5646"/>
                </a:lnTo>
                <a:lnTo>
                  <a:pt x="1874" y="6132"/>
                </a:lnTo>
                <a:lnTo>
                  <a:pt x="1801" y="6668"/>
                </a:lnTo>
                <a:lnTo>
                  <a:pt x="1752" y="7179"/>
                </a:lnTo>
                <a:lnTo>
                  <a:pt x="1752" y="7714"/>
                </a:lnTo>
                <a:lnTo>
                  <a:pt x="1776" y="8249"/>
                </a:lnTo>
                <a:lnTo>
                  <a:pt x="1825" y="8760"/>
                </a:lnTo>
                <a:lnTo>
                  <a:pt x="1898" y="9806"/>
                </a:lnTo>
                <a:lnTo>
                  <a:pt x="1995" y="10853"/>
                </a:lnTo>
                <a:lnTo>
                  <a:pt x="2068" y="11923"/>
                </a:lnTo>
                <a:lnTo>
                  <a:pt x="2068" y="12483"/>
                </a:lnTo>
                <a:lnTo>
                  <a:pt x="2068" y="13018"/>
                </a:lnTo>
                <a:lnTo>
                  <a:pt x="2020" y="14138"/>
                </a:lnTo>
                <a:lnTo>
                  <a:pt x="1995" y="14405"/>
                </a:lnTo>
                <a:lnTo>
                  <a:pt x="1971" y="14673"/>
                </a:lnTo>
                <a:lnTo>
                  <a:pt x="1874" y="14941"/>
                </a:lnTo>
                <a:lnTo>
                  <a:pt x="1752" y="15184"/>
                </a:lnTo>
                <a:lnTo>
                  <a:pt x="1533" y="15525"/>
                </a:lnTo>
                <a:lnTo>
                  <a:pt x="1411" y="15695"/>
                </a:lnTo>
                <a:lnTo>
                  <a:pt x="1338" y="15865"/>
                </a:lnTo>
                <a:lnTo>
                  <a:pt x="1192" y="16206"/>
                </a:lnTo>
                <a:lnTo>
                  <a:pt x="1119" y="16547"/>
                </a:lnTo>
                <a:lnTo>
                  <a:pt x="1095" y="16887"/>
                </a:lnTo>
                <a:lnTo>
                  <a:pt x="1095" y="17057"/>
                </a:lnTo>
                <a:lnTo>
                  <a:pt x="1095" y="17228"/>
                </a:lnTo>
                <a:lnTo>
                  <a:pt x="1144" y="17398"/>
                </a:lnTo>
                <a:lnTo>
                  <a:pt x="1192" y="17544"/>
                </a:lnTo>
                <a:lnTo>
                  <a:pt x="1265" y="17690"/>
                </a:lnTo>
                <a:lnTo>
                  <a:pt x="1338" y="17812"/>
                </a:lnTo>
                <a:lnTo>
                  <a:pt x="1436" y="17933"/>
                </a:lnTo>
                <a:lnTo>
                  <a:pt x="1533" y="18055"/>
                </a:lnTo>
                <a:lnTo>
                  <a:pt x="1655" y="18152"/>
                </a:lnTo>
                <a:lnTo>
                  <a:pt x="1776" y="18225"/>
                </a:lnTo>
                <a:lnTo>
                  <a:pt x="2068" y="18371"/>
                </a:lnTo>
                <a:lnTo>
                  <a:pt x="2360" y="18444"/>
                </a:lnTo>
                <a:lnTo>
                  <a:pt x="2677" y="18493"/>
                </a:lnTo>
                <a:lnTo>
                  <a:pt x="2993" y="18469"/>
                </a:lnTo>
                <a:lnTo>
                  <a:pt x="3334" y="18396"/>
                </a:lnTo>
                <a:lnTo>
                  <a:pt x="3626" y="18298"/>
                </a:lnTo>
                <a:lnTo>
                  <a:pt x="3893" y="18152"/>
                </a:lnTo>
                <a:lnTo>
                  <a:pt x="4137" y="17958"/>
                </a:lnTo>
                <a:lnTo>
                  <a:pt x="4355" y="17739"/>
                </a:lnTo>
                <a:lnTo>
                  <a:pt x="4526" y="17471"/>
                </a:lnTo>
                <a:lnTo>
                  <a:pt x="4647" y="17179"/>
                </a:lnTo>
                <a:lnTo>
                  <a:pt x="4745" y="16887"/>
                </a:lnTo>
                <a:lnTo>
                  <a:pt x="4769" y="16595"/>
                </a:lnTo>
                <a:lnTo>
                  <a:pt x="4769" y="16279"/>
                </a:lnTo>
                <a:lnTo>
                  <a:pt x="4720" y="15987"/>
                </a:lnTo>
                <a:lnTo>
                  <a:pt x="4623" y="15719"/>
                </a:lnTo>
                <a:lnTo>
                  <a:pt x="4428" y="15379"/>
                </a:lnTo>
                <a:lnTo>
                  <a:pt x="4234" y="15062"/>
                </a:lnTo>
                <a:lnTo>
                  <a:pt x="4039" y="14722"/>
                </a:lnTo>
                <a:lnTo>
                  <a:pt x="3966" y="14551"/>
                </a:lnTo>
                <a:lnTo>
                  <a:pt x="3918" y="14357"/>
                </a:lnTo>
                <a:lnTo>
                  <a:pt x="3869" y="14113"/>
                </a:lnTo>
                <a:lnTo>
                  <a:pt x="3845" y="13846"/>
                </a:lnTo>
                <a:lnTo>
                  <a:pt x="3869" y="13310"/>
                </a:lnTo>
                <a:lnTo>
                  <a:pt x="4015" y="13335"/>
                </a:lnTo>
                <a:lnTo>
                  <a:pt x="4137" y="13335"/>
                </a:lnTo>
                <a:lnTo>
                  <a:pt x="4428" y="13310"/>
                </a:lnTo>
                <a:lnTo>
                  <a:pt x="4477" y="14843"/>
                </a:lnTo>
                <a:lnTo>
                  <a:pt x="4477" y="14916"/>
                </a:lnTo>
                <a:lnTo>
                  <a:pt x="4501" y="14965"/>
                </a:lnTo>
                <a:lnTo>
                  <a:pt x="4550" y="15014"/>
                </a:lnTo>
                <a:lnTo>
                  <a:pt x="4599" y="15038"/>
                </a:lnTo>
                <a:lnTo>
                  <a:pt x="4720" y="15062"/>
                </a:lnTo>
                <a:lnTo>
                  <a:pt x="4818" y="15038"/>
                </a:lnTo>
                <a:lnTo>
                  <a:pt x="5012" y="15306"/>
                </a:lnTo>
                <a:lnTo>
                  <a:pt x="5134" y="15622"/>
                </a:lnTo>
                <a:lnTo>
                  <a:pt x="5256" y="15938"/>
                </a:lnTo>
                <a:lnTo>
                  <a:pt x="5304" y="16255"/>
                </a:lnTo>
                <a:lnTo>
                  <a:pt x="5353" y="16595"/>
                </a:lnTo>
                <a:lnTo>
                  <a:pt x="5329" y="16936"/>
                </a:lnTo>
                <a:lnTo>
                  <a:pt x="5304" y="17252"/>
                </a:lnTo>
                <a:lnTo>
                  <a:pt x="5231" y="17544"/>
                </a:lnTo>
                <a:lnTo>
                  <a:pt x="5158" y="17763"/>
                </a:lnTo>
                <a:lnTo>
                  <a:pt x="5085" y="17933"/>
                </a:lnTo>
                <a:lnTo>
                  <a:pt x="4988" y="18104"/>
                </a:lnTo>
                <a:lnTo>
                  <a:pt x="4866" y="18274"/>
                </a:lnTo>
                <a:lnTo>
                  <a:pt x="4745" y="18420"/>
                </a:lnTo>
                <a:lnTo>
                  <a:pt x="4599" y="18566"/>
                </a:lnTo>
                <a:lnTo>
                  <a:pt x="4453" y="18688"/>
                </a:lnTo>
                <a:lnTo>
                  <a:pt x="4282" y="18785"/>
                </a:lnTo>
                <a:lnTo>
                  <a:pt x="4112" y="18882"/>
                </a:lnTo>
                <a:lnTo>
                  <a:pt x="3942" y="18955"/>
                </a:lnTo>
                <a:lnTo>
                  <a:pt x="3747" y="19028"/>
                </a:lnTo>
                <a:lnTo>
                  <a:pt x="3553" y="19077"/>
                </a:lnTo>
                <a:lnTo>
                  <a:pt x="3163" y="19150"/>
                </a:lnTo>
                <a:lnTo>
                  <a:pt x="2750" y="19150"/>
                </a:lnTo>
                <a:lnTo>
                  <a:pt x="2409" y="19101"/>
                </a:lnTo>
                <a:lnTo>
                  <a:pt x="2044" y="19004"/>
                </a:lnTo>
                <a:lnTo>
                  <a:pt x="1728" y="18858"/>
                </a:lnTo>
                <a:lnTo>
                  <a:pt x="1436" y="18663"/>
                </a:lnTo>
                <a:lnTo>
                  <a:pt x="1168" y="18444"/>
                </a:lnTo>
                <a:lnTo>
                  <a:pt x="949" y="18152"/>
                </a:lnTo>
                <a:lnTo>
                  <a:pt x="754" y="17860"/>
                </a:lnTo>
                <a:lnTo>
                  <a:pt x="681" y="17690"/>
                </a:lnTo>
                <a:lnTo>
                  <a:pt x="633" y="17520"/>
                </a:lnTo>
                <a:lnTo>
                  <a:pt x="535" y="17203"/>
                </a:lnTo>
                <a:lnTo>
                  <a:pt x="511" y="16887"/>
                </a:lnTo>
                <a:lnTo>
                  <a:pt x="535" y="16547"/>
                </a:lnTo>
                <a:lnTo>
                  <a:pt x="608" y="16206"/>
                </a:lnTo>
                <a:lnTo>
                  <a:pt x="706" y="15890"/>
                </a:lnTo>
                <a:lnTo>
                  <a:pt x="827" y="15573"/>
                </a:lnTo>
                <a:lnTo>
                  <a:pt x="998" y="15281"/>
                </a:lnTo>
                <a:lnTo>
                  <a:pt x="1168" y="14989"/>
                </a:lnTo>
                <a:lnTo>
                  <a:pt x="1265" y="14989"/>
                </a:lnTo>
                <a:lnTo>
                  <a:pt x="1338" y="14965"/>
                </a:lnTo>
                <a:lnTo>
                  <a:pt x="1387" y="14916"/>
                </a:lnTo>
                <a:lnTo>
                  <a:pt x="1460" y="14819"/>
                </a:lnTo>
                <a:lnTo>
                  <a:pt x="1509" y="14673"/>
                </a:lnTo>
                <a:lnTo>
                  <a:pt x="1533" y="14503"/>
                </a:lnTo>
                <a:lnTo>
                  <a:pt x="1557" y="14308"/>
                </a:lnTo>
                <a:lnTo>
                  <a:pt x="1533" y="13943"/>
                </a:lnTo>
                <a:lnTo>
                  <a:pt x="1509" y="13675"/>
                </a:lnTo>
                <a:lnTo>
                  <a:pt x="1484" y="11631"/>
                </a:lnTo>
                <a:lnTo>
                  <a:pt x="1460" y="10317"/>
                </a:lnTo>
                <a:lnTo>
                  <a:pt x="1460" y="9003"/>
                </a:lnTo>
                <a:lnTo>
                  <a:pt x="1460" y="7690"/>
                </a:lnTo>
                <a:lnTo>
                  <a:pt x="1436" y="6400"/>
                </a:lnTo>
                <a:lnTo>
                  <a:pt x="1387" y="5451"/>
                </a:lnTo>
                <a:lnTo>
                  <a:pt x="1387" y="4478"/>
                </a:lnTo>
                <a:lnTo>
                  <a:pt x="1411" y="3529"/>
                </a:lnTo>
                <a:lnTo>
                  <a:pt x="1460" y="3066"/>
                </a:lnTo>
                <a:lnTo>
                  <a:pt x="1509" y="2580"/>
                </a:lnTo>
                <a:lnTo>
                  <a:pt x="1582" y="2166"/>
                </a:lnTo>
                <a:lnTo>
                  <a:pt x="1679" y="1752"/>
                </a:lnTo>
                <a:lnTo>
                  <a:pt x="1825" y="1339"/>
                </a:lnTo>
                <a:lnTo>
                  <a:pt x="1898" y="1144"/>
                </a:lnTo>
                <a:lnTo>
                  <a:pt x="2020" y="974"/>
                </a:lnTo>
                <a:lnTo>
                  <a:pt x="2117" y="828"/>
                </a:lnTo>
                <a:lnTo>
                  <a:pt x="2214" y="706"/>
                </a:lnTo>
                <a:lnTo>
                  <a:pt x="2336" y="633"/>
                </a:lnTo>
                <a:lnTo>
                  <a:pt x="2458" y="584"/>
                </a:lnTo>
                <a:lnTo>
                  <a:pt x="2725" y="511"/>
                </a:lnTo>
                <a:lnTo>
                  <a:pt x="3017" y="463"/>
                </a:lnTo>
                <a:close/>
                <a:moveTo>
                  <a:pt x="2579" y="1"/>
                </a:moveTo>
                <a:lnTo>
                  <a:pt x="2433" y="25"/>
                </a:lnTo>
                <a:lnTo>
                  <a:pt x="2190" y="98"/>
                </a:lnTo>
                <a:lnTo>
                  <a:pt x="1971" y="244"/>
                </a:lnTo>
                <a:lnTo>
                  <a:pt x="1825" y="366"/>
                </a:lnTo>
                <a:lnTo>
                  <a:pt x="1703" y="487"/>
                </a:lnTo>
                <a:lnTo>
                  <a:pt x="1582" y="633"/>
                </a:lnTo>
                <a:lnTo>
                  <a:pt x="1484" y="803"/>
                </a:lnTo>
                <a:lnTo>
                  <a:pt x="1314" y="1144"/>
                </a:lnTo>
                <a:lnTo>
                  <a:pt x="1192" y="1509"/>
                </a:lnTo>
                <a:lnTo>
                  <a:pt x="1071" y="1996"/>
                </a:lnTo>
                <a:lnTo>
                  <a:pt x="973" y="2507"/>
                </a:lnTo>
                <a:lnTo>
                  <a:pt x="900" y="3018"/>
                </a:lnTo>
                <a:lnTo>
                  <a:pt x="852" y="3553"/>
                </a:lnTo>
                <a:lnTo>
                  <a:pt x="852" y="4064"/>
                </a:lnTo>
                <a:lnTo>
                  <a:pt x="827" y="4575"/>
                </a:lnTo>
                <a:lnTo>
                  <a:pt x="852" y="5621"/>
                </a:lnTo>
                <a:lnTo>
                  <a:pt x="925" y="8347"/>
                </a:lnTo>
                <a:lnTo>
                  <a:pt x="925" y="9685"/>
                </a:lnTo>
                <a:lnTo>
                  <a:pt x="925" y="11047"/>
                </a:lnTo>
                <a:lnTo>
                  <a:pt x="925" y="11996"/>
                </a:lnTo>
                <a:lnTo>
                  <a:pt x="949" y="12945"/>
                </a:lnTo>
                <a:lnTo>
                  <a:pt x="949" y="14040"/>
                </a:lnTo>
                <a:lnTo>
                  <a:pt x="949" y="14478"/>
                </a:lnTo>
                <a:lnTo>
                  <a:pt x="925" y="14576"/>
                </a:lnTo>
                <a:lnTo>
                  <a:pt x="925" y="14624"/>
                </a:lnTo>
                <a:lnTo>
                  <a:pt x="900" y="14722"/>
                </a:lnTo>
                <a:lnTo>
                  <a:pt x="754" y="14843"/>
                </a:lnTo>
                <a:lnTo>
                  <a:pt x="608" y="14989"/>
                </a:lnTo>
                <a:lnTo>
                  <a:pt x="487" y="15135"/>
                </a:lnTo>
                <a:lnTo>
                  <a:pt x="389" y="15306"/>
                </a:lnTo>
                <a:lnTo>
                  <a:pt x="292" y="15476"/>
                </a:lnTo>
                <a:lnTo>
                  <a:pt x="219" y="15671"/>
                </a:lnTo>
                <a:lnTo>
                  <a:pt x="146" y="15865"/>
                </a:lnTo>
                <a:lnTo>
                  <a:pt x="97" y="16060"/>
                </a:lnTo>
                <a:lnTo>
                  <a:pt x="24" y="16498"/>
                </a:lnTo>
                <a:lnTo>
                  <a:pt x="0" y="16911"/>
                </a:lnTo>
                <a:lnTo>
                  <a:pt x="24" y="17301"/>
                </a:lnTo>
                <a:lnTo>
                  <a:pt x="97" y="17666"/>
                </a:lnTo>
                <a:lnTo>
                  <a:pt x="170" y="17885"/>
                </a:lnTo>
                <a:lnTo>
                  <a:pt x="243" y="18079"/>
                </a:lnTo>
                <a:lnTo>
                  <a:pt x="341" y="18274"/>
                </a:lnTo>
                <a:lnTo>
                  <a:pt x="462" y="18444"/>
                </a:lnTo>
                <a:lnTo>
                  <a:pt x="584" y="18615"/>
                </a:lnTo>
                <a:lnTo>
                  <a:pt x="730" y="18761"/>
                </a:lnTo>
                <a:lnTo>
                  <a:pt x="900" y="18907"/>
                </a:lnTo>
                <a:lnTo>
                  <a:pt x="1046" y="19053"/>
                </a:lnTo>
                <a:lnTo>
                  <a:pt x="1241" y="19174"/>
                </a:lnTo>
                <a:lnTo>
                  <a:pt x="1411" y="19272"/>
                </a:lnTo>
                <a:lnTo>
                  <a:pt x="1801" y="19442"/>
                </a:lnTo>
                <a:lnTo>
                  <a:pt x="2214" y="19564"/>
                </a:lnTo>
                <a:lnTo>
                  <a:pt x="2628" y="19637"/>
                </a:lnTo>
                <a:lnTo>
                  <a:pt x="2871" y="19661"/>
                </a:lnTo>
                <a:lnTo>
                  <a:pt x="3090" y="19661"/>
                </a:lnTo>
                <a:lnTo>
                  <a:pt x="3334" y="19637"/>
                </a:lnTo>
                <a:lnTo>
                  <a:pt x="3553" y="19612"/>
                </a:lnTo>
                <a:lnTo>
                  <a:pt x="3772" y="19539"/>
                </a:lnTo>
                <a:lnTo>
                  <a:pt x="3991" y="19466"/>
                </a:lnTo>
                <a:lnTo>
                  <a:pt x="4209" y="19393"/>
                </a:lnTo>
                <a:lnTo>
                  <a:pt x="4404" y="19272"/>
                </a:lnTo>
                <a:lnTo>
                  <a:pt x="4599" y="19150"/>
                </a:lnTo>
                <a:lnTo>
                  <a:pt x="4793" y="19028"/>
                </a:lnTo>
                <a:lnTo>
                  <a:pt x="4964" y="18882"/>
                </a:lnTo>
                <a:lnTo>
                  <a:pt x="5110" y="18712"/>
                </a:lnTo>
                <a:lnTo>
                  <a:pt x="5256" y="18542"/>
                </a:lnTo>
                <a:lnTo>
                  <a:pt x="5377" y="18347"/>
                </a:lnTo>
                <a:lnTo>
                  <a:pt x="5499" y="18152"/>
                </a:lnTo>
                <a:lnTo>
                  <a:pt x="5596" y="17933"/>
                </a:lnTo>
                <a:lnTo>
                  <a:pt x="5669" y="17714"/>
                </a:lnTo>
                <a:lnTo>
                  <a:pt x="5742" y="17520"/>
                </a:lnTo>
                <a:lnTo>
                  <a:pt x="5767" y="17276"/>
                </a:lnTo>
                <a:lnTo>
                  <a:pt x="5791" y="17057"/>
                </a:lnTo>
                <a:lnTo>
                  <a:pt x="5815" y="16814"/>
                </a:lnTo>
                <a:lnTo>
                  <a:pt x="5815" y="16571"/>
                </a:lnTo>
                <a:lnTo>
                  <a:pt x="5791" y="16352"/>
                </a:lnTo>
                <a:lnTo>
                  <a:pt x="5767" y="16109"/>
                </a:lnTo>
                <a:lnTo>
                  <a:pt x="5718" y="15865"/>
                </a:lnTo>
                <a:lnTo>
                  <a:pt x="5645" y="15646"/>
                </a:lnTo>
                <a:lnTo>
                  <a:pt x="5572" y="15427"/>
                </a:lnTo>
                <a:lnTo>
                  <a:pt x="5475" y="15208"/>
                </a:lnTo>
                <a:lnTo>
                  <a:pt x="5377" y="15014"/>
                </a:lnTo>
                <a:lnTo>
                  <a:pt x="5256" y="14819"/>
                </a:lnTo>
                <a:lnTo>
                  <a:pt x="5110" y="14649"/>
                </a:lnTo>
                <a:lnTo>
                  <a:pt x="4939" y="14478"/>
                </a:lnTo>
                <a:lnTo>
                  <a:pt x="4939" y="12434"/>
                </a:lnTo>
                <a:lnTo>
                  <a:pt x="4939" y="11412"/>
                </a:lnTo>
                <a:lnTo>
                  <a:pt x="4988" y="10415"/>
                </a:lnTo>
                <a:lnTo>
                  <a:pt x="5061" y="9222"/>
                </a:lnTo>
                <a:lnTo>
                  <a:pt x="5085" y="8614"/>
                </a:lnTo>
                <a:lnTo>
                  <a:pt x="5085" y="8006"/>
                </a:lnTo>
                <a:lnTo>
                  <a:pt x="5061" y="6668"/>
                </a:lnTo>
                <a:lnTo>
                  <a:pt x="5037" y="5986"/>
                </a:lnTo>
                <a:lnTo>
                  <a:pt x="5012" y="5329"/>
                </a:lnTo>
                <a:lnTo>
                  <a:pt x="5037" y="4088"/>
                </a:lnTo>
                <a:lnTo>
                  <a:pt x="5085" y="2872"/>
                </a:lnTo>
                <a:lnTo>
                  <a:pt x="5085" y="2482"/>
                </a:lnTo>
                <a:lnTo>
                  <a:pt x="5061" y="2117"/>
                </a:lnTo>
                <a:lnTo>
                  <a:pt x="5012" y="1752"/>
                </a:lnTo>
                <a:lnTo>
                  <a:pt x="4915" y="1412"/>
                </a:lnTo>
                <a:lnTo>
                  <a:pt x="4793" y="1120"/>
                </a:lnTo>
                <a:lnTo>
                  <a:pt x="4623" y="852"/>
                </a:lnTo>
                <a:lnTo>
                  <a:pt x="4404" y="584"/>
                </a:lnTo>
                <a:lnTo>
                  <a:pt x="4137" y="366"/>
                </a:lnTo>
                <a:lnTo>
                  <a:pt x="3869" y="195"/>
                </a:lnTo>
                <a:lnTo>
                  <a:pt x="3723" y="122"/>
                </a:lnTo>
                <a:lnTo>
                  <a:pt x="3577" y="74"/>
                </a:lnTo>
                <a:lnTo>
                  <a:pt x="3407" y="25"/>
                </a:lnTo>
                <a:lnTo>
                  <a:pt x="3090" y="25"/>
                </a:lnTo>
                <a:lnTo>
                  <a:pt x="2944" y="49"/>
                </a:lnTo>
                <a:lnTo>
                  <a:pt x="2823" y="25"/>
                </a:lnTo>
                <a:lnTo>
                  <a:pt x="2701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9" name="Google Shape;909;p37"/>
          <p:cNvSpPr/>
          <p:nvPr/>
        </p:nvSpPr>
        <p:spPr>
          <a:xfrm>
            <a:off x="913425" y="2626095"/>
            <a:ext cx="274958" cy="460550"/>
          </a:xfrm>
          <a:custGeom>
            <a:avLst/>
            <a:gdLst/>
            <a:ahLst/>
            <a:cxnLst/>
            <a:rect l="l" t="t" r="r" b="b"/>
            <a:pathLst>
              <a:path w="12581" h="21073" extrusionOk="0">
                <a:moveTo>
                  <a:pt x="6108" y="1217"/>
                </a:moveTo>
                <a:lnTo>
                  <a:pt x="5889" y="1241"/>
                </a:lnTo>
                <a:lnTo>
                  <a:pt x="5694" y="1314"/>
                </a:lnTo>
                <a:lnTo>
                  <a:pt x="5621" y="1339"/>
                </a:lnTo>
                <a:lnTo>
                  <a:pt x="5548" y="1412"/>
                </a:lnTo>
                <a:lnTo>
                  <a:pt x="5500" y="1485"/>
                </a:lnTo>
                <a:lnTo>
                  <a:pt x="5475" y="1558"/>
                </a:lnTo>
                <a:lnTo>
                  <a:pt x="5500" y="1631"/>
                </a:lnTo>
                <a:lnTo>
                  <a:pt x="5548" y="1704"/>
                </a:lnTo>
                <a:lnTo>
                  <a:pt x="5597" y="1752"/>
                </a:lnTo>
                <a:lnTo>
                  <a:pt x="5670" y="1801"/>
                </a:lnTo>
                <a:lnTo>
                  <a:pt x="5816" y="1850"/>
                </a:lnTo>
                <a:lnTo>
                  <a:pt x="5986" y="1874"/>
                </a:lnTo>
                <a:lnTo>
                  <a:pt x="6132" y="1898"/>
                </a:lnTo>
                <a:lnTo>
                  <a:pt x="6497" y="1923"/>
                </a:lnTo>
                <a:lnTo>
                  <a:pt x="6862" y="1923"/>
                </a:lnTo>
                <a:lnTo>
                  <a:pt x="6984" y="1898"/>
                </a:lnTo>
                <a:lnTo>
                  <a:pt x="7057" y="1850"/>
                </a:lnTo>
                <a:lnTo>
                  <a:pt x="7130" y="1777"/>
                </a:lnTo>
                <a:lnTo>
                  <a:pt x="7179" y="1679"/>
                </a:lnTo>
                <a:lnTo>
                  <a:pt x="7179" y="1582"/>
                </a:lnTo>
                <a:lnTo>
                  <a:pt x="7154" y="1485"/>
                </a:lnTo>
                <a:lnTo>
                  <a:pt x="7106" y="1412"/>
                </a:lnTo>
                <a:lnTo>
                  <a:pt x="7033" y="1339"/>
                </a:lnTo>
                <a:lnTo>
                  <a:pt x="6935" y="1290"/>
                </a:lnTo>
                <a:lnTo>
                  <a:pt x="6862" y="1241"/>
                </a:lnTo>
                <a:lnTo>
                  <a:pt x="6668" y="1217"/>
                </a:lnTo>
                <a:close/>
                <a:moveTo>
                  <a:pt x="11948" y="1485"/>
                </a:moveTo>
                <a:lnTo>
                  <a:pt x="12021" y="1850"/>
                </a:lnTo>
                <a:lnTo>
                  <a:pt x="12061" y="2174"/>
                </a:lnTo>
                <a:lnTo>
                  <a:pt x="12045" y="2142"/>
                </a:lnTo>
                <a:lnTo>
                  <a:pt x="12021" y="2093"/>
                </a:lnTo>
                <a:lnTo>
                  <a:pt x="11948" y="2044"/>
                </a:lnTo>
                <a:lnTo>
                  <a:pt x="11875" y="2044"/>
                </a:lnTo>
                <a:lnTo>
                  <a:pt x="11559" y="2190"/>
                </a:lnTo>
                <a:lnTo>
                  <a:pt x="11267" y="2361"/>
                </a:lnTo>
                <a:lnTo>
                  <a:pt x="11048" y="2507"/>
                </a:lnTo>
                <a:lnTo>
                  <a:pt x="10829" y="2653"/>
                </a:lnTo>
                <a:lnTo>
                  <a:pt x="10220" y="2653"/>
                </a:lnTo>
                <a:lnTo>
                  <a:pt x="9612" y="2628"/>
                </a:lnTo>
                <a:lnTo>
                  <a:pt x="9636" y="2628"/>
                </a:lnTo>
                <a:lnTo>
                  <a:pt x="10342" y="2288"/>
                </a:lnTo>
                <a:lnTo>
                  <a:pt x="11072" y="1996"/>
                </a:lnTo>
                <a:lnTo>
                  <a:pt x="11291" y="1898"/>
                </a:lnTo>
                <a:lnTo>
                  <a:pt x="11534" y="1777"/>
                </a:lnTo>
                <a:lnTo>
                  <a:pt x="11753" y="1655"/>
                </a:lnTo>
                <a:lnTo>
                  <a:pt x="11948" y="1485"/>
                </a:lnTo>
                <a:close/>
                <a:moveTo>
                  <a:pt x="12070" y="2239"/>
                </a:moveTo>
                <a:lnTo>
                  <a:pt x="12070" y="2653"/>
                </a:lnTo>
                <a:lnTo>
                  <a:pt x="12070" y="3042"/>
                </a:lnTo>
                <a:lnTo>
                  <a:pt x="11948" y="3042"/>
                </a:lnTo>
                <a:lnTo>
                  <a:pt x="11826" y="3091"/>
                </a:lnTo>
                <a:lnTo>
                  <a:pt x="11583" y="3212"/>
                </a:lnTo>
                <a:lnTo>
                  <a:pt x="11145" y="3456"/>
                </a:lnTo>
                <a:lnTo>
                  <a:pt x="11169" y="2993"/>
                </a:lnTo>
                <a:lnTo>
                  <a:pt x="11194" y="2896"/>
                </a:lnTo>
                <a:lnTo>
                  <a:pt x="11194" y="2774"/>
                </a:lnTo>
                <a:lnTo>
                  <a:pt x="11291" y="2726"/>
                </a:lnTo>
                <a:lnTo>
                  <a:pt x="11656" y="2531"/>
                </a:lnTo>
                <a:lnTo>
                  <a:pt x="11997" y="2336"/>
                </a:lnTo>
                <a:lnTo>
                  <a:pt x="12045" y="2263"/>
                </a:lnTo>
                <a:lnTo>
                  <a:pt x="12070" y="2239"/>
                </a:lnTo>
                <a:close/>
                <a:moveTo>
                  <a:pt x="12045" y="3334"/>
                </a:moveTo>
                <a:lnTo>
                  <a:pt x="11997" y="3918"/>
                </a:lnTo>
                <a:lnTo>
                  <a:pt x="11972" y="4015"/>
                </a:lnTo>
                <a:lnTo>
                  <a:pt x="11705" y="4161"/>
                </a:lnTo>
                <a:lnTo>
                  <a:pt x="11413" y="4307"/>
                </a:lnTo>
                <a:lnTo>
                  <a:pt x="11121" y="4429"/>
                </a:lnTo>
                <a:lnTo>
                  <a:pt x="11145" y="3772"/>
                </a:lnTo>
                <a:lnTo>
                  <a:pt x="11388" y="3675"/>
                </a:lnTo>
                <a:lnTo>
                  <a:pt x="11607" y="3553"/>
                </a:lnTo>
                <a:lnTo>
                  <a:pt x="11826" y="3456"/>
                </a:lnTo>
                <a:lnTo>
                  <a:pt x="11924" y="3407"/>
                </a:lnTo>
                <a:lnTo>
                  <a:pt x="12045" y="3334"/>
                </a:lnTo>
                <a:close/>
                <a:moveTo>
                  <a:pt x="11972" y="4405"/>
                </a:moveTo>
                <a:lnTo>
                  <a:pt x="11948" y="4867"/>
                </a:lnTo>
                <a:lnTo>
                  <a:pt x="11875" y="4891"/>
                </a:lnTo>
                <a:lnTo>
                  <a:pt x="11705" y="5013"/>
                </a:lnTo>
                <a:lnTo>
                  <a:pt x="11510" y="5110"/>
                </a:lnTo>
                <a:lnTo>
                  <a:pt x="11121" y="5281"/>
                </a:lnTo>
                <a:lnTo>
                  <a:pt x="11121" y="4672"/>
                </a:lnTo>
                <a:lnTo>
                  <a:pt x="11315" y="4648"/>
                </a:lnTo>
                <a:lnTo>
                  <a:pt x="11461" y="4599"/>
                </a:lnTo>
                <a:lnTo>
                  <a:pt x="11729" y="4526"/>
                </a:lnTo>
                <a:lnTo>
                  <a:pt x="11972" y="4405"/>
                </a:lnTo>
                <a:close/>
                <a:moveTo>
                  <a:pt x="11948" y="5208"/>
                </a:moveTo>
                <a:lnTo>
                  <a:pt x="11948" y="5646"/>
                </a:lnTo>
                <a:lnTo>
                  <a:pt x="11851" y="5694"/>
                </a:lnTo>
                <a:lnTo>
                  <a:pt x="11753" y="5743"/>
                </a:lnTo>
                <a:lnTo>
                  <a:pt x="11559" y="5865"/>
                </a:lnTo>
                <a:lnTo>
                  <a:pt x="11096" y="6157"/>
                </a:lnTo>
                <a:lnTo>
                  <a:pt x="11096" y="5524"/>
                </a:lnTo>
                <a:lnTo>
                  <a:pt x="11340" y="5475"/>
                </a:lnTo>
                <a:lnTo>
                  <a:pt x="11559" y="5402"/>
                </a:lnTo>
                <a:lnTo>
                  <a:pt x="11753" y="5329"/>
                </a:lnTo>
                <a:lnTo>
                  <a:pt x="11948" y="5208"/>
                </a:lnTo>
                <a:close/>
                <a:moveTo>
                  <a:pt x="11948" y="6059"/>
                </a:moveTo>
                <a:lnTo>
                  <a:pt x="11948" y="6400"/>
                </a:lnTo>
                <a:lnTo>
                  <a:pt x="11948" y="6424"/>
                </a:lnTo>
                <a:lnTo>
                  <a:pt x="11826" y="6473"/>
                </a:lnTo>
                <a:lnTo>
                  <a:pt x="11705" y="6546"/>
                </a:lnTo>
                <a:lnTo>
                  <a:pt x="11461" y="6716"/>
                </a:lnTo>
                <a:lnTo>
                  <a:pt x="11096" y="6911"/>
                </a:lnTo>
                <a:lnTo>
                  <a:pt x="11096" y="6351"/>
                </a:lnTo>
                <a:lnTo>
                  <a:pt x="11364" y="6303"/>
                </a:lnTo>
                <a:lnTo>
                  <a:pt x="11607" y="6205"/>
                </a:lnTo>
                <a:lnTo>
                  <a:pt x="11948" y="6059"/>
                </a:lnTo>
                <a:close/>
                <a:moveTo>
                  <a:pt x="11948" y="6741"/>
                </a:moveTo>
                <a:lnTo>
                  <a:pt x="11924" y="7252"/>
                </a:lnTo>
                <a:lnTo>
                  <a:pt x="11729" y="7398"/>
                </a:lnTo>
                <a:lnTo>
                  <a:pt x="11413" y="7617"/>
                </a:lnTo>
                <a:lnTo>
                  <a:pt x="11242" y="7714"/>
                </a:lnTo>
                <a:lnTo>
                  <a:pt x="11096" y="7836"/>
                </a:lnTo>
                <a:lnTo>
                  <a:pt x="11096" y="7203"/>
                </a:lnTo>
                <a:lnTo>
                  <a:pt x="11218" y="7179"/>
                </a:lnTo>
                <a:lnTo>
                  <a:pt x="11315" y="7130"/>
                </a:lnTo>
                <a:lnTo>
                  <a:pt x="11559" y="7008"/>
                </a:lnTo>
                <a:lnTo>
                  <a:pt x="11753" y="6887"/>
                </a:lnTo>
                <a:lnTo>
                  <a:pt x="11948" y="6741"/>
                </a:lnTo>
                <a:close/>
                <a:moveTo>
                  <a:pt x="11924" y="7738"/>
                </a:moveTo>
                <a:lnTo>
                  <a:pt x="11924" y="8103"/>
                </a:lnTo>
                <a:lnTo>
                  <a:pt x="11851" y="8128"/>
                </a:lnTo>
                <a:lnTo>
                  <a:pt x="11705" y="8201"/>
                </a:lnTo>
                <a:lnTo>
                  <a:pt x="11559" y="8274"/>
                </a:lnTo>
                <a:lnTo>
                  <a:pt x="11291" y="8468"/>
                </a:lnTo>
                <a:lnTo>
                  <a:pt x="11096" y="8639"/>
                </a:lnTo>
                <a:lnTo>
                  <a:pt x="11096" y="8176"/>
                </a:lnTo>
                <a:lnTo>
                  <a:pt x="11291" y="8103"/>
                </a:lnTo>
                <a:lnTo>
                  <a:pt x="11486" y="8006"/>
                </a:lnTo>
                <a:lnTo>
                  <a:pt x="11851" y="7787"/>
                </a:lnTo>
                <a:lnTo>
                  <a:pt x="11924" y="7738"/>
                </a:lnTo>
                <a:close/>
                <a:moveTo>
                  <a:pt x="11924" y="8468"/>
                </a:moveTo>
                <a:lnTo>
                  <a:pt x="11924" y="9101"/>
                </a:lnTo>
                <a:lnTo>
                  <a:pt x="11705" y="9247"/>
                </a:lnTo>
                <a:lnTo>
                  <a:pt x="11486" y="9393"/>
                </a:lnTo>
                <a:lnTo>
                  <a:pt x="11291" y="9539"/>
                </a:lnTo>
                <a:lnTo>
                  <a:pt x="11096" y="9685"/>
                </a:lnTo>
                <a:lnTo>
                  <a:pt x="11096" y="8955"/>
                </a:lnTo>
                <a:lnTo>
                  <a:pt x="11169" y="8931"/>
                </a:lnTo>
                <a:lnTo>
                  <a:pt x="11267" y="8906"/>
                </a:lnTo>
                <a:lnTo>
                  <a:pt x="11413" y="8809"/>
                </a:lnTo>
                <a:lnTo>
                  <a:pt x="11680" y="8663"/>
                </a:lnTo>
                <a:lnTo>
                  <a:pt x="11924" y="8468"/>
                </a:lnTo>
                <a:close/>
                <a:moveTo>
                  <a:pt x="11924" y="9539"/>
                </a:moveTo>
                <a:lnTo>
                  <a:pt x="11924" y="9782"/>
                </a:lnTo>
                <a:lnTo>
                  <a:pt x="11851" y="9806"/>
                </a:lnTo>
                <a:lnTo>
                  <a:pt x="11778" y="9831"/>
                </a:lnTo>
                <a:lnTo>
                  <a:pt x="11632" y="9952"/>
                </a:lnTo>
                <a:lnTo>
                  <a:pt x="11510" y="10074"/>
                </a:lnTo>
                <a:lnTo>
                  <a:pt x="11388" y="10171"/>
                </a:lnTo>
                <a:lnTo>
                  <a:pt x="11242" y="10269"/>
                </a:lnTo>
                <a:lnTo>
                  <a:pt x="11169" y="10342"/>
                </a:lnTo>
                <a:lnTo>
                  <a:pt x="11096" y="10415"/>
                </a:lnTo>
                <a:lnTo>
                  <a:pt x="11096" y="9904"/>
                </a:lnTo>
                <a:lnTo>
                  <a:pt x="11218" y="9879"/>
                </a:lnTo>
                <a:lnTo>
                  <a:pt x="11364" y="9831"/>
                </a:lnTo>
                <a:lnTo>
                  <a:pt x="11607" y="9709"/>
                </a:lnTo>
                <a:lnTo>
                  <a:pt x="11924" y="9539"/>
                </a:lnTo>
                <a:close/>
                <a:moveTo>
                  <a:pt x="11924" y="10220"/>
                </a:moveTo>
                <a:lnTo>
                  <a:pt x="11924" y="10658"/>
                </a:lnTo>
                <a:lnTo>
                  <a:pt x="11753" y="10755"/>
                </a:lnTo>
                <a:lnTo>
                  <a:pt x="11583" y="10853"/>
                </a:lnTo>
                <a:lnTo>
                  <a:pt x="11340" y="10999"/>
                </a:lnTo>
                <a:lnTo>
                  <a:pt x="11096" y="11145"/>
                </a:lnTo>
                <a:lnTo>
                  <a:pt x="11096" y="10536"/>
                </a:lnTo>
                <a:lnTo>
                  <a:pt x="11145" y="10585"/>
                </a:lnTo>
                <a:lnTo>
                  <a:pt x="11340" y="10585"/>
                </a:lnTo>
                <a:lnTo>
                  <a:pt x="11486" y="10512"/>
                </a:lnTo>
                <a:lnTo>
                  <a:pt x="11607" y="10463"/>
                </a:lnTo>
                <a:lnTo>
                  <a:pt x="11753" y="10342"/>
                </a:lnTo>
                <a:lnTo>
                  <a:pt x="11924" y="10220"/>
                </a:lnTo>
                <a:close/>
                <a:moveTo>
                  <a:pt x="11924" y="11047"/>
                </a:moveTo>
                <a:lnTo>
                  <a:pt x="11924" y="11364"/>
                </a:lnTo>
                <a:lnTo>
                  <a:pt x="11778" y="11412"/>
                </a:lnTo>
                <a:lnTo>
                  <a:pt x="11632" y="11485"/>
                </a:lnTo>
                <a:lnTo>
                  <a:pt x="11364" y="11656"/>
                </a:lnTo>
                <a:lnTo>
                  <a:pt x="11096" y="11826"/>
                </a:lnTo>
                <a:lnTo>
                  <a:pt x="11096" y="11461"/>
                </a:lnTo>
                <a:lnTo>
                  <a:pt x="11242" y="11437"/>
                </a:lnTo>
                <a:lnTo>
                  <a:pt x="11364" y="11364"/>
                </a:lnTo>
                <a:lnTo>
                  <a:pt x="11632" y="11218"/>
                </a:lnTo>
                <a:lnTo>
                  <a:pt x="11924" y="11047"/>
                </a:lnTo>
                <a:close/>
                <a:moveTo>
                  <a:pt x="11924" y="11753"/>
                </a:moveTo>
                <a:lnTo>
                  <a:pt x="11924" y="12191"/>
                </a:lnTo>
                <a:lnTo>
                  <a:pt x="11705" y="12288"/>
                </a:lnTo>
                <a:lnTo>
                  <a:pt x="11534" y="12386"/>
                </a:lnTo>
                <a:lnTo>
                  <a:pt x="11315" y="12483"/>
                </a:lnTo>
                <a:lnTo>
                  <a:pt x="11096" y="12605"/>
                </a:lnTo>
                <a:lnTo>
                  <a:pt x="11096" y="12215"/>
                </a:lnTo>
                <a:lnTo>
                  <a:pt x="11267" y="12142"/>
                </a:lnTo>
                <a:lnTo>
                  <a:pt x="11413" y="12045"/>
                </a:lnTo>
                <a:lnTo>
                  <a:pt x="11680" y="11875"/>
                </a:lnTo>
                <a:lnTo>
                  <a:pt x="11924" y="11753"/>
                </a:lnTo>
                <a:close/>
                <a:moveTo>
                  <a:pt x="11924" y="12580"/>
                </a:moveTo>
                <a:lnTo>
                  <a:pt x="11924" y="12848"/>
                </a:lnTo>
                <a:lnTo>
                  <a:pt x="11705" y="13043"/>
                </a:lnTo>
                <a:lnTo>
                  <a:pt x="11388" y="13262"/>
                </a:lnTo>
                <a:lnTo>
                  <a:pt x="11096" y="13481"/>
                </a:lnTo>
                <a:lnTo>
                  <a:pt x="11096" y="12872"/>
                </a:lnTo>
                <a:lnTo>
                  <a:pt x="11242" y="12848"/>
                </a:lnTo>
                <a:lnTo>
                  <a:pt x="11364" y="12824"/>
                </a:lnTo>
                <a:lnTo>
                  <a:pt x="11632" y="12702"/>
                </a:lnTo>
                <a:lnTo>
                  <a:pt x="11924" y="12580"/>
                </a:lnTo>
                <a:close/>
                <a:moveTo>
                  <a:pt x="11948" y="13237"/>
                </a:moveTo>
                <a:lnTo>
                  <a:pt x="11948" y="13821"/>
                </a:lnTo>
                <a:lnTo>
                  <a:pt x="11753" y="13919"/>
                </a:lnTo>
                <a:lnTo>
                  <a:pt x="11559" y="14065"/>
                </a:lnTo>
                <a:lnTo>
                  <a:pt x="11340" y="14211"/>
                </a:lnTo>
                <a:lnTo>
                  <a:pt x="11121" y="14357"/>
                </a:lnTo>
                <a:lnTo>
                  <a:pt x="11121" y="13602"/>
                </a:lnTo>
                <a:lnTo>
                  <a:pt x="11291" y="13529"/>
                </a:lnTo>
                <a:lnTo>
                  <a:pt x="11486" y="13481"/>
                </a:lnTo>
                <a:lnTo>
                  <a:pt x="11656" y="13383"/>
                </a:lnTo>
                <a:lnTo>
                  <a:pt x="11826" y="13310"/>
                </a:lnTo>
                <a:lnTo>
                  <a:pt x="11948" y="13237"/>
                </a:lnTo>
                <a:close/>
                <a:moveTo>
                  <a:pt x="11948" y="14211"/>
                </a:moveTo>
                <a:lnTo>
                  <a:pt x="11948" y="14357"/>
                </a:lnTo>
                <a:lnTo>
                  <a:pt x="11778" y="14454"/>
                </a:lnTo>
                <a:lnTo>
                  <a:pt x="11607" y="14551"/>
                </a:lnTo>
                <a:lnTo>
                  <a:pt x="11364" y="14722"/>
                </a:lnTo>
                <a:lnTo>
                  <a:pt x="11121" y="14916"/>
                </a:lnTo>
                <a:lnTo>
                  <a:pt x="11121" y="14649"/>
                </a:lnTo>
                <a:lnTo>
                  <a:pt x="11242" y="14600"/>
                </a:lnTo>
                <a:lnTo>
                  <a:pt x="11388" y="14551"/>
                </a:lnTo>
                <a:lnTo>
                  <a:pt x="11632" y="14405"/>
                </a:lnTo>
                <a:lnTo>
                  <a:pt x="11948" y="14211"/>
                </a:lnTo>
                <a:close/>
                <a:moveTo>
                  <a:pt x="11972" y="14722"/>
                </a:moveTo>
                <a:lnTo>
                  <a:pt x="11997" y="15379"/>
                </a:lnTo>
                <a:lnTo>
                  <a:pt x="11753" y="15500"/>
                </a:lnTo>
                <a:lnTo>
                  <a:pt x="11534" y="15622"/>
                </a:lnTo>
                <a:lnTo>
                  <a:pt x="11315" y="15768"/>
                </a:lnTo>
                <a:lnTo>
                  <a:pt x="11121" y="15938"/>
                </a:lnTo>
                <a:lnTo>
                  <a:pt x="11121" y="15257"/>
                </a:lnTo>
                <a:lnTo>
                  <a:pt x="11413" y="15062"/>
                </a:lnTo>
                <a:lnTo>
                  <a:pt x="11680" y="14868"/>
                </a:lnTo>
                <a:lnTo>
                  <a:pt x="11972" y="14722"/>
                </a:lnTo>
                <a:close/>
                <a:moveTo>
                  <a:pt x="11997" y="15792"/>
                </a:moveTo>
                <a:lnTo>
                  <a:pt x="11997" y="16060"/>
                </a:lnTo>
                <a:lnTo>
                  <a:pt x="11510" y="16376"/>
                </a:lnTo>
                <a:lnTo>
                  <a:pt x="11315" y="16498"/>
                </a:lnTo>
                <a:lnTo>
                  <a:pt x="11121" y="16644"/>
                </a:lnTo>
                <a:lnTo>
                  <a:pt x="11121" y="16206"/>
                </a:lnTo>
                <a:lnTo>
                  <a:pt x="11413" y="16109"/>
                </a:lnTo>
                <a:lnTo>
                  <a:pt x="11680" y="15963"/>
                </a:lnTo>
                <a:lnTo>
                  <a:pt x="11997" y="15792"/>
                </a:lnTo>
                <a:close/>
                <a:moveTo>
                  <a:pt x="8736" y="3042"/>
                </a:moveTo>
                <a:lnTo>
                  <a:pt x="9782" y="3115"/>
                </a:lnTo>
                <a:lnTo>
                  <a:pt x="10804" y="3115"/>
                </a:lnTo>
                <a:lnTo>
                  <a:pt x="10707" y="4818"/>
                </a:lnTo>
                <a:lnTo>
                  <a:pt x="10634" y="6522"/>
                </a:lnTo>
                <a:lnTo>
                  <a:pt x="10610" y="8225"/>
                </a:lnTo>
                <a:lnTo>
                  <a:pt x="10610" y="9928"/>
                </a:lnTo>
                <a:lnTo>
                  <a:pt x="10658" y="13335"/>
                </a:lnTo>
                <a:lnTo>
                  <a:pt x="10658" y="15038"/>
                </a:lnTo>
                <a:lnTo>
                  <a:pt x="10683" y="16741"/>
                </a:lnTo>
                <a:lnTo>
                  <a:pt x="10245" y="16741"/>
                </a:lnTo>
                <a:lnTo>
                  <a:pt x="9831" y="16717"/>
                </a:lnTo>
                <a:lnTo>
                  <a:pt x="9393" y="16717"/>
                </a:lnTo>
                <a:lnTo>
                  <a:pt x="8979" y="16693"/>
                </a:lnTo>
                <a:lnTo>
                  <a:pt x="7714" y="16717"/>
                </a:lnTo>
                <a:lnTo>
                  <a:pt x="6424" y="16717"/>
                </a:lnTo>
                <a:lnTo>
                  <a:pt x="5232" y="16668"/>
                </a:lnTo>
                <a:lnTo>
                  <a:pt x="4016" y="16644"/>
                </a:lnTo>
                <a:lnTo>
                  <a:pt x="2434" y="16644"/>
                </a:lnTo>
                <a:lnTo>
                  <a:pt x="1899" y="16668"/>
                </a:lnTo>
                <a:lnTo>
                  <a:pt x="1923" y="16620"/>
                </a:lnTo>
                <a:lnTo>
                  <a:pt x="1923" y="16644"/>
                </a:lnTo>
                <a:lnTo>
                  <a:pt x="1947" y="16620"/>
                </a:lnTo>
                <a:lnTo>
                  <a:pt x="1923" y="16571"/>
                </a:lnTo>
                <a:lnTo>
                  <a:pt x="1899" y="16376"/>
                </a:lnTo>
                <a:lnTo>
                  <a:pt x="1899" y="16060"/>
                </a:lnTo>
                <a:lnTo>
                  <a:pt x="1923" y="15744"/>
                </a:lnTo>
                <a:lnTo>
                  <a:pt x="1996" y="14040"/>
                </a:lnTo>
                <a:lnTo>
                  <a:pt x="2020" y="12751"/>
                </a:lnTo>
                <a:lnTo>
                  <a:pt x="2045" y="11485"/>
                </a:lnTo>
                <a:lnTo>
                  <a:pt x="2045" y="8955"/>
                </a:lnTo>
                <a:lnTo>
                  <a:pt x="2045" y="5646"/>
                </a:lnTo>
                <a:lnTo>
                  <a:pt x="1996" y="3918"/>
                </a:lnTo>
                <a:lnTo>
                  <a:pt x="1972" y="3334"/>
                </a:lnTo>
                <a:lnTo>
                  <a:pt x="1947" y="3066"/>
                </a:lnTo>
                <a:lnTo>
                  <a:pt x="2458" y="3139"/>
                </a:lnTo>
                <a:lnTo>
                  <a:pt x="2994" y="3188"/>
                </a:lnTo>
                <a:lnTo>
                  <a:pt x="3505" y="3212"/>
                </a:lnTo>
                <a:lnTo>
                  <a:pt x="4040" y="3212"/>
                </a:lnTo>
                <a:lnTo>
                  <a:pt x="5110" y="3164"/>
                </a:lnTo>
                <a:lnTo>
                  <a:pt x="6157" y="3115"/>
                </a:lnTo>
                <a:lnTo>
                  <a:pt x="7446" y="3066"/>
                </a:lnTo>
                <a:lnTo>
                  <a:pt x="8103" y="3042"/>
                </a:lnTo>
                <a:close/>
                <a:moveTo>
                  <a:pt x="6595" y="18177"/>
                </a:moveTo>
                <a:lnTo>
                  <a:pt x="6716" y="18225"/>
                </a:lnTo>
                <a:lnTo>
                  <a:pt x="6814" y="18323"/>
                </a:lnTo>
                <a:lnTo>
                  <a:pt x="6887" y="18493"/>
                </a:lnTo>
                <a:lnTo>
                  <a:pt x="6911" y="18590"/>
                </a:lnTo>
                <a:lnTo>
                  <a:pt x="6935" y="18712"/>
                </a:lnTo>
                <a:lnTo>
                  <a:pt x="6935" y="18834"/>
                </a:lnTo>
                <a:lnTo>
                  <a:pt x="6911" y="18955"/>
                </a:lnTo>
                <a:lnTo>
                  <a:pt x="6887" y="19053"/>
                </a:lnTo>
                <a:lnTo>
                  <a:pt x="6838" y="19174"/>
                </a:lnTo>
                <a:lnTo>
                  <a:pt x="6765" y="19272"/>
                </a:lnTo>
                <a:lnTo>
                  <a:pt x="6692" y="19345"/>
                </a:lnTo>
                <a:lnTo>
                  <a:pt x="6570" y="19418"/>
                </a:lnTo>
                <a:lnTo>
                  <a:pt x="6424" y="19442"/>
                </a:lnTo>
                <a:lnTo>
                  <a:pt x="6278" y="19442"/>
                </a:lnTo>
                <a:lnTo>
                  <a:pt x="6132" y="19393"/>
                </a:lnTo>
                <a:lnTo>
                  <a:pt x="6011" y="19345"/>
                </a:lnTo>
                <a:lnTo>
                  <a:pt x="5913" y="19247"/>
                </a:lnTo>
                <a:lnTo>
                  <a:pt x="5816" y="19126"/>
                </a:lnTo>
                <a:lnTo>
                  <a:pt x="5792" y="19004"/>
                </a:lnTo>
                <a:lnTo>
                  <a:pt x="5792" y="18858"/>
                </a:lnTo>
                <a:lnTo>
                  <a:pt x="5816" y="18688"/>
                </a:lnTo>
                <a:lnTo>
                  <a:pt x="5865" y="18566"/>
                </a:lnTo>
                <a:lnTo>
                  <a:pt x="5938" y="18420"/>
                </a:lnTo>
                <a:lnTo>
                  <a:pt x="6011" y="18323"/>
                </a:lnTo>
                <a:lnTo>
                  <a:pt x="6108" y="18250"/>
                </a:lnTo>
                <a:lnTo>
                  <a:pt x="6157" y="18274"/>
                </a:lnTo>
                <a:lnTo>
                  <a:pt x="6230" y="18250"/>
                </a:lnTo>
                <a:lnTo>
                  <a:pt x="6351" y="18225"/>
                </a:lnTo>
                <a:lnTo>
                  <a:pt x="6376" y="18225"/>
                </a:lnTo>
                <a:lnTo>
                  <a:pt x="6424" y="18201"/>
                </a:lnTo>
                <a:lnTo>
                  <a:pt x="6473" y="18177"/>
                </a:lnTo>
                <a:close/>
                <a:moveTo>
                  <a:pt x="6497" y="17690"/>
                </a:moveTo>
                <a:lnTo>
                  <a:pt x="6303" y="17714"/>
                </a:lnTo>
                <a:lnTo>
                  <a:pt x="6205" y="17763"/>
                </a:lnTo>
                <a:lnTo>
                  <a:pt x="6132" y="17812"/>
                </a:lnTo>
                <a:lnTo>
                  <a:pt x="6011" y="17836"/>
                </a:lnTo>
                <a:lnTo>
                  <a:pt x="5913" y="17860"/>
                </a:lnTo>
                <a:lnTo>
                  <a:pt x="5816" y="17933"/>
                </a:lnTo>
                <a:lnTo>
                  <a:pt x="5719" y="17982"/>
                </a:lnTo>
                <a:lnTo>
                  <a:pt x="5621" y="18079"/>
                </a:lnTo>
                <a:lnTo>
                  <a:pt x="5548" y="18177"/>
                </a:lnTo>
                <a:lnTo>
                  <a:pt x="5475" y="18274"/>
                </a:lnTo>
                <a:lnTo>
                  <a:pt x="5427" y="18396"/>
                </a:lnTo>
                <a:lnTo>
                  <a:pt x="5354" y="18639"/>
                </a:lnTo>
                <a:lnTo>
                  <a:pt x="5329" y="18882"/>
                </a:lnTo>
                <a:lnTo>
                  <a:pt x="5329" y="19028"/>
                </a:lnTo>
                <a:lnTo>
                  <a:pt x="5354" y="19150"/>
                </a:lnTo>
                <a:lnTo>
                  <a:pt x="5378" y="19272"/>
                </a:lnTo>
                <a:lnTo>
                  <a:pt x="5427" y="19393"/>
                </a:lnTo>
                <a:lnTo>
                  <a:pt x="5500" y="19491"/>
                </a:lnTo>
                <a:lnTo>
                  <a:pt x="5573" y="19588"/>
                </a:lnTo>
                <a:lnTo>
                  <a:pt x="5670" y="19661"/>
                </a:lnTo>
                <a:lnTo>
                  <a:pt x="5767" y="19734"/>
                </a:lnTo>
                <a:lnTo>
                  <a:pt x="5889" y="19807"/>
                </a:lnTo>
                <a:lnTo>
                  <a:pt x="5986" y="19856"/>
                </a:lnTo>
                <a:lnTo>
                  <a:pt x="6108" y="19880"/>
                </a:lnTo>
                <a:lnTo>
                  <a:pt x="6254" y="19904"/>
                </a:lnTo>
                <a:lnTo>
                  <a:pt x="6376" y="19904"/>
                </a:lnTo>
                <a:lnTo>
                  <a:pt x="6497" y="19880"/>
                </a:lnTo>
                <a:lnTo>
                  <a:pt x="6619" y="19856"/>
                </a:lnTo>
                <a:lnTo>
                  <a:pt x="6765" y="19807"/>
                </a:lnTo>
                <a:lnTo>
                  <a:pt x="6935" y="19710"/>
                </a:lnTo>
                <a:lnTo>
                  <a:pt x="7081" y="19564"/>
                </a:lnTo>
                <a:lnTo>
                  <a:pt x="7203" y="19393"/>
                </a:lnTo>
                <a:lnTo>
                  <a:pt x="7276" y="19199"/>
                </a:lnTo>
                <a:lnTo>
                  <a:pt x="7325" y="19004"/>
                </a:lnTo>
                <a:lnTo>
                  <a:pt x="7349" y="18785"/>
                </a:lnTo>
                <a:lnTo>
                  <a:pt x="7349" y="18566"/>
                </a:lnTo>
                <a:lnTo>
                  <a:pt x="7300" y="18371"/>
                </a:lnTo>
                <a:lnTo>
                  <a:pt x="7252" y="18201"/>
                </a:lnTo>
                <a:lnTo>
                  <a:pt x="7154" y="18031"/>
                </a:lnTo>
                <a:lnTo>
                  <a:pt x="7008" y="17885"/>
                </a:lnTo>
                <a:lnTo>
                  <a:pt x="6862" y="17763"/>
                </a:lnTo>
                <a:lnTo>
                  <a:pt x="6692" y="17714"/>
                </a:lnTo>
                <a:lnTo>
                  <a:pt x="6497" y="17690"/>
                </a:lnTo>
                <a:close/>
                <a:moveTo>
                  <a:pt x="2531" y="463"/>
                </a:moveTo>
                <a:lnTo>
                  <a:pt x="3018" y="487"/>
                </a:lnTo>
                <a:lnTo>
                  <a:pt x="3943" y="536"/>
                </a:lnTo>
                <a:lnTo>
                  <a:pt x="4867" y="560"/>
                </a:lnTo>
                <a:lnTo>
                  <a:pt x="7860" y="585"/>
                </a:lnTo>
                <a:lnTo>
                  <a:pt x="9588" y="560"/>
                </a:lnTo>
                <a:lnTo>
                  <a:pt x="9344" y="755"/>
                </a:lnTo>
                <a:lnTo>
                  <a:pt x="9223" y="852"/>
                </a:lnTo>
                <a:lnTo>
                  <a:pt x="9150" y="974"/>
                </a:lnTo>
                <a:lnTo>
                  <a:pt x="9150" y="998"/>
                </a:lnTo>
                <a:lnTo>
                  <a:pt x="9150" y="1023"/>
                </a:lnTo>
                <a:lnTo>
                  <a:pt x="9174" y="1047"/>
                </a:lnTo>
                <a:lnTo>
                  <a:pt x="9223" y="1047"/>
                </a:lnTo>
                <a:lnTo>
                  <a:pt x="9393" y="998"/>
                </a:lnTo>
                <a:lnTo>
                  <a:pt x="9563" y="901"/>
                </a:lnTo>
                <a:lnTo>
                  <a:pt x="9855" y="682"/>
                </a:lnTo>
                <a:lnTo>
                  <a:pt x="10099" y="560"/>
                </a:lnTo>
                <a:lnTo>
                  <a:pt x="10512" y="585"/>
                </a:lnTo>
                <a:lnTo>
                  <a:pt x="10902" y="609"/>
                </a:lnTo>
                <a:lnTo>
                  <a:pt x="10707" y="682"/>
                </a:lnTo>
                <a:lnTo>
                  <a:pt x="10512" y="804"/>
                </a:lnTo>
                <a:lnTo>
                  <a:pt x="10172" y="998"/>
                </a:lnTo>
                <a:lnTo>
                  <a:pt x="9880" y="1168"/>
                </a:lnTo>
                <a:lnTo>
                  <a:pt x="9588" y="1339"/>
                </a:lnTo>
                <a:lnTo>
                  <a:pt x="9344" y="1558"/>
                </a:lnTo>
                <a:lnTo>
                  <a:pt x="9223" y="1679"/>
                </a:lnTo>
                <a:lnTo>
                  <a:pt x="9101" y="1801"/>
                </a:lnTo>
                <a:lnTo>
                  <a:pt x="9101" y="1825"/>
                </a:lnTo>
                <a:lnTo>
                  <a:pt x="9125" y="1850"/>
                </a:lnTo>
                <a:lnTo>
                  <a:pt x="9125" y="1874"/>
                </a:lnTo>
                <a:lnTo>
                  <a:pt x="9150" y="1874"/>
                </a:lnTo>
                <a:lnTo>
                  <a:pt x="9466" y="1777"/>
                </a:lnTo>
                <a:lnTo>
                  <a:pt x="9782" y="1631"/>
                </a:lnTo>
                <a:lnTo>
                  <a:pt x="10366" y="1314"/>
                </a:lnTo>
                <a:lnTo>
                  <a:pt x="10610" y="1217"/>
                </a:lnTo>
                <a:lnTo>
                  <a:pt x="10877" y="1096"/>
                </a:lnTo>
                <a:lnTo>
                  <a:pt x="11121" y="950"/>
                </a:lnTo>
                <a:lnTo>
                  <a:pt x="11242" y="877"/>
                </a:lnTo>
                <a:lnTo>
                  <a:pt x="11315" y="804"/>
                </a:lnTo>
                <a:lnTo>
                  <a:pt x="11340" y="731"/>
                </a:lnTo>
                <a:lnTo>
                  <a:pt x="11486" y="804"/>
                </a:lnTo>
                <a:lnTo>
                  <a:pt x="11607" y="925"/>
                </a:lnTo>
                <a:lnTo>
                  <a:pt x="11729" y="1047"/>
                </a:lnTo>
                <a:lnTo>
                  <a:pt x="11802" y="1193"/>
                </a:lnTo>
                <a:lnTo>
                  <a:pt x="11486" y="1387"/>
                </a:lnTo>
                <a:lnTo>
                  <a:pt x="11169" y="1558"/>
                </a:lnTo>
                <a:lnTo>
                  <a:pt x="10853" y="1704"/>
                </a:lnTo>
                <a:lnTo>
                  <a:pt x="10488" y="1850"/>
                </a:lnTo>
                <a:lnTo>
                  <a:pt x="10220" y="1971"/>
                </a:lnTo>
                <a:lnTo>
                  <a:pt x="9928" y="2093"/>
                </a:lnTo>
                <a:lnTo>
                  <a:pt x="9807" y="2190"/>
                </a:lnTo>
                <a:lnTo>
                  <a:pt x="9709" y="2288"/>
                </a:lnTo>
                <a:lnTo>
                  <a:pt x="9612" y="2385"/>
                </a:lnTo>
                <a:lnTo>
                  <a:pt x="9515" y="2507"/>
                </a:lnTo>
                <a:lnTo>
                  <a:pt x="9515" y="2580"/>
                </a:lnTo>
                <a:lnTo>
                  <a:pt x="9539" y="2628"/>
                </a:lnTo>
                <a:lnTo>
                  <a:pt x="8931" y="2580"/>
                </a:lnTo>
                <a:lnTo>
                  <a:pt x="7641" y="2580"/>
                </a:lnTo>
                <a:lnTo>
                  <a:pt x="6327" y="2653"/>
                </a:lnTo>
                <a:lnTo>
                  <a:pt x="5135" y="2701"/>
                </a:lnTo>
                <a:lnTo>
                  <a:pt x="3967" y="2726"/>
                </a:lnTo>
                <a:lnTo>
                  <a:pt x="3359" y="2726"/>
                </a:lnTo>
                <a:lnTo>
                  <a:pt x="2775" y="2701"/>
                </a:lnTo>
                <a:lnTo>
                  <a:pt x="2166" y="2653"/>
                </a:lnTo>
                <a:lnTo>
                  <a:pt x="1582" y="2604"/>
                </a:lnTo>
                <a:lnTo>
                  <a:pt x="1509" y="2604"/>
                </a:lnTo>
                <a:lnTo>
                  <a:pt x="1436" y="2628"/>
                </a:lnTo>
                <a:lnTo>
                  <a:pt x="1412" y="2701"/>
                </a:lnTo>
                <a:lnTo>
                  <a:pt x="1388" y="2774"/>
                </a:lnTo>
                <a:lnTo>
                  <a:pt x="1388" y="2847"/>
                </a:lnTo>
                <a:lnTo>
                  <a:pt x="1412" y="2896"/>
                </a:lnTo>
                <a:lnTo>
                  <a:pt x="1461" y="2969"/>
                </a:lnTo>
                <a:lnTo>
                  <a:pt x="1534" y="2993"/>
                </a:lnTo>
                <a:lnTo>
                  <a:pt x="1558" y="3212"/>
                </a:lnTo>
                <a:lnTo>
                  <a:pt x="1558" y="3553"/>
                </a:lnTo>
                <a:lnTo>
                  <a:pt x="1534" y="4453"/>
                </a:lnTo>
                <a:lnTo>
                  <a:pt x="1509" y="5402"/>
                </a:lnTo>
                <a:lnTo>
                  <a:pt x="1485" y="6108"/>
                </a:lnTo>
                <a:lnTo>
                  <a:pt x="1461" y="6668"/>
                </a:lnTo>
                <a:lnTo>
                  <a:pt x="1461" y="7227"/>
                </a:lnTo>
                <a:lnTo>
                  <a:pt x="1485" y="8371"/>
                </a:lnTo>
                <a:lnTo>
                  <a:pt x="1509" y="9490"/>
                </a:lnTo>
                <a:lnTo>
                  <a:pt x="1534" y="10634"/>
                </a:lnTo>
                <a:lnTo>
                  <a:pt x="1485" y="13043"/>
                </a:lnTo>
                <a:lnTo>
                  <a:pt x="1461" y="14235"/>
                </a:lnTo>
                <a:lnTo>
                  <a:pt x="1412" y="15427"/>
                </a:lnTo>
                <a:lnTo>
                  <a:pt x="1363" y="16084"/>
                </a:lnTo>
                <a:lnTo>
                  <a:pt x="1339" y="16255"/>
                </a:lnTo>
                <a:lnTo>
                  <a:pt x="1363" y="16425"/>
                </a:lnTo>
                <a:lnTo>
                  <a:pt x="1388" y="16571"/>
                </a:lnTo>
                <a:lnTo>
                  <a:pt x="1436" y="16693"/>
                </a:lnTo>
                <a:lnTo>
                  <a:pt x="1509" y="16766"/>
                </a:lnTo>
                <a:lnTo>
                  <a:pt x="1461" y="16863"/>
                </a:lnTo>
                <a:lnTo>
                  <a:pt x="1436" y="16960"/>
                </a:lnTo>
                <a:lnTo>
                  <a:pt x="1485" y="17058"/>
                </a:lnTo>
                <a:lnTo>
                  <a:pt x="1534" y="17082"/>
                </a:lnTo>
                <a:lnTo>
                  <a:pt x="1582" y="17106"/>
                </a:lnTo>
                <a:lnTo>
                  <a:pt x="1874" y="17131"/>
                </a:lnTo>
                <a:lnTo>
                  <a:pt x="2191" y="17155"/>
                </a:lnTo>
                <a:lnTo>
                  <a:pt x="2799" y="17179"/>
                </a:lnTo>
                <a:lnTo>
                  <a:pt x="4016" y="17131"/>
                </a:lnTo>
                <a:lnTo>
                  <a:pt x="5329" y="17155"/>
                </a:lnTo>
                <a:lnTo>
                  <a:pt x="6619" y="17204"/>
                </a:lnTo>
                <a:lnTo>
                  <a:pt x="7252" y="17228"/>
                </a:lnTo>
                <a:lnTo>
                  <a:pt x="7884" y="17228"/>
                </a:lnTo>
                <a:lnTo>
                  <a:pt x="9150" y="17179"/>
                </a:lnTo>
                <a:lnTo>
                  <a:pt x="9661" y="17179"/>
                </a:lnTo>
                <a:lnTo>
                  <a:pt x="10172" y="17204"/>
                </a:lnTo>
                <a:lnTo>
                  <a:pt x="10683" y="17204"/>
                </a:lnTo>
                <a:lnTo>
                  <a:pt x="10926" y="17179"/>
                </a:lnTo>
                <a:lnTo>
                  <a:pt x="11194" y="17155"/>
                </a:lnTo>
                <a:lnTo>
                  <a:pt x="11242" y="17131"/>
                </a:lnTo>
                <a:lnTo>
                  <a:pt x="11291" y="17082"/>
                </a:lnTo>
                <a:lnTo>
                  <a:pt x="11340" y="17033"/>
                </a:lnTo>
                <a:lnTo>
                  <a:pt x="11364" y="16985"/>
                </a:lnTo>
                <a:lnTo>
                  <a:pt x="11364" y="16887"/>
                </a:lnTo>
                <a:lnTo>
                  <a:pt x="11315" y="16766"/>
                </a:lnTo>
                <a:lnTo>
                  <a:pt x="11632" y="16620"/>
                </a:lnTo>
                <a:lnTo>
                  <a:pt x="11997" y="16449"/>
                </a:lnTo>
                <a:lnTo>
                  <a:pt x="11997" y="16960"/>
                </a:lnTo>
                <a:lnTo>
                  <a:pt x="11997" y="17058"/>
                </a:lnTo>
                <a:lnTo>
                  <a:pt x="11826" y="17106"/>
                </a:lnTo>
                <a:lnTo>
                  <a:pt x="11656" y="17155"/>
                </a:lnTo>
                <a:lnTo>
                  <a:pt x="11315" y="17301"/>
                </a:lnTo>
                <a:lnTo>
                  <a:pt x="11121" y="17398"/>
                </a:lnTo>
                <a:lnTo>
                  <a:pt x="10926" y="17495"/>
                </a:lnTo>
                <a:lnTo>
                  <a:pt x="10731" y="17617"/>
                </a:lnTo>
                <a:lnTo>
                  <a:pt x="10585" y="17763"/>
                </a:lnTo>
                <a:lnTo>
                  <a:pt x="10585" y="17787"/>
                </a:lnTo>
                <a:lnTo>
                  <a:pt x="10610" y="17812"/>
                </a:lnTo>
                <a:lnTo>
                  <a:pt x="10683" y="17836"/>
                </a:lnTo>
                <a:lnTo>
                  <a:pt x="10780" y="17836"/>
                </a:lnTo>
                <a:lnTo>
                  <a:pt x="10950" y="17787"/>
                </a:lnTo>
                <a:lnTo>
                  <a:pt x="11267" y="17666"/>
                </a:lnTo>
                <a:lnTo>
                  <a:pt x="11632" y="17520"/>
                </a:lnTo>
                <a:lnTo>
                  <a:pt x="11997" y="17422"/>
                </a:lnTo>
                <a:lnTo>
                  <a:pt x="11997" y="17739"/>
                </a:lnTo>
                <a:lnTo>
                  <a:pt x="11875" y="17763"/>
                </a:lnTo>
                <a:lnTo>
                  <a:pt x="11778" y="17836"/>
                </a:lnTo>
                <a:lnTo>
                  <a:pt x="11559" y="17958"/>
                </a:lnTo>
                <a:lnTo>
                  <a:pt x="11340" y="18055"/>
                </a:lnTo>
                <a:lnTo>
                  <a:pt x="11145" y="18201"/>
                </a:lnTo>
                <a:lnTo>
                  <a:pt x="10926" y="18323"/>
                </a:lnTo>
                <a:lnTo>
                  <a:pt x="10731" y="18420"/>
                </a:lnTo>
                <a:lnTo>
                  <a:pt x="10707" y="18444"/>
                </a:lnTo>
                <a:lnTo>
                  <a:pt x="10707" y="18493"/>
                </a:lnTo>
                <a:lnTo>
                  <a:pt x="10731" y="18517"/>
                </a:lnTo>
                <a:lnTo>
                  <a:pt x="10975" y="18517"/>
                </a:lnTo>
                <a:lnTo>
                  <a:pt x="11194" y="18493"/>
                </a:lnTo>
                <a:lnTo>
                  <a:pt x="11413" y="18444"/>
                </a:lnTo>
                <a:lnTo>
                  <a:pt x="11632" y="18371"/>
                </a:lnTo>
                <a:lnTo>
                  <a:pt x="11802" y="18298"/>
                </a:lnTo>
                <a:lnTo>
                  <a:pt x="11997" y="18225"/>
                </a:lnTo>
                <a:lnTo>
                  <a:pt x="11997" y="18590"/>
                </a:lnTo>
                <a:lnTo>
                  <a:pt x="11778" y="18663"/>
                </a:lnTo>
                <a:lnTo>
                  <a:pt x="11534" y="18736"/>
                </a:lnTo>
                <a:lnTo>
                  <a:pt x="10999" y="18907"/>
                </a:lnTo>
                <a:lnTo>
                  <a:pt x="10731" y="19004"/>
                </a:lnTo>
                <a:lnTo>
                  <a:pt x="10488" y="19150"/>
                </a:lnTo>
                <a:lnTo>
                  <a:pt x="10464" y="19174"/>
                </a:lnTo>
                <a:lnTo>
                  <a:pt x="10464" y="19199"/>
                </a:lnTo>
                <a:lnTo>
                  <a:pt x="10464" y="19247"/>
                </a:lnTo>
                <a:lnTo>
                  <a:pt x="10488" y="19247"/>
                </a:lnTo>
                <a:lnTo>
                  <a:pt x="10634" y="19272"/>
                </a:lnTo>
                <a:lnTo>
                  <a:pt x="10756" y="19272"/>
                </a:lnTo>
                <a:lnTo>
                  <a:pt x="11023" y="19247"/>
                </a:lnTo>
                <a:lnTo>
                  <a:pt x="11267" y="19199"/>
                </a:lnTo>
                <a:lnTo>
                  <a:pt x="11510" y="19126"/>
                </a:lnTo>
                <a:lnTo>
                  <a:pt x="11753" y="19077"/>
                </a:lnTo>
                <a:lnTo>
                  <a:pt x="12021" y="19028"/>
                </a:lnTo>
                <a:lnTo>
                  <a:pt x="12021" y="19223"/>
                </a:lnTo>
                <a:lnTo>
                  <a:pt x="11364" y="19515"/>
                </a:lnTo>
                <a:lnTo>
                  <a:pt x="11048" y="19685"/>
                </a:lnTo>
                <a:lnTo>
                  <a:pt x="10902" y="19783"/>
                </a:lnTo>
                <a:lnTo>
                  <a:pt x="10780" y="19904"/>
                </a:lnTo>
                <a:lnTo>
                  <a:pt x="10756" y="19929"/>
                </a:lnTo>
                <a:lnTo>
                  <a:pt x="10756" y="19953"/>
                </a:lnTo>
                <a:lnTo>
                  <a:pt x="10780" y="19977"/>
                </a:lnTo>
                <a:lnTo>
                  <a:pt x="10804" y="19977"/>
                </a:lnTo>
                <a:lnTo>
                  <a:pt x="11121" y="19953"/>
                </a:lnTo>
                <a:lnTo>
                  <a:pt x="11413" y="19880"/>
                </a:lnTo>
                <a:lnTo>
                  <a:pt x="11729" y="19758"/>
                </a:lnTo>
                <a:lnTo>
                  <a:pt x="12021" y="19637"/>
                </a:lnTo>
                <a:lnTo>
                  <a:pt x="12021" y="19856"/>
                </a:lnTo>
                <a:lnTo>
                  <a:pt x="11972" y="19977"/>
                </a:lnTo>
                <a:lnTo>
                  <a:pt x="11899" y="20099"/>
                </a:lnTo>
                <a:lnTo>
                  <a:pt x="11753" y="20099"/>
                </a:lnTo>
                <a:lnTo>
                  <a:pt x="11607" y="20123"/>
                </a:lnTo>
                <a:lnTo>
                  <a:pt x="11315" y="20221"/>
                </a:lnTo>
                <a:lnTo>
                  <a:pt x="10926" y="20342"/>
                </a:lnTo>
                <a:lnTo>
                  <a:pt x="10731" y="20415"/>
                </a:lnTo>
                <a:lnTo>
                  <a:pt x="10537" y="20537"/>
                </a:lnTo>
                <a:lnTo>
                  <a:pt x="10512" y="20561"/>
                </a:lnTo>
                <a:lnTo>
                  <a:pt x="9928" y="20537"/>
                </a:lnTo>
                <a:lnTo>
                  <a:pt x="9344" y="20513"/>
                </a:lnTo>
                <a:lnTo>
                  <a:pt x="8541" y="20513"/>
                </a:lnTo>
                <a:lnTo>
                  <a:pt x="7738" y="20537"/>
                </a:lnTo>
                <a:lnTo>
                  <a:pt x="6084" y="20561"/>
                </a:lnTo>
                <a:lnTo>
                  <a:pt x="4429" y="20561"/>
                </a:lnTo>
                <a:lnTo>
                  <a:pt x="2848" y="20513"/>
                </a:lnTo>
                <a:lnTo>
                  <a:pt x="1753" y="20513"/>
                </a:lnTo>
                <a:lnTo>
                  <a:pt x="1631" y="20464"/>
                </a:lnTo>
                <a:lnTo>
                  <a:pt x="1339" y="20342"/>
                </a:lnTo>
                <a:lnTo>
                  <a:pt x="1193" y="20269"/>
                </a:lnTo>
                <a:lnTo>
                  <a:pt x="1023" y="20172"/>
                </a:lnTo>
                <a:lnTo>
                  <a:pt x="901" y="20050"/>
                </a:lnTo>
                <a:lnTo>
                  <a:pt x="779" y="19929"/>
                </a:lnTo>
                <a:lnTo>
                  <a:pt x="731" y="19807"/>
                </a:lnTo>
                <a:lnTo>
                  <a:pt x="682" y="19661"/>
                </a:lnTo>
                <a:lnTo>
                  <a:pt x="609" y="19393"/>
                </a:lnTo>
                <a:lnTo>
                  <a:pt x="585" y="19101"/>
                </a:lnTo>
                <a:lnTo>
                  <a:pt x="560" y="18834"/>
                </a:lnTo>
                <a:lnTo>
                  <a:pt x="536" y="17131"/>
                </a:lnTo>
                <a:lnTo>
                  <a:pt x="560" y="15427"/>
                </a:lnTo>
                <a:lnTo>
                  <a:pt x="536" y="13091"/>
                </a:lnTo>
                <a:lnTo>
                  <a:pt x="487" y="9247"/>
                </a:lnTo>
                <a:lnTo>
                  <a:pt x="463" y="5402"/>
                </a:lnTo>
                <a:lnTo>
                  <a:pt x="463" y="3967"/>
                </a:lnTo>
                <a:lnTo>
                  <a:pt x="487" y="3139"/>
                </a:lnTo>
                <a:lnTo>
                  <a:pt x="536" y="2653"/>
                </a:lnTo>
                <a:lnTo>
                  <a:pt x="585" y="2142"/>
                </a:lnTo>
                <a:lnTo>
                  <a:pt x="682" y="1655"/>
                </a:lnTo>
                <a:lnTo>
                  <a:pt x="828" y="1168"/>
                </a:lnTo>
                <a:lnTo>
                  <a:pt x="901" y="1023"/>
                </a:lnTo>
                <a:lnTo>
                  <a:pt x="1023" y="852"/>
                </a:lnTo>
                <a:lnTo>
                  <a:pt x="1217" y="731"/>
                </a:lnTo>
                <a:lnTo>
                  <a:pt x="1461" y="609"/>
                </a:lnTo>
                <a:lnTo>
                  <a:pt x="1753" y="536"/>
                </a:lnTo>
                <a:lnTo>
                  <a:pt x="2118" y="487"/>
                </a:lnTo>
                <a:lnTo>
                  <a:pt x="2531" y="463"/>
                </a:lnTo>
                <a:close/>
                <a:moveTo>
                  <a:pt x="2507" y="1"/>
                </a:moveTo>
                <a:lnTo>
                  <a:pt x="2045" y="25"/>
                </a:lnTo>
                <a:lnTo>
                  <a:pt x="1655" y="98"/>
                </a:lnTo>
                <a:lnTo>
                  <a:pt x="1315" y="171"/>
                </a:lnTo>
                <a:lnTo>
                  <a:pt x="1023" y="317"/>
                </a:lnTo>
                <a:lnTo>
                  <a:pt x="804" y="463"/>
                </a:lnTo>
                <a:lnTo>
                  <a:pt x="609" y="633"/>
                </a:lnTo>
                <a:lnTo>
                  <a:pt x="463" y="828"/>
                </a:lnTo>
                <a:lnTo>
                  <a:pt x="366" y="1023"/>
                </a:lnTo>
                <a:lnTo>
                  <a:pt x="293" y="1241"/>
                </a:lnTo>
                <a:lnTo>
                  <a:pt x="220" y="1436"/>
                </a:lnTo>
                <a:lnTo>
                  <a:pt x="195" y="1655"/>
                </a:lnTo>
                <a:lnTo>
                  <a:pt x="147" y="2020"/>
                </a:lnTo>
                <a:lnTo>
                  <a:pt x="122" y="2312"/>
                </a:lnTo>
                <a:lnTo>
                  <a:pt x="74" y="2823"/>
                </a:lnTo>
                <a:lnTo>
                  <a:pt x="25" y="3334"/>
                </a:lnTo>
                <a:lnTo>
                  <a:pt x="1" y="4356"/>
                </a:lnTo>
                <a:lnTo>
                  <a:pt x="25" y="5354"/>
                </a:lnTo>
                <a:lnTo>
                  <a:pt x="49" y="6376"/>
                </a:lnTo>
                <a:lnTo>
                  <a:pt x="49" y="7544"/>
                </a:lnTo>
                <a:lnTo>
                  <a:pt x="49" y="8736"/>
                </a:lnTo>
                <a:lnTo>
                  <a:pt x="1" y="11072"/>
                </a:lnTo>
                <a:lnTo>
                  <a:pt x="25" y="12264"/>
                </a:lnTo>
                <a:lnTo>
                  <a:pt x="49" y="13432"/>
                </a:lnTo>
                <a:lnTo>
                  <a:pt x="98" y="14624"/>
                </a:lnTo>
                <a:lnTo>
                  <a:pt x="98" y="15817"/>
                </a:lnTo>
                <a:lnTo>
                  <a:pt x="98" y="16693"/>
                </a:lnTo>
                <a:lnTo>
                  <a:pt x="98" y="17568"/>
                </a:lnTo>
                <a:lnTo>
                  <a:pt x="122" y="18444"/>
                </a:lnTo>
                <a:lnTo>
                  <a:pt x="171" y="19345"/>
                </a:lnTo>
                <a:lnTo>
                  <a:pt x="195" y="19612"/>
                </a:lnTo>
                <a:lnTo>
                  <a:pt x="244" y="19880"/>
                </a:lnTo>
                <a:lnTo>
                  <a:pt x="341" y="20123"/>
                </a:lnTo>
                <a:lnTo>
                  <a:pt x="463" y="20367"/>
                </a:lnTo>
                <a:lnTo>
                  <a:pt x="633" y="20561"/>
                </a:lnTo>
                <a:lnTo>
                  <a:pt x="804" y="20732"/>
                </a:lnTo>
                <a:lnTo>
                  <a:pt x="925" y="20805"/>
                </a:lnTo>
                <a:lnTo>
                  <a:pt x="1047" y="20853"/>
                </a:lnTo>
                <a:lnTo>
                  <a:pt x="1169" y="20902"/>
                </a:lnTo>
                <a:lnTo>
                  <a:pt x="1315" y="20926"/>
                </a:lnTo>
                <a:lnTo>
                  <a:pt x="2994" y="20951"/>
                </a:lnTo>
                <a:lnTo>
                  <a:pt x="4186" y="20975"/>
                </a:lnTo>
                <a:lnTo>
                  <a:pt x="4964" y="20999"/>
                </a:lnTo>
                <a:lnTo>
                  <a:pt x="5938" y="21024"/>
                </a:lnTo>
                <a:lnTo>
                  <a:pt x="6911" y="21024"/>
                </a:lnTo>
                <a:lnTo>
                  <a:pt x="8833" y="20999"/>
                </a:lnTo>
                <a:lnTo>
                  <a:pt x="9198" y="20999"/>
                </a:lnTo>
                <a:lnTo>
                  <a:pt x="9588" y="21024"/>
                </a:lnTo>
                <a:lnTo>
                  <a:pt x="10366" y="21072"/>
                </a:lnTo>
                <a:lnTo>
                  <a:pt x="10756" y="21072"/>
                </a:lnTo>
                <a:lnTo>
                  <a:pt x="11145" y="21048"/>
                </a:lnTo>
                <a:lnTo>
                  <a:pt x="11315" y="20999"/>
                </a:lnTo>
                <a:lnTo>
                  <a:pt x="11510" y="20951"/>
                </a:lnTo>
                <a:lnTo>
                  <a:pt x="11680" y="20902"/>
                </a:lnTo>
                <a:lnTo>
                  <a:pt x="11851" y="20805"/>
                </a:lnTo>
                <a:lnTo>
                  <a:pt x="12021" y="20683"/>
                </a:lnTo>
                <a:lnTo>
                  <a:pt x="12167" y="20513"/>
                </a:lnTo>
                <a:lnTo>
                  <a:pt x="12264" y="20318"/>
                </a:lnTo>
                <a:lnTo>
                  <a:pt x="12362" y="20075"/>
                </a:lnTo>
                <a:lnTo>
                  <a:pt x="12435" y="19807"/>
                </a:lnTo>
                <a:lnTo>
                  <a:pt x="12483" y="19515"/>
                </a:lnTo>
                <a:lnTo>
                  <a:pt x="12532" y="19223"/>
                </a:lnTo>
                <a:lnTo>
                  <a:pt x="12556" y="18907"/>
                </a:lnTo>
                <a:lnTo>
                  <a:pt x="12580" y="18298"/>
                </a:lnTo>
                <a:lnTo>
                  <a:pt x="12580" y="17739"/>
                </a:lnTo>
                <a:lnTo>
                  <a:pt x="12556" y="16960"/>
                </a:lnTo>
                <a:lnTo>
                  <a:pt x="12532" y="15573"/>
                </a:lnTo>
                <a:lnTo>
                  <a:pt x="12508" y="14186"/>
                </a:lnTo>
                <a:lnTo>
                  <a:pt x="12483" y="13286"/>
                </a:lnTo>
                <a:lnTo>
                  <a:pt x="12459" y="12118"/>
                </a:lnTo>
                <a:lnTo>
                  <a:pt x="12459" y="9441"/>
                </a:lnTo>
                <a:lnTo>
                  <a:pt x="12459" y="6960"/>
                </a:lnTo>
                <a:lnTo>
                  <a:pt x="12435" y="5500"/>
                </a:lnTo>
                <a:lnTo>
                  <a:pt x="12435" y="4794"/>
                </a:lnTo>
                <a:lnTo>
                  <a:pt x="12483" y="4113"/>
                </a:lnTo>
                <a:lnTo>
                  <a:pt x="12532" y="3431"/>
                </a:lnTo>
                <a:lnTo>
                  <a:pt x="12556" y="2726"/>
                </a:lnTo>
                <a:lnTo>
                  <a:pt x="12556" y="2336"/>
                </a:lnTo>
                <a:lnTo>
                  <a:pt x="12532" y="1898"/>
                </a:lnTo>
                <a:lnTo>
                  <a:pt x="12435" y="1509"/>
                </a:lnTo>
                <a:lnTo>
                  <a:pt x="12386" y="1314"/>
                </a:lnTo>
                <a:lnTo>
                  <a:pt x="12313" y="1120"/>
                </a:lnTo>
                <a:lnTo>
                  <a:pt x="12240" y="950"/>
                </a:lnTo>
                <a:lnTo>
                  <a:pt x="12143" y="779"/>
                </a:lnTo>
                <a:lnTo>
                  <a:pt x="12021" y="633"/>
                </a:lnTo>
                <a:lnTo>
                  <a:pt x="11899" y="512"/>
                </a:lnTo>
                <a:lnTo>
                  <a:pt x="11729" y="414"/>
                </a:lnTo>
                <a:lnTo>
                  <a:pt x="11559" y="317"/>
                </a:lnTo>
                <a:lnTo>
                  <a:pt x="11364" y="268"/>
                </a:lnTo>
                <a:lnTo>
                  <a:pt x="11145" y="220"/>
                </a:lnTo>
                <a:lnTo>
                  <a:pt x="11096" y="171"/>
                </a:lnTo>
                <a:lnTo>
                  <a:pt x="10999" y="147"/>
                </a:lnTo>
                <a:lnTo>
                  <a:pt x="10634" y="122"/>
                </a:lnTo>
                <a:lnTo>
                  <a:pt x="10269" y="98"/>
                </a:lnTo>
                <a:lnTo>
                  <a:pt x="9515" y="98"/>
                </a:lnTo>
                <a:lnTo>
                  <a:pt x="8030" y="122"/>
                </a:lnTo>
                <a:lnTo>
                  <a:pt x="4867" y="98"/>
                </a:lnTo>
                <a:lnTo>
                  <a:pt x="3943" y="74"/>
                </a:lnTo>
                <a:lnTo>
                  <a:pt x="3018" y="25"/>
                </a:lnTo>
                <a:lnTo>
                  <a:pt x="250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0" name="Google Shape;910;p37"/>
          <p:cNvSpPr/>
          <p:nvPr/>
        </p:nvSpPr>
        <p:spPr>
          <a:xfrm>
            <a:off x="1461139" y="2626095"/>
            <a:ext cx="360039" cy="460550"/>
          </a:xfrm>
          <a:custGeom>
            <a:avLst/>
            <a:gdLst/>
            <a:ahLst/>
            <a:cxnLst/>
            <a:rect l="l" t="t" r="r" b="b"/>
            <a:pathLst>
              <a:path w="16474" h="21073" extrusionOk="0">
                <a:moveTo>
                  <a:pt x="15330" y="779"/>
                </a:moveTo>
                <a:lnTo>
                  <a:pt x="15525" y="950"/>
                </a:lnTo>
                <a:lnTo>
                  <a:pt x="15671" y="1120"/>
                </a:lnTo>
                <a:lnTo>
                  <a:pt x="15428" y="1266"/>
                </a:lnTo>
                <a:lnTo>
                  <a:pt x="15209" y="1387"/>
                </a:lnTo>
                <a:lnTo>
                  <a:pt x="14917" y="1582"/>
                </a:lnTo>
                <a:lnTo>
                  <a:pt x="14625" y="1777"/>
                </a:lnTo>
                <a:lnTo>
                  <a:pt x="14187" y="1777"/>
                </a:lnTo>
                <a:lnTo>
                  <a:pt x="13773" y="1752"/>
                </a:lnTo>
                <a:lnTo>
                  <a:pt x="14235" y="1460"/>
                </a:lnTo>
                <a:lnTo>
                  <a:pt x="14819" y="1120"/>
                </a:lnTo>
                <a:lnTo>
                  <a:pt x="15038" y="1023"/>
                </a:lnTo>
                <a:lnTo>
                  <a:pt x="15160" y="974"/>
                </a:lnTo>
                <a:lnTo>
                  <a:pt x="15257" y="925"/>
                </a:lnTo>
                <a:lnTo>
                  <a:pt x="15330" y="852"/>
                </a:lnTo>
                <a:lnTo>
                  <a:pt x="15330" y="779"/>
                </a:lnTo>
                <a:close/>
                <a:moveTo>
                  <a:pt x="15817" y="1485"/>
                </a:moveTo>
                <a:lnTo>
                  <a:pt x="15890" y="1679"/>
                </a:lnTo>
                <a:lnTo>
                  <a:pt x="15914" y="1898"/>
                </a:lnTo>
                <a:lnTo>
                  <a:pt x="15744" y="1971"/>
                </a:lnTo>
                <a:lnTo>
                  <a:pt x="15574" y="2044"/>
                </a:lnTo>
                <a:lnTo>
                  <a:pt x="15257" y="2215"/>
                </a:lnTo>
                <a:lnTo>
                  <a:pt x="15111" y="2312"/>
                </a:lnTo>
                <a:lnTo>
                  <a:pt x="14941" y="2409"/>
                </a:lnTo>
                <a:lnTo>
                  <a:pt x="14941" y="2409"/>
                </a:lnTo>
                <a:lnTo>
                  <a:pt x="14965" y="2117"/>
                </a:lnTo>
                <a:lnTo>
                  <a:pt x="14990" y="1996"/>
                </a:lnTo>
                <a:lnTo>
                  <a:pt x="14990" y="1898"/>
                </a:lnTo>
                <a:lnTo>
                  <a:pt x="15209" y="1777"/>
                </a:lnTo>
                <a:lnTo>
                  <a:pt x="15525" y="1631"/>
                </a:lnTo>
                <a:lnTo>
                  <a:pt x="15817" y="1485"/>
                </a:lnTo>
                <a:close/>
                <a:moveTo>
                  <a:pt x="15963" y="2239"/>
                </a:moveTo>
                <a:lnTo>
                  <a:pt x="15963" y="2774"/>
                </a:lnTo>
                <a:lnTo>
                  <a:pt x="15914" y="2799"/>
                </a:lnTo>
                <a:lnTo>
                  <a:pt x="15695" y="2896"/>
                </a:lnTo>
                <a:lnTo>
                  <a:pt x="15476" y="2993"/>
                </a:lnTo>
                <a:lnTo>
                  <a:pt x="14917" y="3285"/>
                </a:lnTo>
                <a:lnTo>
                  <a:pt x="14941" y="2774"/>
                </a:lnTo>
                <a:lnTo>
                  <a:pt x="15233" y="2604"/>
                </a:lnTo>
                <a:lnTo>
                  <a:pt x="15525" y="2409"/>
                </a:lnTo>
                <a:lnTo>
                  <a:pt x="15744" y="2312"/>
                </a:lnTo>
                <a:lnTo>
                  <a:pt x="15963" y="2239"/>
                </a:lnTo>
                <a:close/>
                <a:moveTo>
                  <a:pt x="15939" y="3115"/>
                </a:moveTo>
                <a:lnTo>
                  <a:pt x="15914" y="3577"/>
                </a:lnTo>
                <a:lnTo>
                  <a:pt x="15647" y="3699"/>
                </a:lnTo>
                <a:lnTo>
                  <a:pt x="15403" y="3821"/>
                </a:lnTo>
                <a:lnTo>
                  <a:pt x="14917" y="4113"/>
                </a:lnTo>
                <a:lnTo>
                  <a:pt x="14917" y="3553"/>
                </a:lnTo>
                <a:lnTo>
                  <a:pt x="15087" y="3504"/>
                </a:lnTo>
                <a:lnTo>
                  <a:pt x="15233" y="3431"/>
                </a:lnTo>
                <a:lnTo>
                  <a:pt x="15549" y="3285"/>
                </a:lnTo>
                <a:lnTo>
                  <a:pt x="15744" y="3212"/>
                </a:lnTo>
                <a:lnTo>
                  <a:pt x="15939" y="3115"/>
                </a:lnTo>
                <a:close/>
                <a:moveTo>
                  <a:pt x="15866" y="3942"/>
                </a:moveTo>
                <a:lnTo>
                  <a:pt x="15841" y="4429"/>
                </a:lnTo>
                <a:lnTo>
                  <a:pt x="15574" y="4575"/>
                </a:lnTo>
                <a:lnTo>
                  <a:pt x="15330" y="4697"/>
                </a:lnTo>
                <a:lnTo>
                  <a:pt x="15136" y="4818"/>
                </a:lnTo>
                <a:lnTo>
                  <a:pt x="14965" y="4964"/>
                </a:lnTo>
                <a:lnTo>
                  <a:pt x="14892" y="5013"/>
                </a:lnTo>
                <a:lnTo>
                  <a:pt x="14917" y="4405"/>
                </a:lnTo>
                <a:lnTo>
                  <a:pt x="15160" y="4307"/>
                </a:lnTo>
                <a:lnTo>
                  <a:pt x="15403" y="4186"/>
                </a:lnTo>
                <a:lnTo>
                  <a:pt x="15647" y="4064"/>
                </a:lnTo>
                <a:lnTo>
                  <a:pt x="15866" y="3942"/>
                </a:lnTo>
                <a:close/>
                <a:moveTo>
                  <a:pt x="15841" y="4794"/>
                </a:moveTo>
                <a:lnTo>
                  <a:pt x="15841" y="5329"/>
                </a:lnTo>
                <a:lnTo>
                  <a:pt x="15525" y="5500"/>
                </a:lnTo>
                <a:lnTo>
                  <a:pt x="15209" y="5670"/>
                </a:lnTo>
                <a:lnTo>
                  <a:pt x="14892" y="5865"/>
                </a:lnTo>
                <a:lnTo>
                  <a:pt x="14892" y="5256"/>
                </a:lnTo>
                <a:lnTo>
                  <a:pt x="15038" y="5208"/>
                </a:lnTo>
                <a:lnTo>
                  <a:pt x="15403" y="5013"/>
                </a:lnTo>
                <a:lnTo>
                  <a:pt x="15622" y="4891"/>
                </a:lnTo>
                <a:lnTo>
                  <a:pt x="15841" y="4794"/>
                </a:lnTo>
                <a:close/>
                <a:moveTo>
                  <a:pt x="15841" y="5694"/>
                </a:moveTo>
                <a:lnTo>
                  <a:pt x="15841" y="6230"/>
                </a:lnTo>
                <a:lnTo>
                  <a:pt x="15598" y="6376"/>
                </a:lnTo>
                <a:lnTo>
                  <a:pt x="15379" y="6497"/>
                </a:lnTo>
                <a:lnTo>
                  <a:pt x="15136" y="6668"/>
                </a:lnTo>
                <a:lnTo>
                  <a:pt x="15014" y="6765"/>
                </a:lnTo>
                <a:lnTo>
                  <a:pt x="14892" y="6862"/>
                </a:lnTo>
                <a:lnTo>
                  <a:pt x="14892" y="6181"/>
                </a:lnTo>
                <a:lnTo>
                  <a:pt x="15087" y="6108"/>
                </a:lnTo>
                <a:lnTo>
                  <a:pt x="15282" y="6011"/>
                </a:lnTo>
                <a:lnTo>
                  <a:pt x="15841" y="5694"/>
                </a:lnTo>
                <a:close/>
                <a:moveTo>
                  <a:pt x="15817" y="6692"/>
                </a:moveTo>
                <a:lnTo>
                  <a:pt x="15817" y="7179"/>
                </a:lnTo>
                <a:lnTo>
                  <a:pt x="15282" y="7422"/>
                </a:lnTo>
                <a:lnTo>
                  <a:pt x="15087" y="7495"/>
                </a:lnTo>
                <a:lnTo>
                  <a:pt x="14892" y="7592"/>
                </a:lnTo>
                <a:lnTo>
                  <a:pt x="14892" y="7057"/>
                </a:lnTo>
                <a:lnTo>
                  <a:pt x="15038" y="7033"/>
                </a:lnTo>
                <a:lnTo>
                  <a:pt x="15184" y="6984"/>
                </a:lnTo>
                <a:lnTo>
                  <a:pt x="15476" y="6838"/>
                </a:lnTo>
                <a:lnTo>
                  <a:pt x="15817" y="6692"/>
                </a:lnTo>
                <a:close/>
                <a:moveTo>
                  <a:pt x="15817" y="7617"/>
                </a:moveTo>
                <a:lnTo>
                  <a:pt x="15817" y="8079"/>
                </a:lnTo>
                <a:lnTo>
                  <a:pt x="15355" y="8298"/>
                </a:lnTo>
                <a:lnTo>
                  <a:pt x="15136" y="8420"/>
                </a:lnTo>
                <a:lnTo>
                  <a:pt x="14917" y="8566"/>
                </a:lnTo>
                <a:lnTo>
                  <a:pt x="14892" y="7933"/>
                </a:lnTo>
                <a:lnTo>
                  <a:pt x="15111" y="7884"/>
                </a:lnTo>
                <a:lnTo>
                  <a:pt x="15330" y="7811"/>
                </a:lnTo>
                <a:lnTo>
                  <a:pt x="15817" y="7617"/>
                </a:lnTo>
                <a:close/>
                <a:moveTo>
                  <a:pt x="15817" y="8420"/>
                </a:moveTo>
                <a:lnTo>
                  <a:pt x="15817" y="8931"/>
                </a:lnTo>
                <a:lnTo>
                  <a:pt x="15720" y="8955"/>
                </a:lnTo>
                <a:lnTo>
                  <a:pt x="15598" y="9004"/>
                </a:lnTo>
                <a:lnTo>
                  <a:pt x="15452" y="9101"/>
                </a:lnTo>
                <a:lnTo>
                  <a:pt x="15184" y="9271"/>
                </a:lnTo>
                <a:lnTo>
                  <a:pt x="15038" y="9368"/>
                </a:lnTo>
                <a:lnTo>
                  <a:pt x="14917" y="9490"/>
                </a:lnTo>
                <a:lnTo>
                  <a:pt x="14917" y="8882"/>
                </a:lnTo>
                <a:lnTo>
                  <a:pt x="15160" y="8760"/>
                </a:lnTo>
                <a:lnTo>
                  <a:pt x="15817" y="8420"/>
                </a:lnTo>
                <a:close/>
                <a:moveTo>
                  <a:pt x="15817" y="9295"/>
                </a:moveTo>
                <a:lnTo>
                  <a:pt x="15817" y="9782"/>
                </a:lnTo>
                <a:lnTo>
                  <a:pt x="15574" y="9904"/>
                </a:lnTo>
                <a:lnTo>
                  <a:pt x="15355" y="10025"/>
                </a:lnTo>
                <a:lnTo>
                  <a:pt x="15136" y="10147"/>
                </a:lnTo>
                <a:lnTo>
                  <a:pt x="14917" y="10269"/>
                </a:lnTo>
                <a:lnTo>
                  <a:pt x="14917" y="9782"/>
                </a:lnTo>
                <a:lnTo>
                  <a:pt x="15111" y="9709"/>
                </a:lnTo>
                <a:lnTo>
                  <a:pt x="15282" y="9612"/>
                </a:lnTo>
                <a:lnTo>
                  <a:pt x="15622" y="9393"/>
                </a:lnTo>
                <a:lnTo>
                  <a:pt x="15817" y="9295"/>
                </a:lnTo>
                <a:close/>
                <a:moveTo>
                  <a:pt x="15817" y="10244"/>
                </a:moveTo>
                <a:lnTo>
                  <a:pt x="15817" y="10634"/>
                </a:lnTo>
                <a:lnTo>
                  <a:pt x="15574" y="10804"/>
                </a:lnTo>
                <a:lnTo>
                  <a:pt x="15403" y="10950"/>
                </a:lnTo>
                <a:lnTo>
                  <a:pt x="14941" y="11242"/>
                </a:lnTo>
                <a:lnTo>
                  <a:pt x="14917" y="10682"/>
                </a:lnTo>
                <a:lnTo>
                  <a:pt x="15087" y="10609"/>
                </a:lnTo>
                <a:lnTo>
                  <a:pt x="15257" y="10536"/>
                </a:lnTo>
                <a:lnTo>
                  <a:pt x="15549" y="10366"/>
                </a:lnTo>
                <a:lnTo>
                  <a:pt x="15817" y="10244"/>
                </a:lnTo>
                <a:close/>
                <a:moveTo>
                  <a:pt x="15817" y="11145"/>
                </a:moveTo>
                <a:lnTo>
                  <a:pt x="15817" y="11850"/>
                </a:lnTo>
                <a:lnTo>
                  <a:pt x="15622" y="11972"/>
                </a:lnTo>
                <a:lnTo>
                  <a:pt x="15501" y="12069"/>
                </a:lnTo>
                <a:lnTo>
                  <a:pt x="14965" y="12459"/>
                </a:lnTo>
                <a:lnTo>
                  <a:pt x="14941" y="11656"/>
                </a:lnTo>
                <a:lnTo>
                  <a:pt x="15111" y="11583"/>
                </a:lnTo>
                <a:lnTo>
                  <a:pt x="15282" y="11485"/>
                </a:lnTo>
                <a:lnTo>
                  <a:pt x="15598" y="11291"/>
                </a:lnTo>
                <a:lnTo>
                  <a:pt x="15817" y="11145"/>
                </a:lnTo>
                <a:close/>
                <a:moveTo>
                  <a:pt x="15817" y="12337"/>
                </a:moveTo>
                <a:lnTo>
                  <a:pt x="15817" y="13091"/>
                </a:lnTo>
                <a:lnTo>
                  <a:pt x="15549" y="13237"/>
                </a:lnTo>
                <a:lnTo>
                  <a:pt x="15282" y="13432"/>
                </a:lnTo>
                <a:lnTo>
                  <a:pt x="15136" y="13529"/>
                </a:lnTo>
                <a:lnTo>
                  <a:pt x="14965" y="13651"/>
                </a:lnTo>
                <a:lnTo>
                  <a:pt x="14965" y="12872"/>
                </a:lnTo>
                <a:lnTo>
                  <a:pt x="15136" y="12775"/>
                </a:lnTo>
                <a:lnTo>
                  <a:pt x="15282" y="12702"/>
                </a:lnTo>
                <a:lnTo>
                  <a:pt x="15574" y="12507"/>
                </a:lnTo>
                <a:lnTo>
                  <a:pt x="15817" y="12337"/>
                </a:lnTo>
                <a:close/>
                <a:moveTo>
                  <a:pt x="15817" y="13481"/>
                </a:moveTo>
                <a:lnTo>
                  <a:pt x="15841" y="13919"/>
                </a:lnTo>
                <a:lnTo>
                  <a:pt x="15452" y="14138"/>
                </a:lnTo>
                <a:lnTo>
                  <a:pt x="15087" y="14405"/>
                </a:lnTo>
                <a:lnTo>
                  <a:pt x="14990" y="14478"/>
                </a:lnTo>
                <a:lnTo>
                  <a:pt x="14965" y="13992"/>
                </a:lnTo>
                <a:lnTo>
                  <a:pt x="15209" y="13870"/>
                </a:lnTo>
                <a:lnTo>
                  <a:pt x="15403" y="13748"/>
                </a:lnTo>
                <a:lnTo>
                  <a:pt x="15817" y="13481"/>
                </a:lnTo>
                <a:close/>
                <a:moveTo>
                  <a:pt x="15841" y="14381"/>
                </a:moveTo>
                <a:lnTo>
                  <a:pt x="15866" y="14795"/>
                </a:lnTo>
                <a:lnTo>
                  <a:pt x="15720" y="14868"/>
                </a:lnTo>
                <a:lnTo>
                  <a:pt x="15598" y="14965"/>
                </a:lnTo>
                <a:lnTo>
                  <a:pt x="15355" y="15135"/>
                </a:lnTo>
                <a:lnTo>
                  <a:pt x="14990" y="15354"/>
                </a:lnTo>
                <a:lnTo>
                  <a:pt x="14990" y="14941"/>
                </a:lnTo>
                <a:lnTo>
                  <a:pt x="15160" y="14843"/>
                </a:lnTo>
                <a:lnTo>
                  <a:pt x="15330" y="14722"/>
                </a:lnTo>
                <a:lnTo>
                  <a:pt x="15622" y="14503"/>
                </a:lnTo>
                <a:lnTo>
                  <a:pt x="15841" y="14381"/>
                </a:lnTo>
                <a:close/>
                <a:moveTo>
                  <a:pt x="15866" y="15330"/>
                </a:moveTo>
                <a:lnTo>
                  <a:pt x="15890" y="15865"/>
                </a:lnTo>
                <a:lnTo>
                  <a:pt x="15866" y="15865"/>
                </a:lnTo>
                <a:lnTo>
                  <a:pt x="15695" y="15914"/>
                </a:lnTo>
                <a:lnTo>
                  <a:pt x="15549" y="15963"/>
                </a:lnTo>
                <a:lnTo>
                  <a:pt x="15257" y="16157"/>
                </a:lnTo>
                <a:lnTo>
                  <a:pt x="15014" y="16279"/>
                </a:lnTo>
                <a:lnTo>
                  <a:pt x="14990" y="15768"/>
                </a:lnTo>
                <a:lnTo>
                  <a:pt x="15136" y="15719"/>
                </a:lnTo>
                <a:lnTo>
                  <a:pt x="15282" y="15646"/>
                </a:lnTo>
                <a:lnTo>
                  <a:pt x="15574" y="15500"/>
                </a:lnTo>
                <a:lnTo>
                  <a:pt x="15866" y="15330"/>
                </a:lnTo>
                <a:close/>
                <a:moveTo>
                  <a:pt x="15890" y="16230"/>
                </a:moveTo>
                <a:lnTo>
                  <a:pt x="15890" y="16644"/>
                </a:lnTo>
                <a:lnTo>
                  <a:pt x="15793" y="16644"/>
                </a:lnTo>
                <a:lnTo>
                  <a:pt x="15598" y="16717"/>
                </a:lnTo>
                <a:lnTo>
                  <a:pt x="15403" y="16790"/>
                </a:lnTo>
                <a:lnTo>
                  <a:pt x="15184" y="16887"/>
                </a:lnTo>
                <a:lnTo>
                  <a:pt x="15014" y="17009"/>
                </a:lnTo>
                <a:lnTo>
                  <a:pt x="15014" y="16644"/>
                </a:lnTo>
                <a:lnTo>
                  <a:pt x="15160" y="16595"/>
                </a:lnTo>
                <a:lnTo>
                  <a:pt x="15306" y="16522"/>
                </a:lnTo>
                <a:lnTo>
                  <a:pt x="15598" y="16401"/>
                </a:lnTo>
                <a:lnTo>
                  <a:pt x="15890" y="16230"/>
                </a:lnTo>
                <a:close/>
                <a:moveTo>
                  <a:pt x="12629" y="2166"/>
                </a:moveTo>
                <a:lnTo>
                  <a:pt x="13627" y="2239"/>
                </a:lnTo>
                <a:lnTo>
                  <a:pt x="14600" y="2239"/>
                </a:lnTo>
                <a:lnTo>
                  <a:pt x="14527" y="3285"/>
                </a:lnTo>
                <a:lnTo>
                  <a:pt x="14479" y="4380"/>
                </a:lnTo>
                <a:lnTo>
                  <a:pt x="14454" y="4380"/>
                </a:lnTo>
                <a:lnTo>
                  <a:pt x="14430" y="4405"/>
                </a:lnTo>
                <a:lnTo>
                  <a:pt x="14454" y="4429"/>
                </a:lnTo>
                <a:lnTo>
                  <a:pt x="14479" y="4429"/>
                </a:lnTo>
                <a:lnTo>
                  <a:pt x="14430" y="6059"/>
                </a:lnTo>
                <a:lnTo>
                  <a:pt x="14430" y="7738"/>
                </a:lnTo>
                <a:lnTo>
                  <a:pt x="14430" y="9441"/>
                </a:lnTo>
                <a:lnTo>
                  <a:pt x="14454" y="11169"/>
                </a:lnTo>
                <a:lnTo>
                  <a:pt x="14527" y="14527"/>
                </a:lnTo>
                <a:lnTo>
                  <a:pt x="14552" y="16109"/>
                </a:lnTo>
                <a:lnTo>
                  <a:pt x="14552" y="17617"/>
                </a:lnTo>
                <a:lnTo>
                  <a:pt x="14138" y="17617"/>
                </a:lnTo>
                <a:lnTo>
                  <a:pt x="13724" y="17593"/>
                </a:lnTo>
                <a:lnTo>
                  <a:pt x="13286" y="17593"/>
                </a:lnTo>
                <a:lnTo>
                  <a:pt x="12873" y="17568"/>
                </a:lnTo>
                <a:lnTo>
                  <a:pt x="9637" y="17593"/>
                </a:lnTo>
                <a:lnTo>
                  <a:pt x="6425" y="17593"/>
                </a:lnTo>
                <a:lnTo>
                  <a:pt x="5232" y="17544"/>
                </a:lnTo>
                <a:lnTo>
                  <a:pt x="4016" y="17520"/>
                </a:lnTo>
                <a:lnTo>
                  <a:pt x="2434" y="17520"/>
                </a:lnTo>
                <a:lnTo>
                  <a:pt x="1899" y="17544"/>
                </a:lnTo>
                <a:lnTo>
                  <a:pt x="1923" y="17495"/>
                </a:lnTo>
                <a:lnTo>
                  <a:pt x="1923" y="17447"/>
                </a:lnTo>
                <a:lnTo>
                  <a:pt x="1899" y="17252"/>
                </a:lnTo>
                <a:lnTo>
                  <a:pt x="1899" y="16936"/>
                </a:lnTo>
                <a:lnTo>
                  <a:pt x="1899" y="16620"/>
                </a:lnTo>
                <a:lnTo>
                  <a:pt x="1972" y="14040"/>
                </a:lnTo>
                <a:lnTo>
                  <a:pt x="2021" y="12751"/>
                </a:lnTo>
                <a:lnTo>
                  <a:pt x="2021" y="11485"/>
                </a:lnTo>
                <a:lnTo>
                  <a:pt x="2045" y="8955"/>
                </a:lnTo>
                <a:lnTo>
                  <a:pt x="2021" y="5208"/>
                </a:lnTo>
                <a:lnTo>
                  <a:pt x="1996" y="3164"/>
                </a:lnTo>
                <a:lnTo>
                  <a:pt x="1972" y="2507"/>
                </a:lnTo>
                <a:lnTo>
                  <a:pt x="1948" y="2190"/>
                </a:lnTo>
                <a:lnTo>
                  <a:pt x="2459" y="2263"/>
                </a:lnTo>
                <a:lnTo>
                  <a:pt x="2970" y="2312"/>
                </a:lnTo>
                <a:lnTo>
                  <a:pt x="3505" y="2336"/>
                </a:lnTo>
                <a:lnTo>
                  <a:pt x="4040" y="2336"/>
                </a:lnTo>
                <a:lnTo>
                  <a:pt x="5111" y="2288"/>
                </a:lnTo>
                <a:lnTo>
                  <a:pt x="6133" y="2239"/>
                </a:lnTo>
                <a:lnTo>
                  <a:pt x="7398" y="2215"/>
                </a:lnTo>
                <a:lnTo>
                  <a:pt x="9393" y="2190"/>
                </a:lnTo>
                <a:lnTo>
                  <a:pt x="11364" y="2166"/>
                </a:lnTo>
                <a:close/>
                <a:moveTo>
                  <a:pt x="15890" y="16912"/>
                </a:moveTo>
                <a:lnTo>
                  <a:pt x="15890" y="16960"/>
                </a:lnTo>
                <a:lnTo>
                  <a:pt x="15890" y="17350"/>
                </a:lnTo>
                <a:lnTo>
                  <a:pt x="15768" y="17350"/>
                </a:lnTo>
                <a:lnTo>
                  <a:pt x="15671" y="17398"/>
                </a:lnTo>
                <a:lnTo>
                  <a:pt x="15452" y="17520"/>
                </a:lnTo>
                <a:lnTo>
                  <a:pt x="15209" y="17666"/>
                </a:lnTo>
                <a:lnTo>
                  <a:pt x="15136" y="17593"/>
                </a:lnTo>
                <a:lnTo>
                  <a:pt x="15087" y="17568"/>
                </a:lnTo>
                <a:lnTo>
                  <a:pt x="15014" y="17544"/>
                </a:lnTo>
                <a:lnTo>
                  <a:pt x="15014" y="17301"/>
                </a:lnTo>
                <a:lnTo>
                  <a:pt x="15233" y="17228"/>
                </a:lnTo>
                <a:lnTo>
                  <a:pt x="15452" y="17131"/>
                </a:lnTo>
                <a:lnTo>
                  <a:pt x="15890" y="16912"/>
                </a:lnTo>
                <a:close/>
                <a:moveTo>
                  <a:pt x="8469" y="18663"/>
                </a:moveTo>
                <a:lnTo>
                  <a:pt x="8590" y="18712"/>
                </a:lnTo>
                <a:lnTo>
                  <a:pt x="8663" y="18809"/>
                </a:lnTo>
                <a:lnTo>
                  <a:pt x="8761" y="18980"/>
                </a:lnTo>
                <a:lnTo>
                  <a:pt x="8785" y="19077"/>
                </a:lnTo>
                <a:lnTo>
                  <a:pt x="8785" y="19199"/>
                </a:lnTo>
                <a:lnTo>
                  <a:pt x="8785" y="19320"/>
                </a:lnTo>
                <a:lnTo>
                  <a:pt x="8785" y="19442"/>
                </a:lnTo>
                <a:lnTo>
                  <a:pt x="8761" y="19539"/>
                </a:lnTo>
                <a:lnTo>
                  <a:pt x="8712" y="19661"/>
                </a:lnTo>
                <a:lnTo>
                  <a:pt x="8639" y="19758"/>
                </a:lnTo>
                <a:lnTo>
                  <a:pt x="8542" y="19831"/>
                </a:lnTo>
                <a:lnTo>
                  <a:pt x="8420" y="19904"/>
                </a:lnTo>
                <a:lnTo>
                  <a:pt x="8274" y="19929"/>
                </a:lnTo>
                <a:lnTo>
                  <a:pt x="8128" y="19929"/>
                </a:lnTo>
                <a:lnTo>
                  <a:pt x="8006" y="19880"/>
                </a:lnTo>
                <a:lnTo>
                  <a:pt x="7860" y="19831"/>
                </a:lnTo>
                <a:lnTo>
                  <a:pt x="7763" y="19734"/>
                </a:lnTo>
                <a:lnTo>
                  <a:pt x="7690" y="19612"/>
                </a:lnTo>
                <a:lnTo>
                  <a:pt x="7641" y="19491"/>
                </a:lnTo>
                <a:lnTo>
                  <a:pt x="7641" y="19345"/>
                </a:lnTo>
                <a:lnTo>
                  <a:pt x="7666" y="19174"/>
                </a:lnTo>
                <a:lnTo>
                  <a:pt x="7714" y="19053"/>
                </a:lnTo>
                <a:lnTo>
                  <a:pt x="7787" y="18907"/>
                </a:lnTo>
                <a:lnTo>
                  <a:pt x="7885" y="18809"/>
                </a:lnTo>
                <a:lnTo>
                  <a:pt x="7958" y="18736"/>
                </a:lnTo>
                <a:lnTo>
                  <a:pt x="8031" y="18761"/>
                </a:lnTo>
                <a:lnTo>
                  <a:pt x="8104" y="18736"/>
                </a:lnTo>
                <a:lnTo>
                  <a:pt x="8201" y="18712"/>
                </a:lnTo>
                <a:lnTo>
                  <a:pt x="8250" y="18712"/>
                </a:lnTo>
                <a:lnTo>
                  <a:pt x="8298" y="18688"/>
                </a:lnTo>
                <a:lnTo>
                  <a:pt x="8323" y="18663"/>
                </a:lnTo>
                <a:close/>
                <a:moveTo>
                  <a:pt x="8347" y="18177"/>
                </a:moveTo>
                <a:lnTo>
                  <a:pt x="8152" y="18201"/>
                </a:lnTo>
                <a:lnTo>
                  <a:pt x="8055" y="18250"/>
                </a:lnTo>
                <a:lnTo>
                  <a:pt x="7982" y="18298"/>
                </a:lnTo>
                <a:lnTo>
                  <a:pt x="7885" y="18323"/>
                </a:lnTo>
                <a:lnTo>
                  <a:pt x="7763" y="18347"/>
                </a:lnTo>
                <a:lnTo>
                  <a:pt x="7666" y="18420"/>
                </a:lnTo>
                <a:lnTo>
                  <a:pt x="7568" y="18469"/>
                </a:lnTo>
                <a:lnTo>
                  <a:pt x="7471" y="18566"/>
                </a:lnTo>
                <a:lnTo>
                  <a:pt x="7398" y="18663"/>
                </a:lnTo>
                <a:lnTo>
                  <a:pt x="7349" y="18761"/>
                </a:lnTo>
                <a:lnTo>
                  <a:pt x="7276" y="18882"/>
                </a:lnTo>
                <a:lnTo>
                  <a:pt x="7228" y="19126"/>
                </a:lnTo>
                <a:lnTo>
                  <a:pt x="7179" y="19369"/>
                </a:lnTo>
                <a:lnTo>
                  <a:pt x="7179" y="19515"/>
                </a:lnTo>
                <a:lnTo>
                  <a:pt x="7203" y="19637"/>
                </a:lnTo>
                <a:lnTo>
                  <a:pt x="7252" y="19758"/>
                </a:lnTo>
                <a:lnTo>
                  <a:pt x="7301" y="19880"/>
                </a:lnTo>
                <a:lnTo>
                  <a:pt x="7349" y="19977"/>
                </a:lnTo>
                <a:lnTo>
                  <a:pt x="7447" y="20075"/>
                </a:lnTo>
                <a:lnTo>
                  <a:pt x="7520" y="20148"/>
                </a:lnTo>
                <a:lnTo>
                  <a:pt x="7641" y="20221"/>
                </a:lnTo>
                <a:lnTo>
                  <a:pt x="7739" y="20294"/>
                </a:lnTo>
                <a:lnTo>
                  <a:pt x="7860" y="20342"/>
                </a:lnTo>
                <a:lnTo>
                  <a:pt x="7982" y="20367"/>
                </a:lnTo>
                <a:lnTo>
                  <a:pt x="8104" y="20391"/>
                </a:lnTo>
                <a:lnTo>
                  <a:pt x="8225" y="20391"/>
                </a:lnTo>
                <a:lnTo>
                  <a:pt x="8371" y="20367"/>
                </a:lnTo>
                <a:lnTo>
                  <a:pt x="8493" y="20342"/>
                </a:lnTo>
                <a:lnTo>
                  <a:pt x="8615" y="20294"/>
                </a:lnTo>
                <a:lnTo>
                  <a:pt x="8809" y="20196"/>
                </a:lnTo>
                <a:lnTo>
                  <a:pt x="8955" y="20050"/>
                </a:lnTo>
                <a:lnTo>
                  <a:pt x="9053" y="19880"/>
                </a:lnTo>
                <a:lnTo>
                  <a:pt x="9150" y="19685"/>
                </a:lnTo>
                <a:lnTo>
                  <a:pt x="9199" y="19491"/>
                </a:lnTo>
                <a:lnTo>
                  <a:pt x="9199" y="19272"/>
                </a:lnTo>
                <a:lnTo>
                  <a:pt x="9199" y="19053"/>
                </a:lnTo>
                <a:lnTo>
                  <a:pt x="9174" y="18858"/>
                </a:lnTo>
                <a:lnTo>
                  <a:pt x="9101" y="18688"/>
                </a:lnTo>
                <a:lnTo>
                  <a:pt x="9004" y="18517"/>
                </a:lnTo>
                <a:lnTo>
                  <a:pt x="8882" y="18371"/>
                </a:lnTo>
                <a:lnTo>
                  <a:pt x="8712" y="18250"/>
                </a:lnTo>
                <a:lnTo>
                  <a:pt x="8542" y="18201"/>
                </a:lnTo>
                <a:lnTo>
                  <a:pt x="8347" y="18177"/>
                </a:lnTo>
                <a:close/>
                <a:moveTo>
                  <a:pt x="2532" y="463"/>
                </a:moveTo>
                <a:lnTo>
                  <a:pt x="3018" y="487"/>
                </a:lnTo>
                <a:lnTo>
                  <a:pt x="3943" y="536"/>
                </a:lnTo>
                <a:lnTo>
                  <a:pt x="4843" y="560"/>
                </a:lnTo>
                <a:lnTo>
                  <a:pt x="8298" y="585"/>
                </a:lnTo>
                <a:lnTo>
                  <a:pt x="11729" y="585"/>
                </a:lnTo>
                <a:lnTo>
                  <a:pt x="13554" y="560"/>
                </a:lnTo>
                <a:lnTo>
                  <a:pt x="13530" y="585"/>
                </a:lnTo>
                <a:lnTo>
                  <a:pt x="13530" y="633"/>
                </a:lnTo>
                <a:lnTo>
                  <a:pt x="13505" y="658"/>
                </a:lnTo>
                <a:lnTo>
                  <a:pt x="13530" y="682"/>
                </a:lnTo>
                <a:lnTo>
                  <a:pt x="13554" y="706"/>
                </a:lnTo>
                <a:lnTo>
                  <a:pt x="13627" y="731"/>
                </a:lnTo>
                <a:lnTo>
                  <a:pt x="13724" y="731"/>
                </a:lnTo>
                <a:lnTo>
                  <a:pt x="13846" y="706"/>
                </a:lnTo>
                <a:lnTo>
                  <a:pt x="14065" y="633"/>
                </a:lnTo>
                <a:lnTo>
                  <a:pt x="14260" y="560"/>
                </a:lnTo>
                <a:lnTo>
                  <a:pt x="14892" y="609"/>
                </a:lnTo>
                <a:lnTo>
                  <a:pt x="14917" y="609"/>
                </a:lnTo>
                <a:lnTo>
                  <a:pt x="15063" y="658"/>
                </a:lnTo>
                <a:lnTo>
                  <a:pt x="14965" y="682"/>
                </a:lnTo>
                <a:lnTo>
                  <a:pt x="14844" y="731"/>
                </a:lnTo>
                <a:lnTo>
                  <a:pt x="14625" y="852"/>
                </a:lnTo>
                <a:lnTo>
                  <a:pt x="14260" y="1096"/>
                </a:lnTo>
                <a:lnTo>
                  <a:pt x="13749" y="1387"/>
                </a:lnTo>
                <a:lnTo>
                  <a:pt x="13505" y="1558"/>
                </a:lnTo>
                <a:lnTo>
                  <a:pt x="13286" y="1728"/>
                </a:lnTo>
                <a:lnTo>
                  <a:pt x="12824" y="1704"/>
                </a:lnTo>
                <a:lnTo>
                  <a:pt x="9564" y="1704"/>
                </a:lnTo>
                <a:lnTo>
                  <a:pt x="7593" y="1728"/>
                </a:lnTo>
                <a:lnTo>
                  <a:pt x="6327" y="1777"/>
                </a:lnTo>
                <a:lnTo>
                  <a:pt x="5135" y="1825"/>
                </a:lnTo>
                <a:lnTo>
                  <a:pt x="3943" y="1850"/>
                </a:lnTo>
                <a:lnTo>
                  <a:pt x="3359" y="1850"/>
                </a:lnTo>
                <a:lnTo>
                  <a:pt x="2751" y="1825"/>
                </a:lnTo>
                <a:lnTo>
                  <a:pt x="2167" y="1777"/>
                </a:lnTo>
                <a:lnTo>
                  <a:pt x="1583" y="1728"/>
                </a:lnTo>
                <a:lnTo>
                  <a:pt x="1510" y="1728"/>
                </a:lnTo>
                <a:lnTo>
                  <a:pt x="1437" y="1752"/>
                </a:lnTo>
                <a:lnTo>
                  <a:pt x="1412" y="1825"/>
                </a:lnTo>
                <a:lnTo>
                  <a:pt x="1388" y="1898"/>
                </a:lnTo>
                <a:lnTo>
                  <a:pt x="1388" y="1971"/>
                </a:lnTo>
                <a:lnTo>
                  <a:pt x="1412" y="2020"/>
                </a:lnTo>
                <a:lnTo>
                  <a:pt x="1461" y="2093"/>
                </a:lnTo>
                <a:lnTo>
                  <a:pt x="1534" y="2117"/>
                </a:lnTo>
                <a:lnTo>
                  <a:pt x="1534" y="2385"/>
                </a:lnTo>
                <a:lnTo>
                  <a:pt x="1558" y="2823"/>
                </a:lnTo>
                <a:lnTo>
                  <a:pt x="1534" y="4015"/>
                </a:lnTo>
                <a:lnTo>
                  <a:pt x="1510" y="5281"/>
                </a:lnTo>
                <a:lnTo>
                  <a:pt x="1485" y="6108"/>
                </a:lnTo>
                <a:lnTo>
                  <a:pt x="1461" y="6668"/>
                </a:lnTo>
                <a:lnTo>
                  <a:pt x="1437" y="7227"/>
                </a:lnTo>
                <a:lnTo>
                  <a:pt x="1461" y="8371"/>
                </a:lnTo>
                <a:lnTo>
                  <a:pt x="1510" y="9490"/>
                </a:lnTo>
                <a:lnTo>
                  <a:pt x="1510" y="10634"/>
                </a:lnTo>
                <a:lnTo>
                  <a:pt x="1485" y="13481"/>
                </a:lnTo>
                <a:lnTo>
                  <a:pt x="1461" y="14965"/>
                </a:lnTo>
                <a:lnTo>
                  <a:pt x="1412" y="16303"/>
                </a:lnTo>
                <a:lnTo>
                  <a:pt x="1339" y="16960"/>
                </a:lnTo>
                <a:lnTo>
                  <a:pt x="1339" y="17131"/>
                </a:lnTo>
                <a:lnTo>
                  <a:pt x="1364" y="17301"/>
                </a:lnTo>
                <a:lnTo>
                  <a:pt x="1388" y="17447"/>
                </a:lnTo>
                <a:lnTo>
                  <a:pt x="1437" y="17568"/>
                </a:lnTo>
                <a:lnTo>
                  <a:pt x="1485" y="17641"/>
                </a:lnTo>
                <a:lnTo>
                  <a:pt x="1437" y="17739"/>
                </a:lnTo>
                <a:lnTo>
                  <a:pt x="1437" y="17836"/>
                </a:lnTo>
                <a:lnTo>
                  <a:pt x="1485" y="17933"/>
                </a:lnTo>
                <a:lnTo>
                  <a:pt x="1510" y="17958"/>
                </a:lnTo>
                <a:lnTo>
                  <a:pt x="1583" y="17982"/>
                </a:lnTo>
                <a:lnTo>
                  <a:pt x="1875" y="18006"/>
                </a:lnTo>
                <a:lnTo>
                  <a:pt x="2167" y="18031"/>
                </a:lnTo>
                <a:lnTo>
                  <a:pt x="2799" y="18055"/>
                </a:lnTo>
                <a:lnTo>
                  <a:pt x="4016" y="18006"/>
                </a:lnTo>
                <a:lnTo>
                  <a:pt x="7252" y="18031"/>
                </a:lnTo>
                <a:lnTo>
                  <a:pt x="9247" y="18055"/>
                </a:lnTo>
                <a:lnTo>
                  <a:pt x="10488" y="18079"/>
                </a:lnTo>
                <a:lnTo>
                  <a:pt x="11145" y="18104"/>
                </a:lnTo>
                <a:lnTo>
                  <a:pt x="11778" y="18104"/>
                </a:lnTo>
                <a:lnTo>
                  <a:pt x="13043" y="18055"/>
                </a:lnTo>
                <a:lnTo>
                  <a:pt x="13481" y="18055"/>
                </a:lnTo>
                <a:lnTo>
                  <a:pt x="13919" y="18079"/>
                </a:lnTo>
                <a:lnTo>
                  <a:pt x="14333" y="18104"/>
                </a:lnTo>
                <a:lnTo>
                  <a:pt x="14771" y="18079"/>
                </a:lnTo>
                <a:lnTo>
                  <a:pt x="14819" y="18079"/>
                </a:lnTo>
                <a:lnTo>
                  <a:pt x="14844" y="18055"/>
                </a:lnTo>
                <a:lnTo>
                  <a:pt x="15063" y="18031"/>
                </a:lnTo>
                <a:lnTo>
                  <a:pt x="15136" y="18006"/>
                </a:lnTo>
                <a:lnTo>
                  <a:pt x="15184" y="17958"/>
                </a:lnTo>
                <a:lnTo>
                  <a:pt x="15209" y="17909"/>
                </a:lnTo>
                <a:lnTo>
                  <a:pt x="15233" y="17860"/>
                </a:lnTo>
                <a:lnTo>
                  <a:pt x="15598" y="17690"/>
                </a:lnTo>
                <a:lnTo>
                  <a:pt x="15744" y="17617"/>
                </a:lnTo>
                <a:lnTo>
                  <a:pt x="15890" y="17520"/>
                </a:lnTo>
                <a:lnTo>
                  <a:pt x="15890" y="17909"/>
                </a:lnTo>
                <a:lnTo>
                  <a:pt x="15744" y="18006"/>
                </a:lnTo>
                <a:lnTo>
                  <a:pt x="15598" y="18104"/>
                </a:lnTo>
                <a:lnTo>
                  <a:pt x="15257" y="18250"/>
                </a:lnTo>
                <a:lnTo>
                  <a:pt x="14917" y="18371"/>
                </a:lnTo>
                <a:lnTo>
                  <a:pt x="14235" y="18566"/>
                </a:lnTo>
                <a:lnTo>
                  <a:pt x="13919" y="18688"/>
                </a:lnTo>
                <a:lnTo>
                  <a:pt x="13773" y="18761"/>
                </a:lnTo>
                <a:lnTo>
                  <a:pt x="13627" y="18858"/>
                </a:lnTo>
                <a:lnTo>
                  <a:pt x="13578" y="18931"/>
                </a:lnTo>
                <a:lnTo>
                  <a:pt x="13578" y="18980"/>
                </a:lnTo>
                <a:lnTo>
                  <a:pt x="13603" y="19053"/>
                </a:lnTo>
                <a:lnTo>
                  <a:pt x="13676" y="19053"/>
                </a:lnTo>
                <a:lnTo>
                  <a:pt x="14016" y="19028"/>
                </a:lnTo>
                <a:lnTo>
                  <a:pt x="14357" y="18980"/>
                </a:lnTo>
                <a:lnTo>
                  <a:pt x="15038" y="18785"/>
                </a:lnTo>
                <a:lnTo>
                  <a:pt x="15476" y="18663"/>
                </a:lnTo>
                <a:lnTo>
                  <a:pt x="15695" y="18566"/>
                </a:lnTo>
                <a:lnTo>
                  <a:pt x="15890" y="18469"/>
                </a:lnTo>
                <a:lnTo>
                  <a:pt x="15890" y="18785"/>
                </a:lnTo>
                <a:lnTo>
                  <a:pt x="15622" y="18858"/>
                </a:lnTo>
                <a:lnTo>
                  <a:pt x="15355" y="18931"/>
                </a:lnTo>
                <a:lnTo>
                  <a:pt x="14844" y="19101"/>
                </a:lnTo>
                <a:lnTo>
                  <a:pt x="14527" y="19223"/>
                </a:lnTo>
                <a:lnTo>
                  <a:pt x="14235" y="19320"/>
                </a:lnTo>
                <a:lnTo>
                  <a:pt x="13943" y="19466"/>
                </a:lnTo>
                <a:lnTo>
                  <a:pt x="13676" y="19637"/>
                </a:lnTo>
                <a:lnTo>
                  <a:pt x="13676" y="19685"/>
                </a:lnTo>
                <a:lnTo>
                  <a:pt x="13676" y="19710"/>
                </a:lnTo>
                <a:lnTo>
                  <a:pt x="13700" y="19734"/>
                </a:lnTo>
                <a:lnTo>
                  <a:pt x="13724" y="19734"/>
                </a:lnTo>
                <a:lnTo>
                  <a:pt x="14041" y="19685"/>
                </a:lnTo>
                <a:lnTo>
                  <a:pt x="14333" y="19612"/>
                </a:lnTo>
                <a:lnTo>
                  <a:pt x="14917" y="19442"/>
                </a:lnTo>
                <a:lnTo>
                  <a:pt x="15403" y="19320"/>
                </a:lnTo>
                <a:lnTo>
                  <a:pt x="15671" y="19247"/>
                </a:lnTo>
                <a:lnTo>
                  <a:pt x="15914" y="19150"/>
                </a:lnTo>
                <a:lnTo>
                  <a:pt x="15914" y="19466"/>
                </a:lnTo>
                <a:lnTo>
                  <a:pt x="15647" y="19515"/>
                </a:lnTo>
                <a:lnTo>
                  <a:pt x="15379" y="19612"/>
                </a:lnTo>
                <a:lnTo>
                  <a:pt x="14892" y="19831"/>
                </a:lnTo>
                <a:lnTo>
                  <a:pt x="14381" y="20050"/>
                </a:lnTo>
                <a:lnTo>
                  <a:pt x="13895" y="20294"/>
                </a:lnTo>
                <a:lnTo>
                  <a:pt x="13895" y="20318"/>
                </a:lnTo>
                <a:lnTo>
                  <a:pt x="13919" y="20342"/>
                </a:lnTo>
                <a:lnTo>
                  <a:pt x="14162" y="20342"/>
                </a:lnTo>
                <a:lnTo>
                  <a:pt x="14430" y="20294"/>
                </a:lnTo>
                <a:lnTo>
                  <a:pt x="14673" y="20245"/>
                </a:lnTo>
                <a:lnTo>
                  <a:pt x="14941" y="20172"/>
                </a:lnTo>
                <a:lnTo>
                  <a:pt x="15428" y="20026"/>
                </a:lnTo>
                <a:lnTo>
                  <a:pt x="15914" y="19831"/>
                </a:lnTo>
                <a:lnTo>
                  <a:pt x="15914" y="19856"/>
                </a:lnTo>
                <a:lnTo>
                  <a:pt x="15817" y="20050"/>
                </a:lnTo>
                <a:lnTo>
                  <a:pt x="15720" y="20196"/>
                </a:lnTo>
                <a:lnTo>
                  <a:pt x="15598" y="20294"/>
                </a:lnTo>
                <a:lnTo>
                  <a:pt x="15452" y="20391"/>
                </a:lnTo>
                <a:lnTo>
                  <a:pt x="15282" y="20440"/>
                </a:lnTo>
                <a:lnTo>
                  <a:pt x="15111" y="20488"/>
                </a:lnTo>
                <a:lnTo>
                  <a:pt x="14746" y="20537"/>
                </a:lnTo>
                <a:lnTo>
                  <a:pt x="14381" y="20561"/>
                </a:lnTo>
                <a:lnTo>
                  <a:pt x="13992" y="20561"/>
                </a:lnTo>
                <a:lnTo>
                  <a:pt x="13213" y="20513"/>
                </a:lnTo>
                <a:lnTo>
                  <a:pt x="12410" y="20513"/>
                </a:lnTo>
                <a:lnTo>
                  <a:pt x="11632" y="20537"/>
                </a:lnTo>
                <a:lnTo>
                  <a:pt x="8006" y="20561"/>
                </a:lnTo>
                <a:lnTo>
                  <a:pt x="4405" y="20561"/>
                </a:lnTo>
                <a:lnTo>
                  <a:pt x="2848" y="20513"/>
                </a:lnTo>
                <a:lnTo>
                  <a:pt x="1753" y="20513"/>
                </a:lnTo>
                <a:lnTo>
                  <a:pt x="1631" y="20464"/>
                </a:lnTo>
                <a:lnTo>
                  <a:pt x="1339" y="20342"/>
                </a:lnTo>
                <a:lnTo>
                  <a:pt x="1169" y="20269"/>
                </a:lnTo>
                <a:lnTo>
                  <a:pt x="1023" y="20172"/>
                </a:lnTo>
                <a:lnTo>
                  <a:pt x="877" y="20050"/>
                </a:lnTo>
                <a:lnTo>
                  <a:pt x="780" y="19929"/>
                </a:lnTo>
                <a:lnTo>
                  <a:pt x="707" y="19807"/>
                </a:lnTo>
                <a:lnTo>
                  <a:pt x="658" y="19661"/>
                </a:lnTo>
                <a:lnTo>
                  <a:pt x="609" y="19393"/>
                </a:lnTo>
                <a:lnTo>
                  <a:pt x="561" y="19101"/>
                </a:lnTo>
                <a:lnTo>
                  <a:pt x="561" y="18834"/>
                </a:lnTo>
                <a:lnTo>
                  <a:pt x="536" y="17131"/>
                </a:lnTo>
                <a:lnTo>
                  <a:pt x="561" y="15427"/>
                </a:lnTo>
                <a:lnTo>
                  <a:pt x="536" y="13091"/>
                </a:lnTo>
                <a:lnTo>
                  <a:pt x="488" y="9247"/>
                </a:lnTo>
                <a:lnTo>
                  <a:pt x="463" y="5402"/>
                </a:lnTo>
                <a:lnTo>
                  <a:pt x="463" y="3967"/>
                </a:lnTo>
                <a:lnTo>
                  <a:pt x="488" y="3139"/>
                </a:lnTo>
                <a:lnTo>
                  <a:pt x="512" y="2653"/>
                </a:lnTo>
                <a:lnTo>
                  <a:pt x="585" y="2142"/>
                </a:lnTo>
                <a:lnTo>
                  <a:pt x="682" y="1655"/>
                </a:lnTo>
                <a:lnTo>
                  <a:pt x="828" y="1168"/>
                </a:lnTo>
                <a:lnTo>
                  <a:pt x="901" y="1023"/>
                </a:lnTo>
                <a:lnTo>
                  <a:pt x="1023" y="852"/>
                </a:lnTo>
                <a:lnTo>
                  <a:pt x="1218" y="731"/>
                </a:lnTo>
                <a:lnTo>
                  <a:pt x="1461" y="609"/>
                </a:lnTo>
                <a:lnTo>
                  <a:pt x="1753" y="536"/>
                </a:lnTo>
                <a:lnTo>
                  <a:pt x="2118" y="487"/>
                </a:lnTo>
                <a:lnTo>
                  <a:pt x="2532" y="463"/>
                </a:lnTo>
                <a:close/>
                <a:moveTo>
                  <a:pt x="2483" y="1"/>
                </a:moveTo>
                <a:lnTo>
                  <a:pt x="2021" y="25"/>
                </a:lnTo>
                <a:lnTo>
                  <a:pt x="1631" y="98"/>
                </a:lnTo>
                <a:lnTo>
                  <a:pt x="1315" y="171"/>
                </a:lnTo>
                <a:lnTo>
                  <a:pt x="1023" y="317"/>
                </a:lnTo>
                <a:lnTo>
                  <a:pt x="804" y="463"/>
                </a:lnTo>
                <a:lnTo>
                  <a:pt x="609" y="633"/>
                </a:lnTo>
                <a:lnTo>
                  <a:pt x="463" y="828"/>
                </a:lnTo>
                <a:lnTo>
                  <a:pt x="366" y="1023"/>
                </a:lnTo>
                <a:lnTo>
                  <a:pt x="269" y="1241"/>
                </a:lnTo>
                <a:lnTo>
                  <a:pt x="220" y="1436"/>
                </a:lnTo>
                <a:lnTo>
                  <a:pt x="196" y="1655"/>
                </a:lnTo>
                <a:lnTo>
                  <a:pt x="147" y="2020"/>
                </a:lnTo>
                <a:lnTo>
                  <a:pt x="123" y="2312"/>
                </a:lnTo>
                <a:lnTo>
                  <a:pt x="74" y="2823"/>
                </a:lnTo>
                <a:lnTo>
                  <a:pt x="25" y="3334"/>
                </a:lnTo>
                <a:lnTo>
                  <a:pt x="1" y="4356"/>
                </a:lnTo>
                <a:lnTo>
                  <a:pt x="1" y="5354"/>
                </a:lnTo>
                <a:lnTo>
                  <a:pt x="25" y="6376"/>
                </a:lnTo>
                <a:lnTo>
                  <a:pt x="50" y="7544"/>
                </a:lnTo>
                <a:lnTo>
                  <a:pt x="25" y="8736"/>
                </a:lnTo>
                <a:lnTo>
                  <a:pt x="1" y="11072"/>
                </a:lnTo>
                <a:lnTo>
                  <a:pt x="1" y="12264"/>
                </a:lnTo>
                <a:lnTo>
                  <a:pt x="50" y="13432"/>
                </a:lnTo>
                <a:lnTo>
                  <a:pt x="74" y="14624"/>
                </a:lnTo>
                <a:lnTo>
                  <a:pt x="98" y="15817"/>
                </a:lnTo>
                <a:lnTo>
                  <a:pt x="74" y="16693"/>
                </a:lnTo>
                <a:lnTo>
                  <a:pt x="98" y="17568"/>
                </a:lnTo>
                <a:lnTo>
                  <a:pt x="123" y="18444"/>
                </a:lnTo>
                <a:lnTo>
                  <a:pt x="171" y="19345"/>
                </a:lnTo>
                <a:lnTo>
                  <a:pt x="196" y="19612"/>
                </a:lnTo>
                <a:lnTo>
                  <a:pt x="244" y="19880"/>
                </a:lnTo>
                <a:lnTo>
                  <a:pt x="342" y="20123"/>
                </a:lnTo>
                <a:lnTo>
                  <a:pt x="463" y="20367"/>
                </a:lnTo>
                <a:lnTo>
                  <a:pt x="609" y="20561"/>
                </a:lnTo>
                <a:lnTo>
                  <a:pt x="804" y="20732"/>
                </a:lnTo>
                <a:lnTo>
                  <a:pt x="926" y="20805"/>
                </a:lnTo>
                <a:lnTo>
                  <a:pt x="1047" y="20853"/>
                </a:lnTo>
                <a:lnTo>
                  <a:pt x="1169" y="20902"/>
                </a:lnTo>
                <a:lnTo>
                  <a:pt x="1315" y="20926"/>
                </a:lnTo>
                <a:lnTo>
                  <a:pt x="2970" y="20951"/>
                </a:lnTo>
                <a:lnTo>
                  <a:pt x="4162" y="20975"/>
                </a:lnTo>
                <a:lnTo>
                  <a:pt x="4965" y="20999"/>
                </a:lnTo>
                <a:lnTo>
                  <a:pt x="5622" y="21024"/>
                </a:lnTo>
                <a:lnTo>
                  <a:pt x="11145" y="21024"/>
                </a:lnTo>
                <a:lnTo>
                  <a:pt x="12727" y="20999"/>
                </a:lnTo>
                <a:lnTo>
                  <a:pt x="13092" y="20999"/>
                </a:lnTo>
                <a:lnTo>
                  <a:pt x="13481" y="21024"/>
                </a:lnTo>
                <a:lnTo>
                  <a:pt x="14260" y="21072"/>
                </a:lnTo>
                <a:lnTo>
                  <a:pt x="14649" y="21072"/>
                </a:lnTo>
                <a:lnTo>
                  <a:pt x="15014" y="21048"/>
                </a:lnTo>
                <a:lnTo>
                  <a:pt x="15209" y="20999"/>
                </a:lnTo>
                <a:lnTo>
                  <a:pt x="15379" y="20951"/>
                </a:lnTo>
                <a:lnTo>
                  <a:pt x="15574" y="20902"/>
                </a:lnTo>
                <a:lnTo>
                  <a:pt x="15744" y="20805"/>
                </a:lnTo>
                <a:lnTo>
                  <a:pt x="15890" y="20683"/>
                </a:lnTo>
                <a:lnTo>
                  <a:pt x="16036" y="20513"/>
                </a:lnTo>
                <a:lnTo>
                  <a:pt x="16158" y="20318"/>
                </a:lnTo>
                <a:lnTo>
                  <a:pt x="16255" y="20075"/>
                </a:lnTo>
                <a:lnTo>
                  <a:pt x="16328" y="19807"/>
                </a:lnTo>
                <a:lnTo>
                  <a:pt x="16377" y="19515"/>
                </a:lnTo>
                <a:lnTo>
                  <a:pt x="16425" y="19223"/>
                </a:lnTo>
                <a:lnTo>
                  <a:pt x="16450" y="18907"/>
                </a:lnTo>
                <a:lnTo>
                  <a:pt x="16474" y="18298"/>
                </a:lnTo>
                <a:lnTo>
                  <a:pt x="16450" y="17739"/>
                </a:lnTo>
                <a:lnTo>
                  <a:pt x="16425" y="16960"/>
                </a:lnTo>
                <a:lnTo>
                  <a:pt x="16425" y="15573"/>
                </a:lnTo>
                <a:lnTo>
                  <a:pt x="16377" y="14186"/>
                </a:lnTo>
                <a:lnTo>
                  <a:pt x="16352" y="13286"/>
                </a:lnTo>
                <a:lnTo>
                  <a:pt x="16352" y="12118"/>
                </a:lnTo>
                <a:lnTo>
                  <a:pt x="16328" y="9441"/>
                </a:lnTo>
                <a:lnTo>
                  <a:pt x="16328" y="6960"/>
                </a:lnTo>
                <a:lnTo>
                  <a:pt x="16328" y="5500"/>
                </a:lnTo>
                <a:lnTo>
                  <a:pt x="16328" y="4794"/>
                </a:lnTo>
                <a:lnTo>
                  <a:pt x="16352" y="4113"/>
                </a:lnTo>
                <a:lnTo>
                  <a:pt x="16401" y="3431"/>
                </a:lnTo>
                <a:lnTo>
                  <a:pt x="16450" y="2726"/>
                </a:lnTo>
                <a:lnTo>
                  <a:pt x="16450" y="2336"/>
                </a:lnTo>
                <a:lnTo>
                  <a:pt x="16401" y="1898"/>
                </a:lnTo>
                <a:lnTo>
                  <a:pt x="16328" y="1509"/>
                </a:lnTo>
                <a:lnTo>
                  <a:pt x="16279" y="1314"/>
                </a:lnTo>
                <a:lnTo>
                  <a:pt x="16206" y="1120"/>
                </a:lnTo>
                <a:lnTo>
                  <a:pt x="16133" y="950"/>
                </a:lnTo>
                <a:lnTo>
                  <a:pt x="16036" y="779"/>
                </a:lnTo>
                <a:lnTo>
                  <a:pt x="15914" y="633"/>
                </a:lnTo>
                <a:lnTo>
                  <a:pt x="15768" y="512"/>
                </a:lnTo>
                <a:lnTo>
                  <a:pt x="15622" y="414"/>
                </a:lnTo>
                <a:lnTo>
                  <a:pt x="15452" y="317"/>
                </a:lnTo>
                <a:lnTo>
                  <a:pt x="15257" y="268"/>
                </a:lnTo>
                <a:lnTo>
                  <a:pt x="15038" y="220"/>
                </a:lnTo>
                <a:lnTo>
                  <a:pt x="14965" y="171"/>
                </a:lnTo>
                <a:lnTo>
                  <a:pt x="14892" y="147"/>
                </a:lnTo>
                <a:lnTo>
                  <a:pt x="14527" y="122"/>
                </a:lnTo>
                <a:lnTo>
                  <a:pt x="14138" y="98"/>
                </a:lnTo>
                <a:lnTo>
                  <a:pt x="13408" y="98"/>
                </a:lnTo>
                <a:lnTo>
                  <a:pt x="11924" y="122"/>
                </a:lnTo>
                <a:lnTo>
                  <a:pt x="8396" y="122"/>
                </a:lnTo>
                <a:lnTo>
                  <a:pt x="4843" y="98"/>
                </a:lnTo>
                <a:lnTo>
                  <a:pt x="3943" y="74"/>
                </a:lnTo>
                <a:lnTo>
                  <a:pt x="3018" y="25"/>
                </a:lnTo>
                <a:lnTo>
                  <a:pt x="2483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1" name="Google Shape;911;p37"/>
          <p:cNvSpPr/>
          <p:nvPr/>
        </p:nvSpPr>
        <p:spPr>
          <a:xfrm>
            <a:off x="2592213" y="2704269"/>
            <a:ext cx="434499" cy="242503"/>
          </a:xfrm>
          <a:custGeom>
            <a:avLst/>
            <a:gdLst/>
            <a:ahLst/>
            <a:cxnLst/>
            <a:rect l="l" t="t" r="r" b="b"/>
            <a:pathLst>
              <a:path w="19881" h="11096" extrusionOk="0">
                <a:moveTo>
                  <a:pt x="9636" y="1120"/>
                </a:moveTo>
                <a:lnTo>
                  <a:pt x="10099" y="1144"/>
                </a:lnTo>
                <a:lnTo>
                  <a:pt x="10561" y="1168"/>
                </a:lnTo>
                <a:lnTo>
                  <a:pt x="10537" y="1412"/>
                </a:lnTo>
                <a:lnTo>
                  <a:pt x="10512" y="1631"/>
                </a:lnTo>
                <a:lnTo>
                  <a:pt x="9685" y="1631"/>
                </a:lnTo>
                <a:lnTo>
                  <a:pt x="9661" y="1387"/>
                </a:lnTo>
                <a:lnTo>
                  <a:pt x="9636" y="1120"/>
                </a:lnTo>
                <a:close/>
                <a:moveTo>
                  <a:pt x="9198" y="1120"/>
                </a:moveTo>
                <a:lnTo>
                  <a:pt x="9223" y="1217"/>
                </a:lnTo>
                <a:lnTo>
                  <a:pt x="9223" y="1436"/>
                </a:lnTo>
                <a:lnTo>
                  <a:pt x="9223" y="1679"/>
                </a:lnTo>
                <a:lnTo>
                  <a:pt x="8785" y="1752"/>
                </a:lnTo>
                <a:lnTo>
                  <a:pt x="8347" y="1825"/>
                </a:lnTo>
                <a:lnTo>
                  <a:pt x="8298" y="1825"/>
                </a:lnTo>
                <a:lnTo>
                  <a:pt x="8225" y="1801"/>
                </a:lnTo>
                <a:lnTo>
                  <a:pt x="8128" y="1509"/>
                </a:lnTo>
                <a:lnTo>
                  <a:pt x="8055" y="1241"/>
                </a:lnTo>
                <a:lnTo>
                  <a:pt x="8468" y="1193"/>
                </a:lnTo>
                <a:lnTo>
                  <a:pt x="8882" y="1144"/>
                </a:lnTo>
                <a:lnTo>
                  <a:pt x="9198" y="1120"/>
                </a:lnTo>
                <a:close/>
                <a:moveTo>
                  <a:pt x="11023" y="1217"/>
                </a:moveTo>
                <a:lnTo>
                  <a:pt x="11583" y="1290"/>
                </a:lnTo>
                <a:lnTo>
                  <a:pt x="12118" y="1412"/>
                </a:lnTo>
                <a:lnTo>
                  <a:pt x="12045" y="1655"/>
                </a:lnTo>
                <a:lnTo>
                  <a:pt x="11997" y="1850"/>
                </a:lnTo>
                <a:lnTo>
                  <a:pt x="11486" y="1752"/>
                </a:lnTo>
                <a:lnTo>
                  <a:pt x="10975" y="1679"/>
                </a:lnTo>
                <a:lnTo>
                  <a:pt x="10999" y="1436"/>
                </a:lnTo>
                <a:lnTo>
                  <a:pt x="11023" y="1217"/>
                </a:lnTo>
                <a:close/>
                <a:moveTo>
                  <a:pt x="7665" y="1339"/>
                </a:moveTo>
                <a:lnTo>
                  <a:pt x="7714" y="1655"/>
                </a:lnTo>
                <a:lnTo>
                  <a:pt x="7811" y="1996"/>
                </a:lnTo>
                <a:lnTo>
                  <a:pt x="7446" y="2117"/>
                </a:lnTo>
                <a:lnTo>
                  <a:pt x="7082" y="2263"/>
                </a:lnTo>
                <a:lnTo>
                  <a:pt x="6984" y="2117"/>
                </a:lnTo>
                <a:lnTo>
                  <a:pt x="6887" y="1971"/>
                </a:lnTo>
                <a:lnTo>
                  <a:pt x="6765" y="1825"/>
                </a:lnTo>
                <a:lnTo>
                  <a:pt x="6668" y="1679"/>
                </a:lnTo>
                <a:lnTo>
                  <a:pt x="6644" y="1631"/>
                </a:lnTo>
                <a:lnTo>
                  <a:pt x="7155" y="1460"/>
                </a:lnTo>
                <a:lnTo>
                  <a:pt x="7665" y="1339"/>
                </a:lnTo>
                <a:close/>
                <a:moveTo>
                  <a:pt x="12532" y="1509"/>
                </a:moveTo>
                <a:lnTo>
                  <a:pt x="13067" y="1655"/>
                </a:lnTo>
                <a:lnTo>
                  <a:pt x="13627" y="1825"/>
                </a:lnTo>
                <a:lnTo>
                  <a:pt x="14211" y="2044"/>
                </a:lnTo>
                <a:lnTo>
                  <a:pt x="14065" y="2263"/>
                </a:lnTo>
                <a:lnTo>
                  <a:pt x="13870" y="2555"/>
                </a:lnTo>
                <a:lnTo>
                  <a:pt x="13262" y="2263"/>
                </a:lnTo>
                <a:lnTo>
                  <a:pt x="13165" y="2215"/>
                </a:lnTo>
                <a:lnTo>
                  <a:pt x="12824" y="2093"/>
                </a:lnTo>
                <a:lnTo>
                  <a:pt x="12459" y="1996"/>
                </a:lnTo>
                <a:lnTo>
                  <a:pt x="12483" y="1655"/>
                </a:lnTo>
                <a:lnTo>
                  <a:pt x="12532" y="1509"/>
                </a:lnTo>
                <a:close/>
                <a:moveTo>
                  <a:pt x="6254" y="1777"/>
                </a:moveTo>
                <a:lnTo>
                  <a:pt x="6425" y="2117"/>
                </a:lnTo>
                <a:lnTo>
                  <a:pt x="6522" y="2288"/>
                </a:lnTo>
                <a:lnTo>
                  <a:pt x="6668" y="2458"/>
                </a:lnTo>
                <a:lnTo>
                  <a:pt x="6035" y="2774"/>
                </a:lnTo>
                <a:lnTo>
                  <a:pt x="5427" y="3115"/>
                </a:lnTo>
                <a:lnTo>
                  <a:pt x="5305" y="3018"/>
                </a:lnTo>
                <a:lnTo>
                  <a:pt x="5184" y="2896"/>
                </a:lnTo>
                <a:lnTo>
                  <a:pt x="5086" y="2774"/>
                </a:lnTo>
                <a:lnTo>
                  <a:pt x="4989" y="2653"/>
                </a:lnTo>
                <a:lnTo>
                  <a:pt x="4843" y="2385"/>
                </a:lnTo>
                <a:lnTo>
                  <a:pt x="5476" y="2093"/>
                </a:lnTo>
                <a:lnTo>
                  <a:pt x="6254" y="1777"/>
                </a:lnTo>
                <a:close/>
                <a:moveTo>
                  <a:pt x="14503" y="2166"/>
                </a:moveTo>
                <a:lnTo>
                  <a:pt x="15087" y="2434"/>
                </a:lnTo>
                <a:lnTo>
                  <a:pt x="15671" y="2726"/>
                </a:lnTo>
                <a:lnTo>
                  <a:pt x="15622" y="2774"/>
                </a:lnTo>
                <a:lnTo>
                  <a:pt x="15427" y="3018"/>
                </a:lnTo>
                <a:lnTo>
                  <a:pt x="15306" y="3164"/>
                </a:lnTo>
                <a:lnTo>
                  <a:pt x="15209" y="3310"/>
                </a:lnTo>
                <a:lnTo>
                  <a:pt x="14698" y="2993"/>
                </a:lnTo>
                <a:lnTo>
                  <a:pt x="14187" y="2701"/>
                </a:lnTo>
                <a:lnTo>
                  <a:pt x="14406" y="2336"/>
                </a:lnTo>
                <a:lnTo>
                  <a:pt x="14503" y="2166"/>
                </a:lnTo>
                <a:close/>
                <a:moveTo>
                  <a:pt x="4502" y="2555"/>
                </a:moveTo>
                <a:lnTo>
                  <a:pt x="4624" y="2847"/>
                </a:lnTo>
                <a:lnTo>
                  <a:pt x="4794" y="3115"/>
                </a:lnTo>
                <a:lnTo>
                  <a:pt x="4916" y="3237"/>
                </a:lnTo>
                <a:lnTo>
                  <a:pt x="5038" y="3358"/>
                </a:lnTo>
                <a:lnTo>
                  <a:pt x="4381" y="3821"/>
                </a:lnTo>
                <a:lnTo>
                  <a:pt x="4332" y="3869"/>
                </a:lnTo>
                <a:lnTo>
                  <a:pt x="4259" y="3821"/>
                </a:lnTo>
                <a:lnTo>
                  <a:pt x="3943" y="3626"/>
                </a:lnTo>
                <a:lnTo>
                  <a:pt x="3675" y="3407"/>
                </a:lnTo>
                <a:lnTo>
                  <a:pt x="3529" y="3237"/>
                </a:lnTo>
                <a:lnTo>
                  <a:pt x="3821" y="2993"/>
                </a:lnTo>
                <a:lnTo>
                  <a:pt x="4162" y="2774"/>
                </a:lnTo>
                <a:lnTo>
                  <a:pt x="4502" y="2555"/>
                </a:lnTo>
                <a:close/>
                <a:moveTo>
                  <a:pt x="16036" y="2945"/>
                </a:moveTo>
                <a:lnTo>
                  <a:pt x="16547" y="3237"/>
                </a:lnTo>
                <a:lnTo>
                  <a:pt x="17033" y="3577"/>
                </a:lnTo>
                <a:lnTo>
                  <a:pt x="16766" y="3796"/>
                </a:lnTo>
                <a:lnTo>
                  <a:pt x="16571" y="3967"/>
                </a:lnTo>
                <a:lnTo>
                  <a:pt x="16352" y="4186"/>
                </a:lnTo>
                <a:lnTo>
                  <a:pt x="15963" y="3869"/>
                </a:lnTo>
                <a:lnTo>
                  <a:pt x="15573" y="3577"/>
                </a:lnTo>
                <a:lnTo>
                  <a:pt x="15744" y="3310"/>
                </a:lnTo>
                <a:lnTo>
                  <a:pt x="15938" y="3066"/>
                </a:lnTo>
                <a:lnTo>
                  <a:pt x="16036" y="2945"/>
                </a:lnTo>
                <a:close/>
                <a:moveTo>
                  <a:pt x="8736" y="5645"/>
                </a:moveTo>
                <a:lnTo>
                  <a:pt x="8833" y="5743"/>
                </a:lnTo>
                <a:lnTo>
                  <a:pt x="8809" y="5791"/>
                </a:lnTo>
                <a:lnTo>
                  <a:pt x="8736" y="5645"/>
                </a:lnTo>
                <a:close/>
                <a:moveTo>
                  <a:pt x="9831" y="3407"/>
                </a:moveTo>
                <a:lnTo>
                  <a:pt x="9588" y="3431"/>
                </a:lnTo>
                <a:lnTo>
                  <a:pt x="9369" y="3456"/>
                </a:lnTo>
                <a:lnTo>
                  <a:pt x="9150" y="3529"/>
                </a:lnTo>
                <a:lnTo>
                  <a:pt x="8931" y="3602"/>
                </a:lnTo>
                <a:lnTo>
                  <a:pt x="8736" y="3723"/>
                </a:lnTo>
                <a:lnTo>
                  <a:pt x="8517" y="3894"/>
                </a:lnTo>
                <a:lnTo>
                  <a:pt x="8298" y="4113"/>
                </a:lnTo>
                <a:lnTo>
                  <a:pt x="8128" y="4356"/>
                </a:lnTo>
                <a:lnTo>
                  <a:pt x="7982" y="4648"/>
                </a:lnTo>
                <a:lnTo>
                  <a:pt x="7884" y="4940"/>
                </a:lnTo>
                <a:lnTo>
                  <a:pt x="7811" y="5232"/>
                </a:lnTo>
                <a:lnTo>
                  <a:pt x="7787" y="5524"/>
                </a:lnTo>
                <a:lnTo>
                  <a:pt x="7811" y="5791"/>
                </a:lnTo>
                <a:lnTo>
                  <a:pt x="7909" y="6035"/>
                </a:lnTo>
                <a:lnTo>
                  <a:pt x="8006" y="6254"/>
                </a:lnTo>
                <a:lnTo>
                  <a:pt x="8152" y="6424"/>
                </a:lnTo>
                <a:lnTo>
                  <a:pt x="8322" y="6594"/>
                </a:lnTo>
                <a:lnTo>
                  <a:pt x="8420" y="6740"/>
                </a:lnTo>
                <a:lnTo>
                  <a:pt x="8541" y="6862"/>
                </a:lnTo>
                <a:lnTo>
                  <a:pt x="8663" y="6959"/>
                </a:lnTo>
                <a:lnTo>
                  <a:pt x="8809" y="7057"/>
                </a:lnTo>
                <a:lnTo>
                  <a:pt x="8955" y="7130"/>
                </a:lnTo>
                <a:lnTo>
                  <a:pt x="9125" y="7203"/>
                </a:lnTo>
                <a:lnTo>
                  <a:pt x="9296" y="7251"/>
                </a:lnTo>
                <a:lnTo>
                  <a:pt x="9466" y="7276"/>
                </a:lnTo>
                <a:lnTo>
                  <a:pt x="9636" y="7276"/>
                </a:lnTo>
                <a:lnTo>
                  <a:pt x="9807" y="7251"/>
                </a:lnTo>
                <a:lnTo>
                  <a:pt x="9953" y="7227"/>
                </a:lnTo>
                <a:lnTo>
                  <a:pt x="10099" y="7178"/>
                </a:lnTo>
                <a:lnTo>
                  <a:pt x="10245" y="7105"/>
                </a:lnTo>
                <a:lnTo>
                  <a:pt x="10391" y="7032"/>
                </a:lnTo>
                <a:lnTo>
                  <a:pt x="10512" y="6959"/>
                </a:lnTo>
                <a:lnTo>
                  <a:pt x="10634" y="6838"/>
                </a:lnTo>
                <a:lnTo>
                  <a:pt x="10683" y="6838"/>
                </a:lnTo>
                <a:lnTo>
                  <a:pt x="10902" y="6667"/>
                </a:lnTo>
                <a:lnTo>
                  <a:pt x="11121" y="6473"/>
                </a:lnTo>
                <a:lnTo>
                  <a:pt x="11291" y="6254"/>
                </a:lnTo>
                <a:lnTo>
                  <a:pt x="11413" y="5986"/>
                </a:lnTo>
                <a:lnTo>
                  <a:pt x="11510" y="5718"/>
                </a:lnTo>
                <a:lnTo>
                  <a:pt x="11583" y="5427"/>
                </a:lnTo>
                <a:lnTo>
                  <a:pt x="11607" y="5159"/>
                </a:lnTo>
                <a:lnTo>
                  <a:pt x="11583" y="4891"/>
                </a:lnTo>
                <a:lnTo>
                  <a:pt x="11559" y="4697"/>
                </a:lnTo>
                <a:lnTo>
                  <a:pt x="11534" y="4745"/>
                </a:lnTo>
                <a:lnTo>
                  <a:pt x="11486" y="4818"/>
                </a:lnTo>
                <a:lnTo>
                  <a:pt x="11413" y="4891"/>
                </a:lnTo>
                <a:lnTo>
                  <a:pt x="11340" y="4964"/>
                </a:lnTo>
                <a:lnTo>
                  <a:pt x="11242" y="5013"/>
                </a:lnTo>
                <a:lnTo>
                  <a:pt x="11145" y="5062"/>
                </a:lnTo>
                <a:lnTo>
                  <a:pt x="11048" y="5086"/>
                </a:lnTo>
                <a:lnTo>
                  <a:pt x="10950" y="5086"/>
                </a:lnTo>
                <a:lnTo>
                  <a:pt x="10780" y="5062"/>
                </a:lnTo>
                <a:lnTo>
                  <a:pt x="10610" y="5013"/>
                </a:lnTo>
                <a:lnTo>
                  <a:pt x="10537" y="4964"/>
                </a:lnTo>
                <a:lnTo>
                  <a:pt x="10488" y="4916"/>
                </a:lnTo>
                <a:lnTo>
                  <a:pt x="10391" y="4770"/>
                </a:lnTo>
                <a:lnTo>
                  <a:pt x="10318" y="4624"/>
                </a:lnTo>
                <a:lnTo>
                  <a:pt x="10293" y="4453"/>
                </a:lnTo>
                <a:lnTo>
                  <a:pt x="10293" y="4356"/>
                </a:lnTo>
                <a:lnTo>
                  <a:pt x="10318" y="4259"/>
                </a:lnTo>
                <a:lnTo>
                  <a:pt x="10366" y="4161"/>
                </a:lnTo>
                <a:lnTo>
                  <a:pt x="10415" y="4088"/>
                </a:lnTo>
                <a:lnTo>
                  <a:pt x="10561" y="3942"/>
                </a:lnTo>
                <a:lnTo>
                  <a:pt x="10731" y="3845"/>
                </a:lnTo>
                <a:lnTo>
                  <a:pt x="10756" y="3821"/>
                </a:lnTo>
                <a:lnTo>
                  <a:pt x="10829" y="3772"/>
                </a:lnTo>
                <a:lnTo>
                  <a:pt x="10877" y="3748"/>
                </a:lnTo>
                <a:lnTo>
                  <a:pt x="10707" y="3650"/>
                </a:lnTo>
                <a:lnTo>
                  <a:pt x="10512" y="3553"/>
                </a:lnTo>
                <a:lnTo>
                  <a:pt x="10269" y="3480"/>
                </a:lnTo>
                <a:lnTo>
                  <a:pt x="10050" y="3431"/>
                </a:lnTo>
                <a:lnTo>
                  <a:pt x="9831" y="3407"/>
                </a:lnTo>
                <a:close/>
                <a:moveTo>
                  <a:pt x="10050" y="2215"/>
                </a:moveTo>
                <a:lnTo>
                  <a:pt x="10391" y="2239"/>
                </a:lnTo>
                <a:lnTo>
                  <a:pt x="10439" y="2385"/>
                </a:lnTo>
                <a:lnTo>
                  <a:pt x="10488" y="2580"/>
                </a:lnTo>
                <a:lnTo>
                  <a:pt x="10512" y="2677"/>
                </a:lnTo>
                <a:lnTo>
                  <a:pt x="10585" y="2774"/>
                </a:lnTo>
                <a:lnTo>
                  <a:pt x="10610" y="2799"/>
                </a:lnTo>
                <a:lnTo>
                  <a:pt x="10683" y="2799"/>
                </a:lnTo>
                <a:lnTo>
                  <a:pt x="10707" y="2774"/>
                </a:lnTo>
                <a:lnTo>
                  <a:pt x="10780" y="2653"/>
                </a:lnTo>
                <a:lnTo>
                  <a:pt x="10829" y="2531"/>
                </a:lnTo>
                <a:lnTo>
                  <a:pt x="10829" y="2409"/>
                </a:lnTo>
                <a:lnTo>
                  <a:pt x="10829" y="2263"/>
                </a:lnTo>
                <a:lnTo>
                  <a:pt x="11291" y="2336"/>
                </a:lnTo>
                <a:lnTo>
                  <a:pt x="11315" y="2482"/>
                </a:lnTo>
                <a:lnTo>
                  <a:pt x="11388" y="2604"/>
                </a:lnTo>
                <a:lnTo>
                  <a:pt x="11461" y="2653"/>
                </a:lnTo>
                <a:lnTo>
                  <a:pt x="11559" y="2677"/>
                </a:lnTo>
                <a:lnTo>
                  <a:pt x="11607" y="2677"/>
                </a:lnTo>
                <a:lnTo>
                  <a:pt x="11656" y="2653"/>
                </a:lnTo>
                <a:lnTo>
                  <a:pt x="11680" y="2604"/>
                </a:lnTo>
                <a:lnTo>
                  <a:pt x="11705" y="2555"/>
                </a:lnTo>
                <a:lnTo>
                  <a:pt x="11729" y="2434"/>
                </a:lnTo>
                <a:lnTo>
                  <a:pt x="12264" y="2580"/>
                </a:lnTo>
                <a:lnTo>
                  <a:pt x="12191" y="2677"/>
                </a:lnTo>
                <a:lnTo>
                  <a:pt x="12143" y="2774"/>
                </a:lnTo>
                <a:lnTo>
                  <a:pt x="12118" y="2896"/>
                </a:lnTo>
                <a:lnTo>
                  <a:pt x="12118" y="2969"/>
                </a:lnTo>
                <a:lnTo>
                  <a:pt x="12118" y="3018"/>
                </a:lnTo>
                <a:lnTo>
                  <a:pt x="12143" y="3066"/>
                </a:lnTo>
                <a:lnTo>
                  <a:pt x="12216" y="3091"/>
                </a:lnTo>
                <a:lnTo>
                  <a:pt x="12264" y="3091"/>
                </a:lnTo>
                <a:lnTo>
                  <a:pt x="12289" y="3066"/>
                </a:lnTo>
                <a:lnTo>
                  <a:pt x="12362" y="2993"/>
                </a:lnTo>
                <a:lnTo>
                  <a:pt x="12483" y="2847"/>
                </a:lnTo>
                <a:lnTo>
                  <a:pt x="12581" y="2726"/>
                </a:lnTo>
                <a:lnTo>
                  <a:pt x="12654" y="2750"/>
                </a:lnTo>
                <a:lnTo>
                  <a:pt x="12800" y="2750"/>
                </a:lnTo>
                <a:lnTo>
                  <a:pt x="13092" y="2872"/>
                </a:lnTo>
                <a:lnTo>
                  <a:pt x="13165" y="2945"/>
                </a:lnTo>
                <a:lnTo>
                  <a:pt x="12946" y="3066"/>
                </a:lnTo>
                <a:lnTo>
                  <a:pt x="12751" y="3212"/>
                </a:lnTo>
                <a:lnTo>
                  <a:pt x="12581" y="3383"/>
                </a:lnTo>
                <a:lnTo>
                  <a:pt x="12508" y="3480"/>
                </a:lnTo>
                <a:lnTo>
                  <a:pt x="12483" y="3577"/>
                </a:lnTo>
                <a:lnTo>
                  <a:pt x="12483" y="3650"/>
                </a:lnTo>
                <a:lnTo>
                  <a:pt x="12508" y="3699"/>
                </a:lnTo>
                <a:lnTo>
                  <a:pt x="12556" y="3748"/>
                </a:lnTo>
                <a:lnTo>
                  <a:pt x="12629" y="3748"/>
                </a:lnTo>
                <a:lnTo>
                  <a:pt x="12727" y="3699"/>
                </a:lnTo>
                <a:lnTo>
                  <a:pt x="12824" y="3650"/>
                </a:lnTo>
                <a:lnTo>
                  <a:pt x="12994" y="3529"/>
                </a:lnTo>
                <a:lnTo>
                  <a:pt x="13335" y="3310"/>
                </a:lnTo>
                <a:lnTo>
                  <a:pt x="13408" y="3602"/>
                </a:lnTo>
                <a:lnTo>
                  <a:pt x="13457" y="3845"/>
                </a:lnTo>
                <a:lnTo>
                  <a:pt x="13481" y="3991"/>
                </a:lnTo>
                <a:lnTo>
                  <a:pt x="13213" y="4015"/>
                </a:lnTo>
                <a:lnTo>
                  <a:pt x="12970" y="4064"/>
                </a:lnTo>
                <a:lnTo>
                  <a:pt x="12873" y="4137"/>
                </a:lnTo>
                <a:lnTo>
                  <a:pt x="12775" y="4186"/>
                </a:lnTo>
                <a:lnTo>
                  <a:pt x="12702" y="4283"/>
                </a:lnTo>
                <a:lnTo>
                  <a:pt x="12678" y="4380"/>
                </a:lnTo>
                <a:lnTo>
                  <a:pt x="12678" y="4429"/>
                </a:lnTo>
                <a:lnTo>
                  <a:pt x="12702" y="4453"/>
                </a:lnTo>
                <a:lnTo>
                  <a:pt x="12800" y="4502"/>
                </a:lnTo>
                <a:lnTo>
                  <a:pt x="12897" y="4502"/>
                </a:lnTo>
                <a:lnTo>
                  <a:pt x="13116" y="4478"/>
                </a:lnTo>
                <a:lnTo>
                  <a:pt x="13530" y="4429"/>
                </a:lnTo>
                <a:lnTo>
                  <a:pt x="13554" y="4891"/>
                </a:lnTo>
                <a:lnTo>
                  <a:pt x="13554" y="5354"/>
                </a:lnTo>
                <a:lnTo>
                  <a:pt x="13432" y="5354"/>
                </a:lnTo>
                <a:lnTo>
                  <a:pt x="13092" y="5329"/>
                </a:lnTo>
                <a:lnTo>
                  <a:pt x="12897" y="5305"/>
                </a:lnTo>
                <a:lnTo>
                  <a:pt x="12727" y="5329"/>
                </a:lnTo>
                <a:lnTo>
                  <a:pt x="12654" y="5354"/>
                </a:lnTo>
                <a:lnTo>
                  <a:pt x="12629" y="5402"/>
                </a:lnTo>
                <a:lnTo>
                  <a:pt x="12605" y="5451"/>
                </a:lnTo>
                <a:lnTo>
                  <a:pt x="12654" y="5524"/>
                </a:lnTo>
                <a:lnTo>
                  <a:pt x="12800" y="5621"/>
                </a:lnTo>
                <a:lnTo>
                  <a:pt x="12946" y="5670"/>
                </a:lnTo>
                <a:lnTo>
                  <a:pt x="13116" y="5718"/>
                </a:lnTo>
                <a:lnTo>
                  <a:pt x="13286" y="5743"/>
                </a:lnTo>
                <a:lnTo>
                  <a:pt x="13530" y="5767"/>
                </a:lnTo>
                <a:lnTo>
                  <a:pt x="13505" y="6059"/>
                </a:lnTo>
                <a:lnTo>
                  <a:pt x="13457" y="6424"/>
                </a:lnTo>
                <a:lnTo>
                  <a:pt x="13189" y="6302"/>
                </a:lnTo>
                <a:lnTo>
                  <a:pt x="12897" y="6205"/>
                </a:lnTo>
                <a:lnTo>
                  <a:pt x="12727" y="6181"/>
                </a:lnTo>
                <a:lnTo>
                  <a:pt x="12459" y="6181"/>
                </a:lnTo>
                <a:lnTo>
                  <a:pt x="12313" y="6205"/>
                </a:lnTo>
                <a:lnTo>
                  <a:pt x="12264" y="6254"/>
                </a:lnTo>
                <a:lnTo>
                  <a:pt x="12264" y="6302"/>
                </a:lnTo>
                <a:lnTo>
                  <a:pt x="12289" y="6327"/>
                </a:lnTo>
                <a:lnTo>
                  <a:pt x="12435" y="6424"/>
                </a:lnTo>
                <a:lnTo>
                  <a:pt x="12581" y="6497"/>
                </a:lnTo>
                <a:lnTo>
                  <a:pt x="12873" y="6667"/>
                </a:lnTo>
                <a:lnTo>
                  <a:pt x="13116" y="6765"/>
                </a:lnTo>
                <a:lnTo>
                  <a:pt x="13359" y="6862"/>
                </a:lnTo>
                <a:lnTo>
                  <a:pt x="13213" y="7203"/>
                </a:lnTo>
                <a:lnTo>
                  <a:pt x="13067" y="7519"/>
                </a:lnTo>
                <a:lnTo>
                  <a:pt x="12824" y="7397"/>
                </a:lnTo>
                <a:lnTo>
                  <a:pt x="12581" y="7300"/>
                </a:lnTo>
                <a:lnTo>
                  <a:pt x="12264" y="7130"/>
                </a:lnTo>
                <a:lnTo>
                  <a:pt x="11972" y="6984"/>
                </a:lnTo>
                <a:lnTo>
                  <a:pt x="11924" y="6984"/>
                </a:lnTo>
                <a:lnTo>
                  <a:pt x="11899" y="7008"/>
                </a:lnTo>
                <a:lnTo>
                  <a:pt x="11875" y="7057"/>
                </a:lnTo>
                <a:lnTo>
                  <a:pt x="11899" y="7081"/>
                </a:lnTo>
                <a:lnTo>
                  <a:pt x="11972" y="7251"/>
                </a:lnTo>
                <a:lnTo>
                  <a:pt x="12070" y="7373"/>
                </a:lnTo>
                <a:lnTo>
                  <a:pt x="12191" y="7470"/>
                </a:lnTo>
                <a:lnTo>
                  <a:pt x="12337" y="7592"/>
                </a:lnTo>
                <a:lnTo>
                  <a:pt x="12556" y="7738"/>
                </a:lnTo>
                <a:lnTo>
                  <a:pt x="12824" y="7884"/>
                </a:lnTo>
                <a:lnTo>
                  <a:pt x="12605" y="8127"/>
                </a:lnTo>
                <a:lnTo>
                  <a:pt x="12410" y="8322"/>
                </a:lnTo>
                <a:lnTo>
                  <a:pt x="12410" y="8225"/>
                </a:lnTo>
                <a:lnTo>
                  <a:pt x="12386" y="8176"/>
                </a:lnTo>
                <a:lnTo>
                  <a:pt x="12313" y="8103"/>
                </a:lnTo>
                <a:lnTo>
                  <a:pt x="12045" y="7933"/>
                </a:lnTo>
                <a:lnTo>
                  <a:pt x="11899" y="7835"/>
                </a:lnTo>
                <a:lnTo>
                  <a:pt x="11778" y="7738"/>
                </a:lnTo>
                <a:lnTo>
                  <a:pt x="11680" y="7616"/>
                </a:lnTo>
                <a:lnTo>
                  <a:pt x="11583" y="7519"/>
                </a:lnTo>
                <a:lnTo>
                  <a:pt x="11437" y="7446"/>
                </a:lnTo>
                <a:lnTo>
                  <a:pt x="11388" y="7422"/>
                </a:lnTo>
                <a:lnTo>
                  <a:pt x="11291" y="7422"/>
                </a:lnTo>
                <a:lnTo>
                  <a:pt x="11267" y="7446"/>
                </a:lnTo>
                <a:lnTo>
                  <a:pt x="11267" y="7519"/>
                </a:lnTo>
                <a:lnTo>
                  <a:pt x="11267" y="7592"/>
                </a:lnTo>
                <a:lnTo>
                  <a:pt x="11340" y="7738"/>
                </a:lnTo>
                <a:lnTo>
                  <a:pt x="11437" y="7860"/>
                </a:lnTo>
                <a:lnTo>
                  <a:pt x="11534" y="7981"/>
                </a:lnTo>
                <a:lnTo>
                  <a:pt x="11656" y="8127"/>
                </a:lnTo>
                <a:lnTo>
                  <a:pt x="11826" y="8273"/>
                </a:lnTo>
                <a:lnTo>
                  <a:pt x="11972" y="8371"/>
                </a:lnTo>
                <a:lnTo>
                  <a:pt x="12167" y="8444"/>
                </a:lnTo>
                <a:lnTo>
                  <a:pt x="12240" y="8468"/>
                </a:lnTo>
                <a:lnTo>
                  <a:pt x="12289" y="8444"/>
                </a:lnTo>
                <a:lnTo>
                  <a:pt x="12021" y="8663"/>
                </a:lnTo>
                <a:lnTo>
                  <a:pt x="11705" y="8833"/>
                </a:lnTo>
                <a:lnTo>
                  <a:pt x="11388" y="9003"/>
                </a:lnTo>
                <a:lnTo>
                  <a:pt x="11048" y="9125"/>
                </a:lnTo>
                <a:lnTo>
                  <a:pt x="11072" y="9028"/>
                </a:lnTo>
                <a:lnTo>
                  <a:pt x="11072" y="8979"/>
                </a:lnTo>
                <a:lnTo>
                  <a:pt x="11048" y="8906"/>
                </a:lnTo>
                <a:lnTo>
                  <a:pt x="10999" y="8736"/>
                </a:lnTo>
                <a:lnTo>
                  <a:pt x="10926" y="8565"/>
                </a:lnTo>
                <a:lnTo>
                  <a:pt x="10853" y="8225"/>
                </a:lnTo>
                <a:lnTo>
                  <a:pt x="10780" y="7957"/>
                </a:lnTo>
                <a:lnTo>
                  <a:pt x="10731" y="7835"/>
                </a:lnTo>
                <a:lnTo>
                  <a:pt x="10683" y="7811"/>
                </a:lnTo>
                <a:lnTo>
                  <a:pt x="10634" y="7762"/>
                </a:lnTo>
                <a:lnTo>
                  <a:pt x="10585" y="7762"/>
                </a:lnTo>
                <a:lnTo>
                  <a:pt x="10537" y="7787"/>
                </a:lnTo>
                <a:lnTo>
                  <a:pt x="10488" y="7835"/>
                </a:lnTo>
                <a:lnTo>
                  <a:pt x="10464" y="7908"/>
                </a:lnTo>
                <a:lnTo>
                  <a:pt x="10439" y="8030"/>
                </a:lnTo>
                <a:lnTo>
                  <a:pt x="10464" y="8176"/>
                </a:lnTo>
                <a:lnTo>
                  <a:pt x="10464" y="8322"/>
                </a:lnTo>
                <a:lnTo>
                  <a:pt x="10561" y="8736"/>
                </a:lnTo>
                <a:lnTo>
                  <a:pt x="10610" y="8930"/>
                </a:lnTo>
                <a:lnTo>
                  <a:pt x="10707" y="9125"/>
                </a:lnTo>
                <a:lnTo>
                  <a:pt x="10731" y="9174"/>
                </a:lnTo>
                <a:lnTo>
                  <a:pt x="10780" y="9198"/>
                </a:lnTo>
                <a:lnTo>
                  <a:pt x="10391" y="9247"/>
                </a:lnTo>
                <a:lnTo>
                  <a:pt x="10147" y="9271"/>
                </a:lnTo>
                <a:lnTo>
                  <a:pt x="9636" y="9271"/>
                </a:lnTo>
                <a:lnTo>
                  <a:pt x="9393" y="9247"/>
                </a:lnTo>
                <a:lnTo>
                  <a:pt x="9442" y="9198"/>
                </a:lnTo>
                <a:lnTo>
                  <a:pt x="9490" y="9149"/>
                </a:lnTo>
                <a:lnTo>
                  <a:pt x="9588" y="8833"/>
                </a:lnTo>
                <a:lnTo>
                  <a:pt x="9661" y="8517"/>
                </a:lnTo>
                <a:lnTo>
                  <a:pt x="9685" y="8371"/>
                </a:lnTo>
                <a:lnTo>
                  <a:pt x="9661" y="8225"/>
                </a:lnTo>
                <a:lnTo>
                  <a:pt x="9612" y="7957"/>
                </a:lnTo>
                <a:lnTo>
                  <a:pt x="9588" y="7908"/>
                </a:lnTo>
                <a:lnTo>
                  <a:pt x="9515" y="7908"/>
                </a:lnTo>
                <a:lnTo>
                  <a:pt x="9490" y="7957"/>
                </a:lnTo>
                <a:lnTo>
                  <a:pt x="9442" y="8054"/>
                </a:lnTo>
                <a:lnTo>
                  <a:pt x="9393" y="8176"/>
                </a:lnTo>
                <a:lnTo>
                  <a:pt x="9296" y="8419"/>
                </a:lnTo>
                <a:lnTo>
                  <a:pt x="9198" y="8711"/>
                </a:lnTo>
                <a:lnTo>
                  <a:pt x="9125" y="9003"/>
                </a:lnTo>
                <a:lnTo>
                  <a:pt x="9125" y="9052"/>
                </a:lnTo>
                <a:lnTo>
                  <a:pt x="9150" y="9125"/>
                </a:lnTo>
                <a:lnTo>
                  <a:pt x="9174" y="9174"/>
                </a:lnTo>
                <a:lnTo>
                  <a:pt x="9223" y="9222"/>
                </a:lnTo>
                <a:lnTo>
                  <a:pt x="8931" y="9149"/>
                </a:lnTo>
                <a:lnTo>
                  <a:pt x="8614" y="9052"/>
                </a:lnTo>
                <a:lnTo>
                  <a:pt x="8322" y="8930"/>
                </a:lnTo>
                <a:lnTo>
                  <a:pt x="8055" y="8809"/>
                </a:lnTo>
                <a:lnTo>
                  <a:pt x="8103" y="8663"/>
                </a:lnTo>
                <a:lnTo>
                  <a:pt x="8152" y="8492"/>
                </a:lnTo>
                <a:lnTo>
                  <a:pt x="8249" y="8346"/>
                </a:lnTo>
                <a:lnTo>
                  <a:pt x="8347" y="8200"/>
                </a:lnTo>
                <a:lnTo>
                  <a:pt x="8541" y="7884"/>
                </a:lnTo>
                <a:lnTo>
                  <a:pt x="8541" y="7835"/>
                </a:lnTo>
                <a:lnTo>
                  <a:pt x="8517" y="7762"/>
                </a:lnTo>
                <a:lnTo>
                  <a:pt x="8468" y="7738"/>
                </a:lnTo>
                <a:lnTo>
                  <a:pt x="8420" y="7738"/>
                </a:lnTo>
                <a:lnTo>
                  <a:pt x="8249" y="7811"/>
                </a:lnTo>
                <a:lnTo>
                  <a:pt x="8128" y="7933"/>
                </a:lnTo>
                <a:lnTo>
                  <a:pt x="8006" y="8054"/>
                </a:lnTo>
                <a:lnTo>
                  <a:pt x="7909" y="8200"/>
                </a:lnTo>
                <a:lnTo>
                  <a:pt x="7787" y="8371"/>
                </a:lnTo>
                <a:lnTo>
                  <a:pt x="7690" y="8590"/>
                </a:lnTo>
                <a:lnTo>
                  <a:pt x="7446" y="8419"/>
                </a:lnTo>
                <a:lnTo>
                  <a:pt x="7203" y="8200"/>
                </a:lnTo>
                <a:lnTo>
                  <a:pt x="7276" y="8030"/>
                </a:lnTo>
                <a:lnTo>
                  <a:pt x="7398" y="7884"/>
                </a:lnTo>
                <a:lnTo>
                  <a:pt x="7592" y="7592"/>
                </a:lnTo>
                <a:lnTo>
                  <a:pt x="7811" y="7300"/>
                </a:lnTo>
                <a:lnTo>
                  <a:pt x="7811" y="7251"/>
                </a:lnTo>
                <a:lnTo>
                  <a:pt x="7811" y="7203"/>
                </a:lnTo>
                <a:lnTo>
                  <a:pt x="7763" y="7154"/>
                </a:lnTo>
                <a:lnTo>
                  <a:pt x="7714" y="7154"/>
                </a:lnTo>
                <a:lnTo>
                  <a:pt x="7519" y="7251"/>
                </a:lnTo>
                <a:lnTo>
                  <a:pt x="7349" y="7349"/>
                </a:lnTo>
                <a:lnTo>
                  <a:pt x="7203" y="7470"/>
                </a:lnTo>
                <a:lnTo>
                  <a:pt x="7057" y="7616"/>
                </a:lnTo>
                <a:lnTo>
                  <a:pt x="6984" y="7738"/>
                </a:lnTo>
                <a:lnTo>
                  <a:pt x="6887" y="7860"/>
                </a:lnTo>
                <a:lnTo>
                  <a:pt x="6717" y="7616"/>
                </a:lnTo>
                <a:lnTo>
                  <a:pt x="6571" y="7349"/>
                </a:lnTo>
                <a:lnTo>
                  <a:pt x="6790" y="7154"/>
                </a:lnTo>
                <a:lnTo>
                  <a:pt x="7057" y="6935"/>
                </a:lnTo>
                <a:lnTo>
                  <a:pt x="7203" y="6813"/>
                </a:lnTo>
                <a:lnTo>
                  <a:pt x="7301" y="6692"/>
                </a:lnTo>
                <a:lnTo>
                  <a:pt x="7301" y="6643"/>
                </a:lnTo>
                <a:lnTo>
                  <a:pt x="7082" y="6643"/>
                </a:lnTo>
                <a:lnTo>
                  <a:pt x="6863" y="6716"/>
                </a:lnTo>
                <a:lnTo>
                  <a:pt x="6668" y="6789"/>
                </a:lnTo>
                <a:lnTo>
                  <a:pt x="6498" y="6886"/>
                </a:lnTo>
                <a:lnTo>
                  <a:pt x="6425" y="6935"/>
                </a:lnTo>
                <a:lnTo>
                  <a:pt x="6400" y="6862"/>
                </a:lnTo>
                <a:lnTo>
                  <a:pt x="6327" y="6473"/>
                </a:lnTo>
                <a:lnTo>
                  <a:pt x="6644" y="6278"/>
                </a:lnTo>
                <a:lnTo>
                  <a:pt x="6936" y="6083"/>
                </a:lnTo>
                <a:lnTo>
                  <a:pt x="7082" y="5986"/>
                </a:lnTo>
                <a:lnTo>
                  <a:pt x="7179" y="5840"/>
                </a:lnTo>
                <a:lnTo>
                  <a:pt x="7179" y="5791"/>
                </a:lnTo>
                <a:lnTo>
                  <a:pt x="6960" y="5791"/>
                </a:lnTo>
                <a:lnTo>
                  <a:pt x="6790" y="5816"/>
                </a:lnTo>
                <a:lnTo>
                  <a:pt x="6619" y="5864"/>
                </a:lnTo>
                <a:lnTo>
                  <a:pt x="6449" y="5937"/>
                </a:lnTo>
                <a:lnTo>
                  <a:pt x="6279" y="5986"/>
                </a:lnTo>
                <a:lnTo>
                  <a:pt x="6279" y="5718"/>
                </a:lnTo>
                <a:lnTo>
                  <a:pt x="6303" y="5451"/>
                </a:lnTo>
                <a:lnTo>
                  <a:pt x="6498" y="5329"/>
                </a:lnTo>
                <a:lnTo>
                  <a:pt x="6692" y="5232"/>
                </a:lnTo>
                <a:lnTo>
                  <a:pt x="6984" y="5062"/>
                </a:lnTo>
                <a:lnTo>
                  <a:pt x="7106" y="4964"/>
                </a:lnTo>
                <a:lnTo>
                  <a:pt x="7203" y="4818"/>
                </a:lnTo>
                <a:lnTo>
                  <a:pt x="7228" y="4794"/>
                </a:lnTo>
                <a:lnTo>
                  <a:pt x="7203" y="4770"/>
                </a:lnTo>
                <a:lnTo>
                  <a:pt x="7203" y="4721"/>
                </a:lnTo>
                <a:lnTo>
                  <a:pt x="7155" y="4721"/>
                </a:lnTo>
                <a:lnTo>
                  <a:pt x="7009" y="4697"/>
                </a:lnTo>
                <a:lnTo>
                  <a:pt x="6838" y="4721"/>
                </a:lnTo>
                <a:lnTo>
                  <a:pt x="6692" y="4770"/>
                </a:lnTo>
                <a:lnTo>
                  <a:pt x="6546" y="4818"/>
                </a:lnTo>
                <a:lnTo>
                  <a:pt x="6376" y="4891"/>
                </a:lnTo>
                <a:lnTo>
                  <a:pt x="6522" y="4356"/>
                </a:lnTo>
                <a:lnTo>
                  <a:pt x="6522" y="4332"/>
                </a:lnTo>
                <a:lnTo>
                  <a:pt x="6741" y="4283"/>
                </a:lnTo>
                <a:lnTo>
                  <a:pt x="7057" y="4210"/>
                </a:lnTo>
                <a:lnTo>
                  <a:pt x="7203" y="4161"/>
                </a:lnTo>
                <a:lnTo>
                  <a:pt x="7276" y="4113"/>
                </a:lnTo>
                <a:lnTo>
                  <a:pt x="7325" y="4064"/>
                </a:lnTo>
                <a:lnTo>
                  <a:pt x="7349" y="4015"/>
                </a:lnTo>
                <a:lnTo>
                  <a:pt x="7325" y="3942"/>
                </a:lnTo>
                <a:lnTo>
                  <a:pt x="7276" y="3894"/>
                </a:lnTo>
                <a:lnTo>
                  <a:pt x="7203" y="3869"/>
                </a:lnTo>
                <a:lnTo>
                  <a:pt x="7057" y="3845"/>
                </a:lnTo>
                <a:lnTo>
                  <a:pt x="6717" y="3845"/>
                </a:lnTo>
                <a:lnTo>
                  <a:pt x="6887" y="3577"/>
                </a:lnTo>
                <a:lnTo>
                  <a:pt x="7106" y="3310"/>
                </a:lnTo>
                <a:lnTo>
                  <a:pt x="7203" y="3188"/>
                </a:lnTo>
                <a:lnTo>
                  <a:pt x="7228" y="3188"/>
                </a:lnTo>
                <a:lnTo>
                  <a:pt x="7398" y="3237"/>
                </a:lnTo>
                <a:lnTo>
                  <a:pt x="7568" y="3285"/>
                </a:lnTo>
                <a:lnTo>
                  <a:pt x="7738" y="3310"/>
                </a:lnTo>
                <a:lnTo>
                  <a:pt x="7933" y="3334"/>
                </a:lnTo>
                <a:lnTo>
                  <a:pt x="7982" y="3310"/>
                </a:lnTo>
                <a:lnTo>
                  <a:pt x="8006" y="3285"/>
                </a:lnTo>
                <a:lnTo>
                  <a:pt x="8030" y="3237"/>
                </a:lnTo>
                <a:lnTo>
                  <a:pt x="8006" y="3164"/>
                </a:lnTo>
                <a:lnTo>
                  <a:pt x="7933" y="3091"/>
                </a:lnTo>
                <a:lnTo>
                  <a:pt x="7860" y="2993"/>
                </a:lnTo>
                <a:lnTo>
                  <a:pt x="7763" y="2920"/>
                </a:lnTo>
                <a:lnTo>
                  <a:pt x="7641" y="2872"/>
                </a:lnTo>
                <a:lnTo>
                  <a:pt x="7982" y="2653"/>
                </a:lnTo>
                <a:lnTo>
                  <a:pt x="8006" y="2604"/>
                </a:lnTo>
                <a:lnTo>
                  <a:pt x="8006" y="2555"/>
                </a:lnTo>
                <a:lnTo>
                  <a:pt x="8322" y="2458"/>
                </a:lnTo>
                <a:lnTo>
                  <a:pt x="8371" y="2531"/>
                </a:lnTo>
                <a:lnTo>
                  <a:pt x="8468" y="2628"/>
                </a:lnTo>
                <a:lnTo>
                  <a:pt x="8590" y="2701"/>
                </a:lnTo>
                <a:lnTo>
                  <a:pt x="8687" y="2750"/>
                </a:lnTo>
                <a:lnTo>
                  <a:pt x="8809" y="2823"/>
                </a:lnTo>
                <a:lnTo>
                  <a:pt x="8833" y="2823"/>
                </a:lnTo>
                <a:lnTo>
                  <a:pt x="8858" y="2799"/>
                </a:lnTo>
                <a:lnTo>
                  <a:pt x="8882" y="2774"/>
                </a:lnTo>
                <a:lnTo>
                  <a:pt x="8882" y="2750"/>
                </a:lnTo>
                <a:lnTo>
                  <a:pt x="8833" y="2653"/>
                </a:lnTo>
                <a:lnTo>
                  <a:pt x="8809" y="2531"/>
                </a:lnTo>
                <a:lnTo>
                  <a:pt x="8712" y="2361"/>
                </a:lnTo>
                <a:lnTo>
                  <a:pt x="9296" y="2263"/>
                </a:lnTo>
                <a:lnTo>
                  <a:pt x="9296" y="2288"/>
                </a:lnTo>
                <a:lnTo>
                  <a:pt x="9369" y="2482"/>
                </a:lnTo>
                <a:lnTo>
                  <a:pt x="9393" y="2555"/>
                </a:lnTo>
                <a:lnTo>
                  <a:pt x="9466" y="2628"/>
                </a:lnTo>
                <a:lnTo>
                  <a:pt x="9563" y="2677"/>
                </a:lnTo>
                <a:lnTo>
                  <a:pt x="9636" y="2653"/>
                </a:lnTo>
                <a:lnTo>
                  <a:pt x="9709" y="2604"/>
                </a:lnTo>
                <a:lnTo>
                  <a:pt x="9734" y="2531"/>
                </a:lnTo>
                <a:lnTo>
                  <a:pt x="9734" y="2385"/>
                </a:lnTo>
                <a:lnTo>
                  <a:pt x="9709" y="2239"/>
                </a:lnTo>
                <a:lnTo>
                  <a:pt x="10050" y="2215"/>
                </a:lnTo>
                <a:close/>
                <a:moveTo>
                  <a:pt x="6595" y="3139"/>
                </a:moveTo>
                <a:lnTo>
                  <a:pt x="6449" y="3334"/>
                </a:lnTo>
                <a:lnTo>
                  <a:pt x="6327" y="3529"/>
                </a:lnTo>
                <a:lnTo>
                  <a:pt x="6206" y="3772"/>
                </a:lnTo>
                <a:lnTo>
                  <a:pt x="6084" y="4015"/>
                </a:lnTo>
                <a:lnTo>
                  <a:pt x="6035" y="4064"/>
                </a:lnTo>
                <a:lnTo>
                  <a:pt x="6011" y="4113"/>
                </a:lnTo>
                <a:lnTo>
                  <a:pt x="5987" y="4186"/>
                </a:lnTo>
                <a:lnTo>
                  <a:pt x="6011" y="4234"/>
                </a:lnTo>
                <a:lnTo>
                  <a:pt x="5889" y="4648"/>
                </a:lnTo>
                <a:lnTo>
                  <a:pt x="5816" y="5086"/>
                </a:lnTo>
                <a:lnTo>
                  <a:pt x="5768" y="5500"/>
                </a:lnTo>
                <a:lnTo>
                  <a:pt x="5743" y="5937"/>
                </a:lnTo>
                <a:lnTo>
                  <a:pt x="5768" y="6327"/>
                </a:lnTo>
                <a:lnTo>
                  <a:pt x="5816" y="6692"/>
                </a:lnTo>
                <a:lnTo>
                  <a:pt x="5889" y="7081"/>
                </a:lnTo>
                <a:lnTo>
                  <a:pt x="6011" y="7446"/>
                </a:lnTo>
                <a:lnTo>
                  <a:pt x="6011" y="7470"/>
                </a:lnTo>
                <a:lnTo>
                  <a:pt x="6011" y="7543"/>
                </a:lnTo>
                <a:lnTo>
                  <a:pt x="6084" y="7616"/>
                </a:lnTo>
                <a:lnTo>
                  <a:pt x="6206" y="7860"/>
                </a:lnTo>
                <a:lnTo>
                  <a:pt x="6352" y="8103"/>
                </a:lnTo>
                <a:lnTo>
                  <a:pt x="6571" y="8371"/>
                </a:lnTo>
                <a:lnTo>
                  <a:pt x="6790" y="8614"/>
                </a:lnTo>
                <a:lnTo>
                  <a:pt x="7057" y="8809"/>
                </a:lnTo>
                <a:lnTo>
                  <a:pt x="7325" y="9028"/>
                </a:lnTo>
                <a:lnTo>
                  <a:pt x="7617" y="9198"/>
                </a:lnTo>
                <a:lnTo>
                  <a:pt x="7909" y="9344"/>
                </a:lnTo>
                <a:lnTo>
                  <a:pt x="8201" y="9490"/>
                </a:lnTo>
                <a:lnTo>
                  <a:pt x="8517" y="9612"/>
                </a:lnTo>
                <a:lnTo>
                  <a:pt x="8833" y="9709"/>
                </a:lnTo>
                <a:lnTo>
                  <a:pt x="9150" y="9782"/>
                </a:lnTo>
                <a:lnTo>
                  <a:pt x="9466" y="9831"/>
                </a:lnTo>
                <a:lnTo>
                  <a:pt x="10123" y="9831"/>
                </a:lnTo>
                <a:lnTo>
                  <a:pt x="10439" y="9806"/>
                </a:lnTo>
                <a:lnTo>
                  <a:pt x="10756" y="9758"/>
                </a:lnTo>
                <a:lnTo>
                  <a:pt x="11072" y="9685"/>
                </a:lnTo>
                <a:lnTo>
                  <a:pt x="11388" y="9612"/>
                </a:lnTo>
                <a:lnTo>
                  <a:pt x="11680" y="9490"/>
                </a:lnTo>
                <a:lnTo>
                  <a:pt x="11972" y="9344"/>
                </a:lnTo>
                <a:lnTo>
                  <a:pt x="12264" y="9174"/>
                </a:lnTo>
                <a:lnTo>
                  <a:pt x="12532" y="9003"/>
                </a:lnTo>
                <a:lnTo>
                  <a:pt x="12775" y="8784"/>
                </a:lnTo>
                <a:lnTo>
                  <a:pt x="13019" y="8565"/>
                </a:lnTo>
                <a:lnTo>
                  <a:pt x="13213" y="8298"/>
                </a:lnTo>
                <a:lnTo>
                  <a:pt x="13432" y="8006"/>
                </a:lnTo>
                <a:lnTo>
                  <a:pt x="13627" y="7689"/>
                </a:lnTo>
                <a:lnTo>
                  <a:pt x="13773" y="7373"/>
                </a:lnTo>
                <a:lnTo>
                  <a:pt x="13895" y="7032"/>
                </a:lnTo>
                <a:lnTo>
                  <a:pt x="13968" y="6667"/>
                </a:lnTo>
                <a:lnTo>
                  <a:pt x="14041" y="6327"/>
                </a:lnTo>
                <a:lnTo>
                  <a:pt x="14089" y="5962"/>
                </a:lnTo>
                <a:lnTo>
                  <a:pt x="14114" y="5597"/>
                </a:lnTo>
                <a:lnTo>
                  <a:pt x="14114" y="5524"/>
                </a:lnTo>
                <a:lnTo>
                  <a:pt x="14114" y="5159"/>
                </a:lnTo>
                <a:lnTo>
                  <a:pt x="14114" y="4794"/>
                </a:lnTo>
                <a:lnTo>
                  <a:pt x="14041" y="4040"/>
                </a:lnTo>
                <a:lnTo>
                  <a:pt x="13992" y="3699"/>
                </a:lnTo>
                <a:lnTo>
                  <a:pt x="13895" y="3310"/>
                </a:lnTo>
                <a:lnTo>
                  <a:pt x="13968" y="3285"/>
                </a:lnTo>
                <a:lnTo>
                  <a:pt x="14649" y="3650"/>
                </a:lnTo>
                <a:lnTo>
                  <a:pt x="15184" y="3991"/>
                </a:lnTo>
                <a:lnTo>
                  <a:pt x="15671" y="4356"/>
                </a:lnTo>
                <a:lnTo>
                  <a:pt x="16157" y="4770"/>
                </a:lnTo>
                <a:lnTo>
                  <a:pt x="16620" y="5183"/>
                </a:lnTo>
                <a:lnTo>
                  <a:pt x="17058" y="5645"/>
                </a:lnTo>
                <a:lnTo>
                  <a:pt x="17471" y="6108"/>
                </a:lnTo>
                <a:lnTo>
                  <a:pt x="17861" y="6594"/>
                </a:lnTo>
                <a:lnTo>
                  <a:pt x="18226" y="7081"/>
                </a:lnTo>
                <a:lnTo>
                  <a:pt x="17788" y="7519"/>
                </a:lnTo>
                <a:lnTo>
                  <a:pt x="17350" y="7933"/>
                </a:lnTo>
                <a:lnTo>
                  <a:pt x="16887" y="8322"/>
                </a:lnTo>
                <a:lnTo>
                  <a:pt x="16425" y="8687"/>
                </a:lnTo>
                <a:lnTo>
                  <a:pt x="15938" y="9052"/>
                </a:lnTo>
                <a:lnTo>
                  <a:pt x="15427" y="9368"/>
                </a:lnTo>
                <a:lnTo>
                  <a:pt x="14892" y="9660"/>
                </a:lnTo>
                <a:lnTo>
                  <a:pt x="14333" y="9904"/>
                </a:lnTo>
                <a:lnTo>
                  <a:pt x="13773" y="10098"/>
                </a:lnTo>
                <a:lnTo>
                  <a:pt x="13213" y="10244"/>
                </a:lnTo>
                <a:lnTo>
                  <a:pt x="12654" y="10366"/>
                </a:lnTo>
                <a:lnTo>
                  <a:pt x="12070" y="10463"/>
                </a:lnTo>
                <a:lnTo>
                  <a:pt x="11510" y="10536"/>
                </a:lnTo>
                <a:lnTo>
                  <a:pt x="10926" y="10561"/>
                </a:lnTo>
                <a:lnTo>
                  <a:pt x="10342" y="10585"/>
                </a:lnTo>
                <a:lnTo>
                  <a:pt x="9758" y="10561"/>
                </a:lnTo>
                <a:lnTo>
                  <a:pt x="9174" y="10536"/>
                </a:lnTo>
                <a:lnTo>
                  <a:pt x="8614" y="10463"/>
                </a:lnTo>
                <a:lnTo>
                  <a:pt x="8030" y="10366"/>
                </a:lnTo>
                <a:lnTo>
                  <a:pt x="7471" y="10244"/>
                </a:lnTo>
                <a:lnTo>
                  <a:pt x="6911" y="10098"/>
                </a:lnTo>
                <a:lnTo>
                  <a:pt x="6352" y="9952"/>
                </a:lnTo>
                <a:lnTo>
                  <a:pt x="5792" y="9758"/>
                </a:lnTo>
                <a:lnTo>
                  <a:pt x="5257" y="9563"/>
                </a:lnTo>
                <a:lnTo>
                  <a:pt x="4648" y="9320"/>
                </a:lnTo>
                <a:lnTo>
                  <a:pt x="4040" y="9028"/>
                </a:lnTo>
                <a:lnTo>
                  <a:pt x="3748" y="8857"/>
                </a:lnTo>
                <a:lnTo>
                  <a:pt x="3456" y="8687"/>
                </a:lnTo>
                <a:lnTo>
                  <a:pt x="3188" y="8492"/>
                </a:lnTo>
                <a:lnTo>
                  <a:pt x="2921" y="8298"/>
                </a:lnTo>
                <a:lnTo>
                  <a:pt x="2750" y="8152"/>
                </a:lnTo>
                <a:lnTo>
                  <a:pt x="2604" y="8006"/>
                </a:lnTo>
                <a:lnTo>
                  <a:pt x="2337" y="7665"/>
                </a:lnTo>
                <a:lnTo>
                  <a:pt x="2069" y="7324"/>
                </a:lnTo>
                <a:lnTo>
                  <a:pt x="1899" y="7178"/>
                </a:lnTo>
                <a:lnTo>
                  <a:pt x="1753" y="7057"/>
                </a:lnTo>
                <a:lnTo>
                  <a:pt x="1874" y="7008"/>
                </a:lnTo>
                <a:lnTo>
                  <a:pt x="1972" y="6935"/>
                </a:lnTo>
                <a:lnTo>
                  <a:pt x="1996" y="6911"/>
                </a:lnTo>
                <a:lnTo>
                  <a:pt x="1996" y="6862"/>
                </a:lnTo>
                <a:lnTo>
                  <a:pt x="1996" y="6813"/>
                </a:lnTo>
                <a:lnTo>
                  <a:pt x="1972" y="6789"/>
                </a:lnTo>
                <a:lnTo>
                  <a:pt x="1947" y="6765"/>
                </a:lnTo>
                <a:lnTo>
                  <a:pt x="2239" y="6400"/>
                </a:lnTo>
                <a:lnTo>
                  <a:pt x="2531" y="6083"/>
                </a:lnTo>
                <a:lnTo>
                  <a:pt x="2872" y="5743"/>
                </a:lnTo>
                <a:lnTo>
                  <a:pt x="3213" y="5451"/>
                </a:lnTo>
                <a:lnTo>
                  <a:pt x="3943" y="4867"/>
                </a:lnTo>
                <a:lnTo>
                  <a:pt x="4673" y="4332"/>
                </a:lnTo>
                <a:lnTo>
                  <a:pt x="5135" y="4015"/>
                </a:lnTo>
                <a:lnTo>
                  <a:pt x="5622" y="3699"/>
                </a:lnTo>
                <a:lnTo>
                  <a:pt x="6108" y="3407"/>
                </a:lnTo>
                <a:lnTo>
                  <a:pt x="6595" y="3139"/>
                </a:lnTo>
                <a:close/>
                <a:moveTo>
                  <a:pt x="10853" y="0"/>
                </a:moveTo>
                <a:lnTo>
                  <a:pt x="10780" y="49"/>
                </a:lnTo>
                <a:lnTo>
                  <a:pt x="10707" y="171"/>
                </a:lnTo>
                <a:lnTo>
                  <a:pt x="10658" y="317"/>
                </a:lnTo>
                <a:lnTo>
                  <a:pt x="10634" y="487"/>
                </a:lnTo>
                <a:lnTo>
                  <a:pt x="10634" y="657"/>
                </a:lnTo>
                <a:lnTo>
                  <a:pt x="10099" y="633"/>
                </a:lnTo>
                <a:lnTo>
                  <a:pt x="9588" y="633"/>
                </a:lnTo>
                <a:lnTo>
                  <a:pt x="9539" y="390"/>
                </a:lnTo>
                <a:lnTo>
                  <a:pt x="9442" y="195"/>
                </a:lnTo>
                <a:lnTo>
                  <a:pt x="9393" y="146"/>
                </a:lnTo>
                <a:lnTo>
                  <a:pt x="9344" y="146"/>
                </a:lnTo>
                <a:lnTo>
                  <a:pt x="9271" y="171"/>
                </a:lnTo>
                <a:lnTo>
                  <a:pt x="9247" y="219"/>
                </a:lnTo>
                <a:lnTo>
                  <a:pt x="9198" y="414"/>
                </a:lnTo>
                <a:lnTo>
                  <a:pt x="9198" y="633"/>
                </a:lnTo>
                <a:lnTo>
                  <a:pt x="8687" y="657"/>
                </a:lnTo>
                <a:lnTo>
                  <a:pt x="8298" y="706"/>
                </a:lnTo>
                <a:lnTo>
                  <a:pt x="7933" y="779"/>
                </a:lnTo>
                <a:lnTo>
                  <a:pt x="7763" y="171"/>
                </a:lnTo>
                <a:lnTo>
                  <a:pt x="7763" y="146"/>
                </a:lnTo>
                <a:lnTo>
                  <a:pt x="7690" y="146"/>
                </a:lnTo>
                <a:lnTo>
                  <a:pt x="7617" y="317"/>
                </a:lnTo>
                <a:lnTo>
                  <a:pt x="7568" y="487"/>
                </a:lnTo>
                <a:lnTo>
                  <a:pt x="7568" y="657"/>
                </a:lnTo>
                <a:lnTo>
                  <a:pt x="7592" y="852"/>
                </a:lnTo>
                <a:lnTo>
                  <a:pt x="7009" y="998"/>
                </a:lnTo>
                <a:lnTo>
                  <a:pt x="6449" y="1168"/>
                </a:lnTo>
                <a:lnTo>
                  <a:pt x="6376" y="925"/>
                </a:lnTo>
                <a:lnTo>
                  <a:pt x="6327" y="682"/>
                </a:lnTo>
                <a:lnTo>
                  <a:pt x="6303" y="633"/>
                </a:lnTo>
                <a:lnTo>
                  <a:pt x="6230" y="609"/>
                </a:lnTo>
                <a:lnTo>
                  <a:pt x="6181" y="633"/>
                </a:lnTo>
                <a:lnTo>
                  <a:pt x="6157" y="682"/>
                </a:lnTo>
                <a:lnTo>
                  <a:pt x="6108" y="828"/>
                </a:lnTo>
                <a:lnTo>
                  <a:pt x="6084" y="998"/>
                </a:lnTo>
                <a:lnTo>
                  <a:pt x="6084" y="1144"/>
                </a:lnTo>
                <a:lnTo>
                  <a:pt x="6108" y="1290"/>
                </a:lnTo>
                <a:lnTo>
                  <a:pt x="5597" y="1509"/>
                </a:lnTo>
                <a:lnTo>
                  <a:pt x="5111" y="1728"/>
                </a:lnTo>
                <a:lnTo>
                  <a:pt x="4673" y="1947"/>
                </a:lnTo>
                <a:lnTo>
                  <a:pt x="4527" y="1631"/>
                </a:lnTo>
                <a:lnTo>
                  <a:pt x="4502" y="1631"/>
                </a:lnTo>
                <a:lnTo>
                  <a:pt x="4478" y="1606"/>
                </a:lnTo>
                <a:lnTo>
                  <a:pt x="4454" y="1631"/>
                </a:lnTo>
                <a:lnTo>
                  <a:pt x="4429" y="1655"/>
                </a:lnTo>
                <a:lnTo>
                  <a:pt x="4405" y="1874"/>
                </a:lnTo>
                <a:lnTo>
                  <a:pt x="4405" y="2093"/>
                </a:lnTo>
                <a:lnTo>
                  <a:pt x="3918" y="2385"/>
                </a:lnTo>
                <a:lnTo>
                  <a:pt x="3480" y="2701"/>
                </a:lnTo>
                <a:lnTo>
                  <a:pt x="3286" y="2872"/>
                </a:lnTo>
                <a:lnTo>
                  <a:pt x="3188" y="2628"/>
                </a:lnTo>
                <a:lnTo>
                  <a:pt x="3140" y="2531"/>
                </a:lnTo>
                <a:lnTo>
                  <a:pt x="3067" y="2434"/>
                </a:lnTo>
                <a:lnTo>
                  <a:pt x="3042" y="2434"/>
                </a:lnTo>
                <a:lnTo>
                  <a:pt x="2969" y="2482"/>
                </a:lnTo>
                <a:lnTo>
                  <a:pt x="2896" y="2555"/>
                </a:lnTo>
                <a:lnTo>
                  <a:pt x="2872" y="2653"/>
                </a:lnTo>
                <a:lnTo>
                  <a:pt x="2848" y="2726"/>
                </a:lnTo>
                <a:lnTo>
                  <a:pt x="2872" y="2823"/>
                </a:lnTo>
                <a:lnTo>
                  <a:pt x="2896" y="2920"/>
                </a:lnTo>
                <a:lnTo>
                  <a:pt x="2969" y="3139"/>
                </a:lnTo>
                <a:lnTo>
                  <a:pt x="2823" y="3285"/>
                </a:lnTo>
                <a:lnTo>
                  <a:pt x="2702" y="3456"/>
                </a:lnTo>
                <a:lnTo>
                  <a:pt x="2604" y="3650"/>
                </a:lnTo>
                <a:lnTo>
                  <a:pt x="2531" y="3845"/>
                </a:lnTo>
                <a:lnTo>
                  <a:pt x="2531" y="3894"/>
                </a:lnTo>
                <a:lnTo>
                  <a:pt x="2556" y="3942"/>
                </a:lnTo>
                <a:lnTo>
                  <a:pt x="2604" y="3991"/>
                </a:lnTo>
                <a:lnTo>
                  <a:pt x="2677" y="4015"/>
                </a:lnTo>
                <a:lnTo>
                  <a:pt x="2726" y="3991"/>
                </a:lnTo>
                <a:lnTo>
                  <a:pt x="2775" y="3967"/>
                </a:lnTo>
                <a:lnTo>
                  <a:pt x="3213" y="3529"/>
                </a:lnTo>
                <a:lnTo>
                  <a:pt x="3237" y="3577"/>
                </a:lnTo>
                <a:lnTo>
                  <a:pt x="3359" y="3723"/>
                </a:lnTo>
                <a:lnTo>
                  <a:pt x="3529" y="3869"/>
                </a:lnTo>
                <a:lnTo>
                  <a:pt x="3699" y="4040"/>
                </a:lnTo>
                <a:lnTo>
                  <a:pt x="3918" y="4161"/>
                </a:lnTo>
                <a:lnTo>
                  <a:pt x="3261" y="4672"/>
                </a:lnTo>
                <a:lnTo>
                  <a:pt x="3213" y="4648"/>
                </a:lnTo>
                <a:lnTo>
                  <a:pt x="2945" y="4575"/>
                </a:lnTo>
                <a:lnTo>
                  <a:pt x="2702" y="4478"/>
                </a:lnTo>
                <a:lnTo>
                  <a:pt x="2458" y="4356"/>
                </a:lnTo>
                <a:lnTo>
                  <a:pt x="2239" y="4186"/>
                </a:lnTo>
                <a:lnTo>
                  <a:pt x="2020" y="3991"/>
                </a:lnTo>
                <a:lnTo>
                  <a:pt x="1874" y="3772"/>
                </a:lnTo>
                <a:lnTo>
                  <a:pt x="1728" y="3529"/>
                </a:lnTo>
                <a:lnTo>
                  <a:pt x="1631" y="3285"/>
                </a:lnTo>
                <a:lnTo>
                  <a:pt x="1607" y="3237"/>
                </a:lnTo>
                <a:lnTo>
                  <a:pt x="1534" y="3237"/>
                </a:lnTo>
                <a:lnTo>
                  <a:pt x="1509" y="3285"/>
                </a:lnTo>
                <a:lnTo>
                  <a:pt x="1485" y="3407"/>
                </a:lnTo>
                <a:lnTo>
                  <a:pt x="1461" y="3553"/>
                </a:lnTo>
                <a:lnTo>
                  <a:pt x="1485" y="3699"/>
                </a:lnTo>
                <a:lnTo>
                  <a:pt x="1534" y="3845"/>
                </a:lnTo>
                <a:lnTo>
                  <a:pt x="1582" y="3967"/>
                </a:lnTo>
                <a:lnTo>
                  <a:pt x="1655" y="4113"/>
                </a:lnTo>
                <a:lnTo>
                  <a:pt x="1826" y="4380"/>
                </a:lnTo>
                <a:lnTo>
                  <a:pt x="2045" y="4599"/>
                </a:lnTo>
                <a:lnTo>
                  <a:pt x="2288" y="4794"/>
                </a:lnTo>
                <a:lnTo>
                  <a:pt x="2580" y="4940"/>
                </a:lnTo>
                <a:lnTo>
                  <a:pt x="2702" y="4989"/>
                </a:lnTo>
                <a:lnTo>
                  <a:pt x="2848" y="5037"/>
                </a:lnTo>
                <a:lnTo>
                  <a:pt x="2410" y="5427"/>
                </a:lnTo>
                <a:lnTo>
                  <a:pt x="2239" y="5621"/>
                </a:lnTo>
                <a:lnTo>
                  <a:pt x="2142" y="5573"/>
                </a:lnTo>
                <a:lnTo>
                  <a:pt x="2045" y="5524"/>
                </a:lnTo>
                <a:lnTo>
                  <a:pt x="1850" y="5475"/>
                </a:lnTo>
                <a:lnTo>
                  <a:pt x="1631" y="5451"/>
                </a:lnTo>
                <a:lnTo>
                  <a:pt x="1436" y="5402"/>
                </a:lnTo>
                <a:lnTo>
                  <a:pt x="1144" y="5305"/>
                </a:lnTo>
                <a:lnTo>
                  <a:pt x="877" y="5159"/>
                </a:lnTo>
                <a:lnTo>
                  <a:pt x="779" y="5062"/>
                </a:lnTo>
                <a:lnTo>
                  <a:pt x="682" y="4964"/>
                </a:lnTo>
                <a:lnTo>
                  <a:pt x="585" y="4891"/>
                </a:lnTo>
                <a:lnTo>
                  <a:pt x="487" y="4818"/>
                </a:lnTo>
                <a:lnTo>
                  <a:pt x="414" y="4818"/>
                </a:lnTo>
                <a:lnTo>
                  <a:pt x="390" y="4891"/>
                </a:lnTo>
                <a:lnTo>
                  <a:pt x="390" y="4964"/>
                </a:lnTo>
                <a:lnTo>
                  <a:pt x="390" y="5110"/>
                </a:lnTo>
                <a:lnTo>
                  <a:pt x="439" y="5232"/>
                </a:lnTo>
                <a:lnTo>
                  <a:pt x="536" y="5354"/>
                </a:lnTo>
                <a:lnTo>
                  <a:pt x="658" y="5475"/>
                </a:lnTo>
                <a:lnTo>
                  <a:pt x="779" y="5573"/>
                </a:lnTo>
                <a:lnTo>
                  <a:pt x="1023" y="5718"/>
                </a:lnTo>
                <a:lnTo>
                  <a:pt x="1193" y="5791"/>
                </a:lnTo>
                <a:lnTo>
                  <a:pt x="1412" y="5864"/>
                </a:lnTo>
                <a:lnTo>
                  <a:pt x="1655" y="5937"/>
                </a:lnTo>
                <a:lnTo>
                  <a:pt x="1899" y="5962"/>
                </a:lnTo>
                <a:lnTo>
                  <a:pt x="1777" y="6108"/>
                </a:lnTo>
                <a:lnTo>
                  <a:pt x="1655" y="6278"/>
                </a:lnTo>
                <a:lnTo>
                  <a:pt x="1558" y="6473"/>
                </a:lnTo>
                <a:lnTo>
                  <a:pt x="1485" y="6643"/>
                </a:lnTo>
                <a:lnTo>
                  <a:pt x="1144" y="6643"/>
                </a:lnTo>
                <a:lnTo>
                  <a:pt x="877" y="6594"/>
                </a:lnTo>
                <a:lnTo>
                  <a:pt x="609" y="6521"/>
                </a:lnTo>
                <a:lnTo>
                  <a:pt x="366" y="6400"/>
                </a:lnTo>
                <a:lnTo>
                  <a:pt x="122" y="6229"/>
                </a:lnTo>
                <a:lnTo>
                  <a:pt x="49" y="6229"/>
                </a:lnTo>
                <a:lnTo>
                  <a:pt x="1" y="6254"/>
                </a:lnTo>
                <a:lnTo>
                  <a:pt x="1" y="6302"/>
                </a:lnTo>
                <a:lnTo>
                  <a:pt x="74" y="6424"/>
                </a:lnTo>
                <a:lnTo>
                  <a:pt x="147" y="6546"/>
                </a:lnTo>
                <a:lnTo>
                  <a:pt x="220" y="6643"/>
                </a:lnTo>
                <a:lnTo>
                  <a:pt x="317" y="6740"/>
                </a:lnTo>
                <a:lnTo>
                  <a:pt x="439" y="6813"/>
                </a:lnTo>
                <a:lnTo>
                  <a:pt x="560" y="6862"/>
                </a:lnTo>
                <a:lnTo>
                  <a:pt x="804" y="6984"/>
                </a:lnTo>
                <a:lnTo>
                  <a:pt x="1071" y="7032"/>
                </a:lnTo>
                <a:lnTo>
                  <a:pt x="1363" y="7081"/>
                </a:lnTo>
                <a:lnTo>
                  <a:pt x="1680" y="7568"/>
                </a:lnTo>
                <a:lnTo>
                  <a:pt x="2020" y="8006"/>
                </a:lnTo>
                <a:lnTo>
                  <a:pt x="2410" y="8419"/>
                </a:lnTo>
                <a:lnTo>
                  <a:pt x="2848" y="8784"/>
                </a:lnTo>
                <a:lnTo>
                  <a:pt x="3286" y="9125"/>
                </a:lnTo>
                <a:lnTo>
                  <a:pt x="3772" y="9417"/>
                </a:lnTo>
                <a:lnTo>
                  <a:pt x="4283" y="9685"/>
                </a:lnTo>
                <a:lnTo>
                  <a:pt x="4819" y="9928"/>
                </a:lnTo>
                <a:lnTo>
                  <a:pt x="5403" y="10147"/>
                </a:lnTo>
                <a:lnTo>
                  <a:pt x="5987" y="10342"/>
                </a:lnTo>
                <a:lnTo>
                  <a:pt x="6571" y="10536"/>
                </a:lnTo>
                <a:lnTo>
                  <a:pt x="7155" y="10682"/>
                </a:lnTo>
                <a:lnTo>
                  <a:pt x="7763" y="10828"/>
                </a:lnTo>
                <a:lnTo>
                  <a:pt x="8371" y="10926"/>
                </a:lnTo>
                <a:lnTo>
                  <a:pt x="8979" y="11023"/>
                </a:lnTo>
                <a:lnTo>
                  <a:pt x="9612" y="11072"/>
                </a:lnTo>
                <a:lnTo>
                  <a:pt x="10220" y="11096"/>
                </a:lnTo>
                <a:lnTo>
                  <a:pt x="10829" y="11072"/>
                </a:lnTo>
                <a:lnTo>
                  <a:pt x="11461" y="11047"/>
                </a:lnTo>
                <a:lnTo>
                  <a:pt x="12070" y="10974"/>
                </a:lnTo>
                <a:lnTo>
                  <a:pt x="12678" y="10877"/>
                </a:lnTo>
                <a:lnTo>
                  <a:pt x="13286" y="10755"/>
                </a:lnTo>
                <a:lnTo>
                  <a:pt x="13870" y="10585"/>
                </a:lnTo>
                <a:lnTo>
                  <a:pt x="14454" y="10390"/>
                </a:lnTo>
                <a:lnTo>
                  <a:pt x="15063" y="10147"/>
                </a:lnTo>
                <a:lnTo>
                  <a:pt x="15622" y="9831"/>
                </a:lnTo>
                <a:lnTo>
                  <a:pt x="16182" y="9514"/>
                </a:lnTo>
                <a:lnTo>
                  <a:pt x="16693" y="9149"/>
                </a:lnTo>
                <a:lnTo>
                  <a:pt x="17204" y="8736"/>
                </a:lnTo>
                <a:lnTo>
                  <a:pt x="17690" y="8322"/>
                </a:lnTo>
                <a:lnTo>
                  <a:pt x="18153" y="7884"/>
                </a:lnTo>
                <a:lnTo>
                  <a:pt x="18615" y="7446"/>
                </a:lnTo>
                <a:lnTo>
                  <a:pt x="18639" y="7397"/>
                </a:lnTo>
                <a:lnTo>
                  <a:pt x="18761" y="7373"/>
                </a:lnTo>
                <a:lnTo>
                  <a:pt x="18858" y="7300"/>
                </a:lnTo>
                <a:lnTo>
                  <a:pt x="19029" y="7300"/>
                </a:lnTo>
                <a:lnTo>
                  <a:pt x="19175" y="7276"/>
                </a:lnTo>
                <a:lnTo>
                  <a:pt x="19321" y="7227"/>
                </a:lnTo>
                <a:lnTo>
                  <a:pt x="19467" y="7178"/>
                </a:lnTo>
                <a:lnTo>
                  <a:pt x="19613" y="7105"/>
                </a:lnTo>
                <a:lnTo>
                  <a:pt x="19734" y="7008"/>
                </a:lnTo>
                <a:lnTo>
                  <a:pt x="19807" y="6886"/>
                </a:lnTo>
                <a:lnTo>
                  <a:pt x="19880" y="6765"/>
                </a:lnTo>
                <a:lnTo>
                  <a:pt x="19880" y="6716"/>
                </a:lnTo>
                <a:lnTo>
                  <a:pt x="19880" y="6667"/>
                </a:lnTo>
                <a:lnTo>
                  <a:pt x="19832" y="6619"/>
                </a:lnTo>
                <a:lnTo>
                  <a:pt x="19807" y="6570"/>
                </a:lnTo>
                <a:lnTo>
                  <a:pt x="19710" y="6546"/>
                </a:lnTo>
                <a:lnTo>
                  <a:pt x="19661" y="6546"/>
                </a:lnTo>
                <a:lnTo>
                  <a:pt x="19613" y="6570"/>
                </a:lnTo>
                <a:lnTo>
                  <a:pt x="19467" y="6643"/>
                </a:lnTo>
                <a:lnTo>
                  <a:pt x="19369" y="6716"/>
                </a:lnTo>
                <a:lnTo>
                  <a:pt x="19248" y="6789"/>
                </a:lnTo>
                <a:lnTo>
                  <a:pt x="19102" y="6862"/>
                </a:lnTo>
                <a:lnTo>
                  <a:pt x="18858" y="6911"/>
                </a:lnTo>
                <a:lnTo>
                  <a:pt x="18566" y="6521"/>
                </a:lnTo>
                <a:lnTo>
                  <a:pt x="18250" y="6132"/>
                </a:lnTo>
                <a:lnTo>
                  <a:pt x="18420" y="6108"/>
                </a:lnTo>
                <a:lnTo>
                  <a:pt x="18664" y="6059"/>
                </a:lnTo>
                <a:lnTo>
                  <a:pt x="18956" y="5962"/>
                </a:lnTo>
                <a:lnTo>
                  <a:pt x="19077" y="5889"/>
                </a:lnTo>
                <a:lnTo>
                  <a:pt x="19199" y="5816"/>
                </a:lnTo>
                <a:lnTo>
                  <a:pt x="19272" y="5718"/>
                </a:lnTo>
                <a:lnTo>
                  <a:pt x="19321" y="5597"/>
                </a:lnTo>
                <a:lnTo>
                  <a:pt x="19321" y="5548"/>
                </a:lnTo>
                <a:lnTo>
                  <a:pt x="19321" y="5500"/>
                </a:lnTo>
                <a:lnTo>
                  <a:pt x="19296" y="5475"/>
                </a:lnTo>
                <a:lnTo>
                  <a:pt x="19248" y="5451"/>
                </a:lnTo>
                <a:lnTo>
                  <a:pt x="19150" y="5451"/>
                </a:lnTo>
                <a:lnTo>
                  <a:pt x="19053" y="5475"/>
                </a:lnTo>
                <a:lnTo>
                  <a:pt x="18858" y="5548"/>
                </a:lnTo>
                <a:lnTo>
                  <a:pt x="18688" y="5621"/>
                </a:lnTo>
                <a:lnTo>
                  <a:pt x="18493" y="5718"/>
                </a:lnTo>
                <a:lnTo>
                  <a:pt x="18226" y="5767"/>
                </a:lnTo>
                <a:lnTo>
                  <a:pt x="17958" y="5791"/>
                </a:lnTo>
                <a:lnTo>
                  <a:pt x="17496" y="5281"/>
                </a:lnTo>
                <a:lnTo>
                  <a:pt x="17690" y="5281"/>
                </a:lnTo>
                <a:lnTo>
                  <a:pt x="17885" y="5256"/>
                </a:lnTo>
                <a:lnTo>
                  <a:pt x="18080" y="5208"/>
                </a:lnTo>
                <a:lnTo>
                  <a:pt x="18274" y="5135"/>
                </a:lnTo>
                <a:lnTo>
                  <a:pt x="18591" y="4964"/>
                </a:lnTo>
                <a:lnTo>
                  <a:pt x="18761" y="4867"/>
                </a:lnTo>
                <a:lnTo>
                  <a:pt x="18931" y="4745"/>
                </a:lnTo>
                <a:lnTo>
                  <a:pt x="19077" y="4599"/>
                </a:lnTo>
                <a:lnTo>
                  <a:pt x="19199" y="4453"/>
                </a:lnTo>
                <a:lnTo>
                  <a:pt x="19272" y="4307"/>
                </a:lnTo>
                <a:lnTo>
                  <a:pt x="19296" y="4234"/>
                </a:lnTo>
                <a:lnTo>
                  <a:pt x="19296" y="4137"/>
                </a:lnTo>
                <a:lnTo>
                  <a:pt x="19296" y="4088"/>
                </a:lnTo>
                <a:lnTo>
                  <a:pt x="19272" y="4064"/>
                </a:lnTo>
                <a:lnTo>
                  <a:pt x="19199" y="4064"/>
                </a:lnTo>
                <a:lnTo>
                  <a:pt x="19077" y="4088"/>
                </a:lnTo>
                <a:lnTo>
                  <a:pt x="18956" y="4137"/>
                </a:lnTo>
                <a:lnTo>
                  <a:pt x="18737" y="4307"/>
                </a:lnTo>
                <a:lnTo>
                  <a:pt x="18518" y="4478"/>
                </a:lnTo>
                <a:lnTo>
                  <a:pt x="18323" y="4648"/>
                </a:lnTo>
                <a:lnTo>
                  <a:pt x="18031" y="4794"/>
                </a:lnTo>
                <a:lnTo>
                  <a:pt x="17763" y="4867"/>
                </a:lnTo>
                <a:lnTo>
                  <a:pt x="17447" y="4916"/>
                </a:lnTo>
                <a:lnTo>
                  <a:pt x="17155" y="4916"/>
                </a:lnTo>
                <a:lnTo>
                  <a:pt x="16620" y="4429"/>
                </a:lnTo>
                <a:lnTo>
                  <a:pt x="16839" y="4186"/>
                </a:lnTo>
                <a:lnTo>
                  <a:pt x="17058" y="3967"/>
                </a:lnTo>
                <a:lnTo>
                  <a:pt x="17277" y="3748"/>
                </a:lnTo>
                <a:lnTo>
                  <a:pt x="17593" y="3918"/>
                </a:lnTo>
                <a:lnTo>
                  <a:pt x="17909" y="4088"/>
                </a:lnTo>
                <a:lnTo>
                  <a:pt x="18031" y="4113"/>
                </a:lnTo>
                <a:lnTo>
                  <a:pt x="18128" y="4113"/>
                </a:lnTo>
                <a:lnTo>
                  <a:pt x="18201" y="4040"/>
                </a:lnTo>
                <a:lnTo>
                  <a:pt x="18274" y="3967"/>
                </a:lnTo>
                <a:lnTo>
                  <a:pt x="18299" y="3894"/>
                </a:lnTo>
                <a:lnTo>
                  <a:pt x="18299" y="3796"/>
                </a:lnTo>
                <a:lnTo>
                  <a:pt x="18250" y="3723"/>
                </a:lnTo>
                <a:lnTo>
                  <a:pt x="18177" y="3650"/>
                </a:lnTo>
                <a:lnTo>
                  <a:pt x="17885" y="3504"/>
                </a:lnTo>
                <a:lnTo>
                  <a:pt x="17593" y="3358"/>
                </a:lnTo>
                <a:lnTo>
                  <a:pt x="17690" y="3212"/>
                </a:lnTo>
                <a:lnTo>
                  <a:pt x="17763" y="3042"/>
                </a:lnTo>
                <a:lnTo>
                  <a:pt x="17763" y="3018"/>
                </a:lnTo>
                <a:lnTo>
                  <a:pt x="17739" y="2993"/>
                </a:lnTo>
                <a:lnTo>
                  <a:pt x="17690" y="2993"/>
                </a:lnTo>
                <a:lnTo>
                  <a:pt x="17423" y="3237"/>
                </a:lnTo>
                <a:lnTo>
                  <a:pt x="16376" y="2555"/>
                </a:lnTo>
                <a:lnTo>
                  <a:pt x="16693" y="2190"/>
                </a:lnTo>
                <a:lnTo>
                  <a:pt x="16717" y="2142"/>
                </a:lnTo>
                <a:lnTo>
                  <a:pt x="16693" y="2069"/>
                </a:lnTo>
                <a:lnTo>
                  <a:pt x="16668" y="2044"/>
                </a:lnTo>
                <a:lnTo>
                  <a:pt x="16595" y="2020"/>
                </a:lnTo>
                <a:lnTo>
                  <a:pt x="16449" y="2093"/>
                </a:lnTo>
                <a:lnTo>
                  <a:pt x="16303" y="2166"/>
                </a:lnTo>
                <a:lnTo>
                  <a:pt x="16036" y="2361"/>
                </a:lnTo>
                <a:lnTo>
                  <a:pt x="15914" y="2288"/>
                </a:lnTo>
                <a:lnTo>
                  <a:pt x="15354" y="2020"/>
                </a:lnTo>
                <a:lnTo>
                  <a:pt x="14795" y="1752"/>
                </a:lnTo>
                <a:lnTo>
                  <a:pt x="15087" y="1290"/>
                </a:lnTo>
                <a:lnTo>
                  <a:pt x="15087" y="1266"/>
                </a:lnTo>
                <a:lnTo>
                  <a:pt x="15063" y="1266"/>
                </a:lnTo>
                <a:lnTo>
                  <a:pt x="14795" y="1436"/>
                </a:lnTo>
                <a:lnTo>
                  <a:pt x="14552" y="1655"/>
                </a:lnTo>
                <a:lnTo>
                  <a:pt x="14089" y="1460"/>
                </a:lnTo>
                <a:lnTo>
                  <a:pt x="13603" y="1290"/>
                </a:lnTo>
                <a:lnTo>
                  <a:pt x="13140" y="1144"/>
                </a:lnTo>
                <a:lnTo>
                  <a:pt x="12702" y="1022"/>
                </a:lnTo>
                <a:lnTo>
                  <a:pt x="12775" y="706"/>
                </a:lnTo>
                <a:lnTo>
                  <a:pt x="12800" y="536"/>
                </a:lnTo>
                <a:lnTo>
                  <a:pt x="12800" y="365"/>
                </a:lnTo>
                <a:lnTo>
                  <a:pt x="12775" y="317"/>
                </a:lnTo>
                <a:lnTo>
                  <a:pt x="12751" y="292"/>
                </a:lnTo>
                <a:lnTo>
                  <a:pt x="12702" y="292"/>
                </a:lnTo>
                <a:lnTo>
                  <a:pt x="12654" y="341"/>
                </a:lnTo>
                <a:lnTo>
                  <a:pt x="12532" y="560"/>
                </a:lnTo>
                <a:lnTo>
                  <a:pt x="12337" y="925"/>
                </a:lnTo>
                <a:lnTo>
                  <a:pt x="11705" y="803"/>
                </a:lnTo>
                <a:lnTo>
                  <a:pt x="11072" y="706"/>
                </a:lnTo>
                <a:lnTo>
                  <a:pt x="11072" y="511"/>
                </a:lnTo>
                <a:lnTo>
                  <a:pt x="11072" y="317"/>
                </a:lnTo>
                <a:lnTo>
                  <a:pt x="11072" y="244"/>
                </a:lnTo>
                <a:lnTo>
                  <a:pt x="11048" y="146"/>
                </a:lnTo>
                <a:lnTo>
                  <a:pt x="10999" y="73"/>
                </a:lnTo>
                <a:lnTo>
                  <a:pt x="10950" y="25"/>
                </a:lnTo>
                <a:lnTo>
                  <a:pt x="1090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2" name="Google Shape;912;p37"/>
          <p:cNvSpPr/>
          <p:nvPr/>
        </p:nvSpPr>
        <p:spPr>
          <a:xfrm>
            <a:off x="2013116" y="2653741"/>
            <a:ext cx="421736" cy="398876"/>
          </a:xfrm>
          <a:custGeom>
            <a:avLst/>
            <a:gdLst/>
            <a:ahLst/>
            <a:cxnLst/>
            <a:rect l="l" t="t" r="r" b="b"/>
            <a:pathLst>
              <a:path w="19297" h="18251" extrusionOk="0">
                <a:moveTo>
                  <a:pt x="18396" y="828"/>
                </a:moveTo>
                <a:lnTo>
                  <a:pt x="18761" y="877"/>
                </a:lnTo>
                <a:lnTo>
                  <a:pt x="18737" y="1242"/>
                </a:lnTo>
                <a:lnTo>
                  <a:pt x="18615" y="1266"/>
                </a:lnTo>
                <a:lnTo>
                  <a:pt x="18493" y="1315"/>
                </a:lnTo>
                <a:lnTo>
                  <a:pt x="18274" y="1436"/>
                </a:lnTo>
                <a:lnTo>
                  <a:pt x="18007" y="1582"/>
                </a:lnTo>
                <a:lnTo>
                  <a:pt x="17739" y="1777"/>
                </a:lnTo>
                <a:lnTo>
                  <a:pt x="17642" y="1850"/>
                </a:lnTo>
                <a:lnTo>
                  <a:pt x="17618" y="1801"/>
                </a:lnTo>
                <a:lnTo>
                  <a:pt x="17545" y="1704"/>
                </a:lnTo>
                <a:lnTo>
                  <a:pt x="17496" y="1680"/>
                </a:lnTo>
                <a:lnTo>
                  <a:pt x="17423" y="1655"/>
                </a:lnTo>
                <a:lnTo>
                  <a:pt x="17131" y="1631"/>
                </a:lnTo>
                <a:lnTo>
                  <a:pt x="17301" y="1509"/>
                </a:lnTo>
                <a:lnTo>
                  <a:pt x="17472" y="1388"/>
                </a:lnTo>
                <a:lnTo>
                  <a:pt x="17837" y="1144"/>
                </a:lnTo>
                <a:lnTo>
                  <a:pt x="18104" y="974"/>
                </a:lnTo>
                <a:lnTo>
                  <a:pt x="18250" y="901"/>
                </a:lnTo>
                <a:lnTo>
                  <a:pt x="18396" y="828"/>
                </a:lnTo>
                <a:close/>
                <a:moveTo>
                  <a:pt x="18712" y="1582"/>
                </a:moveTo>
                <a:lnTo>
                  <a:pt x="18688" y="2385"/>
                </a:lnTo>
                <a:lnTo>
                  <a:pt x="18688" y="3164"/>
                </a:lnTo>
                <a:lnTo>
                  <a:pt x="18469" y="3334"/>
                </a:lnTo>
                <a:lnTo>
                  <a:pt x="18250" y="3529"/>
                </a:lnTo>
                <a:lnTo>
                  <a:pt x="17982" y="3748"/>
                </a:lnTo>
                <a:lnTo>
                  <a:pt x="17861" y="3870"/>
                </a:lnTo>
                <a:lnTo>
                  <a:pt x="17764" y="4016"/>
                </a:lnTo>
                <a:lnTo>
                  <a:pt x="17739" y="3407"/>
                </a:lnTo>
                <a:lnTo>
                  <a:pt x="17739" y="3334"/>
                </a:lnTo>
                <a:lnTo>
                  <a:pt x="17958" y="3140"/>
                </a:lnTo>
                <a:lnTo>
                  <a:pt x="18177" y="2945"/>
                </a:lnTo>
                <a:lnTo>
                  <a:pt x="18493" y="2653"/>
                </a:lnTo>
                <a:lnTo>
                  <a:pt x="18615" y="2531"/>
                </a:lnTo>
                <a:lnTo>
                  <a:pt x="18664" y="2458"/>
                </a:lnTo>
                <a:lnTo>
                  <a:pt x="18688" y="2361"/>
                </a:lnTo>
                <a:lnTo>
                  <a:pt x="18664" y="2312"/>
                </a:lnTo>
                <a:lnTo>
                  <a:pt x="18615" y="2288"/>
                </a:lnTo>
                <a:lnTo>
                  <a:pt x="18518" y="2264"/>
                </a:lnTo>
                <a:lnTo>
                  <a:pt x="18445" y="2288"/>
                </a:lnTo>
                <a:lnTo>
                  <a:pt x="18347" y="2312"/>
                </a:lnTo>
                <a:lnTo>
                  <a:pt x="18274" y="2385"/>
                </a:lnTo>
                <a:lnTo>
                  <a:pt x="18128" y="2531"/>
                </a:lnTo>
                <a:lnTo>
                  <a:pt x="18007" y="2653"/>
                </a:lnTo>
                <a:lnTo>
                  <a:pt x="17739" y="2945"/>
                </a:lnTo>
                <a:lnTo>
                  <a:pt x="17739" y="2531"/>
                </a:lnTo>
                <a:lnTo>
                  <a:pt x="17691" y="2118"/>
                </a:lnTo>
                <a:lnTo>
                  <a:pt x="17788" y="2069"/>
                </a:lnTo>
                <a:lnTo>
                  <a:pt x="18055" y="1947"/>
                </a:lnTo>
                <a:lnTo>
                  <a:pt x="18323" y="1777"/>
                </a:lnTo>
                <a:lnTo>
                  <a:pt x="18518" y="1680"/>
                </a:lnTo>
                <a:lnTo>
                  <a:pt x="18712" y="1582"/>
                </a:lnTo>
                <a:close/>
                <a:moveTo>
                  <a:pt x="18688" y="3529"/>
                </a:moveTo>
                <a:lnTo>
                  <a:pt x="18688" y="3894"/>
                </a:lnTo>
                <a:lnTo>
                  <a:pt x="18664" y="4843"/>
                </a:lnTo>
                <a:lnTo>
                  <a:pt x="18639" y="4843"/>
                </a:lnTo>
                <a:lnTo>
                  <a:pt x="18518" y="4916"/>
                </a:lnTo>
                <a:lnTo>
                  <a:pt x="18396" y="5038"/>
                </a:lnTo>
                <a:lnTo>
                  <a:pt x="18177" y="5305"/>
                </a:lnTo>
                <a:lnTo>
                  <a:pt x="17982" y="5451"/>
                </a:lnTo>
                <a:lnTo>
                  <a:pt x="17788" y="5597"/>
                </a:lnTo>
                <a:lnTo>
                  <a:pt x="17788" y="5013"/>
                </a:lnTo>
                <a:lnTo>
                  <a:pt x="18128" y="4819"/>
                </a:lnTo>
                <a:lnTo>
                  <a:pt x="18274" y="4746"/>
                </a:lnTo>
                <a:lnTo>
                  <a:pt x="18445" y="4673"/>
                </a:lnTo>
                <a:lnTo>
                  <a:pt x="18591" y="4575"/>
                </a:lnTo>
                <a:lnTo>
                  <a:pt x="18639" y="4527"/>
                </a:lnTo>
                <a:lnTo>
                  <a:pt x="18664" y="4454"/>
                </a:lnTo>
                <a:lnTo>
                  <a:pt x="18664" y="4429"/>
                </a:lnTo>
                <a:lnTo>
                  <a:pt x="18639" y="4381"/>
                </a:lnTo>
                <a:lnTo>
                  <a:pt x="18566" y="4332"/>
                </a:lnTo>
                <a:lnTo>
                  <a:pt x="18420" y="4332"/>
                </a:lnTo>
                <a:lnTo>
                  <a:pt x="18347" y="4356"/>
                </a:lnTo>
                <a:lnTo>
                  <a:pt x="18177" y="4429"/>
                </a:lnTo>
                <a:lnTo>
                  <a:pt x="18031" y="4502"/>
                </a:lnTo>
                <a:lnTo>
                  <a:pt x="17788" y="4673"/>
                </a:lnTo>
                <a:lnTo>
                  <a:pt x="17764" y="4137"/>
                </a:lnTo>
                <a:lnTo>
                  <a:pt x="17958" y="4040"/>
                </a:lnTo>
                <a:lnTo>
                  <a:pt x="18128" y="3943"/>
                </a:lnTo>
                <a:lnTo>
                  <a:pt x="18445" y="3699"/>
                </a:lnTo>
                <a:lnTo>
                  <a:pt x="18688" y="3529"/>
                </a:lnTo>
                <a:close/>
                <a:moveTo>
                  <a:pt x="18664" y="5305"/>
                </a:moveTo>
                <a:lnTo>
                  <a:pt x="18639" y="6011"/>
                </a:lnTo>
                <a:lnTo>
                  <a:pt x="18396" y="6108"/>
                </a:lnTo>
                <a:lnTo>
                  <a:pt x="18177" y="6230"/>
                </a:lnTo>
                <a:lnTo>
                  <a:pt x="17982" y="6376"/>
                </a:lnTo>
                <a:lnTo>
                  <a:pt x="17764" y="6522"/>
                </a:lnTo>
                <a:lnTo>
                  <a:pt x="17764" y="6522"/>
                </a:lnTo>
                <a:lnTo>
                  <a:pt x="17788" y="5865"/>
                </a:lnTo>
                <a:lnTo>
                  <a:pt x="17934" y="5816"/>
                </a:lnTo>
                <a:lnTo>
                  <a:pt x="18080" y="5743"/>
                </a:lnTo>
                <a:lnTo>
                  <a:pt x="18201" y="5670"/>
                </a:lnTo>
                <a:lnTo>
                  <a:pt x="18323" y="5597"/>
                </a:lnTo>
                <a:lnTo>
                  <a:pt x="18493" y="5476"/>
                </a:lnTo>
                <a:lnTo>
                  <a:pt x="18664" y="5305"/>
                </a:lnTo>
                <a:close/>
                <a:moveTo>
                  <a:pt x="18615" y="6425"/>
                </a:moveTo>
                <a:lnTo>
                  <a:pt x="18615" y="6473"/>
                </a:lnTo>
                <a:lnTo>
                  <a:pt x="18518" y="6498"/>
                </a:lnTo>
                <a:lnTo>
                  <a:pt x="18420" y="6546"/>
                </a:lnTo>
                <a:lnTo>
                  <a:pt x="18250" y="6668"/>
                </a:lnTo>
                <a:lnTo>
                  <a:pt x="18104" y="6765"/>
                </a:lnTo>
                <a:lnTo>
                  <a:pt x="17982" y="6887"/>
                </a:lnTo>
                <a:lnTo>
                  <a:pt x="17739" y="7155"/>
                </a:lnTo>
                <a:lnTo>
                  <a:pt x="17764" y="6717"/>
                </a:lnTo>
                <a:lnTo>
                  <a:pt x="17982" y="6668"/>
                </a:lnTo>
                <a:lnTo>
                  <a:pt x="18201" y="6595"/>
                </a:lnTo>
                <a:lnTo>
                  <a:pt x="18615" y="6425"/>
                </a:lnTo>
                <a:close/>
                <a:moveTo>
                  <a:pt x="18615" y="6838"/>
                </a:moveTo>
                <a:lnTo>
                  <a:pt x="18591" y="7349"/>
                </a:lnTo>
                <a:lnTo>
                  <a:pt x="18591" y="7666"/>
                </a:lnTo>
                <a:lnTo>
                  <a:pt x="18420" y="7787"/>
                </a:lnTo>
                <a:lnTo>
                  <a:pt x="18250" y="7909"/>
                </a:lnTo>
                <a:lnTo>
                  <a:pt x="17958" y="8103"/>
                </a:lnTo>
                <a:lnTo>
                  <a:pt x="17666" y="8322"/>
                </a:lnTo>
                <a:lnTo>
                  <a:pt x="17715" y="7739"/>
                </a:lnTo>
                <a:lnTo>
                  <a:pt x="17739" y="7349"/>
                </a:lnTo>
                <a:lnTo>
                  <a:pt x="18080" y="7155"/>
                </a:lnTo>
                <a:lnTo>
                  <a:pt x="18420" y="6960"/>
                </a:lnTo>
                <a:lnTo>
                  <a:pt x="18615" y="6838"/>
                </a:lnTo>
                <a:close/>
                <a:moveTo>
                  <a:pt x="18566" y="8103"/>
                </a:moveTo>
                <a:lnTo>
                  <a:pt x="18542" y="8420"/>
                </a:lnTo>
                <a:lnTo>
                  <a:pt x="18420" y="8493"/>
                </a:lnTo>
                <a:lnTo>
                  <a:pt x="18274" y="8566"/>
                </a:lnTo>
                <a:lnTo>
                  <a:pt x="18055" y="8785"/>
                </a:lnTo>
                <a:lnTo>
                  <a:pt x="17812" y="9004"/>
                </a:lnTo>
                <a:lnTo>
                  <a:pt x="17593" y="9247"/>
                </a:lnTo>
                <a:lnTo>
                  <a:pt x="17642" y="8566"/>
                </a:lnTo>
                <a:lnTo>
                  <a:pt x="18031" y="8395"/>
                </a:lnTo>
                <a:lnTo>
                  <a:pt x="18420" y="8201"/>
                </a:lnTo>
                <a:lnTo>
                  <a:pt x="18566" y="8103"/>
                </a:lnTo>
                <a:close/>
                <a:moveTo>
                  <a:pt x="18542" y="8809"/>
                </a:moveTo>
                <a:lnTo>
                  <a:pt x="18542" y="9077"/>
                </a:lnTo>
                <a:lnTo>
                  <a:pt x="18299" y="9271"/>
                </a:lnTo>
                <a:lnTo>
                  <a:pt x="17934" y="9588"/>
                </a:lnTo>
                <a:lnTo>
                  <a:pt x="17593" y="9928"/>
                </a:lnTo>
                <a:lnTo>
                  <a:pt x="17569" y="9953"/>
                </a:lnTo>
                <a:lnTo>
                  <a:pt x="17569" y="9977"/>
                </a:lnTo>
                <a:lnTo>
                  <a:pt x="17593" y="10001"/>
                </a:lnTo>
                <a:lnTo>
                  <a:pt x="17642" y="10001"/>
                </a:lnTo>
                <a:lnTo>
                  <a:pt x="18080" y="9831"/>
                </a:lnTo>
                <a:lnTo>
                  <a:pt x="18274" y="9709"/>
                </a:lnTo>
                <a:lnTo>
                  <a:pt x="18493" y="9588"/>
                </a:lnTo>
                <a:lnTo>
                  <a:pt x="18518" y="9563"/>
                </a:lnTo>
                <a:lnTo>
                  <a:pt x="18518" y="9977"/>
                </a:lnTo>
                <a:lnTo>
                  <a:pt x="18396" y="10026"/>
                </a:lnTo>
                <a:lnTo>
                  <a:pt x="18274" y="10074"/>
                </a:lnTo>
                <a:lnTo>
                  <a:pt x="18080" y="10220"/>
                </a:lnTo>
                <a:lnTo>
                  <a:pt x="17788" y="10464"/>
                </a:lnTo>
                <a:lnTo>
                  <a:pt x="17520" y="10731"/>
                </a:lnTo>
                <a:lnTo>
                  <a:pt x="17520" y="10245"/>
                </a:lnTo>
                <a:lnTo>
                  <a:pt x="17569" y="9490"/>
                </a:lnTo>
                <a:lnTo>
                  <a:pt x="17837" y="9344"/>
                </a:lnTo>
                <a:lnTo>
                  <a:pt x="18104" y="9150"/>
                </a:lnTo>
                <a:lnTo>
                  <a:pt x="18274" y="8979"/>
                </a:lnTo>
                <a:lnTo>
                  <a:pt x="18469" y="8833"/>
                </a:lnTo>
                <a:lnTo>
                  <a:pt x="18542" y="8809"/>
                </a:lnTo>
                <a:close/>
                <a:moveTo>
                  <a:pt x="18518" y="10342"/>
                </a:moveTo>
                <a:lnTo>
                  <a:pt x="18518" y="10975"/>
                </a:lnTo>
                <a:lnTo>
                  <a:pt x="18347" y="11096"/>
                </a:lnTo>
                <a:lnTo>
                  <a:pt x="18201" y="11194"/>
                </a:lnTo>
                <a:lnTo>
                  <a:pt x="17861" y="11486"/>
                </a:lnTo>
                <a:lnTo>
                  <a:pt x="17715" y="11632"/>
                </a:lnTo>
                <a:lnTo>
                  <a:pt x="17569" y="11802"/>
                </a:lnTo>
                <a:lnTo>
                  <a:pt x="17545" y="11559"/>
                </a:lnTo>
                <a:lnTo>
                  <a:pt x="17520" y="11048"/>
                </a:lnTo>
                <a:lnTo>
                  <a:pt x="17691" y="10975"/>
                </a:lnTo>
                <a:lnTo>
                  <a:pt x="17837" y="10877"/>
                </a:lnTo>
                <a:lnTo>
                  <a:pt x="18128" y="10634"/>
                </a:lnTo>
                <a:lnTo>
                  <a:pt x="18518" y="10342"/>
                </a:lnTo>
                <a:close/>
                <a:moveTo>
                  <a:pt x="18518" y="11413"/>
                </a:moveTo>
                <a:lnTo>
                  <a:pt x="18542" y="11802"/>
                </a:lnTo>
                <a:lnTo>
                  <a:pt x="18347" y="11899"/>
                </a:lnTo>
                <a:lnTo>
                  <a:pt x="18177" y="12021"/>
                </a:lnTo>
                <a:lnTo>
                  <a:pt x="17837" y="12289"/>
                </a:lnTo>
                <a:lnTo>
                  <a:pt x="17764" y="12240"/>
                </a:lnTo>
                <a:lnTo>
                  <a:pt x="17642" y="12240"/>
                </a:lnTo>
                <a:lnTo>
                  <a:pt x="17593" y="12021"/>
                </a:lnTo>
                <a:lnTo>
                  <a:pt x="18299" y="11559"/>
                </a:lnTo>
                <a:lnTo>
                  <a:pt x="18518" y="11413"/>
                </a:lnTo>
                <a:close/>
                <a:moveTo>
                  <a:pt x="2093" y="1899"/>
                </a:moveTo>
                <a:lnTo>
                  <a:pt x="2385" y="1972"/>
                </a:lnTo>
                <a:lnTo>
                  <a:pt x="2702" y="1996"/>
                </a:lnTo>
                <a:lnTo>
                  <a:pt x="3334" y="2045"/>
                </a:lnTo>
                <a:lnTo>
                  <a:pt x="4356" y="2093"/>
                </a:lnTo>
                <a:lnTo>
                  <a:pt x="5354" y="2118"/>
                </a:lnTo>
                <a:lnTo>
                  <a:pt x="6376" y="2118"/>
                </a:lnTo>
                <a:lnTo>
                  <a:pt x="7398" y="2093"/>
                </a:lnTo>
                <a:lnTo>
                  <a:pt x="9466" y="2020"/>
                </a:lnTo>
                <a:lnTo>
                  <a:pt x="11413" y="1972"/>
                </a:lnTo>
                <a:lnTo>
                  <a:pt x="13359" y="1947"/>
                </a:lnTo>
                <a:lnTo>
                  <a:pt x="14357" y="1947"/>
                </a:lnTo>
                <a:lnTo>
                  <a:pt x="15330" y="1996"/>
                </a:lnTo>
                <a:lnTo>
                  <a:pt x="16304" y="2045"/>
                </a:lnTo>
                <a:lnTo>
                  <a:pt x="17277" y="2142"/>
                </a:lnTo>
                <a:lnTo>
                  <a:pt x="17253" y="2483"/>
                </a:lnTo>
                <a:lnTo>
                  <a:pt x="17228" y="2823"/>
                </a:lnTo>
                <a:lnTo>
                  <a:pt x="17228" y="3529"/>
                </a:lnTo>
                <a:lnTo>
                  <a:pt x="17277" y="4210"/>
                </a:lnTo>
                <a:lnTo>
                  <a:pt x="17301" y="4892"/>
                </a:lnTo>
                <a:lnTo>
                  <a:pt x="17301" y="5646"/>
                </a:lnTo>
                <a:lnTo>
                  <a:pt x="17277" y="6376"/>
                </a:lnTo>
                <a:lnTo>
                  <a:pt x="17180" y="7885"/>
                </a:lnTo>
                <a:lnTo>
                  <a:pt x="17082" y="9125"/>
                </a:lnTo>
                <a:lnTo>
                  <a:pt x="17034" y="9758"/>
                </a:lnTo>
                <a:lnTo>
                  <a:pt x="17009" y="10391"/>
                </a:lnTo>
                <a:lnTo>
                  <a:pt x="16985" y="10829"/>
                </a:lnTo>
                <a:lnTo>
                  <a:pt x="16961" y="11291"/>
                </a:lnTo>
                <a:lnTo>
                  <a:pt x="16985" y="11778"/>
                </a:lnTo>
                <a:lnTo>
                  <a:pt x="17009" y="12021"/>
                </a:lnTo>
                <a:lnTo>
                  <a:pt x="17058" y="12240"/>
                </a:lnTo>
                <a:lnTo>
                  <a:pt x="9539" y="12240"/>
                </a:lnTo>
                <a:lnTo>
                  <a:pt x="8566" y="12264"/>
                </a:lnTo>
                <a:lnTo>
                  <a:pt x="7568" y="12289"/>
                </a:lnTo>
                <a:lnTo>
                  <a:pt x="5622" y="12386"/>
                </a:lnTo>
                <a:lnTo>
                  <a:pt x="5086" y="12410"/>
                </a:lnTo>
                <a:lnTo>
                  <a:pt x="4551" y="12410"/>
                </a:lnTo>
                <a:lnTo>
                  <a:pt x="4040" y="12362"/>
                </a:lnTo>
                <a:lnTo>
                  <a:pt x="3529" y="12313"/>
                </a:lnTo>
                <a:lnTo>
                  <a:pt x="2994" y="12216"/>
                </a:lnTo>
                <a:lnTo>
                  <a:pt x="2702" y="12191"/>
                </a:lnTo>
                <a:lnTo>
                  <a:pt x="2434" y="12216"/>
                </a:lnTo>
                <a:lnTo>
                  <a:pt x="2385" y="11997"/>
                </a:lnTo>
                <a:lnTo>
                  <a:pt x="2361" y="11753"/>
                </a:lnTo>
                <a:lnTo>
                  <a:pt x="2337" y="11267"/>
                </a:lnTo>
                <a:lnTo>
                  <a:pt x="2361" y="10318"/>
                </a:lnTo>
                <a:lnTo>
                  <a:pt x="2361" y="9661"/>
                </a:lnTo>
                <a:lnTo>
                  <a:pt x="2337" y="8979"/>
                </a:lnTo>
                <a:lnTo>
                  <a:pt x="2312" y="7666"/>
                </a:lnTo>
                <a:lnTo>
                  <a:pt x="2312" y="6887"/>
                </a:lnTo>
                <a:lnTo>
                  <a:pt x="2288" y="6084"/>
                </a:lnTo>
                <a:lnTo>
                  <a:pt x="2239" y="4527"/>
                </a:lnTo>
                <a:lnTo>
                  <a:pt x="2215" y="2896"/>
                </a:lnTo>
                <a:lnTo>
                  <a:pt x="2215" y="2385"/>
                </a:lnTo>
                <a:lnTo>
                  <a:pt x="2166" y="2118"/>
                </a:lnTo>
                <a:lnTo>
                  <a:pt x="2142" y="2020"/>
                </a:lnTo>
                <a:lnTo>
                  <a:pt x="2093" y="1899"/>
                </a:lnTo>
                <a:close/>
                <a:moveTo>
                  <a:pt x="18566" y="12118"/>
                </a:moveTo>
                <a:lnTo>
                  <a:pt x="18591" y="12264"/>
                </a:lnTo>
                <a:lnTo>
                  <a:pt x="18420" y="12313"/>
                </a:lnTo>
                <a:lnTo>
                  <a:pt x="18274" y="12410"/>
                </a:lnTo>
                <a:lnTo>
                  <a:pt x="17958" y="12581"/>
                </a:lnTo>
                <a:lnTo>
                  <a:pt x="17885" y="12629"/>
                </a:lnTo>
                <a:lnTo>
                  <a:pt x="17909" y="12532"/>
                </a:lnTo>
                <a:lnTo>
                  <a:pt x="17909" y="12435"/>
                </a:lnTo>
                <a:lnTo>
                  <a:pt x="18250" y="12264"/>
                </a:lnTo>
                <a:lnTo>
                  <a:pt x="18566" y="12118"/>
                </a:lnTo>
                <a:close/>
                <a:moveTo>
                  <a:pt x="8761" y="512"/>
                </a:moveTo>
                <a:lnTo>
                  <a:pt x="10318" y="585"/>
                </a:lnTo>
                <a:lnTo>
                  <a:pt x="13432" y="755"/>
                </a:lnTo>
                <a:lnTo>
                  <a:pt x="14138" y="779"/>
                </a:lnTo>
                <a:lnTo>
                  <a:pt x="14844" y="804"/>
                </a:lnTo>
                <a:lnTo>
                  <a:pt x="16279" y="779"/>
                </a:lnTo>
                <a:lnTo>
                  <a:pt x="17034" y="755"/>
                </a:lnTo>
                <a:lnTo>
                  <a:pt x="17034" y="755"/>
                </a:lnTo>
                <a:lnTo>
                  <a:pt x="16912" y="852"/>
                </a:lnTo>
                <a:lnTo>
                  <a:pt x="16790" y="950"/>
                </a:lnTo>
                <a:lnTo>
                  <a:pt x="16790" y="998"/>
                </a:lnTo>
                <a:lnTo>
                  <a:pt x="16790" y="1023"/>
                </a:lnTo>
                <a:lnTo>
                  <a:pt x="16815" y="1047"/>
                </a:lnTo>
                <a:lnTo>
                  <a:pt x="16863" y="1047"/>
                </a:lnTo>
                <a:lnTo>
                  <a:pt x="17131" y="901"/>
                </a:lnTo>
                <a:lnTo>
                  <a:pt x="17399" y="755"/>
                </a:lnTo>
                <a:lnTo>
                  <a:pt x="17837" y="779"/>
                </a:lnTo>
                <a:lnTo>
                  <a:pt x="17593" y="925"/>
                </a:lnTo>
                <a:lnTo>
                  <a:pt x="17399" y="1071"/>
                </a:lnTo>
                <a:lnTo>
                  <a:pt x="17228" y="1217"/>
                </a:lnTo>
                <a:lnTo>
                  <a:pt x="17082" y="1412"/>
                </a:lnTo>
                <a:lnTo>
                  <a:pt x="17034" y="1509"/>
                </a:lnTo>
                <a:lnTo>
                  <a:pt x="17009" y="1631"/>
                </a:lnTo>
                <a:lnTo>
                  <a:pt x="16060" y="1558"/>
                </a:lnTo>
                <a:lnTo>
                  <a:pt x="15111" y="1509"/>
                </a:lnTo>
                <a:lnTo>
                  <a:pt x="14162" y="1461"/>
                </a:lnTo>
                <a:lnTo>
                  <a:pt x="13238" y="1461"/>
                </a:lnTo>
                <a:lnTo>
                  <a:pt x="11340" y="1485"/>
                </a:lnTo>
                <a:lnTo>
                  <a:pt x="9466" y="1558"/>
                </a:lnTo>
                <a:lnTo>
                  <a:pt x="7495" y="1631"/>
                </a:lnTo>
                <a:lnTo>
                  <a:pt x="5549" y="1655"/>
                </a:lnTo>
                <a:lnTo>
                  <a:pt x="4527" y="1631"/>
                </a:lnTo>
                <a:lnTo>
                  <a:pt x="3505" y="1607"/>
                </a:lnTo>
                <a:lnTo>
                  <a:pt x="3140" y="1558"/>
                </a:lnTo>
                <a:lnTo>
                  <a:pt x="2726" y="1509"/>
                </a:lnTo>
                <a:lnTo>
                  <a:pt x="2312" y="1509"/>
                </a:lnTo>
                <a:lnTo>
                  <a:pt x="2118" y="1534"/>
                </a:lnTo>
                <a:lnTo>
                  <a:pt x="1948" y="1582"/>
                </a:lnTo>
                <a:lnTo>
                  <a:pt x="1899" y="1607"/>
                </a:lnTo>
                <a:lnTo>
                  <a:pt x="1850" y="1631"/>
                </a:lnTo>
                <a:lnTo>
                  <a:pt x="1850" y="1704"/>
                </a:lnTo>
                <a:lnTo>
                  <a:pt x="1850" y="1777"/>
                </a:lnTo>
                <a:lnTo>
                  <a:pt x="1899" y="1826"/>
                </a:lnTo>
                <a:lnTo>
                  <a:pt x="1850" y="1947"/>
                </a:lnTo>
                <a:lnTo>
                  <a:pt x="1802" y="2069"/>
                </a:lnTo>
                <a:lnTo>
                  <a:pt x="1777" y="2215"/>
                </a:lnTo>
                <a:lnTo>
                  <a:pt x="1753" y="2337"/>
                </a:lnTo>
                <a:lnTo>
                  <a:pt x="1753" y="2604"/>
                </a:lnTo>
                <a:lnTo>
                  <a:pt x="1753" y="2896"/>
                </a:lnTo>
                <a:lnTo>
                  <a:pt x="1753" y="4527"/>
                </a:lnTo>
                <a:lnTo>
                  <a:pt x="1802" y="6181"/>
                </a:lnTo>
                <a:lnTo>
                  <a:pt x="1826" y="7009"/>
                </a:lnTo>
                <a:lnTo>
                  <a:pt x="1826" y="7836"/>
                </a:lnTo>
                <a:lnTo>
                  <a:pt x="1875" y="9223"/>
                </a:lnTo>
                <a:lnTo>
                  <a:pt x="1875" y="9904"/>
                </a:lnTo>
                <a:lnTo>
                  <a:pt x="1875" y="10585"/>
                </a:lnTo>
                <a:lnTo>
                  <a:pt x="1850" y="11048"/>
                </a:lnTo>
                <a:lnTo>
                  <a:pt x="1826" y="11583"/>
                </a:lnTo>
                <a:lnTo>
                  <a:pt x="1826" y="11851"/>
                </a:lnTo>
                <a:lnTo>
                  <a:pt x="1875" y="12094"/>
                </a:lnTo>
                <a:lnTo>
                  <a:pt x="1948" y="12337"/>
                </a:lnTo>
                <a:lnTo>
                  <a:pt x="2045" y="12532"/>
                </a:lnTo>
                <a:lnTo>
                  <a:pt x="2118" y="12605"/>
                </a:lnTo>
                <a:lnTo>
                  <a:pt x="2215" y="12654"/>
                </a:lnTo>
                <a:lnTo>
                  <a:pt x="2312" y="12629"/>
                </a:lnTo>
                <a:lnTo>
                  <a:pt x="2385" y="12581"/>
                </a:lnTo>
                <a:lnTo>
                  <a:pt x="2677" y="12654"/>
                </a:lnTo>
                <a:lnTo>
                  <a:pt x="2969" y="12678"/>
                </a:lnTo>
                <a:lnTo>
                  <a:pt x="3553" y="12775"/>
                </a:lnTo>
                <a:lnTo>
                  <a:pt x="4040" y="12824"/>
                </a:lnTo>
                <a:lnTo>
                  <a:pt x="4502" y="12873"/>
                </a:lnTo>
                <a:lnTo>
                  <a:pt x="5427" y="12873"/>
                </a:lnTo>
                <a:lnTo>
                  <a:pt x="6449" y="12848"/>
                </a:lnTo>
                <a:lnTo>
                  <a:pt x="7495" y="12800"/>
                </a:lnTo>
                <a:lnTo>
                  <a:pt x="8517" y="12751"/>
                </a:lnTo>
                <a:lnTo>
                  <a:pt x="9539" y="12727"/>
                </a:lnTo>
                <a:lnTo>
                  <a:pt x="17277" y="12727"/>
                </a:lnTo>
                <a:lnTo>
                  <a:pt x="17350" y="12775"/>
                </a:lnTo>
                <a:lnTo>
                  <a:pt x="17496" y="12775"/>
                </a:lnTo>
                <a:lnTo>
                  <a:pt x="17569" y="12727"/>
                </a:lnTo>
                <a:lnTo>
                  <a:pt x="17715" y="12727"/>
                </a:lnTo>
                <a:lnTo>
                  <a:pt x="17569" y="12824"/>
                </a:lnTo>
                <a:lnTo>
                  <a:pt x="17423" y="12946"/>
                </a:lnTo>
                <a:lnTo>
                  <a:pt x="17301" y="13092"/>
                </a:lnTo>
                <a:lnTo>
                  <a:pt x="17180" y="13238"/>
                </a:lnTo>
                <a:lnTo>
                  <a:pt x="17180" y="13262"/>
                </a:lnTo>
                <a:lnTo>
                  <a:pt x="17180" y="13286"/>
                </a:lnTo>
                <a:lnTo>
                  <a:pt x="17204" y="13311"/>
                </a:lnTo>
                <a:lnTo>
                  <a:pt x="17253" y="13311"/>
                </a:lnTo>
                <a:lnTo>
                  <a:pt x="17472" y="13262"/>
                </a:lnTo>
                <a:lnTo>
                  <a:pt x="17666" y="13189"/>
                </a:lnTo>
                <a:lnTo>
                  <a:pt x="18055" y="12994"/>
                </a:lnTo>
                <a:lnTo>
                  <a:pt x="18347" y="12848"/>
                </a:lnTo>
                <a:lnTo>
                  <a:pt x="18615" y="12727"/>
                </a:lnTo>
                <a:lnTo>
                  <a:pt x="18664" y="12946"/>
                </a:lnTo>
                <a:lnTo>
                  <a:pt x="18396" y="13092"/>
                </a:lnTo>
                <a:lnTo>
                  <a:pt x="17982" y="13335"/>
                </a:lnTo>
                <a:lnTo>
                  <a:pt x="17593" y="13603"/>
                </a:lnTo>
                <a:lnTo>
                  <a:pt x="17545" y="13627"/>
                </a:lnTo>
                <a:lnTo>
                  <a:pt x="17545" y="13676"/>
                </a:lnTo>
                <a:lnTo>
                  <a:pt x="17569" y="13700"/>
                </a:lnTo>
                <a:lnTo>
                  <a:pt x="17618" y="13724"/>
                </a:lnTo>
                <a:lnTo>
                  <a:pt x="17861" y="13700"/>
                </a:lnTo>
                <a:lnTo>
                  <a:pt x="18080" y="13651"/>
                </a:lnTo>
                <a:lnTo>
                  <a:pt x="18274" y="13578"/>
                </a:lnTo>
                <a:lnTo>
                  <a:pt x="18493" y="13457"/>
                </a:lnTo>
                <a:lnTo>
                  <a:pt x="18712" y="13335"/>
                </a:lnTo>
                <a:lnTo>
                  <a:pt x="18785" y="13724"/>
                </a:lnTo>
                <a:lnTo>
                  <a:pt x="18250" y="13773"/>
                </a:lnTo>
                <a:lnTo>
                  <a:pt x="17739" y="13797"/>
                </a:lnTo>
                <a:lnTo>
                  <a:pt x="17204" y="13773"/>
                </a:lnTo>
                <a:lnTo>
                  <a:pt x="16669" y="13724"/>
                </a:lnTo>
                <a:lnTo>
                  <a:pt x="15622" y="13603"/>
                </a:lnTo>
                <a:lnTo>
                  <a:pt x="15087" y="13554"/>
                </a:lnTo>
                <a:lnTo>
                  <a:pt x="14576" y="13530"/>
                </a:lnTo>
                <a:lnTo>
                  <a:pt x="12118" y="13530"/>
                </a:lnTo>
                <a:lnTo>
                  <a:pt x="9661" y="13554"/>
                </a:lnTo>
                <a:lnTo>
                  <a:pt x="8469" y="13578"/>
                </a:lnTo>
                <a:lnTo>
                  <a:pt x="7301" y="13627"/>
                </a:lnTo>
                <a:lnTo>
                  <a:pt x="4916" y="13773"/>
                </a:lnTo>
                <a:lnTo>
                  <a:pt x="3772" y="13822"/>
                </a:lnTo>
                <a:lnTo>
                  <a:pt x="2629" y="13846"/>
                </a:lnTo>
                <a:lnTo>
                  <a:pt x="2020" y="13822"/>
                </a:lnTo>
                <a:lnTo>
                  <a:pt x="1412" y="13797"/>
                </a:lnTo>
                <a:lnTo>
                  <a:pt x="1145" y="13773"/>
                </a:lnTo>
                <a:lnTo>
                  <a:pt x="853" y="13749"/>
                </a:lnTo>
                <a:lnTo>
                  <a:pt x="853" y="13724"/>
                </a:lnTo>
                <a:lnTo>
                  <a:pt x="731" y="13408"/>
                </a:lnTo>
                <a:lnTo>
                  <a:pt x="658" y="13092"/>
                </a:lnTo>
                <a:lnTo>
                  <a:pt x="585" y="12775"/>
                </a:lnTo>
                <a:lnTo>
                  <a:pt x="561" y="12435"/>
                </a:lnTo>
                <a:lnTo>
                  <a:pt x="561" y="11753"/>
                </a:lnTo>
                <a:lnTo>
                  <a:pt x="561" y="11121"/>
                </a:lnTo>
                <a:lnTo>
                  <a:pt x="561" y="9320"/>
                </a:lnTo>
                <a:lnTo>
                  <a:pt x="561" y="8420"/>
                </a:lnTo>
                <a:lnTo>
                  <a:pt x="585" y="7495"/>
                </a:lnTo>
                <a:lnTo>
                  <a:pt x="658" y="5792"/>
                </a:lnTo>
                <a:lnTo>
                  <a:pt x="731" y="4064"/>
                </a:lnTo>
                <a:lnTo>
                  <a:pt x="755" y="3188"/>
                </a:lnTo>
                <a:lnTo>
                  <a:pt x="755" y="2337"/>
                </a:lnTo>
                <a:lnTo>
                  <a:pt x="731" y="1485"/>
                </a:lnTo>
                <a:lnTo>
                  <a:pt x="707" y="609"/>
                </a:lnTo>
                <a:lnTo>
                  <a:pt x="804" y="682"/>
                </a:lnTo>
                <a:lnTo>
                  <a:pt x="950" y="755"/>
                </a:lnTo>
                <a:lnTo>
                  <a:pt x="1072" y="804"/>
                </a:lnTo>
                <a:lnTo>
                  <a:pt x="1242" y="852"/>
                </a:lnTo>
                <a:lnTo>
                  <a:pt x="1583" y="901"/>
                </a:lnTo>
                <a:lnTo>
                  <a:pt x="1948" y="925"/>
                </a:lnTo>
                <a:lnTo>
                  <a:pt x="2312" y="901"/>
                </a:lnTo>
                <a:lnTo>
                  <a:pt x="2653" y="901"/>
                </a:lnTo>
                <a:lnTo>
                  <a:pt x="3164" y="852"/>
                </a:lnTo>
                <a:lnTo>
                  <a:pt x="4162" y="755"/>
                </a:lnTo>
                <a:lnTo>
                  <a:pt x="5184" y="633"/>
                </a:lnTo>
                <a:lnTo>
                  <a:pt x="6181" y="560"/>
                </a:lnTo>
                <a:lnTo>
                  <a:pt x="6692" y="512"/>
                </a:lnTo>
                <a:close/>
                <a:moveTo>
                  <a:pt x="11096" y="14016"/>
                </a:moveTo>
                <a:lnTo>
                  <a:pt x="11096" y="14187"/>
                </a:lnTo>
                <a:lnTo>
                  <a:pt x="10926" y="14260"/>
                </a:lnTo>
                <a:lnTo>
                  <a:pt x="10780" y="14357"/>
                </a:lnTo>
                <a:lnTo>
                  <a:pt x="10488" y="14552"/>
                </a:lnTo>
                <a:lnTo>
                  <a:pt x="10293" y="14698"/>
                </a:lnTo>
                <a:lnTo>
                  <a:pt x="10123" y="14868"/>
                </a:lnTo>
                <a:lnTo>
                  <a:pt x="9953" y="15038"/>
                </a:lnTo>
                <a:lnTo>
                  <a:pt x="9807" y="15233"/>
                </a:lnTo>
                <a:lnTo>
                  <a:pt x="9807" y="15282"/>
                </a:lnTo>
                <a:lnTo>
                  <a:pt x="9831" y="15330"/>
                </a:lnTo>
                <a:lnTo>
                  <a:pt x="9856" y="15379"/>
                </a:lnTo>
                <a:lnTo>
                  <a:pt x="9929" y="15379"/>
                </a:lnTo>
                <a:lnTo>
                  <a:pt x="10099" y="15282"/>
                </a:lnTo>
                <a:lnTo>
                  <a:pt x="10245" y="15184"/>
                </a:lnTo>
                <a:lnTo>
                  <a:pt x="10537" y="14941"/>
                </a:lnTo>
                <a:lnTo>
                  <a:pt x="10804" y="14771"/>
                </a:lnTo>
                <a:lnTo>
                  <a:pt x="11072" y="14600"/>
                </a:lnTo>
                <a:lnTo>
                  <a:pt x="11072" y="14600"/>
                </a:lnTo>
                <a:lnTo>
                  <a:pt x="11048" y="15087"/>
                </a:lnTo>
                <a:lnTo>
                  <a:pt x="10926" y="15136"/>
                </a:lnTo>
                <a:lnTo>
                  <a:pt x="10804" y="15209"/>
                </a:lnTo>
                <a:lnTo>
                  <a:pt x="10585" y="15330"/>
                </a:lnTo>
                <a:lnTo>
                  <a:pt x="10439" y="15403"/>
                </a:lnTo>
                <a:lnTo>
                  <a:pt x="10269" y="15525"/>
                </a:lnTo>
                <a:lnTo>
                  <a:pt x="10123" y="15647"/>
                </a:lnTo>
                <a:lnTo>
                  <a:pt x="10074" y="15695"/>
                </a:lnTo>
                <a:lnTo>
                  <a:pt x="10050" y="15793"/>
                </a:lnTo>
                <a:lnTo>
                  <a:pt x="10050" y="15817"/>
                </a:lnTo>
                <a:lnTo>
                  <a:pt x="10074" y="15841"/>
                </a:lnTo>
                <a:lnTo>
                  <a:pt x="10245" y="15841"/>
                </a:lnTo>
                <a:lnTo>
                  <a:pt x="10391" y="15817"/>
                </a:lnTo>
                <a:lnTo>
                  <a:pt x="10683" y="15671"/>
                </a:lnTo>
                <a:lnTo>
                  <a:pt x="11023" y="15501"/>
                </a:lnTo>
                <a:lnTo>
                  <a:pt x="10999" y="15841"/>
                </a:lnTo>
                <a:lnTo>
                  <a:pt x="10756" y="15987"/>
                </a:lnTo>
                <a:lnTo>
                  <a:pt x="10610" y="16085"/>
                </a:lnTo>
                <a:lnTo>
                  <a:pt x="10464" y="16206"/>
                </a:lnTo>
                <a:lnTo>
                  <a:pt x="10342" y="16352"/>
                </a:lnTo>
                <a:lnTo>
                  <a:pt x="10196" y="16474"/>
                </a:lnTo>
                <a:lnTo>
                  <a:pt x="10172" y="16498"/>
                </a:lnTo>
                <a:lnTo>
                  <a:pt x="10172" y="16522"/>
                </a:lnTo>
                <a:lnTo>
                  <a:pt x="10196" y="16547"/>
                </a:lnTo>
                <a:lnTo>
                  <a:pt x="10245" y="16547"/>
                </a:lnTo>
                <a:lnTo>
                  <a:pt x="10537" y="16425"/>
                </a:lnTo>
                <a:lnTo>
                  <a:pt x="10804" y="16303"/>
                </a:lnTo>
                <a:lnTo>
                  <a:pt x="10975" y="16230"/>
                </a:lnTo>
                <a:lnTo>
                  <a:pt x="10975" y="16449"/>
                </a:lnTo>
                <a:lnTo>
                  <a:pt x="10902" y="16474"/>
                </a:lnTo>
                <a:lnTo>
                  <a:pt x="10756" y="16547"/>
                </a:lnTo>
                <a:lnTo>
                  <a:pt x="10634" y="16620"/>
                </a:lnTo>
                <a:lnTo>
                  <a:pt x="10415" y="16814"/>
                </a:lnTo>
                <a:lnTo>
                  <a:pt x="10391" y="16863"/>
                </a:lnTo>
                <a:lnTo>
                  <a:pt x="10391" y="16887"/>
                </a:lnTo>
                <a:lnTo>
                  <a:pt x="10391" y="16960"/>
                </a:lnTo>
                <a:lnTo>
                  <a:pt x="10464" y="16985"/>
                </a:lnTo>
                <a:lnTo>
                  <a:pt x="10537" y="16985"/>
                </a:lnTo>
                <a:lnTo>
                  <a:pt x="10780" y="16887"/>
                </a:lnTo>
                <a:lnTo>
                  <a:pt x="11023" y="16790"/>
                </a:lnTo>
                <a:lnTo>
                  <a:pt x="11048" y="16887"/>
                </a:lnTo>
                <a:lnTo>
                  <a:pt x="10926" y="16960"/>
                </a:lnTo>
                <a:lnTo>
                  <a:pt x="10829" y="17058"/>
                </a:lnTo>
                <a:lnTo>
                  <a:pt x="10585" y="17252"/>
                </a:lnTo>
                <a:lnTo>
                  <a:pt x="10561" y="17277"/>
                </a:lnTo>
                <a:lnTo>
                  <a:pt x="10561" y="17301"/>
                </a:lnTo>
                <a:lnTo>
                  <a:pt x="10585" y="17325"/>
                </a:lnTo>
                <a:lnTo>
                  <a:pt x="10610" y="17325"/>
                </a:lnTo>
                <a:lnTo>
                  <a:pt x="10780" y="17301"/>
                </a:lnTo>
                <a:lnTo>
                  <a:pt x="10950" y="17252"/>
                </a:lnTo>
                <a:lnTo>
                  <a:pt x="11096" y="17179"/>
                </a:lnTo>
                <a:lnTo>
                  <a:pt x="11242" y="17082"/>
                </a:lnTo>
                <a:lnTo>
                  <a:pt x="11388" y="17155"/>
                </a:lnTo>
                <a:lnTo>
                  <a:pt x="11534" y="17179"/>
                </a:lnTo>
                <a:lnTo>
                  <a:pt x="11705" y="17204"/>
                </a:lnTo>
                <a:lnTo>
                  <a:pt x="11875" y="17204"/>
                </a:lnTo>
                <a:lnTo>
                  <a:pt x="12216" y="17179"/>
                </a:lnTo>
                <a:lnTo>
                  <a:pt x="12508" y="17155"/>
                </a:lnTo>
                <a:lnTo>
                  <a:pt x="12897" y="17179"/>
                </a:lnTo>
                <a:lnTo>
                  <a:pt x="13067" y="17179"/>
                </a:lnTo>
                <a:lnTo>
                  <a:pt x="13262" y="17228"/>
                </a:lnTo>
                <a:lnTo>
                  <a:pt x="13432" y="17277"/>
                </a:lnTo>
                <a:lnTo>
                  <a:pt x="13554" y="17374"/>
                </a:lnTo>
                <a:lnTo>
                  <a:pt x="13676" y="17496"/>
                </a:lnTo>
                <a:lnTo>
                  <a:pt x="13773" y="17617"/>
                </a:lnTo>
                <a:lnTo>
                  <a:pt x="13530" y="17593"/>
                </a:lnTo>
                <a:lnTo>
                  <a:pt x="12556" y="17593"/>
                </a:lnTo>
                <a:lnTo>
                  <a:pt x="11826" y="17642"/>
                </a:lnTo>
                <a:lnTo>
                  <a:pt x="10366" y="17715"/>
                </a:lnTo>
                <a:lnTo>
                  <a:pt x="9637" y="17739"/>
                </a:lnTo>
                <a:lnTo>
                  <a:pt x="8907" y="17763"/>
                </a:lnTo>
                <a:lnTo>
                  <a:pt x="7763" y="17788"/>
                </a:lnTo>
                <a:lnTo>
                  <a:pt x="6644" y="17788"/>
                </a:lnTo>
                <a:lnTo>
                  <a:pt x="6181" y="17739"/>
                </a:lnTo>
                <a:lnTo>
                  <a:pt x="5816" y="17715"/>
                </a:lnTo>
                <a:lnTo>
                  <a:pt x="5500" y="17690"/>
                </a:lnTo>
                <a:lnTo>
                  <a:pt x="5597" y="17544"/>
                </a:lnTo>
                <a:lnTo>
                  <a:pt x="5743" y="17447"/>
                </a:lnTo>
                <a:lnTo>
                  <a:pt x="5865" y="17350"/>
                </a:lnTo>
                <a:lnTo>
                  <a:pt x="6035" y="17277"/>
                </a:lnTo>
                <a:lnTo>
                  <a:pt x="6206" y="17228"/>
                </a:lnTo>
                <a:lnTo>
                  <a:pt x="6376" y="17179"/>
                </a:lnTo>
                <a:lnTo>
                  <a:pt x="6765" y="17155"/>
                </a:lnTo>
                <a:lnTo>
                  <a:pt x="7057" y="17179"/>
                </a:lnTo>
                <a:lnTo>
                  <a:pt x="7374" y="17204"/>
                </a:lnTo>
                <a:lnTo>
                  <a:pt x="7544" y="17179"/>
                </a:lnTo>
                <a:lnTo>
                  <a:pt x="7690" y="17179"/>
                </a:lnTo>
                <a:lnTo>
                  <a:pt x="7836" y="17131"/>
                </a:lnTo>
                <a:lnTo>
                  <a:pt x="7958" y="17058"/>
                </a:lnTo>
                <a:lnTo>
                  <a:pt x="7982" y="17009"/>
                </a:lnTo>
                <a:lnTo>
                  <a:pt x="8055" y="17033"/>
                </a:lnTo>
                <a:lnTo>
                  <a:pt x="8128" y="17033"/>
                </a:lnTo>
                <a:lnTo>
                  <a:pt x="8177" y="17009"/>
                </a:lnTo>
                <a:lnTo>
                  <a:pt x="8225" y="16960"/>
                </a:lnTo>
                <a:lnTo>
                  <a:pt x="8274" y="16887"/>
                </a:lnTo>
                <a:lnTo>
                  <a:pt x="8298" y="16766"/>
                </a:lnTo>
                <a:lnTo>
                  <a:pt x="8298" y="16668"/>
                </a:lnTo>
                <a:lnTo>
                  <a:pt x="8298" y="16620"/>
                </a:lnTo>
                <a:lnTo>
                  <a:pt x="8274" y="16595"/>
                </a:lnTo>
                <a:lnTo>
                  <a:pt x="8298" y="16303"/>
                </a:lnTo>
                <a:lnTo>
                  <a:pt x="8298" y="15768"/>
                </a:lnTo>
                <a:lnTo>
                  <a:pt x="8298" y="15233"/>
                </a:lnTo>
                <a:lnTo>
                  <a:pt x="8298" y="14965"/>
                </a:lnTo>
                <a:lnTo>
                  <a:pt x="8323" y="14649"/>
                </a:lnTo>
                <a:lnTo>
                  <a:pt x="8323" y="14333"/>
                </a:lnTo>
                <a:lnTo>
                  <a:pt x="8323" y="14187"/>
                </a:lnTo>
                <a:lnTo>
                  <a:pt x="8298" y="14065"/>
                </a:lnTo>
                <a:lnTo>
                  <a:pt x="9101" y="14041"/>
                </a:lnTo>
                <a:lnTo>
                  <a:pt x="9101" y="14041"/>
                </a:lnTo>
                <a:lnTo>
                  <a:pt x="8980" y="14138"/>
                </a:lnTo>
                <a:lnTo>
                  <a:pt x="8834" y="14260"/>
                </a:lnTo>
                <a:lnTo>
                  <a:pt x="8688" y="14406"/>
                </a:lnTo>
                <a:lnTo>
                  <a:pt x="8663" y="14454"/>
                </a:lnTo>
                <a:lnTo>
                  <a:pt x="8639" y="14503"/>
                </a:lnTo>
                <a:lnTo>
                  <a:pt x="8615" y="14600"/>
                </a:lnTo>
                <a:lnTo>
                  <a:pt x="8615" y="14649"/>
                </a:lnTo>
                <a:lnTo>
                  <a:pt x="8639" y="14673"/>
                </a:lnTo>
                <a:lnTo>
                  <a:pt x="8761" y="14673"/>
                </a:lnTo>
                <a:lnTo>
                  <a:pt x="8858" y="14649"/>
                </a:lnTo>
                <a:lnTo>
                  <a:pt x="9028" y="14527"/>
                </a:lnTo>
                <a:lnTo>
                  <a:pt x="9199" y="14406"/>
                </a:lnTo>
                <a:lnTo>
                  <a:pt x="9466" y="14235"/>
                </a:lnTo>
                <a:lnTo>
                  <a:pt x="9710" y="14016"/>
                </a:lnTo>
                <a:lnTo>
                  <a:pt x="9953" y="14016"/>
                </a:lnTo>
                <a:lnTo>
                  <a:pt x="9734" y="14211"/>
                </a:lnTo>
                <a:lnTo>
                  <a:pt x="9539" y="14406"/>
                </a:lnTo>
                <a:lnTo>
                  <a:pt x="9345" y="14625"/>
                </a:lnTo>
                <a:lnTo>
                  <a:pt x="9199" y="14868"/>
                </a:lnTo>
                <a:lnTo>
                  <a:pt x="9199" y="14892"/>
                </a:lnTo>
                <a:lnTo>
                  <a:pt x="9199" y="14917"/>
                </a:lnTo>
                <a:lnTo>
                  <a:pt x="9223" y="14941"/>
                </a:lnTo>
                <a:lnTo>
                  <a:pt x="9272" y="14941"/>
                </a:lnTo>
                <a:lnTo>
                  <a:pt x="9393" y="14892"/>
                </a:lnTo>
                <a:lnTo>
                  <a:pt x="9515" y="14844"/>
                </a:lnTo>
                <a:lnTo>
                  <a:pt x="9758" y="14698"/>
                </a:lnTo>
                <a:lnTo>
                  <a:pt x="10196" y="14357"/>
                </a:lnTo>
                <a:lnTo>
                  <a:pt x="10464" y="14235"/>
                </a:lnTo>
                <a:lnTo>
                  <a:pt x="10658" y="14138"/>
                </a:lnTo>
                <a:lnTo>
                  <a:pt x="10804" y="14016"/>
                </a:lnTo>
                <a:close/>
                <a:moveTo>
                  <a:pt x="6936" y="1"/>
                </a:moveTo>
                <a:lnTo>
                  <a:pt x="5914" y="74"/>
                </a:lnTo>
                <a:lnTo>
                  <a:pt x="4892" y="147"/>
                </a:lnTo>
                <a:lnTo>
                  <a:pt x="3870" y="268"/>
                </a:lnTo>
                <a:lnTo>
                  <a:pt x="2945" y="366"/>
                </a:lnTo>
                <a:lnTo>
                  <a:pt x="2483" y="390"/>
                </a:lnTo>
                <a:lnTo>
                  <a:pt x="1680" y="390"/>
                </a:lnTo>
                <a:lnTo>
                  <a:pt x="1339" y="317"/>
                </a:lnTo>
                <a:lnTo>
                  <a:pt x="658" y="195"/>
                </a:lnTo>
                <a:lnTo>
                  <a:pt x="634" y="147"/>
                </a:lnTo>
                <a:lnTo>
                  <a:pt x="585" y="122"/>
                </a:lnTo>
                <a:lnTo>
                  <a:pt x="512" y="98"/>
                </a:lnTo>
                <a:lnTo>
                  <a:pt x="463" y="98"/>
                </a:lnTo>
                <a:lnTo>
                  <a:pt x="390" y="122"/>
                </a:lnTo>
                <a:lnTo>
                  <a:pt x="342" y="147"/>
                </a:lnTo>
                <a:lnTo>
                  <a:pt x="317" y="220"/>
                </a:lnTo>
                <a:lnTo>
                  <a:pt x="293" y="293"/>
                </a:lnTo>
                <a:lnTo>
                  <a:pt x="244" y="1169"/>
                </a:lnTo>
                <a:lnTo>
                  <a:pt x="220" y="2069"/>
                </a:lnTo>
                <a:lnTo>
                  <a:pt x="196" y="3821"/>
                </a:lnTo>
                <a:lnTo>
                  <a:pt x="171" y="4794"/>
                </a:lnTo>
                <a:lnTo>
                  <a:pt x="123" y="5768"/>
                </a:lnTo>
                <a:lnTo>
                  <a:pt x="25" y="7690"/>
                </a:lnTo>
                <a:lnTo>
                  <a:pt x="1" y="8614"/>
                </a:lnTo>
                <a:lnTo>
                  <a:pt x="1" y="9539"/>
                </a:lnTo>
                <a:lnTo>
                  <a:pt x="25" y="11364"/>
                </a:lnTo>
                <a:lnTo>
                  <a:pt x="1" y="11997"/>
                </a:lnTo>
                <a:lnTo>
                  <a:pt x="1" y="12362"/>
                </a:lnTo>
                <a:lnTo>
                  <a:pt x="25" y="12702"/>
                </a:lnTo>
                <a:lnTo>
                  <a:pt x="50" y="13067"/>
                </a:lnTo>
                <a:lnTo>
                  <a:pt x="123" y="13408"/>
                </a:lnTo>
                <a:lnTo>
                  <a:pt x="244" y="13700"/>
                </a:lnTo>
                <a:lnTo>
                  <a:pt x="317" y="13846"/>
                </a:lnTo>
                <a:lnTo>
                  <a:pt x="390" y="13968"/>
                </a:lnTo>
                <a:lnTo>
                  <a:pt x="463" y="14065"/>
                </a:lnTo>
                <a:lnTo>
                  <a:pt x="561" y="14089"/>
                </a:lnTo>
                <a:lnTo>
                  <a:pt x="634" y="14089"/>
                </a:lnTo>
                <a:lnTo>
                  <a:pt x="731" y="14065"/>
                </a:lnTo>
                <a:lnTo>
                  <a:pt x="901" y="14138"/>
                </a:lnTo>
                <a:lnTo>
                  <a:pt x="1072" y="14162"/>
                </a:lnTo>
                <a:lnTo>
                  <a:pt x="1412" y="14211"/>
                </a:lnTo>
                <a:lnTo>
                  <a:pt x="2093" y="14260"/>
                </a:lnTo>
                <a:lnTo>
                  <a:pt x="2726" y="14308"/>
                </a:lnTo>
                <a:lnTo>
                  <a:pt x="3334" y="14308"/>
                </a:lnTo>
                <a:lnTo>
                  <a:pt x="3943" y="14284"/>
                </a:lnTo>
                <a:lnTo>
                  <a:pt x="4551" y="14260"/>
                </a:lnTo>
                <a:lnTo>
                  <a:pt x="7958" y="14089"/>
                </a:lnTo>
                <a:lnTo>
                  <a:pt x="7958" y="14089"/>
                </a:lnTo>
                <a:lnTo>
                  <a:pt x="7909" y="14211"/>
                </a:lnTo>
                <a:lnTo>
                  <a:pt x="7885" y="14357"/>
                </a:lnTo>
                <a:lnTo>
                  <a:pt x="7860" y="14673"/>
                </a:lnTo>
                <a:lnTo>
                  <a:pt x="7860" y="15233"/>
                </a:lnTo>
                <a:lnTo>
                  <a:pt x="7860" y="15768"/>
                </a:lnTo>
                <a:lnTo>
                  <a:pt x="7836" y="16303"/>
                </a:lnTo>
                <a:lnTo>
                  <a:pt x="7812" y="16547"/>
                </a:lnTo>
                <a:lnTo>
                  <a:pt x="7812" y="16668"/>
                </a:lnTo>
                <a:lnTo>
                  <a:pt x="7812" y="16790"/>
                </a:lnTo>
                <a:lnTo>
                  <a:pt x="7666" y="16741"/>
                </a:lnTo>
                <a:lnTo>
                  <a:pt x="7471" y="16693"/>
                </a:lnTo>
                <a:lnTo>
                  <a:pt x="7276" y="16693"/>
                </a:lnTo>
                <a:lnTo>
                  <a:pt x="7057" y="16668"/>
                </a:lnTo>
                <a:lnTo>
                  <a:pt x="6644" y="16693"/>
                </a:lnTo>
                <a:lnTo>
                  <a:pt x="6303" y="16741"/>
                </a:lnTo>
                <a:lnTo>
                  <a:pt x="6060" y="16790"/>
                </a:lnTo>
                <a:lnTo>
                  <a:pt x="5841" y="16863"/>
                </a:lnTo>
                <a:lnTo>
                  <a:pt x="5646" y="16936"/>
                </a:lnTo>
                <a:lnTo>
                  <a:pt x="5451" y="17058"/>
                </a:lnTo>
                <a:lnTo>
                  <a:pt x="5281" y="17204"/>
                </a:lnTo>
                <a:lnTo>
                  <a:pt x="5135" y="17374"/>
                </a:lnTo>
                <a:lnTo>
                  <a:pt x="5038" y="17569"/>
                </a:lnTo>
                <a:lnTo>
                  <a:pt x="4940" y="17812"/>
                </a:lnTo>
                <a:lnTo>
                  <a:pt x="4940" y="17885"/>
                </a:lnTo>
                <a:lnTo>
                  <a:pt x="4940" y="17958"/>
                </a:lnTo>
                <a:lnTo>
                  <a:pt x="4989" y="18031"/>
                </a:lnTo>
                <a:lnTo>
                  <a:pt x="5038" y="18055"/>
                </a:lnTo>
                <a:lnTo>
                  <a:pt x="5111" y="18080"/>
                </a:lnTo>
                <a:lnTo>
                  <a:pt x="5184" y="18080"/>
                </a:lnTo>
                <a:lnTo>
                  <a:pt x="5257" y="18055"/>
                </a:lnTo>
                <a:lnTo>
                  <a:pt x="5330" y="18007"/>
                </a:lnTo>
                <a:lnTo>
                  <a:pt x="5451" y="18080"/>
                </a:lnTo>
                <a:lnTo>
                  <a:pt x="5597" y="18128"/>
                </a:lnTo>
                <a:lnTo>
                  <a:pt x="5743" y="18177"/>
                </a:lnTo>
                <a:lnTo>
                  <a:pt x="5914" y="18201"/>
                </a:lnTo>
                <a:lnTo>
                  <a:pt x="6254" y="18226"/>
                </a:lnTo>
                <a:lnTo>
                  <a:pt x="6498" y="18226"/>
                </a:lnTo>
                <a:lnTo>
                  <a:pt x="7082" y="18250"/>
                </a:lnTo>
                <a:lnTo>
                  <a:pt x="7641" y="18250"/>
                </a:lnTo>
                <a:lnTo>
                  <a:pt x="8785" y="18226"/>
                </a:lnTo>
                <a:lnTo>
                  <a:pt x="10147" y="18201"/>
                </a:lnTo>
                <a:lnTo>
                  <a:pt x="11486" y="18128"/>
                </a:lnTo>
                <a:lnTo>
                  <a:pt x="12994" y="18080"/>
                </a:lnTo>
                <a:lnTo>
                  <a:pt x="13238" y="18080"/>
                </a:lnTo>
                <a:lnTo>
                  <a:pt x="13505" y="18104"/>
                </a:lnTo>
                <a:lnTo>
                  <a:pt x="13773" y="18080"/>
                </a:lnTo>
                <a:lnTo>
                  <a:pt x="13919" y="18080"/>
                </a:lnTo>
                <a:lnTo>
                  <a:pt x="14016" y="18031"/>
                </a:lnTo>
                <a:lnTo>
                  <a:pt x="14089" y="18080"/>
                </a:lnTo>
                <a:lnTo>
                  <a:pt x="14235" y="18080"/>
                </a:lnTo>
                <a:lnTo>
                  <a:pt x="14284" y="18055"/>
                </a:lnTo>
                <a:lnTo>
                  <a:pt x="14333" y="18007"/>
                </a:lnTo>
                <a:lnTo>
                  <a:pt x="14381" y="17958"/>
                </a:lnTo>
                <a:lnTo>
                  <a:pt x="14406" y="17885"/>
                </a:lnTo>
                <a:lnTo>
                  <a:pt x="14381" y="17812"/>
                </a:lnTo>
                <a:lnTo>
                  <a:pt x="14308" y="17569"/>
                </a:lnTo>
                <a:lnTo>
                  <a:pt x="14211" y="17374"/>
                </a:lnTo>
                <a:lnTo>
                  <a:pt x="14065" y="17179"/>
                </a:lnTo>
                <a:lnTo>
                  <a:pt x="13895" y="17033"/>
                </a:lnTo>
                <a:lnTo>
                  <a:pt x="13700" y="16912"/>
                </a:lnTo>
                <a:lnTo>
                  <a:pt x="13505" y="16814"/>
                </a:lnTo>
                <a:lnTo>
                  <a:pt x="13262" y="16741"/>
                </a:lnTo>
                <a:lnTo>
                  <a:pt x="13043" y="16693"/>
                </a:lnTo>
                <a:lnTo>
                  <a:pt x="12581" y="16693"/>
                </a:lnTo>
                <a:lnTo>
                  <a:pt x="12118" y="16766"/>
                </a:lnTo>
                <a:lnTo>
                  <a:pt x="11802" y="16790"/>
                </a:lnTo>
                <a:lnTo>
                  <a:pt x="11486" y="16814"/>
                </a:lnTo>
                <a:lnTo>
                  <a:pt x="11461" y="16620"/>
                </a:lnTo>
                <a:lnTo>
                  <a:pt x="11510" y="16571"/>
                </a:lnTo>
                <a:lnTo>
                  <a:pt x="11534" y="16498"/>
                </a:lnTo>
                <a:lnTo>
                  <a:pt x="11534" y="16449"/>
                </a:lnTo>
                <a:lnTo>
                  <a:pt x="11486" y="16425"/>
                </a:lnTo>
                <a:lnTo>
                  <a:pt x="11437" y="16401"/>
                </a:lnTo>
                <a:lnTo>
                  <a:pt x="11437" y="15939"/>
                </a:lnTo>
                <a:lnTo>
                  <a:pt x="11461" y="15501"/>
                </a:lnTo>
                <a:lnTo>
                  <a:pt x="11534" y="14746"/>
                </a:lnTo>
                <a:lnTo>
                  <a:pt x="11534" y="14381"/>
                </a:lnTo>
                <a:lnTo>
                  <a:pt x="11510" y="14187"/>
                </a:lnTo>
                <a:lnTo>
                  <a:pt x="11461" y="14016"/>
                </a:lnTo>
                <a:lnTo>
                  <a:pt x="14576" y="14016"/>
                </a:lnTo>
                <a:lnTo>
                  <a:pt x="15136" y="14041"/>
                </a:lnTo>
                <a:lnTo>
                  <a:pt x="15720" y="14089"/>
                </a:lnTo>
                <a:lnTo>
                  <a:pt x="16839" y="14211"/>
                </a:lnTo>
                <a:lnTo>
                  <a:pt x="17423" y="14260"/>
                </a:lnTo>
                <a:lnTo>
                  <a:pt x="17982" y="14260"/>
                </a:lnTo>
                <a:lnTo>
                  <a:pt x="18542" y="14235"/>
                </a:lnTo>
                <a:lnTo>
                  <a:pt x="18834" y="14211"/>
                </a:lnTo>
                <a:lnTo>
                  <a:pt x="19102" y="14138"/>
                </a:lnTo>
                <a:lnTo>
                  <a:pt x="19199" y="14114"/>
                </a:lnTo>
                <a:lnTo>
                  <a:pt x="19272" y="14041"/>
                </a:lnTo>
                <a:lnTo>
                  <a:pt x="19296" y="13968"/>
                </a:lnTo>
                <a:lnTo>
                  <a:pt x="19272" y="13870"/>
                </a:lnTo>
                <a:lnTo>
                  <a:pt x="19272" y="13773"/>
                </a:lnTo>
                <a:lnTo>
                  <a:pt x="19150" y="13043"/>
                </a:lnTo>
                <a:lnTo>
                  <a:pt x="19248" y="12921"/>
                </a:lnTo>
                <a:lnTo>
                  <a:pt x="19248" y="12873"/>
                </a:lnTo>
                <a:lnTo>
                  <a:pt x="19248" y="12824"/>
                </a:lnTo>
                <a:lnTo>
                  <a:pt x="19223" y="12800"/>
                </a:lnTo>
                <a:lnTo>
                  <a:pt x="19102" y="12800"/>
                </a:lnTo>
                <a:lnTo>
                  <a:pt x="19053" y="12337"/>
                </a:lnTo>
                <a:lnTo>
                  <a:pt x="19029" y="11875"/>
                </a:lnTo>
                <a:lnTo>
                  <a:pt x="18980" y="10926"/>
                </a:lnTo>
                <a:lnTo>
                  <a:pt x="18980" y="10001"/>
                </a:lnTo>
                <a:lnTo>
                  <a:pt x="19004" y="9052"/>
                </a:lnTo>
                <a:lnTo>
                  <a:pt x="19004" y="8955"/>
                </a:lnTo>
                <a:lnTo>
                  <a:pt x="19077" y="7203"/>
                </a:lnTo>
                <a:lnTo>
                  <a:pt x="19150" y="5549"/>
                </a:lnTo>
                <a:lnTo>
                  <a:pt x="19175" y="3894"/>
                </a:lnTo>
                <a:lnTo>
                  <a:pt x="19223" y="2385"/>
                </a:lnTo>
                <a:lnTo>
                  <a:pt x="19248" y="1607"/>
                </a:lnTo>
                <a:lnTo>
                  <a:pt x="19223" y="1242"/>
                </a:lnTo>
                <a:lnTo>
                  <a:pt x="19199" y="852"/>
                </a:lnTo>
                <a:lnTo>
                  <a:pt x="19248" y="804"/>
                </a:lnTo>
                <a:lnTo>
                  <a:pt x="19272" y="755"/>
                </a:lnTo>
                <a:lnTo>
                  <a:pt x="19296" y="682"/>
                </a:lnTo>
                <a:lnTo>
                  <a:pt x="19296" y="609"/>
                </a:lnTo>
                <a:lnTo>
                  <a:pt x="19272" y="560"/>
                </a:lnTo>
                <a:lnTo>
                  <a:pt x="19223" y="512"/>
                </a:lnTo>
                <a:lnTo>
                  <a:pt x="19175" y="463"/>
                </a:lnTo>
                <a:lnTo>
                  <a:pt x="19102" y="439"/>
                </a:lnTo>
                <a:lnTo>
                  <a:pt x="18493" y="317"/>
                </a:lnTo>
                <a:lnTo>
                  <a:pt x="17885" y="268"/>
                </a:lnTo>
                <a:lnTo>
                  <a:pt x="17277" y="244"/>
                </a:lnTo>
                <a:lnTo>
                  <a:pt x="16644" y="244"/>
                </a:lnTo>
                <a:lnTo>
                  <a:pt x="15403" y="293"/>
                </a:lnTo>
                <a:lnTo>
                  <a:pt x="14187" y="293"/>
                </a:lnTo>
                <a:lnTo>
                  <a:pt x="12629" y="220"/>
                </a:lnTo>
                <a:lnTo>
                  <a:pt x="11072" y="122"/>
                </a:lnTo>
                <a:lnTo>
                  <a:pt x="9515" y="49"/>
                </a:lnTo>
                <a:lnTo>
                  <a:pt x="795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3" name="Google Shape;913;p37"/>
          <p:cNvSpPr/>
          <p:nvPr/>
        </p:nvSpPr>
        <p:spPr>
          <a:xfrm>
            <a:off x="3210671" y="2663860"/>
            <a:ext cx="373327" cy="376518"/>
          </a:xfrm>
          <a:custGeom>
            <a:avLst/>
            <a:gdLst/>
            <a:ahLst/>
            <a:cxnLst/>
            <a:rect l="l" t="t" r="r" b="b"/>
            <a:pathLst>
              <a:path w="17082" h="17228" extrusionOk="0">
                <a:moveTo>
                  <a:pt x="6497" y="2993"/>
                </a:moveTo>
                <a:lnTo>
                  <a:pt x="6400" y="3042"/>
                </a:lnTo>
                <a:lnTo>
                  <a:pt x="6302" y="3090"/>
                </a:lnTo>
                <a:lnTo>
                  <a:pt x="6229" y="3212"/>
                </a:lnTo>
                <a:lnTo>
                  <a:pt x="6229" y="3285"/>
                </a:lnTo>
                <a:lnTo>
                  <a:pt x="6254" y="3334"/>
                </a:lnTo>
                <a:lnTo>
                  <a:pt x="6278" y="3407"/>
                </a:lnTo>
                <a:lnTo>
                  <a:pt x="6351" y="3455"/>
                </a:lnTo>
                <a:lnTo>
                  <a:pt x="6400" y="3480"/>
                </a:lnTo>
                <a:lnTo>
                  <a:pt x="6643" y="3480"/>
                </a:lnTo>
                <a:lnTo>
                  <a:pt x="6692" y="3504"/>
                </a:lnTo>
                <a:lnTo>
                  <a:pt x="6911" y="3504"/>
                </a:lnTo>
                <a:lnTo>
                  <a:pt x="6959" y="3480"/>
                </a:lnTo>
                <a:lnTo>
                  <a:pt x="7008" y="3455"/>
                </a:lnTo>
                <a:lnTo>
                  <a:pt x="7057" y="3407"/>
                </a:lnTo>
                <a:lnTo>
                  <a:pt x="7057" y="3334"/>
                </a:lnTo>
                <a:lnTo>
                  <a:pt x="7057" y="3212"/>
                </a:lnTo>
                <a:lnTo>
                  <a:pt x="7032" y="3163"/>
                </a:lnTo>
                <a:lnTo>
                  <a:pt x="7008" y="3115"/>
                </a:lnTo>
                <a:lnTo>
                  <a:pt x="6935" y="3042"/>
                </a:lnTo>
                <a:lnTo>
                  <a:pt x="6838" y="3017"/>
                </a:lnTo>
                <a:lnTo>
                  <a:pt x="6716" y="2993"/>
                </a:lnTo>
                <a:close/>
                <a:moveTo>
                  <a:pt x="5743" y="3236"/>
                </a:moveTo>
                <a:lnTo>
                  <a:pt x="5670" y="3261"/>
                </a:lnTo>
                <a:lnTo>
                  <a:pt x="5402" y="3358"/>
                </a:lnTo>
                <a:lnTo>
                  <a:pt x="5134" y="3480"/>
                </a:lnTo>
                <a:lnTo>
                  <a:pt x="4891" y="3601"/>
                </a:lnTo>
                <a:lnTo>
                  <a:pt x="4672" y="3747"/>
                </a:lnTo>
                <a:lnTo>
                  <a:pt x="4453" y="3918"/>
                </a:lnTo>
                <a:lnTo>
                  <a:pt x="4234" y="4088"/>
                </a:lnTo>
                <a:lnTo>
                  <a:pt x="4039" y="4283"/>
                </a:lnTo>
                <a:lnTo>
                  <a:pt x="3869" y="4477"/>
                </a:lnTo>
                <a:lnTo>
                  <a:pt x="3699" y="4696"/>
                </a:lnTo>
                <a:lnTo>
                  <a:pt x="3553" y="4940"/>
                </a:lnTo>
                <a:lnTo>
                  <a:pt x="3431" y="5159"/>
                </a:lnTo>
                <a:lnTo>
                  <a:pt x="3309" y="5402"/>
                </a:lnTo>
                <a:lnTo>
                  <a:pt x="3236" y="5670"/>
                </a:lnTo>
                <a:lnTo>
                  <a:pt x="3163" y="5937"/>
                </a:lnTo>
                <a:lnTo>
                  <a:pt x="3115" y="6229"/>
                </a:lnTo>
                <a:lnTo>
                  <a:pt x="3090" y="6497"/>
                </a:lnTo>
                <a:lnTo>
                  <a:pt x="3090" y="6546"/>
                </a:lnTo>
                <a:lnTo>
                  <a:pt x="3115" y="6594"/>
                </a:lnTo>
                <a:lnTo>
                  <a:pt x="3188" y="6667"/>
                </a:lnTo>
                <a:lnTo>
                  <a:pt x="3261" y="6716"/>
                </a:lnTo>
                <a:lnTo>
                  <a:pt x="3285" y="6716"/>
                </a:lnTo>
                <a:lnTo>
                  <a:pt x="3309" y="6692"/>
                </a:lnTo>
                <a:lnTo>
                  <a:pt x="3382" y="6667"/>
                </a:lnTo>
                <a:lnTo>
                  <a:pt x="3431" y="6594"/>
                </a:lnTo>
                <a:lnTo>
                  <a:pt x="3480" y="6546"/>
                </a:lnTo>
                <a:lnTo>
                  <a:pt x="3504" y="6473"/>
                </a:lnTo>
                <a:lnTo>
                  <a:pt x="3528" y="6156"/>
                </a:lnTo>
                <a:lnTo>
                  <a:pt x="3601" y="5864"/>
                </a:lnTo>
                <a:lnTo>
                  <a:pt x="3699" y="5597"/>
                </a:lnTo>
                <a:lnTo>
                  <a:pt x="3820" y="5353"/>
                </a:lnTo>
                <a:lnTo>
                  <a:pt x="3966" y="5086"/>
                </a:lnTo>
                <a:lnTo>
                  <a:pt x="4137" y="4867"/>
                </a:lnTo>
                <a:lnTo>
                  <a:pt x="4307" y="4623"/>
                </a:lnTo>
                <a:lnTo>
                  <a:pt x="4526" y="4429"/>
                </a:lnTo>
                <a:lnTo>
                  <a:pt x="4745" y="4234"/>
                </a:lnTo>
                <a:lnTo>
                  <a:pt x="4988" y="4088"/>
                </a:lnTo>
                <a:lnTo>
                  <a:pt x="5256" y="3942"/>
                </a:lnTo>
                <a:lnTo>
                  <a:pt x="5499" y="3796"/>
                </a:lnTo>
                <a:lnTo>
                  <a:pt x="5767" y="3699"/>
                </a:lnTo>
                <a:lnTo>
                  <a:pt x="5864" y="3650"/>
                </a:lnTo>
                <a:lnTo>
                  <a:pt x="5913" y="3577"/>
                </a:lnTo>
                <a:lnTo>
                  <a:pt x="5937" y="3504"/>
                </a:lnTo>
                <a:lnTo>
                  <a:pt x="5937" y="3407"/>
                </a:lnTo>
                <a:lnTo>
                  <a:pt x="5889" y="3334"/>
                </a:lnTo>
                <a:lnTo>
                  <a:pt x="5840" y="3285"/>
                </a:lnTo>
                <a:lnTo>
                  <a:pt x="5743" y="3236"/>
                </a:lnTo>
                <a:close/>
                <a:moveTo>
                  <a:pt x="7324" y="1971"/>
                </a:moveTo>
                <a:lnTo>
                  <a:pt x="7787" y="2020"/>
                </a:lnTo>
                <a:lnTo>
                  <a:pt x="8249" y="2141"/>
                </a:lnTo>
                <a:lnTo>
                  <a:pt x="8687" y="2312"/>
                </a:lnTo>
                <a:lnTo>
                  <a:pt x="9101" y="2506"/>
                </a:lnTo>
                <a:lnTo>
                  <a:pt x="9490" y="2774"/>
                </a:lnTo>
                <a:lnTo>
                  <a:pt x="9879" y="3066"/>
                </a:lnTo>
                <a:lnTo>
                  <a:pt x="10220" y="3431"/>
                </a:lnTo>
                <a:lnTo>
                  <a:pt x="10512" y="3820"/>
                </a:lnTo>
                <a:lnTo>
                  <a:pt x="10707" y="4088"/>
                </a:lnTo>
                <a:lnTo>
                  <a:pt x="10877" y="4380"/>
                </a:lnTo>
                <a:lnTo>
                  <a:pt x="11023" y="4696"/>
                </a:lnTo>
                <a:lnTo>
                  <a:pt x="11120" y="5013"/>
                </a:lnTo>
                <a:lnTo>
                  <a:pt x="11217" y="5329"/>
                </a:lnTo>
                <a:lnTo>
                  <a:pt x="11266" y="5645"/>
                </a:lnTo>
                <a:lnTo>
                  <a:pt x="11315" y="5986"/>
                </a:lnTo>
                <a:lnTo>
                  <a:pt x="11315" y="6302"/>
                </a:lnTo>
                <a:lnTo>
                  <a:pt x="11315" y="6643"/>
                </a:lnTo>
                <a:lnTo>
                  <a:pt x="11266" y="6959"/>
                </a:lnTo>
                <a:lnTo>
                  <a:pt x="11217" y="7300"/>
                </a:lnTo>
                <a:lnTo>
                  <a:pt x="11144" y="7616"/>
                </a:lnTo>
                <a:lnTo>
                  <a:pt x="11047" y="7932"/>
                </a:lnTo>
                <a:lnTo>
                  <a:pt x="10925" y="8249"/>
                </a:lnTo>
                <a:lnTo>
                  <a:pt x="10780" y="8565"/>
                </a:lnTo>
                <a:lnTo>
                  <a:pt x="10634" y="8857"/>
                </a:lnTo>
                <a:lnTo>
                  <a:pt x="10439" y="9173"/>
                </a:lnTo>
                <a:lnTo>
                  <a:pt x="10220" y="9490"/>
                </a:lnTo>
                <a:lnTo>
                  <a:pt x="9977" y="9757"/>
                </a:lnTo>
                <a:lnTo>
                  <a:pt x="9733" y="10025"/>
                </a:lnTo>
                <a:lnTo>
                  <a:pt x="9441" y="10268"/>
                </a:lnTo>
                <a:lnTo>
                  <a:pt x="9149" y="10487"/>
                </a:lnTo>
                <a:lnTo>
                  <a:pt x="8857" y="10682"/>
                </a:lnTo>
                <a:lnTo>
                  <a:pt x="8541" y="10852"/>
                </a:lnTo>
                <a:lnTo>
                  <a:pt x="8200" y="10998"/>
                </a:lnTo>
                <a:lnTo>
                  <a:pt x="7860" y="11120"/>
                </a:lnTo>
                <a:lnTo>
                  <a:pt x="7519" y="11193"/>
                </a:lnTo>
                <a:lnTo>
                  <a:pt x="7154" y="11242"/>
                </a:lnTo>
                <a:lnTo>
                  <a:pt x="6789" y="11266"/>
                </a:lnTo>
                <a:lnTo>
                  <a:pt x="6424" y="11242"/>
                </a:lnTo>
                <a:lnTo>
                  <a:pt x="6059" y="11193"/>
                </a:lnTo>
                <a:lnTo>
                  <a:pt x="5670" y="11096"/>
                </a:lnTo>
                <a:lnTo>
                  <a:pt x="5353" y="10998"/>
                </a:lnTo>
                <a:lnTo>
                  <a:pt x="5037" y="10877"/>
                </a:lnTo>
                <a:lnTo>
                  <a:pt x="4721" y="10731"/>
                </a:lnTo>
                <a:lnTo>
                  <a:pt x="4404" y="10560"/>
                </a:lnTo>
                <a:lnTo>
                  <a:pt x="4112" y="10390"/>
                </a:lnTo>
                <a:lnTo>
                  <a:pt x="3820" y="10171"/>
                </a:lnTo>
                <a:lnTo>
                  <a:pt x="3553" y="9952"/>
                </a:lnTo>
                <a:lnTo>
                  <a:pt x="3285" y="9733"/>
                </a:lnTo>
                <a:lnTo>
                  <a:pt x="3042" y="9490"/>
                </a:lnTo>
                <a:lnTo>
                  <a:pt x="2823" y="9222"/>
                </a:lnTo>
                <a:lnTo>
                  <a:pt x="2628" y="8930"/>
                </a:lnTo>
                <a:lnTo>
                  <a:pt x="2434" y="8638"/>
                </a:lnTo>
                <a:lnTo>
                  <a:pt x="2288" y="8346"/>
                </a:lnTo>
                <a:lnTo>
                  <a:pt x="2142" y="8030"/>
                </a:lnTo>
                <a:lnTo>
                  <a:pt x="2044" y="7689"/>
                </a:lnTo>
                <a:lnTo>
                  <a:pt x="1971" y="7349"/>
                </a:lnTo>
                <a:lnTo>
                  <a:pt x="1947" y="7057"/>
                </a:lnTo>
                <a:lnTo>
                  <a:pt x="1923" y="6765"/>
                </a:lnTo>
                <a:lnTo>
                  <a:pt x="1923" y="6497"/>
                </a:lnTo>
                <a:lnTo>
                  <a:pt x="1947" y="6205"/>
                </a:lnTo>
                <a:lnTo>
                  <a:pt x="1996" y="5937"/>
                </a:lnTo>
                <a:lnTo>
                  <a:pt x="2044" y="5670"/>
                </a:lnTo>
                <a:lnTo>
                  <a:pt x="2142" y="5402"/>
                </a:lnTo>
                <a:lnTo>
                  <a:pt x="2239" y="5159"/>
                </a:lnTo>
                <a:lnTo>
                  <a:pt x="2336" y="4915"/>
                </a:lnTo>
                <a:lnTo>
                  <a:pt x="2482" y="4672"/>
                </a:lnTo>
                <a:lnTo>
                  <a:pt x="2628" y="4429"/>
                </a:lnTo>
                <a:lnTo>
                  <a:pt x="2774" y="4210"/>
                </a:lnTo>
                <a:lnTo>
                  <a:pt x="2944" y="3991"/>
                </a:lnTo>
                <a:lnTo>
                  <a:pt x="3139" y="3772"/>
                </a:lnTo>
                <a:lnTo>
                  <a:pt x="3528" y="3382"/>
                </a:lnTo>
                <a:lnTo>
                  <a:pt x="3966" y="3017"/>
                </a:lnTo>
                <a:lnTo>
                  <a:pt x="4404" y="2701"/>
                </a:lnTo>
                <a:lnTo>
                  <a:pt x="4891" y="2409"/>
                </a:lnTo>
                <a:lnTo>
                  <a:pt x="5134" y="2287"/>
                </a:lnTo>
                <a:lnTo>
                  <a:pt x="5378" y="2166"/>
                </a:lnTo>
                <a:lnTo>
                  <a:pt x="5645" y="2117"/>
                </a:lnTo>
                <a:lnTo>
                  <a:pt x="6035" y="2068"/>
                </a:lnTo>
                <a:lnTo>
                  <a:pt x="6716" y="1995"/>
                </a:lnTo>
                <a:lnTo>
                  <a:pt x="7300" y="1995"/>
                </a:lnTo>
                <a:lnTo>
                  <a:pt x="7324" y="1971"/>
                </a:lnTo>
                <a:close/>
                <a:moveTo>
                  <a:pt x="6935" y="1533"/>
                </a:moveTo>
                <a:lnTo>
                  <a:pt x="6497" y="1582"/>
                </a:lnTo>
                <a:lnTo>
                  <a:pt x="6083" y="1679"/>
                </a:lnTo>
                <a:lnTo>
                  <a:pt x="5864" y="1703"/>
                </a:lnTo>
                <a:lnTo>
                  <a:pt x="5621" y="1752"/>
                </a:lnTo>
                <a:lnTo>
                  <a:pt x="5353" y="1825"/>
                </a:lnTo>
                <a:lnTo>
                  <a:pt x="5110" y="1922"/>
                </a:lnTo>
                <a:lnTo>
                  <a:pt x="4842" y="2044"/>
                </a:lnTo>
                <a:lnTo>
                  <a:pt x="4599" y="2166"/>
                </a:lnTo>
                <a:lnTo>
                  <a:pt x="4112" y="2458"/>
                </a:lnTo>
                <a:lnTo>
                  <a:pt x="3650" y="2774"/>
                </a:lnTo>
                <a:lnTo>
                  <a:pt x="3212" y="3115"/>
                </a:lnTo>
                <a:lnTo>
                  <a:pt x="2823" y="3504"/>
                </a:lnTo>
                <a:lnTo>
                  <a:pt x="2458" y="3918"/>
                </a:lnTo>
                <a:lnTo>
                  <a:pt x="2312" y="4161"/>
                </a:lnTo>
                <a:lnTo>
                  <a:pt x="2166" y="4380"/>
                </a:lnTo>
                <a:lnTo>
                  <a:pt x="2020" y="4623"/>
                </a:lnTo>
                <a:lnTo>
                  <a:pt x="1923" y="4867"/>
                </a:lnTo>
                <a:lnTo>
                  <a:pt x="1801" y="5110"/>
                </a:lnTo>
                <a:lnTo>
                  <a:pt x="1728" y="5378"/>
                </a:lnTo>
                <a:lnTo>
                  <a:pt x="1631" y="5645"/>
                </a:lnTo>
                <a:lnTo>
                  <a:pt x="1582" y="5913"/>
                </a:lnTo>
                <a:lnTo>
                  <a:pt x="1533" y="6181"/>
                </a:lnTo>
                <a:lnTo>
                  <a:pt x="1509" y="6473"/>
                </a:lnTo>
                <a:lnTo>
                  <a:pt x="1509" y="6765"/>
                </a:lnTo>
                <a:lnTo>
                  <a:pt x="1509" y="7057"/>
                </a:lnTo>
                <a:lnTo>
                  <a:pt x="1558" y="7349"/>
                </a:lnTo>
                <a:lnTo>
                  <a:pt x="1606" y="7640"/>
                </a:lnTo>
                <a:lnTo>
                  <a:pt x="1679" y="7932"/>
                </a:lnTo>
                <a:lnTo>
                  <a:pt x="1752" y="8224"/>
                </a:lnTo>
                <a:lnTo>
                  <a:pt x="1874" y="8492"/>
                </a:lnTo>
                <a:lnTo>
                  <a:pt x="1996" y="8760"/>
                </a:lnTo>
                <a:lnTo>
                  <a:pt x="2142" y="9027"/>
                </a:lnTo>
                <a:lnTo>
                  <a:pt x="2312" y="9295"/>
                </a:lnTo>
                <a:lnTo>
                  <a:pt x="2507" y="9538"/>
                </a:lnTo>
                <a:lnTo>
                  <a:pt x="2726" y="9782"/>
                </a:lnTo>
                <a:lnTo>
                  <a:pt x="2944" y="10001"/>
                </a:lnTo>
                <a:lnTo>
                  <a:pt x="3188" y="10195"/>
                </a:lnTo>
                <a:lnTo>
                  <a:pt x="3699" y="10585"/>
                </a:lnTo>
                <a:lnTo>
                  <a:pt x="3991" y="10779"/>
                </a:lnTo>
                <a:lnTo>
                  <a:pt x="4283" y="10950"/>
                </a:lnTo>
                <a:lnTo>
                  <a:pt x="4599" y="11120"/>
                </a:lnTo>
                <a:lnTo>
                  <a:pt x="4915" y="11266"/>
                </a:lnTo>
                <a:lnTo>
                  <a:pt x="5232" y="11412"/>
                </a:lnTo>
                <a:lnTo>
                  <a:pt x="5572" y="11509"/>
                </a:lnTo>
                <a:lnTo>
                  <a:pt x="5889" y="11607"/>
                </a:lnTo>
                <a:lnTo>
                  <a:pt x="6254" y="11680"/>
                </a:lnTo>
                <a:lnTo>
                  <a:pt x="6594" y="11704"/>
                </a:lnTo>
                <a:lnTo>
                  <a:pt x="6959" y="11728"/>
                </a:lnTo>
                <a:lnTo>
                  <a:pt x="7300" y="11680"/>
                </a:lnTo>
                <a:lnTo>
                  <a:pt x="7641" y="11631"/>
                </a:lnTo>
                <a:lnTo>
                  <a:pt x="7981" y="11534"/>
                </a:lnTo>
                <a:lnTo>
                  <a:pt x="8322" y="11436"/>
                </a:lnTo>
                <a:lnTo>
                  <a:pt x="8638" y="11290"/>
                </a:lnTo>
                <a:lnTo>
                  <a:pt x="8955" y="11120"/>
                </a:lnTo>
                <a:lnTo>
                  <a:pt x="9344" y="10877"/>
                </a:lnTo>
                <a:lnTo>
                  <a:pt x="9733" y="10609"/>
                </a:lnTo>
                <a:lnTo>
                  <a:pt x="10074" y="10293"/>
                </a:lnTo>
                <a:lnTo>
                  <a:pt x="10390" y="9976"/>
                </a:lnTo>
                <a:lnTo>
                  <a:pt x="10658" y="9611"/>
                </a:lnTo>
                <a:lnTo>
                  <a:pt x="10925" y="9222"/>
                </a:lnTo>
                <a:lnTo>
                  <a:pt x="11144" y="8808"/>
                </a:lnTo>
                <a:lnTo>
                  <a:pt x="11339" y="8395"/>
                </a:lnTo>
                <a:lnTo>
                  <a:pt x="11509" y="7957"/>
                </a:lnTo>
                <a:lnTo>
                  <a:pt x="11631" y="7519"/>
                </a:lnTo>
                <a:lnTo>
                  <a:pt x="11704" y="7081"/>
                </a:lnTo>
                <a:lnTo>
                  <a:pt x="11753" y="6619"/>
                </a:lnTo>
                <a:lnTo>
                  <a:pt x="11753" y="6156"/>
                </a:lnTo>
                <a:lnTo>
                  <a:pt x="11728" y="5694"/>
                </a:lnTo>
                <a:lnTo>
                  <a:pt x="11655" y="5256"/>
                </a:lnTo>
                <a:lnTo>
                  <a:pt x="11534" y="4794"/>
                </a:lnTo>
                <a:lnTo>
                  <a:pt x="11363" y="4404"/>
                </a:lnTo>
                <a:lnTo>
                  <a:pt x="11169" y="4015"/>
                </a:lnTo>
                <a:lnTo>
                  <a:pt x="10950" y="3650"/>
                </a:lnTo>
                <a:lnTo>
                  <a:pt x="10682" y="3285"/>
                </a:lnTo>
                <a:lnTo>
                  <a:pt x="10390" y="2969"/>
                </a:lnTo>
                <a:lnTo>
                  <a:pt x="10074" y="2677"/>
                </a:lnTo>
                <a:lnTo>
                  <a:pt x="9733" y="2409"/>
                </a:lnTo>
                <a:lnTo>
                  <a:pt x="9393" y="2166"/>
                </a:lnTo>
                <a:lnTo>
                  <a:pt x="9003" y="1971"/>
                </a:lnTo>
                <a:lnTo>
                  <a:pt x="8614" y="1801"/>
                </a:lnTo>
                <a:lnTo>
                  <a:pt x="8200" y="1655"/>
                </a:lnTo>
                <a:lnTo>
                  <a:pt x="7787" y="1582"/>
                </a:lnTo>
                <a:lnTo>
                  <a:pt x="7349" y="1533"/>
                </a:lnTo>
                <a:close/>
                <a:moveTo>
                  <a:pt x="12118" y="11558"/>
                </a:moveTo>
                <a:lnTo>
                  <a:pt x="12142" y="11582"/>
                </a:lnTo>
                <a:lnTo>
                  <a:pt x="11972" y="11777"/>
                </a:lnTo>
                <a:lnTo>
                  <a:pt x="12093" y="11631"/>
                </a:lnTo>
                <a:lnTo>
                  <a:pt x="12118" y="11558"/>
                </a:lnTo>
                <a:close/>
                <a:moveTo>
                  <a:pt x="6789" y="584"/>
                </a:moveTo>
                <a:lnTo>
                  <a:pt x="7154" y="608"/>
                </a:lnTo>
                <a:lnTo>
                  <a:pt x="7519" y="657"/>
                </a:lnTo>
                <a:lnTo>
                  <a:pt x="7884" y="706"/>
                </a:lnTo>
                <a:lnTo>
                  <a:pt x="8225" y="803"/>
                </a:lnTo>
                <a:lnTo>
                  <a:pt x="8565" y="900"/>
                </a:lnTo>
                <a:lnTo>
                  <a:pt x="8906" y="1022"/>
                </a:lnTo>
                <a:lnTo>
                  <a:pt x="9247" y="1144"/>
                </a:lnTo>
                <a:lnTo>
                  <a:pt x="9563" y="1314"/>
                </a:lnTo>
                <a:lnTo>
                  <a:pt x="9879" y="1484"/>
                </a:lnTo>
                <a:lnTo>
                  <a:pt x="10171" y="1679"/>
                </a:lnTo>
                <a:lnTo>
                  <a:pt x="10439" y="1874"/>
                </a:lnTo>
                <a:lnTo>
                  <a:pt x="10707" y="2093"/>
                </a:lnTo>
                <a:lnTo>
                  <a:pt x="10950" y="2312"/>
                </a:lnTo>
                <a:lnTo>
                  <a:pt x="11193" y="2555"/>
                </a:lnTo>
                <a:lnTo>
                  <a:pt x="11485" y="2896"/>
                </a:lnTo>
                <a:lnTo>
                  <a:pt x="11753" y="3261"/>
                </a:lnTo>
                <a:lnTo>
                  <a:pt x="11996" y="3626"/>
                </a:lnTo>
                <a:lnTo>
                  <a:pt x="12191" y="4015"/>
                </a:lnTo>
                <a:lnTo>
                  <a:pt x="12361" y="4404"/>
                </a:lnTo>
                <a:lnTo>
                  <a:pt x="12507" y="4818"/>
                </a:lnTo>
                <a:lnTo>
                  <a:pt x="12629" y="5232"/>
                </a:lnTo>
                <a:lnTo>
                  <a:pt x="12702" y="5645"/>
                </a:lnTo>
                <a:lnTo>
                  <a:pt x="12750" y="6059"/>
                </a:lnTo>
                <a:lnTo>
                  <a:pt x="12775" y="6473"/>
                </a:lnTo>
                <a:lnTo>
                  <a:pt x="12775" y="6911"/>
                </a:lnTo>
                <a:lnTo>
                  <a:pt x="12726" y="7324"/>
                </a:lnTo>
                <a:lnTo>
                  <a:pt x="12653" y="7762"/>
                </a:lnTo>
                <a:lnTo>
                  <a:pt x="12556" y="8176"/>
                </a:lnTo>
                <a:lnTo>
                  <a:pt x="12434" y="8589"/>
                </a:lnTo>
                <a:lnTo>
                  <a:pt x="12264" y="9003"/>
                </a:lnTo>
                <a:lnTo>
                  <a:pt x="12045" y="9465"/>
                </a:lnTo>
                <a:lnTo>
                  <a:pt x="11801" y="9903"/>
                </a:lnTo>
                <a:lnTo>
                  <a:pt x="11534" y="10293"/>
                </a:lnTo>
                <a:lnTo>
                  <a:pt x="11217" y="10682"/>
                </a:lnTo>
                <a:lnTo>
                  <a:pt x="10901" y="11047"/>
                </a:lnTo>
                <a:lnTo>
                  <a:pt x="10536" y="11388"/>
                </a:lnTo>
                <a:lnTo>
                  <a:pt x="10171" y="11680"/>
                </a:lnTo>
                <a:lnTo>
                  <a:pt x="9782" y="11947"/>
                </a:lnTo>
                <a:lnTo>
                  <a:pt x="9368" y="12191"/>
                </a:lnTo>
                <a:lnTo>
                  <a:pt x="8930" y="12385"/>
                </a:lnTo>
                <a:lnTo>
                  <a:pt x="8468" y="12556"/>
                </a:lnTo>
                <a:lnTo>
                  <a:pt x="8006" y="12677"/>
                </a:lnTo>
                <a:lnTo>
                  <a:pt x="7543" y="12750"/>
                </a:lnTo>
                <a:lnTo>
                  <a:pt x="7032" y="12775"/>
                </a:lnTo>
                <a:lnTo>
                  <a:pt x="6546" y="12775"/>
                </a:lnTo>
                <a:lnTo>
                  <a:pt x="6035" y="12702"/>
                </a:lnTo>
                <a:lnTo>
                  <a:pt x="5597" y="12604"/>
                </a:lnTo>
                <a:lnTo>
                  <a:pt x="5159" y="12483"/>
                </a:lnTo>
                <a:lnTo>
                  <a:pt x="4721" y="12337"/>
                </a:lnTo>
                <a:lnTo>
                  <a:pt x="4307" y="12166"/>
                </a:lnTo>
                <a:lnTo>
                  <a:pt x="3893" y="11947"/>
                </a:lnTo>
                <a:lnTo>
                  <a:pt x="3504" y="11728"/>
                </a:lnTo>
                <a:lnTo>
                  <a:pt x="3115" y="11485"/>
                </a:lnTo>
                <a:lnTo>
                  <a:pt x="2774" y="11193"/>
                </a:lnTo>
                <a:lnTo>
                  <a:pt x="2434" y="10901"/>
                </a:lnTo>
                <a:lnTo>
                  <a:pt x="2117" y="10560"/>
                </a:lnTo>
                <a:lnTo>
                  <a:pt x="1825" y="10220"/>
                </a:lnTo>
                <a:lnTo>
                  <a:pt x="1558" y="9855"/>
                </a:lnTo>
                <a:lnTo>
                  <a:pt x="1314" y="9465"/>
                </a:lnTo>
                <a:lnTo>
                  <a:pt x="1095" y="9052"/>
                </a:lnTo>
                <a:lnTo>
                  <a:pt x="925" y="8638"/>
                </a:lnTo>
                <a:lnTo>
                  <a:pt x="779" y="8200"/>
                </a:lnTo>
                <a:lnTo>
                  <a:pt x="682" y="7811"/>
                </a:lnTo>
                <a:lnTo>
                  <a:pt x="609" y="7446"/>
                </a:lnTo>
                <a:lnTo>
                  <a:pt x="560" y="7081"/>
                </a:lnTo>
                <a:lnTo>
                  <a:pt x="560" y="6716"/>
                </a:lnTo>
                <a:lnTo>
                  <a:pt x="560" y="6351"/>
                </a:lnTo>
                <a:lnTo>
                  <a:pt x="584" y="5986"/>
                </a:lnTo>
                <a:lnTo>
                  <a:pt x="633" y="5645"/>
                </a:lnTo>
                <a:lnTo>
                  <a:pt x="706" y="5305"/>
                </a:lnTo>
                <a:lnTo>
                  <a:pt x="803" y="4964"/>
                </a:lnTo>
                <a:lnTo>
                  <a:pt x="925" y="4648"/>
                </a:lnTo>
                <a:lnTo>
                  <a:pt x="1047" y="4307"/>
                </a:lnTo>
                <a:lnTo>
                  <a:pt x="1217" y="3991"/>
                </a:lnTo>
                <a:lnTo>
                  <a:pt x="1387" y="3674"/>
                </a:lnTo>
                <a:lnTo>
                  <a:pt x="1606" y="3382"/>
                </a:lnTo>
                <a:lnTo>
                  <a:pt x="1825" y="3090"/>
                </a:lnTo>
                <a:lnTo>
                  <a:pt x="2069" y="2798"/>
                </a:lnTo>
                <a:lnTo>
                  <a:pt x="2361" y="2506"/>
                </a:lnTo>
                <a:lnTo>
                  <a:pt x="2726" y="2190"/>
                </a:lnTo>
                <a:lnTo>
                  <a:pt x="3163" y="1849"/>
                </a:lnTo>
                <a:lnTo>
                  <a:pt x="3674" y="1509"/>
                </a:lnTo>
                <a:lnTo>
                  <a:pt x="4210" y="1217"/>
                </a:lnTo>
                <a:lnTo>
                  <a:pt x="4502" y="1071"/>
                </a:lnTo>
                <a:lnTo>
                  <a:pt x="4794" y="949"/>
                </a:lnTo>
                <a:lnTo>
                  <a:pt x="5110" y="852"/>
                </a:lnTo>
                <a:lnTo>
                  <a:pt x="5402" y="754"/>
                </a:lnTo>
                <a:lnTo>
                  <a:pt x="5718" y="681"/>
                </a:lnTo>
                <a:lnTo>
                  <a:pt x="6035" y="633"/>
                </a:lnTo>
                <a:lnTo>
                  <a:pt x="6400" y="608"/>
                </a:lnTo>
                <a:lnTo>
                  <a:pt x="6789" y="584"/>
                </a:lnTo>
                <a:close/>
                <a:moveTo>
                  <a:pt x="11704" y="10998"/>
                </a:moveTo>
                <a:lnTo>
                  <a:pt x="11923" y="11315"/>
                </a:lnTo>
                <a:lnTo>
                  <a:pt x="11874" y="11339"/>
                </a:lnTo>
                <a:lnTo>
                  <a:pt x="11850" y="11363"/>
                </a:lnTo>
                <a:lnTo>
                  <a:pt x="11607" y="11607"/>
                </a:lnTo>
                <a:lnTo>
                  <a:pt x="11339" y="11826"/>
                </a:lnTo>
                <a:lnTo>
                  <a:pt x="11071" y="11996"/>
                </a:lnTo>
                <a:lnTo>
                  <a:pt x="10950" y="12093"/>
                </a:lnTo>
                <a:lnTo>
                  <a:pt x="10925" y="12166"/>
                </a:lnTo>
                <a:lnTo>
                  <a:pt x="10901" y="12239"/>
                </a:lnTo>
                <a:lnTo>
                  <a:pt x="10901" y="12264"/>
                </a:lnTo>
                <a:lnTo>
                  <a:pt x="10974" y="12288"/>
                </a:lnTo>
                <a:lnTo>
                  <a:pt x="11047" y="12288"/>
                </a:lnTo>
                <a:lnTo>
                  <a:pt x="11217" y="12264"/>
                </a:lnTo>
                <a:lnTo>
                  <a:pt x="11363" y="12191"/>
                </a:lnTo>
                <a:lnTo>
                  <a:pt x="11509" y="12093"/>
                </a:lnTo>
                <a:lnTo>
                  <a:pt x="11826" y="11899"/>
                </a:lnTo>
                <a:lnTo>
                  <a:pt x="11972" y="11777"/>
                </a:lnTo>
                <a:lnTo>
                  <a:pt x="11850" y="11899"/>
                </a:lnTo>
                <a:lnTo>
                  <a:pt x="11728" y="11996"/>
                </a:lnTo>
                <a:lnTo>
                  <a:pt x="11485" y="12191"/>
                </a:lnTo>
                <a:lnTo>
                  <a:pt x="11363" y="12288"/>
                </a:lnTo>
                <a:lnTo>
                  <a:pt x="11339" y="12361"/>
                </a:lnTo>
                <a:lnTo>
                  <a:pt x="11339" y="12434"/>
                </a:lnTo>
                <a:lnTo>
                  <a:pt x="11363" y="12483"/>
                </a:lnTo>
                <a:lnTo>
                  <a:pt x="11412" y="12531"/>
                </a:lnTo>
                <a:lnTo>
                  <a:pt x="11485" y="12556"/>
                </a:lnTo>
                <a:lnTo>
                  <a:pt x="11558" y="12531"/>
                </a:lnTo>
                <a:lnTo>
                  <a:pt x="11728" y="12483"/>
                </a:lnTo>
                <a:lnTo>
                  <a:pt x="11874" y="12385"/>
                </a:lnTo>
                <a:lnTo>
                  <a:pt x="12020" y="12288"/>
                </a:lnTo>
                <a:lnTo>
                  <a:pt x="12239" y="12118"/>
                </a:lnTo>
                <a:lnTo>
                  <a:pt x="12361" y="12020"/>
                </a:lnTo>
                <a:lnTo>
                  <a:pt x="12434" y="11899"/>
                </a:lnTo>
                <a:lnTo>
                  <a:pt x="12507" y="11947"/>
                </a:lnTo>
                <a:lnTo>
                  <a:pt x="12288" y="12142"/>
                </a:lnTo>
                <a:lnTo>
                  <a:pt x="12069" y="12337"/>
                </a:lnTo>
                <a:lnTo>
                  <a:pt x="11826" y="12556"/>
                </a:lnTo>
                <a:lnTo>
                  <a:pt x="11728" y="12677"/>
                </a:lnTo>
                <a:lnTo>
                  <a:pt x="11655" y="12823"/>
                </a:lnTo>
                <a:lnTo>
                  <a:pt x="11631" y="12896"/>
                </a:lnTo>
                <a:lnTo>
                  <a:pt x="11680" y="12969"/>
                </a:lnTo>
                <a:lnTo>
                  <a:pt x="11753" y="12994"/>
                </a:lnTo>
                <a:lnTo>
                  <a:pt x="11826" y="12994"/>
                </a:lnTo>
                <a:lnTo>
                  <a:pt x="11972" y="12945"/>
                </a:lnTo>
                <a:lnTo>
                  <a:pt x="12118" y="12848"/>
                </a:lnTo>
                <a:lnTo>
                  <a:pt x="12385" y="12629"/>
                </a:lnTo>
                <a:lnTo>
                  <a:pt x="12604" y="12458"/>
                </a:lnTo>
                <a:lnTo>
                  <a:pt x="12823" y="12264"/>
                </a:lnTo>
                <a:lnTo>
                  <a:pt x="12872" y="12312"/>
                </a:lnTo>
                <a:lnTo>
                  <a:pt x="12604" y="12702"/>
                </a:lnTo>
                <a:lnTo>
                  <a:pt x="12483" y="12848"/>
                </a:lnTo>
                <a:lnTo>
                  <a:pt x="12361" y="12969"/>
                </a:lnTo>
                <a:lnTo>
                  <a:pt x="12215" y="13067"/>
                </a:lnTo>
                <a:lnTo>
                  <a:pt x="12093" y="13213"/>
                </a:lnTo>
                <a:lnTo>
                  <a:pt x="12093" y="13261"/>
                </a:lnTo>
                <a:lnTo>
                  <a:pt x="12093" y="13310"/>
                </a:lnTo>
                <a:lnTo>
                  <a:pt x="12118" y="13334"/>
                </a:lnTo>
                <a:lnTo>
                  <a:pt x="12166" y="13359"/>
                </a:lnTo>
                <a:lnTo>
                  <a:pt x="12312" y="13359"/>
                </a:lnTo>
                <a:lnTo>
                  <a:pt x="12458" y="13334"/>
                </a:lnTo>
                <a:lnTo>
                  <a:pt x="12604" y="13261"/>
                </a:lnTo>
                <a:lnTo>
                  <a:pt x="12750" y="13140"/>
                </a:lnTo>
                <a:lnTo>
                  <a:pt x="12896" y="13042"/>
                </a:lnTo>
                <a:lnTo>
                  <a:pt x="12994" y="12896"/>
                </a:lnTo>
                <a:lnTo>
                  <a:pt x="13115" y="12750"/>
                </a:lnTo>
                <a:lnTo>
                  <a:pt x="13188" y="12604"/>
                </a:lnTo>
                <a:lnTo>
                  <a:pt x="13505" y="12872"/>
                </a:lnTo>
                <a:lnTo>
                  <a:pt x="13407" y="12945"/>
                </a:lnTo>
                <a:lnTo>
                  <a:pt x="13310" y="13018"/>
                </a:lnTo>
                <a:lnTo>
                  <a:pt x="13115" y="13213"/>
                </a:lnTo>
                <a:lnTo>
                  <a:pt x="12896" y="13359"/>
                </a:lnTo>
                <a:lnTo>
                  <a:pt x="12677" y="13529"/>
                </a:lnTo>
                <a:lnTo>
                  <a:pt x="12653" y="13553"/>
                </a:lnTo>
                <a:lnTo>
                  <a:pt x="12629" y="13602"/>
                </a:lnTo>
                <a:lnTo>
                  <a:pt x="12653" y="13651"/>
                </a:lnTo>
                <a:lnTo>
                  <a:pt x="12677" y="13699"/>
                </a:lnTo>
                <a:lnTo>
                  <a:pt x="12750" y="13724"/>
                </a:lnTo>
                <a:lnTo>
                  <a:pt x="12848" y="13748"/>
                </a:lnTo>
                <a:lnTo>
                  <a:pt x="12921" y="13748"/>
                </a:lnTo>
                <a:lnTo>
                  <a:pt x="12994" y="13724"/>
                </a:lnTo>
                <a:lnTo>
                  <a:pt x="13140" y="13651"/>
                </a:lnTo>
                <a:lnTo>
                  <a:pt x="13286" y="13578"/>
                </a:lnTo>
                <a:lnTo>
                  <a:pt x="13407" y="13480"/>
                </a:lnTo>
                <a:lnTo>
                  <a:pt x="13553" y="13383"/>
                </a:lnTo>
                <a:lnTo>
                  <a:pt x="13675" y="13237"/>
                </a:lnTo>
                <a:lnTo>
                  <a:pt x="13724" y="13164"/>
                </a:lnTo>
                <a:lnTo>
                  <a:pt x="13748" y="13091"/>
                </a:lnTo>
                <a:lnTo>
                  <a:pt x="13943" y="13286"/>
                </a:lnTo>
                <a:lnTo>
                  <a:pt x="13918" y="13286"/>
                </a:lnTo>
                <a:lnTo>
                  <a:pt x="13772" y="13383"/>
                </a:lnTo>
                <a:lnTo>
                  <a:pt x="13675" y="13505"/>
                </a:lnTo>
                <a:lnTo>
                  <a:pt x="13456" y="13748"/>
                </a:lnTo>
                <a:lnTo>
                  <a:pt x="13237" y="13967"/>
                </a:lnTo>
                <a:lnTo>
                  <a:pt x="13140" y="14064"/>
                </a:lnTo>
                <a:lnTo>
                  <a:pt x="13067" y="14210"/>
                </a:lnTo>
                <a:lnTo>
                  <a:pt x="13042" y="14235"/>
                </a:lnTo>
                <a:lnTo>
                  <a:pt x="13067" y="14259"/>
                </a:lnTo>
                <a:lnTo>
                  <a:pt x="13067" y="14308"/>
                </a:lnTo>
                <a:lnTo>
                  <a:pt x="13115" y="14308"/>
                </a:lnTo>
                <a:lnTo>
                  <a:pt x="13261" y="14259"/>
                </a:lnTo>
                <a:lnTo>
                  <a:pt x="13407" y="14210"/>
                </a:lnTo>
                <a:lnTo>
                  <a:pt x="13651" y="14040"/>
                </a:lnTo>
                <a:lnTo>
                  <a:pt x="13797" y="13918"/>
                </a:lnTo>
                <a:lnTo>
                  <a:pt x="13943" y="13797"/>
                </a:lnTo>
                <a:lnTo>
                  <a:pt x="14064" y="13626"/>
                </a:lnTo>
                <a:lnTo>
                  <a:pt x="14137" y="13480"/>
                </a:lnTo>
                <a:lnTo>
                  <a:pt x="14332" y="13675"/>
                </a:lnTo>
                <a:lnTo>
                  <a:pt x="14186" y="13918"/>
                </a:lnTo>
                <a:lnTo>
                  <a:pt x="14089" y="14040"/>
                </a:lnTo>
                <a:lnTo>
                  <a:pt x="13991" y="14137"/>
                </a:lnTo>
                <a:lnTo>
                  <a:pt x="13870" y="14235"/>
                </a:lnTo>
                <a:lnTo>
                  <a:pt x="13748" y="14308"/>
                </a:lnTo>
                <a:lnTo>
                  <a:pt x="13626" y="14381"/>
                </a:lnTo>
                <a:lnTo>
                  <a:pt x="13505" y="14454"/>
                </a:lnTo>
                <a:lnTo>
                  <a:pt x="13505" y="14502"/>
                </a:lnTo>
                <a:lnTo>
                  <a:pt x="13480" y="14527"/>
                </a:lnTo>
                <a:lnTo>
                  <a:pt x="13505" y="14600"/>
                </a:lnTo>
                <a:lnTo>
                  <a:pt x="13602" y="14648"/>
                </a:lnTo>
                <a:lnTo>
                  <a:pt x="13675" y="14673"/>
                </a:lnTo>
                <a:lnTo>
                  <a:pt x="13772" y="14673"/>
                </a:lnTo>
                <a:lnTo>
                  <a:pt x="13894" y="14648"/>
                </a:lnTo>
                <a:lnTo>
                  <a:pt x="14089" y="14551"/>
                </a:lnTo>
                <a:lnTo>
                  <a:pt x="14235" y="14454"/>
                </a:lnTo>
                <a:lnTo>
                  <a:pt x="14356" y="14356"/>
                </a:lnTo>
                <a:lnTo>
                  <a:pt x="14454" y="14235"/>
                </a:lnTo>
                <a:lnTo>
                  <a:pt x="14575" y="14113"/>
                </a:lnTo>
                <a:lnTo>
                  <a:pt x="14648" y="13967"/>
                </a:lnTo>
                <a:lnTo>
                  <a:pt x="14867" y="14210"/>
                </a:lnTo>
                <a:lnTo>
                  <a:pt x="14843" y="14210"/>
                </a:lnTo>
                <a:lnTo>
                  <a:pt x="14721" y="14259"/>
                </a:lnTo>
                <a:lnTo>
                  <a:pt x="14624" y="14332"/>
                </a:lnTo>
                <a:lnTo>
                  <a:pt x="14454" y="14527"/>
                </a:lnTo>
                <a:lnTo>
                  <a:pt x="14235" y="14746"/>
                </a:lnTo>
                <a:lnTo>
                  <a:pt x="14113" y="14867"/>
                </a:lnTo>
                <a:lnTo>
                  <a:pt x="13991" y="14940"/>
                </a:lnTo>
                <a:lnTo>
                  <a:pt x="13967" y="14989"/>
                </a:lnTo>
                <a:lnTo>
                  <a:pt x="13967" y="15038"/>
                </a:lnTo>
                <a:lnTo>
                  <a:pt x="14016" y="15086"/>
                </a:lnTo>
                <a:lnTo>
                  <a:pt x="14064" y="15086"/>
                </a:lnTo>
                <a:lnTo>
                  <a:pt x="14356" y="15013"/>
                </a:lnTo>
                <a:lnTo>
                  <a:pt x="14478" y="14940"/>
                </a:lnTo>
                <a:lnTo>
                  <a:pt x="14624" y="14867"/>
                </a:lnTo>
                <a:lnTo>
                  <a:pt x="14867" y="14648"/>
                </a:lnTo>
                <a:lnTo>
                  <a:pt x="14965" y="14527"/>
                </a:lnTo>
                <a:lnTo>
                  <a:pt x="15038" y="14405"/>
                </a:lnTo>
                <a:lnTo>
                  <a:pt x="15038" y="14381"/>
                </a:lnTo>
                <a:lnTo>
                  <a:pt x="15330" y="14673"/>
                </a:lnTo>
                <a:lnTo>
                  <a:pt x="15111" y="14867"/>
                </a:lnTo>
                <a:lnTo>
                  <a:pt x="14892" y="15062"/>
                </a:lnTo>
                <a:lnTo>
                  <a:pt x="14648" y="15232"/>
                </a:lnTo>
                <a:lnTo>
                  <a:pt x="14527" y="15330"/>
                </a:lnTo>
                <a:lnTo>
                  <a:pt x="14429" y="15427"/>
                </a:lnTo>
                <a:lnTo>
                  <a:pt x="14405" y="15451"/>
                </a:lnTo>
                <a:lnTo>
                  <a:pt x="14405" y="15500"/>
                </a:lnTo>
                <a:lnTo>
                  <a:pt x="14429" y="15524"/>
                </a:lnTo>
                <a:lnTo>
                  <a:pt x="14454" y="15549"/>
                </a:lnTo>
                <a:lnTo>
                  <a:pt x="14624" y="15573"/>
                </a:lnTo>
                <a:lnTo>
                  <a:pt x="14770" y="15549"/>
                </a:lnTo>
                <a:lnTo>
                  <a:pt x="14940" y="15476"/>
                </a:lnTo>
                <a:lnTo>
                  <a:pt x="15086" y="15378"/>
                </a:lnTo>
                <a:lnTo>
                  <a:pt x="15232" y="15281"/>
                </a:lnTo>
                <a:lnTo>
                  <a:pt x="15354" y="15159"/>
                </a:lnTo>
                <a:lnTo>
                  <a:pt x="15573" y="14916"/>
                </a:lnTo>
                <a:lnTo>
                  <a:pt x="15743" y="15111"/>
                </a:lnTo>
                <a:lnTo>
                  <a:pt x="15476" y="15378"/>
                </a:lnTo>
                <a:lnTo>
                  <a:pt x="15330" y="15476"/>
                </a:lnTo>
                <a:lnTo>
                  <a:pt x="15184" y="15573"/>
                </a:lnTo>
                <a:lnTo>
                  <a:pt x="15038" y="15670"/>
                </a:lnTo>
                <a:lnTo>
                  <a:pt x="14892" y="15792"/>
                </a:lnTo>
                <a:lnTo>
                  <a:pt x="14843" y="15840"/>
                </a:lnTo>
                <a:lnTo>
                  <a:pt x="14867" y="15913"/>
                </a:lnTo>
                <a:lnTo>
                  <a:pt x="14892" y="15986"/>
                </a:lnTo>
                <a:lnTo>
                  <a:pt x="14940" y="16011"/>
                </a:lnTo>
                <a:lnTo>
                  <a:pt x="15038" y="16035"/>
                </a:lnTo>
                <a:lnTo>
                  <a:pt x="15159" y="16011"/>
                </a:lnTo>
                <a:lnTo>
                  <a:pt x="15354" y="15962"/>
                </a:lnTo>
                <a:lnTo>
                  <a:pt x="15524" y="15865"/>
                </a:lnTo>
                <a:lnTo>
                  <a:pt x="15695" y="15767"/>
                </a:lnTo>
                <a:lnTo>
                  <a:pt x="15889" y="15597"/>
                </a:lnTo>
                <a:lnTo>
                  <a:pt x="16060" y="15427"/>
                </a:lnTo>
                <a:lnTo>
                  <a:pt x="16352" y="15694"/>
                </a:lnTo>
                <a:lnTo>
                  <a:pt x="16181" y="15865"/>
                </a:lnTo>
                <a:lnTo>
                  <a:pt x="16011" y="16011"/>
                </a:lnTo>
                <a:lnTo>
                  <a:pt x="15743" y="16157"/>
                </a:lnTo>
                <a:lnTo>
                  <a:pt x="15500" y="16303"/>
                </a:lnTo>
                <a:lnTo>
                  <a:pt x="15451" y="16327"/>
                </a:lnTo>
                <a:lnTo>
                  <a:pt x="15451" y="16376"/>
                </a:lnTo>
                <a:lnTo>
                  <a:pt x="15476" y="16400"/>
                </a:lnTo>
                <a:lnTo>
                  <a:pt x="15524" y="16424"/>
                </a:lnTo>
                <a:lnTo>
                  <a:pt x="15719" y="16424"/>
                </a:lnTo>
                <a:lnTo>
                  <a:pt x="15889" y="16449"/>
                </a:lnTo>
                <a:lnTo>
                  <a:pt x="16084" y="16400"/>
                </a:lnTo>
                <a:lnTo>
                  <a:pt x="16254" y="16351"/>
                </a:lnTo>
                <a:lnTo>
                  <a:pt x="16400" y="16254"/>
                </a:lnTo>
                <a:lnTo>
                  <a:pt x="16522" y="16157"/>
                </a:lnTo>
                <a:lnTo>
                  <a:pt x="16498" y="16254"/>
                </a:lnTo>
                <a:lnTo>
                  <a:pt x="16400" y="16376"/>
                </a:lnTo>
                <a:lnTo>
                  <a:pt x="16279" y="16473"/>
                </a:lnTo>
                <a:lnTo>
                  <a:pt x="16133" y="16546"/>
                </a:lnTo>
                <a:lnTo>
                  <a:pt x="15987" y="16619"/>
                </a:lnTo>
                <a:lnTo>
                  <a:pt x="15768" y="16668"/>
                </a:lnTo>
                <a:lnTo>
                  <a:pt x="15451" y="16765"/>
                </a:lnTo>
                <a:lnTo>
                  <a:pt x="15427" y="16692"/>
                </a:lnTo>
                <a:lnTo>
                  <a:pt x="15354" y="16643"/>
                </a:lnTo>
                <a:lnTo>
                  <a:pt x="15208" y="16546"/>
                </a:lnTo>
                <a:lnTo>
                  <a:pt x="15062" y="16400"/>
                </a:lnTo>
                <a:lnTo>
                  <a:pt x="14770" y="16132"/>
                </a:lnTo>
                <a:lnTo>
                  <a:pt x="14016" y="15524"/>
                </a:lnTo>
                <a:lnTo>
                  <a:pt x="13626" y="15159"/>
                </a:lnTo>
                <a:lnTo>
                  <a:pt x="13261" y="14770"/>
                </a:lnTo>
                <a:lnTo>
                  <a:pt x="12556" y="14016"/>
                </a:lnTo>
                <a:lnTo>
                  <a:pt x="12312" y="13772"/>
                </a:lnTo>
                <a:lnTo>
                  <a:pt x="12045" y="13553"/>
                </a:lnTo>
                <a:lnTo>
                  <a:pt x="11485" y="13140"/>
                </a:lnTo>
                <a:lnTo>
                  <a:pt x="11217" y="12921"/>
                </a:lnTo>
                <a:lnTo>
                  <a:pt x="10950" y="12677"/>
                </a:lnTo>
                <a:lnTo>
                  <a:pt x="10707" y="12434"/>
                </a:lnTo>
                <a:lnTo>
                  <a:pt x="10512" y="12166"/>
                </a:lnTo>
                <a:lnTo>
                  <a:pt x="10828" y="11899"/>
                </a:lnTo>
                <a:lnTo>
                  <a:pt x="11144" y="11607"/>
                </a:lnTo>
                <a:lnTo>
                  <a:pt x="11436" y="11315"/>
                </a:lnTo>
                <a:lnTo>
                  <a:pt x="11704" y="10998"/>
                </a:lnTo>
                <a:close/>
                <a:moveTo>
                  <a:pt x="6400" y="0"/>
                </a:moveTo>
                <a:lnTo>
                  <a:pt x="5791" y="73"/>
                </a:lnTo>
                <a:lnTo>
                  <a:pt x="5183" y="170"/>
                </a:lnTo>
                <a:lnTo>
                  <a:pt x="4891" y="243"/>
                </a:lnTo>
                <a:lnTo>
                  <a:pt x="4599" y="341"/>
                </a:lnTo>
                <a:lnTo>
                  <a:pt x="4258" y="462"/>
                </a:lnTo>
                <a:lnTo>
                  <a:pt x="3918" y="633"/>
                </a:lnTo>
                <a:lnTo>
                  <a:pt x="3601" y="827"/>
                </a:lnTo>
                <a:lnTo>
                  <a:pt x="3285" y="1022"/>
                </a:lnTo>
                <a:lnTo>
                  <a:pt x="2969" y="1241"/>
                </a:lnTo>
                <a:lnTo>
                  <a:pt x="2677" y="1484"/>
                </a:lnTo>
                <a:lnTo>
                  <a:pt x="2117" y="1971"/>
                </a:lnTo>
                <a:lnTo>
                  <a:pt x="1850" y="2239"/>
                </a:lnTo>
                <a:lnTo>
                  <a:pt x="1606" y="2506"/>
                </a:lnTo>
                <a:lnTo>
                  <a:pt x="1363" y="2798"/>
                </a:lnTo>
                <a:lnTo>
                  <a:pt x="1168" y="3066"/>
                </a:lnTo>
                <a:lnTo>
                  <a:pt x="949" y="3382"/>
                </a:lnTo>
                <a:lnTo>
                  <a:pt x="779" y="3699"/>
                </a:lnTo>
                <a:lnTo>
                  <a:pt x="609" y="4015"/>
                </a:lnTo>
                <a:lnTo>
                  <a:pt x="463" y="4331"/>
                </a:lnTo>
                <a:lnTo>
                  <a:pt x="341" y="4672"/>
                </a:lnTo>
                <a:lnTo>
                  <a:pt x="244" y="5013"/>
                </a:lnTo>
                <a:lnTo>
                  <a:pt x="146" y="5353"/>
                </a:lnTo>
                <a:lnTo>
                  <a:pt x="73" y="5718"/>
                </a:lnTo>
                <a:lnTo>
                  <a:pt x="25" y="6083"/>
                </a:lnTo>
                <a:lnTo>
                  <a:pt x="0" y="6448"/>
                </a:lnTo>
                <a:lnTo>
                  <a:pt x="0" y="6813"/>
                </a:lnTo>
                <a:lnTo>
                  <a:pt x="0" y="7203"/>
                </a:lnTo>
                <a:lnTo>
                  <a:pt x="25" y="7592"/>
                </a:lnTo>
                <a:lnTo>
                  <a:pt x="98" y="7957"/>
                </a:lnTo>
                <a:lnTo>
                  <a:pt x="171" y="8346"/>
                </a:lnTo>
                <a:lnTo>
                  <a:pt x="268" y="8711"/>
                </a:lnTo>
                <a:lnTo>
                  <a:pt x="390" y="9076"/>
                </a:lnTo>
                <a:lnTo>
                  <a:pt x="560" y="9441"/>
                </a:lnTo>
                <a:lnTo>
                  <a:pt x="730" y="9782"/>
                </a:lnTo>
                <a:lnTo>
                  <a:pt x="925" y="10122"/>
                </a:lnTo>
                <a:lnTo>
                  <a:pt x="1168" y="10463"/>
                </a:lnTo>
                <a:lnTo>
                  <a:pt x="1436" y="10804"/>
                </a:lnTo>
                <a:lnTo>
                  <a:pt x="1704" y="11096"/>
                </a:lnTo>
                <a:lnTo>
                  <a:pt x="1996" y="11363"/>
                </a:lnTo>
                <a:lnTo>
                  <a:pt x="2312" y="11631"/>
                </a:lnTo>
                <a:lnTo>
                  <a:pt x="2628" y="11874"/>
                </a:lnTo>
                <a:lnTo>
                  <a:pt x="2969" y="12093"/>
                </a:lnTo>
                <a:lnTo>
                  <a:pt x="3334" y="12312"/>
                </a:lnTo>
                <a:lnTo>
                  <a:pt x="3747" y="12531"/>
                </a:lnTo>
                <a:lnTo>
                  <a:pt x="4161" y="12726"/>
                </a:lnTo>
                <a:lnTo>
                  <a:pt x="4599" y="12896"/>
                </a:lnTo>
                <a:lnTo>
                  <a:pt x="5037" y="13042"/>
                </a:lnTo>
                <a:lnTo>
                  <a:pt x="5499" y="13164"/>
                </a:lnTo>
                <a:lnTo>
                  <a:pt x="5937" y="13261"/>
                </a:lnTo>
                <a:lnTo>
                  <a:pt x="6400" y="13334"/>
                </a:lnTo>
                <a:lnTo>
                  <a:pt x="6862" y="13383"/>
                </a:lnTo>
                <a:lnTo>
                  <a:pt x="7324" y="13383"/>
                </a:lnTo>
                <a:lnTo>
                  <a:pt x="7787" y="13334"/>
                </a:lnTo>
                <a:lnTo>
                  <a:pt x="8225" y="13261"/>
                </a:lnTo>
                <a:lnTo>
                  <a:pt x="8638" y="13140"/>
                </a:lnTo>
                <a:lnTo>
                  <a:pt x="9076" y="12994"/>
                </a:lnTo>
                <a:lnTo>
                  <a:pt x="9466" y="12799"/>
                </a:lnTo>
                <a:lnTo>
                  <a:pt x="9879" y="12580"/>
                </a:lnTo>
                <a:lnTo>
                  <a:pt x="10269" y="12337"/>
                </a:lnTo>
                <a:lnTo>
                  <a:pt x="10293" y="12458"/>
                </a:lnTo>
                <a:lnTo>
                  <a:pt x="10317" y="12580"/>
                </a:lnTo>
                <a:lnTo>
                  <a:pt x="10390" y="12677"/>
                </a:lnTo>
                <a:lnTo>
                  <a:pt x="10463" y="12775"/>
                </a:lnTo>
                <a:lnTo>
                  <a:pt x="10658" y="12969"/>
                </a:lnTo>
                <a:lnTo>
                  <a:pt x="10828" y="13140"/>
                </a:lnTo>
                <a:lnTo>
                  <a:pt x="11120" y="13383"/>
                </a:lnTo>
                <a:lnTo>
                  <a:pt x="11412" y="13602"/>
                </a:lnTo>
                <a:lnTo>
                  <a:pt x="11704" y="13845"/>
                </a:lnTo>
                <a:lnTo>
                  <a:pt x="11972" y="14089"/>
                </a:lnTo>
                <a:lnTo>
                  <a:pt x="12385" y="14502"/>
                </a:lnTo>
                <a:lnTo>
                  <a:pt x="12775" y="14916"/>
                </a:lnTo>
                <a:lnTo>
                  <a:pt x="13164" y="15330"/>
                </a:lnTo>
                <a:lnTo>
                  <a:pt x="13553" y="15743"/>
                </a:lnTo>
                <a:lnTo>
                  <a:pt x="13772" y="15938"/>
                </a:lnTo>
                <a:lnTo>
                  <a:pt x="13991" y="16132"/>
                </a:lnTo>
                <a:lnTo>
                  <a:pt x="14429" y="16473"/>
                </a:lnTo>
                <a:lnTo>
                  <a:pt x="14770" y="16789"/>
                </a:lnTo>
                <a:lnTo>
                  <a:pt x="14916" y="16935"/>
                </a:lnTo>
                <a:lnTo>
                  <a:pt x="15111" y="17081"/>
                </a:lnTo>
                <a:lnTo>
                  <a:pt x="15184" y="17106"/>
                </a:lnTo>
                <a:lnTo>
                  <a:pt x="15232" y="17154"/>
                </a:lnTo>
                <a:lnTo>
                  <a:pt x="15305" y="17179"/>
                </a:lnTo>
                <a:lnTo>
                  <a:pt x="15451" y="17227"/>
                </a:lnTo>
                <a:lnTo>
                  <a:pt x="15646" y="17203"/>
                </a:lnTo>
                <a:lnTo>
                  <a:pt x="15841" y="17179"/>
                </a:lnTo>
                <a:lnTo>
                  <a:pt x="16035" y="17106"/>
                </a:lnTo>
                <a:lnTo>
                  <a:pt x="16230" y="17033"/>
                </a:lnTo>
                <a:lnTo>
                  <a:pt x="16498" y="16911"/>
                </a:lnTo>
                <a:lnTo>
                  <a:pt x="16644" y="16814"/>
                </a:lnTo>
                <a:lnTo>
                  <a:pt x="16790" y="16668"/>
                </a:lnTo>
                <a:lnTo>
                  <a:pt x="16911" y="16497"/>
                </a:lnTo>
                <a:lnTo>
                  <a:pt x="17009" y="16327"/>
                </a:lnTo>
                <a:lnTo>
                  <a:pt x="17057" y="16132"/>
                </a:lnTo>
                <a:lnTo>
                  <a:pt x="17082" y="15938"/>
                </a:lnTo>
                <a:lnTo>
                  <a:pt x="17057" y="15840"/>
                </a:lnTo>
                <a:lnTo>
                  <a:pt x="17033" y="15767"/>
                </a:lnTo>
                <a:lnTo>
                  <a:pt x="17009" y="15670"/>
                </a:lnTo>
                <a:lnTo>
                  <a:pt x="16936" y="15597"/>
                </a:lnTo>
                <a:lnTo>
                  <a:pt x="16887" y="15549"/>
                </a:lnTo>
                <a:lnTo>
                  <a:pt x="15500" y="14137"/>
                </a:lnTo>
                <a:lnTo>
                  <a:pt x="14819" y="13432"/>
                </a:lnTo>
                <a:lnTo>
                  <a:pt x="14089" y="12750"/>
                </a:lnTo>
                <a:lnTo>
                  <a:pt x="13772" y="12458"/>
                </a:lnTo>
                <a:lnTo>
                  <a:pt x="13432" y="12166"/>
                </a:lnTo>
                <a:lnTo>
                  <a:pt x="13091" y="11899"/>
                </a:lnTo>
                <a:lnTo>
                  <a:pt x="12775" y="11582"/>
                </a:lnTo>
                <a:lnTo>
                  <a:pt x="12580" y="11363"/>
                </a:lnTo>
                <a:lnTo>
                  <a:pt x="12385" y="11120"/>
                </a:lnTo>
                <a:lnTo>
                  <a:pt x="12166" y="10901"/>
                </a:lnTo>
                <a:lnTo>
                  <a:pt x="12045" y="10804"/>
                </a:lnTo>
                <a:lnTo>
                  <a:pt x="11923" y="10706"/>
                </a:lnTo>
                <a:lnTo>
                  <a:pt x="12191" y="10317"/>
                </a:lnTo>
                <a:lnTo>
                  <a:pt x="12434" y="9928"/>
                </a:lnTo>
                <a:lnTo>
                  <a:pt x="12629" y="9490"/>
                </a:lnTo>
                <a:lnTo>
                  <a:pt x="12823" y="9076"/>
                </a:lnTo>
                <a:lnTo>
                  <a:pt x="12969" y="8614"/>
                </a:lnTo>
                <a:lnTo>
                  <a:pt x="13091" y="8176"/>
                </a:lnTo>
                <a:lnTo>
                  <a:pt x="13188" y="7713"/>
                </a:lnTo>
                <a:lnTo>
                  <a:pt x="13261" y="7251"/>
                </a:lnTo>
                <a:lnTo>
                  <a:pt x="13310" y="6765"/>
                </a:lnTo>
                <a:lnTo>
                  <a:pt x="13310" y="6302"/>
                </a:lnTo>
                <a:lnTo>
                  <a:pt x="13286" y="5840"/>
                </a:lnTo>
                <a:lnTo>
                  <a:pt x="13237" y="5378"/>
                </a:lnTo>
                <a:lnTo>
                  <a:pt x="13164" y="4891"/>
                </a:lnTo>
                <a:lnTo>
                  <a:pt x="13042" y="4453"/>
                </a:lnTo>
                <a:lnTo>
                  <a:pt x="12896" y="3991"/>
                </a:lnTo>
                <a:lnTo>
                  <a:pt x="12702" y="3553"/>
                </a:lnTo>
                <a:lnTo>
                  <a:pt x="12580" y="3285"/>
                </a:lnTo>
                <a:lnTo>
                  <a:pt x="12434" y="3042"/>
                </a:lnTo>
                <a:lnTo>
                  <a:pt x="12288" y="2798"/>
                </a:lnTo>
                <a:lnTo>
                  <a:pt x="12118" y="2579"/>
                </a:lnTo>
                <a:lnTo>
                  <a:pt x="11753" y="2141"/>
                </a:lnTo>
                <a:lnTo>
                  <a:pt x="11339" y="1728"/>
                </a:lnTo>
                <a:lnTo>
                  <a:pt x="10901" y="1363"/>
                </a:lnTo>
                <a:lnTo>
                  <a:pt x="10415" y="1046"/>
                </a:lnTo>
                <a:lnTo>
                  <a:pt x="9904" y="754"/>
                </a:lnTo>
                <a:lnTo>
                  <a:pt x="9368" y="511"/>
                </a:lnTo>
                <a:lnTo>
                  <a:pt x="8784" y="316"/>
                </a:lnTo>
                <a:lnTo>
                  <a:pt x="8225" y="170"/>
                </a:lnTo>
                <a:lnTo>
                  <a:pt x="7616" y="73"/>
                </a:lnTo>
                <a:lnTo>
                  <a:pt x="700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4" name="Google Shape;914;p37"/>
          <p:cNvSpPr/>
          <p:nvPr/>
        </p:nvSpPr>
        <p:spPr>
          <a:xfrm>
            <a:off x="3796674" y="2667051"/>
            <a:ext cx="378113" cy="376518"/>
          </a:xfrm>
          <a:custGeom>
            <a:avLst/>
            <a:gdLst/>
            <a:ahLst/>
            <a:cxnLst/>
            <a:rect l="l" t="t" r="r" b="b"/>
            <a:pathLst>
              <a:path w="17301" h="17228" extrusionOk="0">
                <a:moveTo>
                  <a:pt x="9295" y="4842"/>
                </a:moveTo>
                <a:lnTo>
                  <a:pt x="9514" y="4891"/>
                </a:lnTo>
                <a:lnTo>
                  <a:pt x="9758" y="4964"/>
                </a:lnTo>
                <a:lnTo>
                  <a:pt x="9539" y="5256"/>
                </a:lnTo>
                <a:lnTo>
                  <a:pt x="9368" y="5548"/>
                </a:lnTo>
                <a:lnTo>
                  <a:pt x="9198" y="5499"/>
                </a:lnTo>
                <a:lnTo>
                  <a:pt x="9174" y="5426"/>
                </a:lnTo>
                <a:lnTo>
                  <a:pt x="9271" y="4940"/>
                </a:lnTo>
                <a:lnTo>
                  <a:pt x="9295" y="4842"/>
                </a:lnTo>
                <a:close/>
                <a:moveTo>
                  <a:pt x="8784" y="4769"/>
                </a:moveTo>
                <a:lnTo>
                  <a:pt x="8882" y="4794"/>
                </a:lnTo>
                <a:lnTo>
                  <a:pt x="8857" y="4891"/>
                </a:lnTo>
                <a:lnTo>
                  <a:pt x="8784" y="5159"/>
                </a:lnTo>
                <a:lnTo>
                  <a:pt x="8736" y="5426"/>
                </a:lnTo>
                <a:lnTo>
                  <a:pt x="8468" y="5426"/>
                </a:lnTo>
                <a:lnTo>
                  <a:pt x="8468" y="5329"/>
                </a:lnTo>
                <a:lnTo>
                  <a:pt x="8419" y="5134"/>
                </a:lnTo>
                <a:lnTo>
                  <a:pt x="8346" y="4964"/>
                </a:lnTo>
                <a:lnTo>
                  <a:pt x="8322" y="4915"/>
                </a:lnTo>
                <a:lnTo>
                  <a:pt x="8249" y="4915"/>
                </a:lnTo>
                <a:lnTo>
                  <a:pt x="8225" y="4940"/>
                </a:lnTo>
                <a:lnTo>
                  <a:pt x="8200" y="4988"/>
                </a:lnTo>
                <a:lnTo>
                  <a:pt x="8200" y="5183"/>
                </a:lnTo>
                <a:lnTo>
                  <a:pt x="8176" y="5378"/>
                </a:lnTo>
                <a:lnTo>
                  <a:pt x="8176" y="5451"/>
                </a:lnTo>
                <a:lnTo>
                  <a:pt x="7957" y="5499"/>
                </a:lnTo>
                <a:lnTo>
                  <a:pt x="7738" y="5597"/>
                </a:lnTo>
                <a:lnTo>
                  <a:pt x="7714" y="5548"/>
                </a:lnTo>
                <a:lnTo>
                  <a:pt x="7641" y="5378"/>
                </a:lnTo>
                <a:lnTo>
                  <a:pt x="7568" y="5207"/>
                </a:lnTo>
                <a:lnTo>
                  <a:pt x="7471" y="5110"/>
                </a:lnTo>
                <a:lnTo>
                  <a:pt x="7373" y="5013"/>
                </a:lnTo>
                <a:lnTo>
                  <a:pt x="7349" y="4988"/>
                </a:lnTo>
                <a:lnTo>
                  <a:pt x="7568" y="4891"/>
                </a:lnTo>
                <a:lnTo>
                  <a:pt x="7641" y="4964"/>
                </a:lnTo>
                <a:lnTo>
                  <a:pt x="7738" y="5013"/>
                </a:lnTo>
                <a:lnTo>
                  <a:pt x="7836" y="5037"/>
                </a:lnTo>
                <a:lnTo>
                  <a:pt x="7933" y="5013"/>
                </a:lnTo>
                <a:lnTo>
                  <a:pt x="8127" y="4915"/>
                </a:lnTo>
                <a:lnTo>
                  <a:pt x="8298" y="4842"/>
                </a:lnTo>
                <a:lnTo>
                  <a:pt x="8492" y="4818"/>
                </a:lnTo>
                <a:lnTo>
                  <a:pt x="8663" y="4794"/>
                </a:lnTo>
                <a:lnTo>
                  <a:pt x="8711" y="4794"/>
                </a:lnTo>
                <a:lnTo>
                  <a:pt x="8784" y="4769"/>
                </a:lnTo>
                <a:close/>
                <a:moveTo>
                  <a:pt x="9879" y="5013"/>
                </a:moveTo>
                <a:lnTo>
                  <a:pt x="10147" y="5159"/>
                </a:lnTo>
                <a:lnTo>
                  <a:pt x="10415" y="5305"/>
                </a:lnTo>
                <a:lnTo>
                  <a:pt x="10196" y="5524"/>
                </a:lnTo>
                <a:lnTo>
                  <a:pt x="9977" y="5743"/>
                </a:lnTo>
                <a:lnTo>
                  <a:pt x="9977" y="5767"/>
                </a:lnTo>
                <a:lnTo>
                  <a:pt x="9928" y="5743"/>
                </a:lnTo>
                <a:lnTo>
                  <a:pt x="9685" y="5645"/>
                </a:lnTo>
                <a:lnTo>
                  <a:pt x="9879" y="5013"/>
                </a:lnTo>
                <a:close/>
                <a:moveTo>
                  <a:pt x="7300" y="5013"/>
                </a:moveTo>
                <a:lnTo>
                  <a:pt x="7300" y="5037"/>
                </a:lnTo>
                <a:lnTo>
                  <a:pt x="7325" y="5183"/>
                </a:lnTo>
                <a:lnTo>
                  <a:pt x="7325" y="5305"/>
                </a:lnTo>
                <a:lnTo>
                  <a:pt x="7373" y="5499"/>
                </a:lnTo>
                <a:lnTo>
                  <a:pt x="7446" y="5670"/>
                </a:lnTo>
                <a:lnTo>
                  <a:pt x="7446" y="5718"/>
                </a:lnTo>
                <a:lnTo>
                  <a:pt x="7203" y="5791"/>
                </a:lnTo>
                <a:lnTo>
                  <a:pt x="7081" y="5524"/>
                </a:lnTo>
                <a:lnTo>
                  <a:pt x="6935" y="5232"/>
                </a:lnTo>
                <a:lnTo>
                  <a:pt x="7106" y="5134"/>
                </a:lnTo>
                <a:lnTo>
                  <a:pt x="7300" y="5013"/>
                </a:lnTo>
                <a:close/>
                <a:moveTo>
                  <a:pt x="10707" y="5475"/>
                </a:moveTo>
                <a:lnTo>
                  <a:pt x="11193" y="5816"/>
                </a:lnTo>
                <a:lnTo>
                  <a:pt x="10999" y="5913"/>
                </a:lnTo>
                <a:lnTo>
                  <a:pt x="10780" y="6010"/>
                </a:lnTo>
                <a:lnTo>
                  <a:pt x="10585" y="6108"/>
                </a:lnTo>
                <a:lnTo>
                  <a:pt x="10390" y="5986"/>
                </a:lnTo>
                <a:lnTo>
                  <a:pt x="10171" y="5864"/>
                </a:lnTo>
                <a:lnTo>
                  <a:pt x="10512" y="5621"/>
                </a:lnTo>
                <a:lnTo>
                  <a:pt x="10707" y="5475"/>
                </a:lnTo>
                <a:close/>
                <a:moveTo>
                  <a:pt x="6692" y="5426"/>
                </a:moveTo>
                <a:lnTo>
                  <a:pt x="6716" y="5572"/>
                </a:lnTo>
                <a:lnTo>
                  <a:pt x="6741" y="5718"/>
                </a:lnTo>
                <a:lnTo>
                  <a:pt x="6838" y="5986"/>
                </a:lnTo>
                <a:lnTo>
                  <a:pt x="6643" y="6156"/>
                </a:lnTo>
                <a:lnTo>
                  <a:pt x="6522" y="5986"/>
                </a:lnTo>
                <a:lnTo>
                  <a:pt x="6351" y="5743"/>
                </a:lnTo>
                <a:lnTo>
                  <a:pt x="6522" y="5572"/>
                </a:lnTo>
                <a:lnTo>
                  <a:pt x="6692" y="5426"/>
                </a:lnTo>
                <a:close/>
                <a:moveTo>
                  <a:pt x="11461" y="6059"/>
                </a:moveTo>
                <a:lnTo>
                  <a:pt x="11607" y="6181"/>
                </a:lnTo>
                <a:lnTo>
                  <a:pt x="11510" y="6181"/>
                </a:lnTo>
                <a:lnTo>
                  <a:pt x="11193" y="6254"/>
                </a:lnTo>
                <a:lnTo>
                  <a:pt x="11047" y="6302"/>
                </a:lnTo>
                <a:lnTo>
                  <a:pt x="10877" y="6375"/>
                </a:lnTo>
                <a:lnTo>
                  <a:pt x="10780" y="6278"/>
                </a:lnTo>
                <a:lnTo>
                  <a:pt x="11096" y="6181"/>
                </a:lnTo>
                <a:lnTo>
                  <a:pt x="11291" y="6132"/>
                </a:lnTo>
                <a:lnTo>
                  <a:pt x="11461" y="6059"/>
                </a:lnTo>
                <a:close/>
                <a:moveTo>
                  <a:pt x="6157" y="5962"/>
                </a:moveTo>
                <a:lnTo>
                  <a:pt x="6230" y="6156"/>
                </a:lnTo>
                <a:lnTo>
                  <a:pt x="6303" y="6302"/>
                </a:lnTo>
                <a:lnTo>
                  <a:pt x="6400" y="6424"/>
                </a:lnTo>
                <a:lnTo>
                  <a:pt x="6181" y="6765"/>
                </a:lnTo>
                <a:lnTo>
                  <a:pt x="6157" y="6716"/>
                </a:lnTo>
                <a:lnTo>
                  <a:pt x="5962" y="6546"/>
                </a:lnTo>
                <a:lnTo>
                  <a:pt x="5840" y="6400"/>
                </a:lnTo>
                <a:lnTo>
                  <a:pt x="5986" y="6181"/>
                </a:lnTo>
                <a:lnTo>
                  <a:pt x="6157" y="5962"/>
                </a:lnTo>
                <a:close/>
                <a:moveTo>
                  <a:pt x="11729" y="6327"/>
                </a:moveTo>
                <a:lnTo>
                  <a:pt x="11923" y="6570"/>
                </a:lnTo>
                <a:lnTo>
                  <a:pt x="12094" y="6862"/>
                </a:lnTo>
                <a:lnTo>
                  <a:pt x="11899" y="6838"/>
                </a:lnTo>
                <a:lnTo>
                  <a:pt x="11704" y="6862"/>
                </a:lnTo>
                <a:lnTo>
                  <a:pt x="11510" y="6886"/>
                </a:lnTo>
                <a:lnTo>
                  <a:pt x="11339" y="6911"/>
                </a:lnTo>
                <a:lnTo>
                  <a:pt x="11145" y="6643"/>
                </a:lnTo>
                <a:lnTo>
                  <a:pt x="11388" y="6594"/>
                </a:lnTo>
                <a:lnTo>
                  <a:pt x="11607" y="6546"/>
                </a:lnTo>
                <a:lnTo>
                  <a:pt x="11680" y="6497"/>
                </a:lnTo>
                <a:lnTo>
                  <a:pt x="11704" y="6448"/>
                </a:lnTo>
                <a:lnTo>
                  <a:pt x="11729" y="6375"/>
                </a:lnTo>
                <a:lnTo>
                  <a:pt x="11729" y="6327"/>
                </a:lnTo>
                <a:close/>
                <a:moveTo>
                  <a:pt x="5646" y="6765"/>
                </a:moveTo>
                <a:lnTo>
                  <a:pt x="5719" y="6838"/>
                </a:lnTo>
                <a:lnTo>
                  <a:pt x="5840" y="7008"/>
                </a:lnTo>
                <a:lnTo>
                  <a:pt x="5913" y="7081"/>
                </a:lnTo>
                <a:lnTo>
                  <a:pt x="6011" y="7130"/>
                </a:lnTo>
                <a:lnTo>
                  <a:pt x="5913" y="7397"/>
                </a:lnTo>
                <a:lnTo>
                  <a:pt x="5670" y="7300"/>
                </a:lnTo>
                <a:lnTo>
                  <a:pt x="5524" y="7276"/>
                </a:lnTo>
                <a:lnTo>
                  <a:pt x="5402" y="7251"/>
                </a:lnTo>
                <a:lnTo>
                  <a:pt x="5524" y="7008"/>
                </a:lnTo>
                <a:lnTo>
                  <a:pt x="5646" y="6765"/>
                </a:lnTo>
                <a:close/>
                <a:moveTo>
                  <a:pt x="12288" y="7276"/>
                </a:moveTo>
                <a:lnTo>
                  <a:pt x="12361" y="7519"/>
                </a:lnTo>
                <a:lnTo>
                  <a:pt x="12410" y="7786"/>
                </a:lnTo>
                <a:lnTo>
                  <a:pt x="12215" y="7689"/>
                </a:lnTo>
                <a:lnTo>
                  <a:pt x="12021" y="7616"/>
                </a:lnTo>
                <a:lnTo>
                  <a:pt x="11802" y="7567"/>
                </a:lnTo>
                <a:lnTo>
                  <a:pt x="11583" y="7543"/>
                </a:lnTo>
                <a:lnTo>
                  <a:pt x="11510" y="7276"/>
                </a:lnTo>
                <a:lnTo>
                  <a:pt x="11680" y="7300"/>
                </a:lnTo>
                <a:lnTo>
                  <a:pt x="11875" y="7300"/>
                </a:lnTo>
                <a:lnTo>
                  <a:pt x="12264" y="7276"/>
                </a:lnTo>
                <a:close/>
                <a:moveTo>
                  <a:pt x="5281" y="7616"/>
                </a:moveTo>
                <a:lnTo>
                  <a:pt x="5548" y="7713"/>
                </a:lnTo>
                <a:lnTo>
                  <a:pt x="5792" y="7811"/>
                </a:lnTo>
                <a:lnTo>
                  <a:pt x="5719" y="8273"/>
                </a:lnTo>
                <a:lnTo>
                  <a:pt x="5256" y="8322"/>
                </a:lnTo>
                <a:lnTo>
                  <a:pt x="5135" y="8322"/>
                </a:lnTo>
                <a:lnTo>
                  <a:pt x="5183" y="7981"/>
                </a:lnTo>
                <a:lnTo>
                  <a:pt x="5281" y="7616"/>
                </a:lnTo>
                <a:close/>
                <a:moveTo>
                  <a:pt x="11656" y="7859"/>
                </a:moveTo>
                <a:lnTo>
                  <a:pt x="11826" y="7932"/>
                </a:lnTo>
                <a:lnTo>
                  <a:pt x="12069" y="8054"/>
                </a:lnTo>
                <a:lnTo>
                  <a:pt x="12191" y="8103"/>
                </a:lnTo>
                <a:lnTo>
                  <a:pt x="12337" y="8151"/>
                </a:lnTo>
                <a:lnTo>
                  <a:pt x="12386" y="8151"/>
                </a:lnTo>
                <a:lnTo>
                  <a:pt x="12459" y="8127"/>
                </a:lnTo>
                <a:lnTo>
                  <a:pt x="12459" y="8516"/>
                </a:lnTo>
                <a:lnTo>
                  <a:pt x="12264" y="8395"/>
                </a:lnTo>
                <a:lnTo>
                  <a:pt x="11972" y="8249"/>
                </a:lnTo>
                <a:lnTo>
                  <a:pt x="11826" y="8200"/>
                </a:lnTo>
                <a:lnTo>
                  <a:pt x="11680" y="8176"/>
                </a:lnTo>
                <a:lnTo>
                  <a:pt x="11656" y="7859"/>
                </a:lnTo>
                <a:close/>
                <a:moveTo>
                  <a:pt x="11680" y="8468"/>
                </a:moveTo>
                <a:lnTo>
                  <a:pt x="11777" y="8589"/>
                </a:lnTo>
                <a:lnTo>
                  <a:pt x="11899" y="8662"/>
                </a:lnTo>
                <a:lnTo>
                  <a:pt x="12191" y="8857"/>
                </a:lnTo>
                <a:lnTo>
                  <a:pt x="12337" y="8954"/>
                </a:lnTo>
                <a:lnTo>
                  <a:pt x="12118" y="8979"/>
                </a:lnTo>
                <a:lnTo>
                  <a:pt x="11875" y="8954"/>
                </a:lnTo>
                <a:lnTo>
                  <a:pt x="11631" y="8954"/>
                </a:lnTo>
                <a:lnTo>
                  <a:pt x="11656" y="8711"/>
                </a:lnTo>
                <a:lnTo>
                  <a:pt x="11680" y="8468"/>
                </a:lnTo>
                <a:close/>
                <a:moveTo>
                  <a:pt x="5694" y="8735"/>
                </a:moveTo>
                <a:lnTo>
                  <a:pt x="5694" y="8954"/>
                </a:lnTo>
                <a:lnTo>
                  <a:pt x="5719" y="9198"/>
                </a:lnTo>
                <a:lnTo>
                  <a:pt x="5427" y="9222"/>
                </a:lnTo>
                <a:lnTo>
                  <a:pt x="5159" y="9271"/>
                </a:lnTo>
                <a:lnTo>
                  <a:pt x="5110" y="9003"/>
                </a:lnTo>
                <a:lnTo>
                  <a:pt x="5110" y="8760"/>
                </a:lnTo>
                <a:lnTo>
                  <a:pt x="5402" y="8760"/>
                </a:lnTo>
                <a:lnTo>
                  <a:pt x="5694" y="8735"/>
                </a:lnTo>
                <a:close/>
                <a:moveTo>
                  <a:pt x="5208" y="9514"/>
                </a:moveTo>
                <a:lnTo>
                  <a:pt x="5792" y="9563"/>
                </a:lnTo>
                <a:lnTo>
                  <a:pt x="5840" y="9757"/>
                </a:lnTo>
                <a:lnTo>
                  <a:pt x="5913" y="9952"/>
                </a:lnTo>
                <a:lnTo>
                  <a:pt x="5354" y="9952"/>
                </a:lnTo>
                <a:lnTo>
                  <a:pt x="5256" y="9733"/>
                </a:lnTo>
                <a:lnTo>
                  <a:pt x="5208" y="9514"/>
                </a:lnTo>
                <a:close/>
                <a:moveTo>
                  <a:pt x="11583" y="9222"/>
                </a:moveTo>
                <a:lnTo>
                  <a:pt x="11680" y="9271"/>
                </a:lnTo>
                <a:lnTo>
                  <a:pt x="11777" y="9319"/>
                </a:lnTo>
                <a:lnTo>
                  <a:pt x="11996" y="9368"/>
                </a:lnTo>
                <a:lnTo>
                  <a:pt x="12167" y="9392"/>
                </a:lnTo>
                <a:lnTo>
                  <a:pt x="12386" y="9392"/>
                </a:lnTo>
                <a:lnTo>
                  <a:pt x="12288" y="9782"/>
                </a:lnTo>
                <a:lnTo>
                  <a:pt x="12167" y="10147"/>
                </a:lnTo>
                <a:lnTo>
                  <a:pt x="12142" y="10098"/>
                </a:lnTo>
                <a:lnTo>
                  <a:pt x="12118" y="10049"/>
                </a:lnTo>
                <a:lnTo>
                  <a:pt x="12021" y="9952"/>
                </a:lnTo>
                <a:lnTo>
                  <a:pt x="11777" y="9830"/>
                </a:lnTo>
                <a:lnTo>
                  <a:pt x="11607" y="9757"/>
                </a:lnTo>
                <a:lnTo>
                  <a:pt x="11437" y="9684"/>
                </a:lnTo>
                <a:lnTo>
                  <a:pt x="11510" y="9465"/>
                </a:lnTo>
                <a:lnTo>
                  <a:pt x="11583" y="9222"/>
                </a:lnTo>
                <a:close/>
                <a:moveTo>
                  <a:pt x="11339" y="9952"/>
                </a:moveTo>
                <a:lnTo>
                  <a:pt x="11461" y="10025"/>
                </a:lnTo>
                <a:lnTo>
                  <a:pt x="11607" y="10122"/>
                </a:lnTo>
                <a:lnTo>
                  <a:pt x="11850" y="10268"/>
                </a:lnTo>
                <a:lnTo>
                  <a:pt x="11972" y="10293"/>
                </a:lnTo>
                <a:lnTo>
                  <a:pt x="12118" y="10293"/>
                </a:lnTo>
                <a:lnTo>
                  <a:pt x="11996" y="10512"/>
                </a:lnTo>
                <a:lnTo>
                  <a:pt x="11875" y="10731"/>
                </a:lnTo>
                <a:lnTo>
                  <a:pt x="11753" y="10609"/>
                </a:lnTo>
                <a:lnTo>
                  <a:pt x="11656" y="10487"/>
                </a:lnTo>
                <a:lnTo>
                  <a:pt x="11510" y="10390"/>
                </a:lnTo>
                <a:lnTo>
                  <a:pt x="11364" y="10317"/>
                </a:lnTo>
                <a:lnTo>
                  <a:pt x="11266" y="10293"/>
                </a:lnTo>
                <a:lnTo>
                  <a:pt x="11169" y="10268"/>
                </a:lnTo>
                <a:lnTo>
                  <a:pt x="11339" y="9952"/>
                </a:lnTo>
                <a:close/>
                <a:moveTo>
                  <a:pt x="6132" y="10341"/>
                </a:moveTo>
                <a:lnTo>
                  <a:pt x="6327" y="10585"/>
                </a:lnTo>
                <a:lnTo>
                  <a:pt x="6059" y="10658"/>
                </a:lnTo>
                <a:lnTo>
                  <a:pt x="5792" y="10755"/>
                </a:lnTo>
                <a:lnTo>
                  <a:pt x="5670" y="10560"/>
                </a:lnTo>
                <a:lnTo>
                  <a:pt x="5548" y="10366"/>
                </a:lnTo>
                <a:lnTo>
                  <a:pt x="5548" y="10366"/>
                </a:lnTo>
                <a:lnTo>
                  <a:pt x="5840" y="10390"/>
                </a:lnTo>
                <a:lnTo>
                  <a:pt x="5986" y="10390"/>
                </a:lnTo>
                <a:lnTo>
                  <a:pt x="6132" y="10341"/>
                </a:lnTo>
                <a:close/>
                <a:moveTo>
                  <a:pt x="8663" y="5986"/>
                </a:moveTo>
                <a:lnTo>
                  <a:pt x="8857" y="6010"/>
                </a:lnTo>
                <a:lnTo>
                  <a:pt x="9076" y="6059"/>
                </a:lnTo>
                <a:lnTo>
                  <a:pt x="9490" y="6181"/>
                </a:lnTo>
                <a:lnTo>
                  <a:pt x="9855" y="6327"/>
                </a:lnTo>
                <a:lnTo>
                  <a:pt x="10123" y="6473"/>
                </a:lnTo>
                <a:lnTo>
                  <a:pt x="10342" y="6643"/>
                </a:lnTo>
                <a:lnTo>
                  <a:pt x="10561" y="6813"/>
                </a:lnTo>
                <a:lnTo>
                  <a:pt x="10731" y="7032"/>
                </a:lnTo>
                <a:lnTo>
                  <a:pt x="10877" y="7251"/>
                </a:lnTo>
                <a:lnTo>
                  <a:pt x="10999" y="7494"/>
                </a:lnTo>
                <a:lnTo>
                  <a:pt x="11096" y="7762"/>
                </a:lnTo>
                <a:lnTo>
                  <a:pt x="11145" y="8054"/>
                </a:lnTo>
                <a:lnTo>
                  <a:pt x="11193" y="8297"/>
                </a:lnTo>
                <a:lnTo>
                  <a:pt x="11193" y="8565"/>
                </a:lnTo>
                <a:lnTo>
                  <a:pt x="11169" y="8833"/>
                </a:lnTo>
                <a:lnTo>
                  <a:pt x="11120" y="9076"/>
                </a:lnTo>
                <a:lnTo>
                  <a:pt x="11072" y="9319"/>
                </a:lnTo>
                <a:lnTo>
                  <a:pt x="10974" y="9538"/>
                </a:lnTo>
                <a:lnTo>
                  <a:pt x="10853" y="9757"/>
                </a:lnTo>
                <a:lnTo>
                  <a:pt x="10731" y="9976"/>
                </a:lnTo>
                <a:lnTo>
                  <a:pt x="10561" y="10171"/>
                </a:lnTo>
                <a:lnTo>
                  <a:pt x="10390" y="10341"/>
                </a:lnTo>
                <a:lnTo>
                  <a:pt x="10220" y="10512"/>
                </a:lnTo>
                <a:lnTo>
                  <a:pt x="10001" y="10658"/>
                </a:lnTo>
                <a:lnTo>
                  <a:pt x="9782" y="10779"/>
                </a:lnTo>
                <a:lnTo>
                  <a:pt x="9563" y="10877"/>
                </a:lnTo>
                <a:lnTo>
                  <a:pt x="9320" y="10974"/>
                </a:lnTo>
                <a:lnTo>
                  <a:pt x="9052" y="11023"/>
                </a:lnTo>
                <a:lnTo>
                  <a:pt x="8833" y="11047"/>
                </a:lnTo>
                <a:lnTo>
                  <a:pt x="8590" y="11071"/>
                </a:lnTo>
                <a:lnTo>
                  <a:pt x="8371" y="11047"/>
                </a:lnTo>
                <a:lnTo>
                  <a:pt x="8127" y="10998"/>
                </a:lnTo>
                <a:lnTo>
                  <a:pt x="7908" y="10950"/>
                </a:lnTo>
                <a:lnTo>
                  <a:pt x="7714" y="10877"/>
                </a:lnTo>
                <a:lnTo>
                  <a:pt x="7495" y="10779"/>
                </a:lnTo>
                <a:lnTo>
                  <a:pt x="7300" y="10658"/>
                </a:lnTo>
                <a:lnTo>
                  <a:pt x="7130" y="10536"/>
                </a:lnTo>
                <a:lnTo>
                  <a:pt x="6960" y="10390"/>
                </a:lnTo>
                <a:lnTo>
                  <a:pt x="6814" y="10220"/>
                </a:lnTo>
                <a:lnTo>
                  <a:pt x="6668" y="10049"/>
                </a:lnTo>
                <a:lnTo>
                  <a:pt x="6546" y="9855"/>
                </a:lnTo>
                <a:lnTo>
                  <a:pt x="6449" y="9660"/>
                </a:lnTo>
                <a:lnTo>
                  <a:pt x="6351" y="9441"/>
                </a:lnTo>
                <a:lnTo>
                  <a:pt x="6303" y="9222"/>
                </a:lnTo>
                <a:lnTo>
                  <a:pt x="6254" y="8979"/>
                </a:lnTo>
                <a:lnTo>
                  <a:pt x="6230" y="8735"/>
                </a:lnTo>
                <a:lnTo>
                  <a:pt x="6254" y="8468"/>
                </a:lnTo>
                <a:lnTo>
                  <a:pt x="6254" y="8224"/>
                </a:lnTo>
                <a:lnTo>
                  <a:pt x="6303" y="7981"/>
                </a:lnTo>
                <a:lnTo>
                  <a:pt x="6376" y="7738"/>
                </a:lnTo>
                <a:lnTo>
                  <a:pt x="6449" y="7519"/>
                </a:lnTo>
                <a:lnTo>
                  <a:pt x="6546" y="7300"/>
                </a:lnTo>
                <a:lnTo>
                  <a:pt x="6668" y="7057"/>
                </a:lnTo>
                <a:lnTo>
                  <a:pt x="6814" y="6838"/>
                </a:lnTo>
                <a:lnTo>
                  <a:pt x="6984" y="6667"/>
                </a:lnTo>
                <a:lnTo>
                  <a:pt x="7154" y="6521"/>
                </a:lnTo>
                <a:lnTo>
                  <a:pt x="7373" y="6400"/>
                </a:lnTo>
                <a:lnTo>
                  <a:pt x="7592" y="6302"/>
                </a:lnTo>
                <a:lnTo>
                  <a:pt x="7811" y="6205"/>
                </a:lnTo>
                <a:lnTo>
                  <a:pt x="8079" y="6156"/>
                </a:lnTo>
                <a:lnTo>
                  <a:pt x="8127" y="6132"/>
                </a:lnTo>
                <a:lnTo>
                  <a:pt x="8176" y="6108"/>
                </a:lnTo>
                <a:lnTo>
                  <a:pt x="8225" y="6059"/>
                </a:lnTo>
                <a:lnTo>
                  <a:pt x="8249" y="6010"/>
                </a:lnTo>
                <a:lnTo>
                  <a:pt x="8444" y="5986"/>
                </a:lnTo>
                <a:close/>
                <a:moveTo>
                  <a:pt x="6643" y="10877"/>
                </a:moveTo>
                <a:lnTo>
                  <a:pt x="6814" y="11023"/>
                </a:lnTo>
                <a:lnTo>
                  <a:pt x="7008" y="11144"/>
                </a:lnTo>
                <a:lnTo>
                  <a:pt x="6765" y="11315"/>
                </a:lnTo>
                <a:lnTo>
                  <a:pt x="6522" y="11461"/>
                </a:lnTo>
                <a:lnTo>
                  <a:pt x="6497" y="11485"/>
                </a:lnTo>
                <a:lnTo>
                  <a:pt x="6303" y="11290"/>
                </a:lnTo>
                <a:lnTo>
                  <a:pt x="6108" y="11120"/>
                </a:lnTo>
                <a:lnTo>
                  <a:pt x="6327" y="10998"/>
                </a:lnTo>
                <a:lnTo>
                  <a:pt x="6643" y="10877"/>
                </a:lnTo>
                <a:close/>
                <a:moveTo>
                  <a:pt x="11047" y="10414"/>
                </a:moveTo>
                <a:lnTo>
                  <a:pt x="11169" y="10560"/>
                </a:lnTo>
                <a:lnTo>
                  <a:pt x="11388" y="10755"/>
                </a:lnTo>
                <a:lnTo>
                  <a:pt x="11607" y="10974"/>
                </a:lnTo>
                <a:lnTo>
                  <a:pt x="11656" y="11071"/>
                </a:lnTo>
                <a:lnTo>
                  <a:pt x="11461" y="11315"/>
                </a:lnTo>
                <a:lnTo>
                  <a:pt x="11242" y="11534"/>
                </a:lnTo>
                <a:lnTo>
                  <a:pt x="10999" y="11728"/>
                </a:lnTo>
                <a:lnTo>
                  <a:pt x="10731" y="11899"/>
                </a:lnTo>
                <a:lnTo>
                  <a:pt x="10707" y="11801"/>
                </a:lnTo>
                <a:lnTo>
                  <a:pt x="10682" y="11680"/>
                </a:lnTo>
                <a:lnTo>
                  <a:pt x="10585" y="11485"/>
                </a:lnTo>
                <a:lnTo>
                  <a:pt x="10463" y="11315"/>
                </a:lnTo>
                <a:lnTo>
                  <a:pt x="10317" y="11144"/>
                </a:lnTo>
                <a:lnTo>
                  <a:pt x="10634" y="10901"/>
                </a:lnTo>
                <a:lnTo>
                  <a:pt x="10707" y="11217"/>
                </a:lnTo>
                <a:lnTo>
                  <a:pt x="10731" y="11485"/>
                </a:lnTo>
                <a:lnTo>
                  <a:pt x="10780" y="11607"/>
                </a:lnTo>
                <a:lnTo>
                  <a:pt x="10828" y="11704"/>
                </a:lnTo>
                <a:lnTo>
                  <a:pt x="10853" y="11753"/>
                </a:lnTo>
                <a:lnTo>
                  <a:pt x="10926" y="11753"/>
                </a:lnTo>
                <a:lnTo>
                  <a:pt x="10950" y="11704"/>
                </a:lnTo>
                <a:lnTo>
                  <a:pt x="10999" y="11607"/>
                </a:lnTo>
                <a:lnTo>
                  <a:pt x="10974" y="11485"/>
                </a:lnTo>
                <a:lnTo>
                  <a:pt x="10926" y="11242"/>
                </a:lnTo>
                <a:lnTo>
                  <a:pt x="10828" y="11023"/>
                </a:lnTo>
                <a:lnTo>
                  <a:pt x="10731" y="10828"/>
                </a:lnTo>
                <a:lnTo>
                  <a:pt x="10901" y="10633"/>
                </a:lnTo>
                <a:lnTo>
                  <a:pt x="11047" y="10414"/>
                </a:lnTo>
                <a:close/>
                <a:moveTo>
                  <a:pt x="7252" y="11290"/>
                </a:moveTo>
                <a:lnTo>
                  <a:pt x="7446" y="11363"/>
                </a:lnTo>
                <a:lnTo>
                  <a:pt x="7641" y="11461"/>
                </a:lnTo>
                <a:lnTo>
                  <a:pt x="7568" y="11534"/>
                </a:lnTo>
                <a:lnTo>
                  <a:pt x="7422" y="11753"/>
                </a:lnTo>
                <a:lnTo>
                  <a:pt x="7276" y="11947"/>
                </a:lnTo>
                <a:lnTo>
                  <a:pt x="7033" y="11826"/>
                </a:lnTo>
                <a:lnTo>
                  <a:pt x="6789" y="11680"/>
                </a:lnTo>
                <a:lnTo>
                  <a:pt x="6911" y="11607"/>
                </a:lnTo>
                <a:lnTo>
                  <a:pt x="7033" y="11509"/>
                </a:lnTo>
                <a:lnTo>
                  <a:pt x="7252" y="11290"/>
                </a:lnTo>
                <a:close/>
                <a:moveTo>
                  <a:pt x="7908" y="11534"/>
                </a:moveTo>
                <a:lnTo>
                  <a:pt x="8200" y="11582"/>
                </a:lnTo>
                <a:lnTo>
                  <a:pt x="8127" y="11923"/>
                </a:lnTo>
                <a:lnTo>
                  <a:pt x="8127" y="12093"/>
                </a:lnTo>
                <a:lnTo>
                  <a:pt x="8127" y="12264"/>
                </a:lnTo>
                <a:lnTo>
                  <a:pt x="7884" y="12191"/>
                </a:lnTo>
                <a:lnTo>
                  <a:pt x="7641" y="12118"/>
                </a:lnTo>
                <a:lnTo>
                  <a:pt x="7738" y="11947"/>
                </a:lnTo>
                <a:lnTo>
                  <a:pt x="7811" y="11753"/>
                </a:lnTo>
                <a:lnTo>
                  <a:pt x="7908" y="11534"/>
                </a:lnTo>
                <a:close/>
                <a:moveTo>
                  <a:pt x="10123" y="11266"/>
                </a:moveTo>
                <a:lnTo>
                  <a:pt x="10244" y="11631"/>
                </a:lnTo>
                <a:lnTo>
                  <a:pt x="10317" y="11850"/>
                </a:lnTo>
                <a:lnTo>
                  <a:pt x="10342" y="11972"/>
                </a:lnTo>
                <a:lnTo>
                  <a:pt x="10390" y="12069"/>
                </a:lnTo>
                <a:lnTo>
                  <a:pt x="10147" y="12191"/>
                </a:lnTo>
                <a:lnTo>
                  <a:pt x="9879" y="12264"/>
                </a:lnTo>
                <a:lnTo>
                  <a:pt x="9904" y="12093"/>
                </a:lnTo>
                <a:lnTo>
                  <a:pt x="9928" y="11923"/>
                </a:lnTo>
                <a:lnTo>
                  <a:pt x="9928" y="11655"/>
                </a:lnTo>
                <a:lnTo>
                  <a:pt x="9904" y="11388"/>
                </a:lnTo>
                <a:lnTo>
                  <a:pt x="10123" y="11266"/>
                </a:lnTo>
                <a:close/>
                <a:moveTo>
                  <a:pt x="8833" y="11631"/>
                </a:moveTo>
                <a:lnTo>
                  <a:pt x="8760" y="11850"/>
                </a:lnTo>
                <a:lnTo>
                  <a:pt x="8736" y="12045"/>
                </a:lnTo>
                <a:lnTo>
                  <a:pt x="8687" y="12337"/>
                </a:lnTo>
                <a:lnTo>
                  <a:pt x="8517" y="12337"/>
                </a:lnTo>
                <a:lnTo>
                  <a:pt x="8541" y="11972"/>
                </a:lnTo>
                <a:lnTo>
                  <a:pt x="8541" y="11801"/>
                </a:lnTo>
                <a:lnTo>
                  <a:pt x="8541" y="11631"/>
                </a:lnTo>
                <a:close/>
                <a:moveTo>
                  <a:pt x="9660" y="11485"/>
                </a:moveTo>
                <a:lnTo>
                  <a:pt x="9612" y="11801"/>
                </a:lnTo>
                <a:lnTo>
                  <a:pt x="9563" y="12069"/>
                </a:lnTo>
                <a:lnTo>
                  <a:pt x="9539" y="12191"/>
                </a:lnTo>
                <a:lnTo>
                  <a:pt x="9563" y="12312"/>
                </a:lnTo>
                <a:lnTo>
                  <a:pt x="9174" y="12361"/>
                </a:lnTo>
                <a:lnTo>
                  <a:pt x="9149" y="12361"/>
                </a:lnTo>
                <a:lnTo>
                  <a:pt x="9149" y="12166"/>
                </a:lnTo>
                <a:lnTo>
                  <a:pt x="9174" y="11874"/>
                </a:lnTo>
                <a:lnTo>
                  <a:pt x="9174" y="11582"/>
                </a:lnTo>
                <a:lnTo>
                  <a:pt x="9222" y="11582"/>
                </a:lnTo>
                <a:lnTo>
                  <a:pt x="9441" y="11534"/>
                </a:lnTo>
                <a:lnTo>
                  <a:pt x="9660" y="11485"/>
                </a:lnTo>
                <a:close/>
                <a:moveTo>
                  <a:pt x="8517" y="4258"/>
                </a:moveTo>
                <a:lnTo>
                  <a:pt x="8225" y="4307"/>
                </a:lnTo>
                <a:lnTo>
                  <a:pt x="7957" y="4404"/>
                </a:lnTo>
                <a:lnTo>
                  <a:pt x="7690" y="4429"/>
                </a:lnTo>
                <a:lnTo>
                  <a:pt x="7422" y="4502"/>
                </a:lnTo>
                <a:lnTo>
                  <a:pt x="7154" y="4623"/>
                </a:lnTo>
                <a:lnTo>
                  <a:pt x="6911" y="4745"/>
                </a:lnTo>
                <a:lnTo>
                  <a:pt x="6668" y="4915"/>
                </a:lnTo>
                <a:lnTo>
                  <a:pt x="6424" y="5110"/>
                </a:lnTo>
                <a:lnTo>
                  <a:pt x="6205" y="5329"/>
                </a:lnTo>
                <a:lnTo>
                  <a:pt x="6011" y="5548"/>
                </a:lnTo>
                <a:lnTo>
                  <a:pt x="5792" y="5791"/>
                </a:lnTo>
                <a:lnTo>
                  <a:pt x="5621" y="6035"/>
                </a:lnTo>
                <a:lnTo>
                  <a:pt x="5281" y="6546"/>
                </a:lnTo>
                <a:lnTo>
                  <a:pt x="5013" y="7057"/>
                </a:lnTo>
                <a:lnTo>
                  <a:pt x="4818" y="7543"/>
                </a:lnTo>
                <a:lnTo>
                  <a:pt x="4697" y="7932"/>
                </a:lnTo>
                <a:lnTo>
                  <a:pt x="4648" y="8297"/>
                </a:lnTo>
                <a:lnTo>
                  <a:pt x="4624" y="8662"/>
                </a:lnTo>
                <a:lnTo>
                  <a:pt x="4624" y="9027"/>
                </a:lnTo>
                <a:lnTo>
                  <a:pt x="4672" y="9392"/>
                </a:lnTo>
                <a:lnTo>
                  <a:pt x="4745" y="9757"/>
                </a:lnTo>
                <a:lnTo>
                  <a:pt x="4867" y="10098"/>
                </a:lnTo>
                <a:lnTo>
                  <a:pt x="5013" y="10414"/>
                </a:lnTo>
                <a:lnTo>
                  <a:pt x="5183" y="10731"/>
                </a:lnTo>
                <a:lnTo>
                  <a:pt x="5402" y="11047"/>
                </a:lnTo>
                <a:lnTo>
                  <a:pt x="5621" y="11315"/>
                </a:lnTo>
                <a:lnTo>
                  <a:pt x="5889" y="11582"/>
                </a:lnTo>
                <a:lnTo>
                  <a:pt x="6157" y="11826"/>
                </a:lnTo>
                <a:lnTo>
                  <a:pt x="6449" y="12069"/>
                </a:lnTo>
                <a:lnTo>
                  <a:pt x="6765" y="12264"/>
                </a:lnTo>
                <a:lnTo>
                  <a:pt x="7106" y="12434"/>
                </a:lnTo>
                <a:lnTo>
                  <a:pt x="7446" y="12580"/>
                </a:lnTo>
                <a:lnTo>
                  <a:pt x="7787" y="12677"/>
                </a:lnTo>
                <a:lnTo>
                  <a:pt x="8127" y="12775"/>
                </a:lnTo>
                <a:lnTo>
                  <a:pt x="8492" y="12823"/>
                </a:lnTo>
                <a:lnTo>
                  <a:pt x="8833" y="12848"/>
                </a:lnTo>
                <a:lnTo>
                  <a:pt x="9174" y="12872"/>
                </a:lnTo>
                <a:lnTo>
                  <a:pt x="9539" y="12823"/>
                </a:lnTo>
                <a:lnTo>
                  <a:pt x="9879" y="12775"/>
                </a:lnTo>
                <a:lnTo>
                  <a:pt x="10196" y="12702"/>
                </a:lnTo>
                <a:lnTo>
                  <a:pt x="10536" y="12580"/>
                </a:lnTo>
                <a:lnTo>
                  <a:pt x="10828" y="12434"/>
                </a:lnTo>
                <a:lnTo>
                  <a:pt x="11145" y="12264"/>
                </a:lnTo>
                <a:lnTo>
                  <a:pt x="11412" y="12045"/>
                </a:lnTo>
                <a:lnTo>
                  <a:pt x="11680" y="11826"/>
                </a:lnTo>
                <a:lnTo>
                  <a:pt x="11923" y="11558"/>
                </a:lnTo>
                <a:lnTo>
                  <a:pt x="12167" y="11266"/>
                </a:lnTo>
                <a:lnTo>
                  <a:pt x="12337" y="10974"/>
                </a:lnTo>
                <a:lnTo>
                  <a:pt x="12507" y="10658"/>
                </a:lnTo>
                <a:lnTo>
                  <a:pt x="12653" y="10317"/>
                </a:lnTo>
                <a:lnTo>
                  <a:pt x="12775" y="9976"/>
                </a:lnTo>
                <a:lnTo>
                  <a:pt x="12872" y="9611"/>
                </a:lnTo>
                <a:lnTo>
                  <a:pt x="12921" y="9246"/>
                </a:lnTo>
                <a:lnTo>
                  <a:pt x="12970" y="8881"/>
                </a:lnTo>
                <a:lnTo>
                  <a:pt x="12994" y="8516"/>
                </a:lnTo>
                <a:lnTo>
                  <a:pt x="12970" y="8151"/>
                </a:lnTo>
                <a:lnTo>
                  <a:pt x="12945" y="7786"/>
                </a:lnTo>
                <a:lnTo>
                  <a:pt x="12872" y="7446"/>
                </a:lnTo>
                <a:lnTo>
                  <a:pt x="12751" y="7105"/>
                </a:lnTo>
                <a:lnTo>
                  <a:pt x="12629" y="6765"/>
                </a:lnTo>
                <a:lnTo>
                  <a:pt x="12459" y="6448"/>
                </a:lnTo>
                <a:lnTo>
                  <a:pt x="12264" y="6156"/>
                </a:lnTo>
                <a:lnTo>
                  <a:pt x="12045" y="5864"/>
                </a:lnTo>
                <a:lnTo>
                  <a:pt x="11656" y="5499"/>
                </a:lnTo>
                <a:lnTo>
                  <a:pt x="11193" y="5134"/>
                </a:lnTo>
                <a:lnTo>
                  <a:pt x="10950" y="4964"/>
                </a:lnTo>
                <a:lnTo>
                  <a:pt x="10707" y="4818"/>
                </a:lnTo>
                <a:lnTo>
                  <a:pt x="10439" y="4672"/>
                </a:lnTo>
                <a:lnTo>
                  <a:pt x="10171" y="4550"/>
                </a:lnTo>
                <a:lnTo>
                  <a:pt x="9904" y="4453"/>
                </a:lnTo>
                <a:lnTo>
                  <a:pt x="9636" y="4356"/>
                </a:lnTo>
                <a:lnTo>
                  <a:pt x="9344" y="4307"/>
                </a:lnTo>
                <a:lnTo>
                  <a:pt x="9076" y="4258"/>
                </a:lnTo>
                <a:close/>
                <a:moveTo>
                  <a:pt x="7519" y="487"/>
                </a:moveTo>
                <a:lnTo>
                  <a:pt x="7787" y="511"/>
                </a:lnTo>
                <a:lnTo>
                  <a:pt x="8590" y="511"/>
                </a:lnTo>
                <a:lnTo>
                  <a:pt x="9271" y="560"/>
                </a:lnTo>
                <a:lnTo>
                  <a:pt x="9612" y="584"/>
                </a:lnTo>
                <a:lnTo>
                  <a:pt x="9952" y="584"/>
                </a:lnTo>
                <a:lnTo>
                  <a:pt x="9928" y="779"/>
                </a:lnTo>
                <a:lnTo>
                  <a:pt x="9952" y="949"/>
                </a:lnTo>
                <a:lnTo>
                  <a:pt x="9636" y="852"/>
                </a:lnTo>
                <a:lnTo>
                  <a:pt x="9466" y="827"/>
                </a:lnTo>
                <a:lnTo>
                  <a:pt x="9295" y="803"/>
                </a:lnTo>
                <a:lnTo>
                  <a:pt x="9149" y="803"/>
                </a:lnTo>
                <a:lnTo>
                  <a:pt x="9003" y="852"/>
                </a:lnTo>
                <a:lnTo>
                  <a:pt x="8857" y="900"/>
                </a:lnTo>
                <a:lnTo>
                  <a:pt x="8736" y="998"/>
                </a:lnTo>
                <a:lnTo>
                  <a:pt x="8711" y="1046"/>
                </a:lnTo>
                <a:lnTo>
                  <a:pt x="8711" y="1095"/>
                </a:lnTo>
                <a:lnTo>
                  <a:pt x="8760" y="1119"/>
                </a:lnTo>
                <a:lnTo>
                  <a:pt x="8784" y="1144"/>
                </a:lnTo>
                <a:lnTo>
                  <a:pt x="9125" y="1144"/>
                </a:lnTo>
                <a:lnTo>
                  <a:pt x="9417" y="1168"/>
                </a:lnTo>
                <a:lnTo>
                  <a:pt x="9709" y="1241"/>
                </a:lnTo>
                <a:lnTo>
                  <a:pt x="10001" y="1363"/>
                </a:lnTo>
                <a:lnTo>
                  <a:pt x="10025" y="1533"/>
                </a:lnTo>
                <a:lnTo>
                  <a:pt x="10025" y="1533"/>
                </a:lnTo>
                <a:lnTo>
                  <a:pt x="9782" y="1509"/>
                </a:lnTo>
                <a:lnTo>
                  <a:pt x="9076" y="1484"/>
                </a:lnTo>
                <a:lnTo>
                  <a:pt x="8833" y="1436"/>
                </a:lnTo>
                <a:lnTo>
                  <a:pt x="8711" y="1460"/>
                </a:lnTo>
                <a:lnTo>
                  <a:pt x="8590" y="1509"/>
                </a:lnTo>
                <a:lnTo>
                  <a:pt x="8541" y="1557"/>
                </a:lnTo>
                <a:lnTo>
                  <a:pt x="8541" y="1606"/>
                </a:lnTo>
                <a:lnTo>
                  <a:pt x="8614" y="1703"/>
                </a:lnTo>
                <a:lnTo>
                  <a:pt x="8687" y="1801"/>
                </a:lnTo>
                <a:lnTo>
                  <a:pt x="8809" y="1849"/>
                </a:lnTo>
                <a:lnTo>
                  <a:pt x="8930" y="1898"/>
                </a:lnTo>
                <a:lnTo>
                  <a:pt x="9174" y="1922"/>
                </a:lnTo>
                <a:lnTo>
                  <a:pt x="9417" y="1947"/>
                </a:lnTo>
                <a:lnTo>
                  <a:pt x="9733" y="1995"/>
                </a:lnTo>
                <a:lnTo>
                  <a:pt x="10098" y="2044"/>
                </a:lnTo>
                <a:lnTo>
                  <a:pt x="10147" y="2409"/>
                </a:lnTo>
                <a:lnTo>
                  <a:pt x="9952" y="2360"/>
                </a:lnTo>
                <a:lnTo>
                  <a:pt x="9782" y="2312"/>
                </a:lnTo>
                <a:lnTo>
                  <a:pt x="9417" y="2263"/>
                </a:lnTo>
                <a:lnTo>
                  <a:pt x="9149" y="2214"/>
                </a:lnTo>
                <a:lnTo>
                  <a:pt x="8882" y="2214"/>
                </a:lnTo>
                <a:lnTo>
                  <a:pt x="8833" y="2239"/>
                </a:lnTo>
                <a:lnTo>
                  <a:pt x="8809" y="2263"/>
                </a:lnTo>
                <a:lnTo>
                  <a:pt x="8809" y="2312"/>
                </a:lnTo>
                <a:lnTo>
                  <a:pt x="8809" y="2336"/>
                </a:lnTo>
                <a:lnTo>
                  <a:pt x="8882" y="2458"/>
                </a:lnTo>
                <a:lnTo>
                  <a:pt x="8979" y="2555"/>
                </a:lnTo>
                <a:lnTo>
                  <a:pt x="9101" y="2628"/>
                </a:lnTo>
                <a:lnTo>
                  <a:pt x="9247" y="2652"/>
                </a:lnTo>
                <a:lnTo>
                  <a:pt x="9636" y="2750"/>
                </a:lnTo>
                <a:lnTo>
                  <a:pt x="10025" y="2798"/>
                </a:lnTo>
                <a:lnTo>
                  <a:pt x="10171" y="2798"/>
                </a:lnTo>
                <a:lnTo>
                  <a:pt x="10220" y="2750"/>
                </a:lnTo>
                <a:lnTo>
                  <a:pt x="10244" y="2725"/>
                </a:lnTo>
                <a:lnTo>
                  <a:pt x="10317" y="2871"/>
                </a:lnTo>
                <a:lnTo>
                  <a:pt x="10366" y="2944"/>
                </a:lnTo>
                <a:lnTo>
                  <a:pt x="10439" y="2993"/>
                </a:lnTo>
                <a:lnTo>
                  <a:pt x="10585" y="2993"/>
                </a:lnTo>
                <a:lnTo>
                  <a:pt x="10877" y="3066"/>
                </a:lnTo>
                <a:lnTo>
                  <a:pt x="11145" y="3188"/>
                </a:lnTo>
                <a:lnTo>
                  <a:pt x="11388" y="3334"/>
                </a:lnTo>
                <a:lnTo>
                  <a:pt x="11631" y="3504"/>
                </a:lnTo>
                <a:lnTo>
                  <a:pt x="11704" y="3528"/>
                </a:lnTo>
                <a:lnTo>
                  <a:pt x="11753" y="3553"/>
                </a:lnTo>
                <a:lnTo>
                  <a:pt x="11875" y="3553"/>
                </a:lnTo>
                <a:lnTo>
                  <a:pt x="11972" y="3480"/>
                </a:lnTo>
                <a:lnTo>
                  <a:pt x="12021" y="3382"/>
                </a:lnTo>
                <a:lnTo>
                  <a:pt x="12167" y="3309"/>
                </a:lnTo>
                <a:lnTo>
                  <a:pt x="12288" y="3212"/>
                </a:lnTo>
                <a:lnTo>
                  <a:pt x="12532" y="3017"/>
                </a:lnTo>
                <a:lnTo>
                  <a:pt x="13043" y="2652"/>
                </a:lnTo>
                <a:lnTo>
                  <a:pt x="13335" y="2458"/>
                </a:lnTo>
                <a:lnTo>
                  <a:pt x="13602" y="2336"/>
                </a:lnTo>
                <a:lnTo>
                  <a:pt x="13675" y="2287"/>
                </a:lnTo>
                <a:lnTo>
                  <a:pt x="13724" y="2239"/>
                </a:lnTo>
                <a:lnTo>
                  <a:pt x="13846" y="2312"/>
                </a:lnTo>
                <a:lnTo>
                  <a:pt x="14162" y="2555"/>
                </a:lnTo>
                <a:lnTo>
                  <a:pt x="14454" y="2823"/>
                </a:lnTo>
                <a:lnTo>
                  <a:pt x="14722" y="3090"/>
                </a:lnTo>
                <a:lnTo>
                  <a:pt x="14989" y="3358"/>
                </a:lnTo>
                <a:lnTo>
                  <a:pt x="15087" y="3504"/>
                </a:lnTo>
                <a:lnTo>
                  <a:pt x="15208" y="3626"/>
                </a:lnTo>
                <a:lnTo>
                  <a:pt x="14989" y="3869"/>
                </a:lnTo>
                <a:lnTo>
                  <a:pt x="14892" y="3747"/>
                </a:lnTo>
                <a:lnTo>
                  <a:pt x="14746" y="3626"/>
                </a:lnTo>
                <a:lnTo>
                  <a:pt x="14478" y="3431"/>
                </a:lnTo>
                <a:lnTo>
                  <a:pt x="14381" y="3334"/>
                </a:lnTo>
                <a:lnTo>
                  <a:pt x="14235" y="3261"/>
                </a:lnTo>
                <a:lnTo>
                  <a:pt x="14113" y="3212"/>
                </a:lnTo>
                <a:lnTo>
                  <a:pt x="13919" y="3212"/>
                </a:lnTo>
                <a:lnTo>
                  <a:pt x="13894" y="3261"/>
                </a:lnTo>
                <a:lnTo>
                  <a:pt x="13870" y="3309"/>
                </a:lnTo>
                <a:lnTo>
                  <a:pt x="13894" y="3358"/>
                </a:lnTo>
                <a:lnTo>
                  <a:pt x="13967" y="3455"/>
                </a:lnTo>
                <a:lnTo>
                  <a:pt x="14040" y="3553"/>
                </a:lnTo>
                <a:lnTo>
                  <a:pt x="14259" y="3723"/>
                </a:lnTo>
                <a:lnTo>
                  <a:pt x="14503" y="3966"/>
                </a:lnTo>
                <a:lnTo>
                  <a:pt x="14624" y="4064"/>
                </a:lnTo>
                <a:lnTo>
                  <a:pt x="14770" y="4161"/>
                </a:lnTo>
                <a:lnTo>
                  <a:pt x="14600" y="4429"/>
                </a:lnTo>
                <a:lnTo>
                  <a:pt x="14454" y="4283"/>
                </a:lnTo>
                <a:lnTo>
                  <a:pt x="14332" y="4137"/>
                </a:lnTo>
                <a:lnTo>
                  <a:pt x="14235" y="4015"/>
                </a:lnTo>
                <a:lnTo>
                  <a:pt x="14138" y="3893"/>
                </a:lnTo>
                <a:lnTo>
                  <a:pt x="14016" y="3820"/>
                </a:lnTo>
                <a:lnTo>
                  <a:pt x="13894" y="3747"/>
                </a:lnTo>
                <a:lnTo>
                  <a:pt x="13846" y="3747"/>
                </a:lnTo>
                <a:lnTo>
                  <a:pt x="13821" y="3772"/>
                </a:lnTo>
                <a:lnTo>
                  <a:pt x="13797" y="3820"/>
                </a:lnTo>
                <a:lnTo>
                  <a:pt x="13797" y="3845"/>
                </a:lnTo>
                <a:lnTo>
                  <a:pt x="13821" y="3991"/>
                </a:lnTo>
                <a:lnTo>
                  <a:pt x="13894" y="4137"/>
                </a:lnTo>
                <a:lnTo>
                  <a:pt x="14040" y="4429"/>
                </a:lnTo>
                <a:lnTo>
                  <a:pt x="14186" y="4623"/>
                </a:lnTo>
                <a:lnTo>
                  <a:pt x="14332" y="4794"/>
                </a:lnTo>
                <a:lnTo>
                  <a:pt x="14235" y="4964"/>
                </a:lnTo>
                <a:lnTo>
                  <a:pt x="14089" y="5159"/>
                </a:lnTo>
                <a:lnTo>
                  <a:pt x="13967" y="4964"/>
                </a:lnTo>
                <a:lnTo>
                  <a:pt x="13821" y="4769"/>
                </a:lnTo>
                <a:lnTo>
                  <a:pt x="13675" y="4599"/>
                </a:lnTo>
                <a:lnTo>
                  <a:pt x="13554" y="4380"/>
                </a:lnTo>
                <a:lnTo>
                  <a:pt x="13505" y="4331"/>
                </a:lnTo>
                <a:lnTo>
                  <a:pt x="13432" y="4307"/>
                </a:lnTo>
                <a:lnTo>
                  <a:pt x="13359" y="4307"/>
                </a:lnTo>
                <a:lnTo>
                  <a:pt x="13335" y="4356"/>
                </a:lnTo>
                <a:lnTo>
                  <a:pt x="13310" y="4380"/>
                </a:lnTo>
                <a:lnTo>
                  <a:pt x="13310" y="4526"/>
                </a:lnTo>
                <a:lnTo>
                  <a:pt x="13335" y="4648"/>
                </a:lnTo>
                <a:lnTo>
                  <a:pt x="13383" y="4769"/>
                </a:lnTo>
                <a:lnTo>
                  <a:pt x="13456" y="4891"/>
                </a:lnTo>
                <a:lnTo>
                  <a:pt x="13846" y="5548"/>
                </a:lnTo>
                <a:lnTo>
                  <a:pt x="13919" y="5597"/>
                </a:lnTo>
                <a:lnTo>
                  <a:pt x="13992" y="5621"/>
                </a:lnTo>
                <a:lnTo>
                  <a:pt x="14016" y="5645"/>
                </a:lnTo>
                <a:lnTo>
                  <a:pt x="14065" y="5670"/>
                </a:lnTo>
                <a:lnTo>
                  <a:pt x="14186" y="5986"/>
                </a:lnTo>
                <a:lnTo>
                  <a:pt x="14259" y="6302"/>
                </a:lnTo>
                <a:lnTo>
                  <a:pt x="14284" y="6497"/>
                </a:lnTo>
                <a:lnTo>
                  <a:pt x="14284" y="6692"/>
                </a:lnTo>
                <a:lnTo>
                  <a:pt x="14308" y="6886"/>
                </a:lnTo>
                <a:lnTo>
                  <a:pt x="14332" y="7081"/>
                </a:lnTo>
                <a:lnTo>
                  <a:pt x="14381" y="7154"/>
                </a:lnTo>
                <a:lnTo>
                  <a:pt x="14454" y="7203"/>
                </a:lnTo>
                <a:lnTo>
                  <a:pt x="14527" y="7227"/>
                </a:lnTo>
                <a:lnTo>
                  <a:pt x="14624" y="7227"/>
                </a:lnTo>
                <a:lnTo>
                  <a:pt x="14722" y="7276"/>
                </a:lnTo>
                <a:lnTo>
                  <a:pt x="14843" y="7300"/>
                </a:lnTo>
                <a:lnTo>
                  <a:pt x="15111" y="7348"/>
                </a:lnTo>
                <a:lnTo>
                  <a:pt x="15598" y="7373"/>
                </a:lnTo>
                <a:lnTo>
                  <a:pt x="15962" y="7446"/>
                </a:lnTo>
                <a:lnTo>
                  <a:pt x="16352" y="7519"/>
                </a:lnTo>
                <a:lnTo>
                  <a:pt x="16571" y="7592"/>
                </a:lnTo>
                <a:lnTo>
                  <a:pt x="16692" y="7640"/>
                </a:lnTo>
                <a:lnTo>
                  <a:pt x="16814" y="7640"/>
                </a:lnTo>
                <a:lnTo>
                  <a:pt x="16765" y="7957"/>
                </a:lnTo>
                <a:lnTo>
                  <a:pt x="16765" y="8249"/>
                </a:lnTo>
                <a:lnTo>
                  <a:pt x="16765" y="8857"/>
                </a:lnTo>
                <a:lnTo>
                  <a:pt x="16765" y="9344"/>
                </a:lnTo>
                <a:lnTo>
                  <a:pt x="16765" y="9587"/>
                </a:lnTo>
                <a:lnTo>
                  <a:pt x="16790" y="9855"/>
                </a:lnTo>
                <a:lnTo>
                  <a:pt x="16522" y="9855"/>
                </a:lnTo>
                <a:lnTo>
                  <a:pt x="16571" y="9757"/>
                </a:lnTo>
                <a:lnTo>
                  <a:pt x="16546" y="9636"/>
                </a:lnTo>
                <a:lnTo>
                  <a:pt x="16522" y="9417"/>
                </a:lnTo>
                <a:lnTo>
                  <a:pt x="16473" y="9125"/>
                </a:lnTo>
                <a:lnTo>
                  <a:pt x="16449" y="9003"/>
                </a:lnTo>
                <a:lnTo>
                  <a:pt x="16400" y="8857"/>
                </a:lnTo>
                <a:lnTo>
                  <a:pt x="16376" y="8833"/>
                </a:lnTo>
                <a:lnTo>
                  <a:pt x="16327" y="8808"/>
                </a:lnTo>
                <a:lnTo>
                  <a:pt x="16279" y="8833"/>
                </a:lnTo>
                <a:lnTo>
                  <a:pt x="16254" y="8857"/>
                </a:lnTo>
                <a:lnTo>
                  <a:pt x="16206" y="9003"/>
                </a:lnTo>
                <a:lnTo>
                  <a:pt x="16181" y="9125"/>
                </a:lnTo>
                <a:lnTo>
                  <a:pt x="16133" y="9417"/>
                </a:lnTo>
                <a:lnTo>
                  <a:pt x="16133" y="9660"/>
                </a:lnTo>
                <a:lnTo>
                  <a:pt x="16157" y="9782"/>
                </a:lnTo>
                <a:lnTo>
                  <a:pt x="16206" y="9903"/>
                </a:lnTo>
                <a:lnTo>
                  <a:pt x="15768" y="9928"/>
                </a:lnTo>
                <a:lnTo>
                  <a:pt x="15671" y="9928"/>
                </a:lnTo>
                <a:lnTo>
                  <a:pt x="15719" y="9806"/>
                </a:lnTo>
                <a:lnTo>
                  <a:pt x="15768" y="9538"/>
                </a:lnTo>
                <a:lnTo>
                  <a:pt x="15841" y="9246"/>
                </a:lnTo>
                <a:lnTo>
                  <a:pt x="15865" y="8954"/>
                </a:lnTo>
                <a:lnTo>
                  <a:pt x="15841" y="8906"/>
                </a:lnTo>
                <a:lnTo>
                  <a:pt x="15817" y="8881"/>
                </a:lnTo>
                <a:lnTo>
                  <a:pt x="15744" y="8808"/>
                </a:lnTo>
                <a:lnTo>
                  <a:pt x="15671" y="8808"/>
                </a:lnTo>
                <a:lnTo>
                  <a:pt x="15622" y="8857"/>
                </a:lnTo>
                <a:lnTo>
                  <a:pt x="15573" y="8930"/>
                </a:lnTo>
                <a:lnTo>
                  <a:pt x="15427" y="9441"/>
                </a:lnTo>
                <a:lnTo>
                  <a:pt x="15330" y="9709"/>
                </a:lnTo>
                <a:lnTo>
                  <a:pt x="15330" y="9830"/>
                </a:lnTo>
                <a:lnTo>
                  <a:pt x="15330" y="9903"/>
                </a:lnTo>
                <a:lnTo>
                  <a:pt x="15354" y="9928"/>
                </a:lnTo>
                <a:lnTo>
                  <a:pt x="15135" y="9952"/>
                </a:lnTo>
                <a:lnTo>
                  <a:pt x="14916" y="9976"/>
                </a:lnTo>
                <a:lnTo>
                  <a:pt x="14965" y="9636"/>
                </a:lnTo>
                <a:lnTo>
                  <a:pt x="14989" y="9344"/>
                </a:lnTo>
                <a:lnTo>
                  <a:pt x="14989" y="9173"/>
                </a:lnTo>
                <a:lnTo>
                  <a:pt x="14941" y="9027"/>
                </a:lnTo>
                <a:lnTo>
                  <a:pt x="14916" y="8979"/>
                </a:lnTo>
                <a:lnTo>
                  <a:pt x="14868" y="8954"/>
                </a:lnTo>
                <a:lnTo>
                  <a:pt x="14819" y="8954"/>
                </a:lnTo>
                <a:lnTo>
                  <a:pt x="14770" y="8979"/>
                </a:lnTo>
                <a:lnTo>
                  <a:pt x="14697" y="9100"/>
                </a:lnTo>
                <a:lnTo>
                  <a:pt x="14649" y="9198"/>
                </a:lnTo>
                <a:lnTo>
                  <a:pt x="14600" y="9465"/>
                </a:lnTo>
                <a:lnTo>
                  <a:pt x="14405" y="10171"/>
                </a:lnTo>
                <a:lnTo>
                  <a:pt x="14405" y="10244"/>
                </a:lnTo>
                <a:lnTo>
                  <a:pt x="14430" y="10317"/>
                </a:lnTo>
                <a:lnTo>
                  <a:pt x="14284" y="10585"/>
                </a:lnTo>
                <a:lnTo>
                  <a:pt x="14162" y="10877"/>
                </a:lnTo>
                <a:lnTo>
                  <a:pt x="14065" y="11047"/>
                </a:lnTo>
                <a:lnTo>
                  <a:pt x="13943" y="11193"/>
                </a:lnTo>
                <a:lnTo>
                  <a:pt x="13724" y="11461"/>
                </a:lnTo>
                <a:lnTo>
                  <a:pt x="13675" y="11558"/>
                </a:lnTo>
                <a:lnTo>
                  <a:pt x="13675" y="11631"/>
                </a:lnTo>
                <a:lnTo>
                  <a:pt x="13675" y="11704"/>
                </a:lnTo>
                <a:lnTo>
                  <a:pt x="13724" y="11753"/>
                </a:lnTo>
                <a:lnTo>
                  <a:pt x="13773" y="11801"/>
                </a:lnTo>
                <a:lnTo>
                  <a:pt x="13846" y="11826"/>
                </a:lnTo>
                <a:lnTo>
                  <a:pt x="13919" y="11826"/>
                </a:lnTo>
                <a:lnTo>
                  <a:pt x="13992" y="11777"/>
                </a:lnTo>
                <a:lnTo>
                  <a:pt x="14113" y="11972"/>
                </a:lnTo>
                <a:lnTo>
                  <a:pt x="14259" y="12142"/>
                </a:lnTo>
                <a:lnTo>
                  <a:pt x="14551" y="12507"/>
                </a:lnTo>
                <a:lnTo>
                  <a:pt x="14868" y="12945"/>
                </a:lnTo>
                <a:lnTo>
                  <a:pt x="15135" y="13407"/>
                </a:lnTo>
                <a:lnTo>
                  <a:pt x="14941" y="13651"/>
                </a:lnTo>
                <a:lnTo>
                  <a:pt x="14722" y="13894"/>
                </a:lnTo>
                <a:lnTo>
                  <a:pt x="14284" y="14332"/>
                </a:lnTo>
                <a:lnTo>
                  <a:pt x="13943" y="14673"/>
                </a:lnTo>
                <a:lnTo>
                  <a:pt x="13773" y="14843"/>
                </a:lnTo>
                <a:lnTo>
                  <a:pt x="13627" y="15038"/>
                </a:lnTo>
                <a:lnTo>
                  <a:pt x="13383" y="14867"/>
                </a:lnTo>
                <a:lnTo>
                  <a:pt x="13578" y="14794"/>
                </a:lnTo>
                <a:lnTo>
                  <a:pt x="13748" y="14673"/>
                </a:lnTo>
                <a:lnTo>
                  <a:pt x="14040" y="14478"/>
                </a:lnTo>
                <a:lnTo>
                  <a:pt x="14113" y="14429"/>
                </a:lnTo>
                <a:lnTo>
                  <a:pt x="14138" y="14356"/>
                </a:lnTo>
                <a:lnTo>
                  <a:pt x="14138" y="14283"/>
                </a:lnTo>
                <a:lnTo>
                  <a:pt x="14113" y="14235"/>
                </a:lnTo>
                <a:lnTo>
                  <a:pt x="14065" y="14186"/>
                </a:lnTo>
                <a:lnTo>
                  <a:pt x="14016" y="14162"/>
                </a:lnTo>
                <a:lnTo>
                  <a:pt x="13943" y="14137"/>
                </a:lnTo>
                <a:lnTo>
                  <a:pt x="13870" y="14162"/>
                </a:lnTo>
                <a:lnTo>
                  <a:pt x="13602" y="14308"/>
                </a:lnTo>
                <a:lnTo>
                  <a:pt x="13335" y="14478"/>
                </a:lnTo>
                <a:lnTo>
                  <a:pt x="13043" y="14624"/>
                </a:lnTo>
                <a:lnTo>
                  <a:pt x="12897" y="14527"/>
                </a:lnTo>
                <a:lnTo>
                  <a:pt x="12945" y="14502"/>
                </a:lnTo>
                <a:lnTo>
                  <a:pt x="13213" y="14332"/>
                </a:lnTo>
                <a:lnTo>
                  <a:pt x="13310" y="14210"/>
                </a:lnTo>
                <a:lnTo>
                  <a:pt x="13383" y="14113"/>
                </a:lnTo>
                <a:lnTo>
                  <a:pt x="13408" y="14040"/>
                </a:lnTo>
                <a:lnTo>
                  <a:pt x="13408" y="13967"/>
                </a:lnTo>
                <a:lnTo>
                  <a:pt x="13383" y="13918"/>
                </a:lnTo>
                <a:lnTo>
                  <a:pt x="13359" y="13845"/>
                </a:lnTo>
                <a:lnTo>
                  <a:pt x="13310" y="13821"/>
                </a:lnTo>
                <a:lnTo>
                  <a:pt x="13237" y="13797"/>
                </a:lnTo>
                <a:lnTo>
                  <a:pt x="13189" y="13797"/>
                </a:lnTo>
                <a:lnTo>
                  <a:pt x="13116" y="13821"/>
                </a:lnTo>
                <a:lnTo>
                  <a:pt x="13018" y="13894"/>
                </a:lnTo>
                <a:lnTo>
                  <a:pt x="12921" y="13991"/>
                </a:lnTo>
                <a:lnTo>
                  <a:pt x="12799" y="14089"/>
                </a:lnTo>
                <a:lnTo>
                  <a:pt x="12702" y="14162"/>
                </a:lnTo>
                <a:lnTo>
                  <a:pt x="12556" y="14283"/>
                </a:lnTo>
                <a:lnTo>
                  <a:pt x="12264" y="14040"/>
                </a:lnTo>
                <a:lnTo>
                  <a:pt x="12532" y="13870"/>
                </a:lnTo>
                <a:lnTo>
                  <a:pt x="12653" y="13797"/>
                </a:lnTo>
                <a:lnTo>
                  <a:pt x="12799" y="13699"/>
                </a:lnTo>
                <a:lnTo>
                  <a:pt x="12848" y="13651"/>
                </a:lnTo>
                <a:lnTo>
                  <a:pt x="12897" y="13578"/>
                </a:lnTo>
                <a:lnTo>
                  <a:pt x="12921" y="13505"/>
                </a:lnTo>
                <a:lnTo>
                  <a:pt x="12897" y="13432"/>
                </a:lnTo>
                <a:lnTo>
                  <a:pt x="12872" y="13359"/>
                </a:lnTo>
                <a:lnTo>
                  <a:pt x="12824" y="13334"/>
                </a:lnTo>
                <a:lnTo>
                  <a:pt x="12702" y="13334"/>
                </a:lnTo>
                <a:lnTo>
                  <a:pt x="12556" y="13407"/>
                </a:lnTo>
                <a:lnTo>
                  <a:pt x="12459" y="13480"/>
                </a:lnTo>
                <a:lnTo>
                  <a:pt x="12167" y="13651"/>
                </a:lnTo>
                <a:lnTo>
                  <a:pt x="11899" y="13821"/>
                </a:lnTo>
                <a:lnTo>
                  <a:pt x="11777" y="13797"/>
                </a:lnTo>
                <a:lnTo>
                  <a:pt x="11680" y="13772"/>
                </a:lnTo>
                <a:lnTo>
                  <a:pt x="11607" y="13797"/>
                </a:lnTo>
                <a:lnTo>
                  <a:pt x="11558" y="13845"/>
                </a:lnTo>
                <a:lnTo>
                  <a:pt x="11510" y="13821"/>
                </a:lnTo>
                <a:lnTo>
                  <a:pt x="11437" y="13845"/>
                </a:lnTo>
                <a:lnTo>
                  <a:pt x="11388" y="13845"/>
                </a:lnTo>
                <a:lnTo>
                  <a:pt x="11266" y="13918"/>
                </a:lnTo>
                <a:lnTo>
                  <a:pt x="11120" y="14016"/>
                </a:lnTo>
                <a:lnTo>
                  <a:pt x="10974" y="14064"/>
                </a:lnTo>
                <a:lnTo>
                  <a:pt x="10682" y="14137"/>
                </a:lnTo>
                <a:lnTo>
                  <a:pt x="10536" y="14186"/>
                </a:lnTo>
                <a:lnTo>
                  <a:pt x="10415" y="14283"/>
                </a:lnTo>
                <a:lnTo>
                  <a:pt x="10269" y="14283"/>
                </a:lnTo>
                <a:lnTo>
                  <a:pt x="10220" y="14332"/>
                </a:lnTo>
                <a:lnTo>
                  <a:pt x="10171" y="14405"/>
                </a:lnTo>
                <a:lnTo>
                  <a:pt x="10171" y="14429"/>
                </a:lnTo>
                <a:lnTo>
                  <a:pt x="10123" y="14429"/>
                </a:lnTo>
                <a:lnTo>
                  <a:pt x="10001" y="14478"/>
                </a:lnTo>
                <a:lnTo>
                  <a:pt x="9879" y="14527"/>
                </a:lnTo>
                <a:lnTo>
                  <a:pt x="9636" y="14648"/>
                </a:lnTo>
                <a:lnTo>
                  <a:pt x="9514" y="14697"/>
                </a:lnTo>
                <a:lnTo>
                  <a:pt x="9393" y="14721"/>
                </a:lnTo>
                <a:lnTo>
                  <a:pt x="9271" y="14746"/>
                </a:lnTo>
                <a:lnTo>
                  <a:pt x="9149" y="14794"/>
                </a:lnTo>
                <a:lnTo>
                  <a:pt x="9101" y="14867"/>
                </a:lnTo>
                <a:lnTo>
                  <a:pt x="9101" y="14892"/>
                </a:lnTo>
                <a:lnTo>
                  <a:pt x="9125" y="14940"/>
                </a:lnTo>
                <a:lnTo>
                  <a:pt x="9198" y="15013"/>
                </a:lnTo>
                <a:lnTo>
                  <a:pt x="9295" y="15062"/>
                </a:lnTo>
                <a:lnTo>
                  <a:pt x="9417" y="15086"/>
                </a:lnTo>
                <a:lnTo>
                  <a:pt x="9539" y="15062"/>
                </a:lnTo>
                <a:lnTo>
                  <a:pt x="9685" y="15038"/>
                </a:lnTo>
                <a:lnTo>
                  <a:pt x="9831" y="14989"/>
                </a:lnTo>
                <a:lnTo>
                  <a:pt x="10098" y="14843"/>
                </a:lnTo>
                <a:lnTo>
                  <a:pt x="10074" y="14989"/>
                </a:lnTo>
                <a:lnTo>
                  <a:pt x="9879" y="15086"/>
                </a:lnTo>
                <a:lnTo>
                  <a:pt x="9660" y="15208"/>
                </a:lnTo>
                <a:lnTo>
                  <a:pt x="9417" y="15281"/>
                </a:lnTo>
                <a:lnTo>
                  <a:pt x="9295" y="15330"/>
                </a:lnTo>
                <a:lnTo>
                  <a:pt x="9198" y="15403"/>
                </a:lnTo>
                <a:lnTo>
                  <a:pt x="9174" y="15476"/>
                </a:lnTo>
                <a:lnTo>
                  <a:pt x="9198" y="15500"/>
                </a:lnTo>
                <a:lnTo>
                  <a:pt x="9198" y="15548"/>
                </a:lnTo>
                <a:lnTo>
                  <a:pt x="9271" y="15597"/>
                </a:lnTo>
                <a:lnTo>
                  <a:pt x="9344" y="15621"/>
                </a:lnTo>
                <a:lnTo>
                  <a:pt x="9417" y="15646"/>
                </a:lnTo>
                <a:lnTo>
                  <a:pt x="9514" y="15621"/>
                </a:lnTo>
                <a:lnTo>
                  <a:pt x="9685" y="15597"/>
                </a:lnTo>
                <a:lnTo>
                  <a:pt x="9831" y="15548"/>
                </a:lnTo>
                <a:lnTo>
                  <a:pt x="10001" y="15476"/>
                </a:lnTo>
                <a:lnTo>
                  <a:pt x="9977" y="15767"/>
                </a:lnTo>
                <a:lnTo>
                  <a:pt x="9952" y="15792"/>
                </a:lnTo>
                <a:lnTo>
                  <a:pt x="9904" y="15816"/>
                </a:lnTo>
                <a:lnTo>
                  <a:pt x="9636" y="15913"/>
                </a:lnTo>
                <a:lnTo>
                  <a:pt x="9368" y="15986"/>
                </a:lnTo>
                <a:lnTo>
                  <a:pt x="9198" y="16011"/>
                </a:lnTo>
                <a:lnTo>
                  <a:pt x="9125" y="16059"/>
                </a:lnTo>
                <a:lnTo>
                  <a:pt x="9101" y="16084"/>
                </a:lnTo>
                <a:lnTo>
                  <a:pt x="9076" y="16108"/>
                </a:lnTo>
                <a:lnTo>
                  <a:pt x="9076" y="16181"/>
                </a:lnTo>
                <a:lnTo>
                  <a:pt x="9101" y="16205"/>
                </a:lnTo>
                <a:lnTo>
                  <a:pt x="9198" y="16254"/>
                </a:lnTo>
                <a:lnTo>
                  <a:pt x="9295" y="16303"/>
                </a:lnTo>
                <a:lnTo>
                  <a:pt x="9636" y="16303"/>
                </a:lnTo>
                <a:lnTo>
                  <a:pt x="9855" y="16230"/>
                </a:lnTo>
                <a:lnTo>
                  <a:pt x="9831" y="16424"/>
                </a:lnTo>
                <a:lnTo>
                  <a:pt x="9831" y="16643"/>
                </a:lnTo>
                <a:lnTo>
                  <a:pt x="9271" y="16668"/>
                </a:lnTo>
                <a:lnTo>
                  <a:pt x="8711" y="16692"/>
                </a:lnTo>
                <a:lnTo>
                  <a:pt x="7981" y="16692"/>
                </a:lnTo>
                <a:lnTo>
                  <a:pt x="7738" y="16716"/>
                </a:lnTo>
                <a:lnTo>
                  <a:pt x="7763" y="16595"/>
                </a:lnTo>
                <a:lnTo>
                  <a:pt x="7763" y="16449"/>
                </a:lnTo>
                <a:lnTo>
                  <a:pt x="7738" y="16181"/>
                </a:lnTo>
                <a:lnTo>
                  <a:pt x="7641" y="15694"/>
                </a:lnTo>
                <a:lnTo>
                  <a:pt x="7592" y="15330"/>
                </a:lnTo>
                <a:lnTo>
                  <a:pt x="7519" y="14892"/>
                </a:lnTo>
                <a:lnTo>
                  <a:pt x="7471" y="14673"/>
                </a:lnTo>
                <a:lnTo>
                  <a:pt x="7373" y="14502"/>
                </a:lnTo>
                <a:lnTo>
                  <a:pt x="7276" y="14356"/>
                </a:lnTo>
                <a:lnTo>
                  <a:pt x="7203" y="14308"/>
                </a:lnTo>
                <a:lnTo>
                  <a:pt x="7130" y="14259"/>
                </a:lnTo>
                <a:lnTo>
                  <a:pt x="7033" y="14259"/>
                </a:lnTo>
                <a:lnTo>
                  <a:pt x="6960" y="14283"/>
                </a:lnTo>
                <a:lnTo>
                  <a:pt x="6716" y="14210"/>
                </a:lnTo>
                <a:lnTo>
                  <a:pt x="6497" y="14137"/>
                </a:lnTo>
                <a:lnTo>
                  <a:pt x="6327" y="14064"/>
                </a:lnTo>
                <a:lnTo>
                  <a:pt x="6157" y="13991"/>
                </a:lnTo>
                <a:lnTo>
                  <a:pt x="5986" y="13918"/>
                </a:lnTo>
                <a:lnTo>
                  <a:pt x="5816" y="13845"/>
                </a:lnTo>
                <a:lnTo>
                  <a:pt x="5743" y="13772"/>
                </a:lnTo>
                <a:lnTo>
                  <a:pt x="5646" y="13724"/>
                </a:lnTo>
                <a:lnTo>
                  <a:pt x="5597" y="13699"/>
                </a:lnTo>
                <a:lnTo>
                  <a:pt x="5548" y="13724"/>
                </a:lnTo>
                <a:lnTo>
                  <a:pt x="5500" y="13748"/>
                </a:lnTo>
                <a:lnTo>
                  <a:pt x="5427" y="13772"/>
                </a:lnTo>
                <a:lnTo>
                  <a:pt x="5062" y="13602"/>
                </a:lnTo>
                <a:lnTo>
                  <a:pt x="4843" y="13505"/>
                </a:lnTo>
                <a:lnTo>
                  <a:pt x="4721" y="13480"/>
                </a:lnTo>
                <a:lnTo>
                  <a:pt x="4648" y="13480"/>
                </a:lnTo>
                <a:lnTo>
                  <a:pt x="4599" y="13505"/>
                </a:lnTo>
                <a:lnTo>
                  <a:pt x="4551" y="13529"/>
                </a:lnTo>
                <a:lnTo>
                  <a:pt x="4526" y="13602"/>
                </a:lnTo>
                <a:lnTo>
                  <a:pt x="4551" y="13651"/>
                </a:lnTo>
                <a:lnTo>
                  <a:pt x="4575" y="13724"/>
                </a:lnTo>
                <a:lnTo>
                  <a:pt x="4672" y="13821"/>
                </a:lnTo>
                <a:lnTo>
                  <a:pt x="4916" y="13967"/>
                </a:lnTo>
                <a:lnTo>
                  <a:pt x="5135" y="14113"/>
                </a:lnTo>
                <a:lnTo>
                  <a:pt x="4989" y="14283"/>
                </a:lnTo>
                <a:lnTo>
                  <a:pt x="4940" y="14210"/>
                </a:lnTo>
                <a:lnTo>
                  <a:pt x="4891" y="14137"/>
                </a:lnTo>
                <a:lnTo>
                  <a:pt x="4843" y="14113"/>
                </a:lnTo>
                <a:lnTo>
                  <a:pt x="4794" y="14113"/>
                </a:lnTo>
                <a:lnTo>
                  <a:pt x="4672" y="14089"/>
                </a:lnTo>
                <a:lnTo>
                  <a:pt x="4526" y="14064"/>
                </a:lnTo>
                <a:lnTo>
                  <a:pt x="4380" y="13991"/>
                </a:lnTo>
                <a:lnTo>
                  <a:pt x="4259" y="13918"/>
                </a:lnTo>
                <a:lnTo>
                  <a:pt x="4137" y="13821"/>
                </a:lnTo>
                <a:lnTo>
                  <a:pt x="4015" y="13748"/>
                </a:lnTo>
                <a:lnTo>
                  <a:pt x="3894" y="13699"/>
                </a:lnTo>
                <a:lnTo>
                  <a:pt x="3821" y="13699"/>
                </a:lnTo>
                <a:lnTo>
                  <a:pt x="3796" y="13724"/>
                </a:lnTo>
                <a:lnTo>
                  <a:pt x="3772" y="13772"/>
                </a:lnTo>
                <a:lnTo>
                  <a:pt x="3772" y="13870"/>
                </a:lnTo>
                <a:lnTo>
                  <a:pt x="3796" y="13943"/>
                </a:lnTo>
                <a:lnTo>
                  <a:pt x="3845" y="14040"/>
                </a:lnTo>
                <a:lnTo>
                  <a:pt x="3894" y="14113"/>
                </a:lnTo>
                <a:lnTo>
                  <a:pt x="4015" y="14235"/>
                </a:lnTo>
                <a:lnTo>
                  <a:pt x="4186" y="14332"/>
                </a:lnTo>
                <a:lnTo>
                  <a:pt x="4307" y="14405"/>
                </a:lnTo>
                <a:lnTo>
                  <a:pt x="4453" y="14478"/>
                </a:lnTo>
                <a:lnTo>
                  <a:pt x="4599" y="14502"/>
                </a:lnTo>
                <a:lnTo>
                  <a:pt x="4745" y="14502"/>
                </a:lnTo>
                <a:lnTo>
                  <a:pt x="4380" y="14819"/>
                </a:lnTo>
                <a:lnTo>
                  <a:pt x="4356" y="14746"/>
                </a:lnTo>
                <a:lnTo>
                  <a:pt x="4307" y="14697"/>
                </a:lnTo>
                <a:lnTo>
                  <a:pt x="4259" y="14673"/>
                </a:lnTo>
                <a:lnTo>
                  <a:pt x="4186" y="14648"/>
                </a:lnTo>
                <a:lnTo>
                  <a:pt x="4088" y="14648"/>
                </a:lnTo>
                <a:lnTo>
                  <a:pt x="3991" y="14600"/>
                </a:lnTo>
                <a:lnTo>
                  <a:pt x="3845" y="14502"/>
                </a:lnTo>
                <a:lnTo>
                  <a:pt x="3675" y="14356"/>
                </a:lnTo>
                <a:lnTo>
                  <a:pt x="3626" y="14332"/>
                </a:lnTo>
                <a:lnTo>
                  <a:pt x="3577" y="14308"/>
                </a:lnTo>
                <a:lnTo>
                  <a:pt x="3529" y="14283"/>
                </a:lnTo>
                <a:lnTo>
                  <a:pt x="3480" y="14259"/>
                </a:lnTo>
                <a:lnTo>
                  <a:pt x="3431" y="14259"/>
                </a:lnTo>
                <a:lnTo>
                  <a:pt x="3407" y="14283"/>
                </a:lnTo>
                <a:lnTo>
                  <a:pt x="3383" y="14405"/>
                </a:lnTo>
                <a:lnTo>
                  <a:pt x="3358" y="14478"/>
                </a:lnTo>
                <a:lnTo>
                  <a:pt x="3383" y="14551"/>
                </a:lnTo>
                <a:lnTo>
                  <a:pt x="3407" y="14624"/>
                </a:lnTo>
                <a:lnTo>
                  <a:pt x="3456" y="14697"/>
                </a:lnTo>
                <a:lnTo>
                  <a:pt x="3577" y="14819"/>
                </a:lnTo>
                <a:lnTo>
                  <a:pt x="3675" y="14916"/>
                </a:lnTo>
                <a:lnTo>
                  <a:pt x="3772" y="14989"/>
                </a:lnTo>
                <a:lnTo>
                  <a:pt x="3894" y="15038"/>
                </a:lnTo>
                <a:lnTo>
                  <a:pt x="4015" y="15086"/>
                </a:lnTo>
                <a:lnTo>
                  <a:pt x="3796" y="15208"/>
                </a:lnTo>
                <a:lnTo>
                  <a:pt x="3748" y="15159"/>
                </a:lnTo>
                <a:lnTo>
                  <a:pt x="3529" y="14989"/>
                </a:lnTo>
                <a:lnTo>
                  <a:pt x="3310" y="14819"/>
                </a:lnTo>
                <a:lnTo>
                  <a:pt x="2920" y="14429"/>
                </a:lnTo>
                <a:lnTo>
                  <a:pt x="2555" y="14064"/>
                </a:lnTo>
                <a:lnTo>
                  <a:pt x="2385" y="13845"/>
                </a:lnTo>
                <a:lnTo>
                  <a:pt x="2239" y="13626"/>
                </a:lnTo>
                <a:lnTo>
                  <a:pt x="2409" y="13456"/>
                </a:lnTo>
                <a:lnTo>
                  <a:pt x="2555" y="13237"/>
                </a:lnTo>
                <a:lnTo>
                  <a:pt x="2799" y="12848"/>
                </a:lnTo>
                <a:lnTo>
                  <a:pt x="3212" y="12312"/>
                </a:lnTo>
                <a:lnTo>
                  <a:pt x="3626" y="11801"/>
                </a:lnTo>
                <a:lnTo>
                  <a:pt x="3626" y="11777"/>
                </a:lnTo>
                <a:lnTo>
                  <a:pt x="3723" y="11704"/>
                </a:lnTo>
                <a:lnTo>
                  <a:pt x="3748" y="11607"/>
                </a:lnTo>
                <a:lnTo>
                  <a:pt x="3772" y="11558"/>
                </a:lnTo>
                <a:lnTo>
                  <a:pt x="3748" y="11485"/>
                </a:lnTo>
                <a:lnTo>
                  <a:pt x="3723" y="11436"/>
                </a:lnTo>
                <a:lnTo>
                  <a:pt x="3675" y="11388"/>
                </a:lnTo>
                <a:lnTo>
                  <a:pt x="3529" y="11266"/>
                </a:lnTo>
                <a:lnTo>
                  <a:pt x="3407" y="11096"/>
                </a:lnTo>
                <a:lnTo>
                  <a:pt x="3164" y="10779"/>
                </a:lnTo>
                <a:lnTo>
                  <a:pt x="3018" y="10536"/>
                </a:lnTo>
                <a:lnTo>
                  <a:pt x="3018" y="10463"/>
                </a:lnTo>
                <a:lnTo>
                  <a:pt x="2993" y="10366"/>
                </a:lnTo>
                <a:lnTo>
                  <a:pt x="2945" y="10293"/>
                </a:lnTo>
                <a:lnTo>
                  <a:pt x="2872" y="10244"/>
                </a:lnTo>
                <a:lnTo>
                  <a:pt x="2774" y="10220"/>
                </a:lnTo>
                <a:lnTo>
                  <a:pt x="1704" y="10122"/>
                </a:lnTo>
                <a:lnTo>
                  <a:pt x="1144" y="10074"/>
                </a:lnTo>
                <a:lnTo>
                  <a:pt x="876" y="10025"/>
                </a:lnTo>
                <a:lnTo>
                  <a:pt x="633" y="9952"/>
                </a:lnTo>
                <a:lnTo>
                  <a:pt x="633" y="9830"/>
                </a:lnTo>
                <a:lnTo>
                  <a:pt x="609" y="9709"/>
                </a:lnTo>
                <a:lnTo>
                  <a:pt x="584" y="9587"/>
                </a:lnTo>
                <a:lnTo>
                  <a:pt x="560" y="9441"/>
                </a:lnTo>
                <a:lnTo>
                  <a:pt x="536" y="9052"/>
                </a:lnTo>
                <a:lnTo>
                  <a:pt x="560" y="8638"/>
                </a:lnTo>
                <a:lnTo>
                  <a:pt x="584" y="8395"/>
                </a:lnTo>
                <a:lnTo>
                  <a:pt x="609" y="8127"/>
                </a:lnTo>
                <a:lnTo>
                  <a:pt x="633" y="7835"/>
                </a:lnTo>
                <a:lnTo>
                  <a:pt x="633" y="7689"/>
                </a:lnTo>
                <a:lnTo>
                  <a:pt x="609" y="7567"/>
                </a:lnTo>
                <a:lnTo>
                  <a:pt x="803" y="7519"/>
                </a:lnTo>
                <a:lnTo>
                  <a:pt x="1217" y="7421"/>
                </a:lnTo>
                <a:lnTo>
                  <a:pt x="1095" y="7592"/>
                </a:lnTo>
                <a:lnTo>
                  <a:pt x="998" y="7762"/>
                </a:lnTo>
                <a:lnTo>
                  <a:pt x="876" y="8103"/>
                </a:lnTo>
                <a:lnTo>
                  <a:pt x="876" y="8151"/>
                </a:lnTo>
                <a:lnTo>
                  <a:pt x="876" y="8224"/>
                </a:lnTo>
                <a:lnTo>
                  <a:pt x="901" y="8273"/>
                </a:lnTo>
                <a:lnTo>
                  <a:pt x="925" y="8297"/>
                </a:lnTo>
                <a:lnTo>
                  <a:pt x="1022" y="8370"/>
                </a:lnTo>
                <a:lnTo>
                  <a:pt x="1144" y="8370"/>
                </a:lnTo>
                <a:lnTo>
                  <a:pt x="1193" y="8346"/>
                </a:lnTo>
                <a:lnTo>
                  <a:pt x="1217" y="8297"/>
                </a:lnTo>
                <a:lnTo>
                  <a:pt x="1290" y="8224"/>
                </a:lnTo>
                <a:lnTo>
                  <a:pt x="1363" y="7981"/>
                </a:lnTo>
                <a:lnTo>
                  <a:pt x="1460" y="7738"/>
                </a:lnTo>
                <a:lnTo>
                  <a:pt x="1558" y="7543"/>
                </a:lnTo>
                <a:lnTo>
                  <a:pt x="1655" y="7348"/>
                </a:lnTo>
                <a:lnTo>
                  <a:pt x="1850" y="7348"/>
                </a:lnTo>
                <a:lnTo>
                  <a:pt x="1752" y="7519"/>
                </a:lnTo>
                <a:lnTo>
                  <a:pt x="1655" y="7689"/>
                </a:lnTo>
                <a:lnTo>
                  <a:pt x="1606" y="7884"/>
                </a:lnTo>
                <a:lnTo>
                  <a:pt x="1558" y="8054"/>
                </a:lnTo>
                <a:lnTo>
                  <a:pt x="1558" y="8127"/>
                </a:lnTo>
                <a:lnTo>
                  <a:pt x="1558" y="8176"/>
                </a:lnTo>
                <a:lnTo>
                  <a:pt x="1606" y="8224"/>
                </a:lnTo>
                <a:lnTo>
                  <a:pt x="1655" y="8273"/>
                </a:lnTo>
                <a:lnTo>
                  <a:pt x="1728" y="8322"/>
                </a:lnTo>
                <a:lnTo>
                  <a:pt x="1801" y="8297"/>
                </a:lnTo>
                <a:lnTo>
                  <a:pt x="1898" y="8249"/>
                </a:lnTo>
                <a:lnTo>
                  <a:pt x="1923" y="8200"/>
                </a:lnTo>
                <a:lnTo>
                  <a:pt x="1947" y="8151"/>
                </a:lnTo>
                <a:lnTo>
                  <a:pt x="1996" y="7908"/>
                </a:lnTo>
                <a:lnTo>
                  <a:pt x="2093" y="7689"/>
                </a:lnTo>
                <a:lnTo>
                  <a:pt x="2166" y="7519"/>
                </a:lnTo>
                <a:lnTo>
                  <a:pt x="2239" y="7324"/>
                </a:lnTo>
                <a:lnTo>
                  <a:pt x="2409" y="7324"/>
                </a:lnTo>
                <a:lnTo>
                  <a:pt x="2361" y="7494"/>
                </a:lnTo>
                <a:lnTo>
                  <a:pt x="2239" y="7762"/>
                </a:lnTo>
                <a:lnTo>
                  <a:pt x="2215" y="7908"/>
                </a:lnTo>
                <a:lnTo>
                  <a:pt x="2190" y="8054"/>
                </a:lnTo>
                <a:lnTo>
                  <a:pt x="2215" y="8127"/>
                </a:lnTo>
                <a:lnTo>
                  <a:pt x="2239" y="8176"/>
                </a:lnTo>
                <a:lnTo>
                  <a:pt x="2288" y="8200"/>
                </a:lnTo>
                <a:lnTo>
                  <a:pt x="2336" y="8224"/>
                </a:lnTo>
                <a:lnTo>
                  <a:pt x="2385" y="8249"/>
                </a:lnTo>
                <a:lnTo>
                  <a:pt x="2434" y="8224"/>
                </a:lnTo>
                <a:lnTo>
                  <a:pt x="2482" y="8200"/>
                </a:lnTo>
                <a:lnTo>
                  <a:pt x="2507" y="8151"/>
                </a:lnTo>
                <a:lnTo>
                  <a:pt x="2555" y="8030"/>
                </a:lnTo>
                <a:lnTo>
                  <a:pt x="2580" y="7908"/>
                </a:lnTo>
                <a:lnTo>
                  <a:pt x="2628" y="7665"/>
                </a:lnTo>
                <a:lnTo>
                  <a:pt x="2677" y="7494"/>
                </a:lnTo>
                <a:lnTo>
                  <a:pt x="2701" y="7300"/>
                </a:lnTo>
                <a:lnTo>
                  <a:pt x="2847" y="7276"/>
                </a:lnTo>
                <a:lnTo>
                  <a:pt x="2920" y="7251"/>
                </a:lnTo>
                <a:lnTo>
                  <a:pt x="2969" y="7203"/>
                </a:lnTo>
                <a:lnTo>
                  <a:pt x="2993" y="7154"/>
                </a:lnTo>
                <a:lnTo>
                  <a:pt x="2993" y="7081"/>
                </a:lnTo>
                <a:lnTo>
                  <a:pt x="3042" y="7008"/>
                </a:lnTo>
                <a:lnTo>
                  <a:pt x="3066" y="6935"/>
                </a:lnTo>
                <a:lnTo>
                  <a:pt x="3066" y="6765"/>
                </a:lnTo>
                <a:lnTo>
                  <a:pt x="3115" y="6594"/>
                </a:lnTo>
                <a:lnTo>
                  <a:pt x="3212" y="6278"/>
                </a:lnTo>
                <a:lnTo>
                  <a:pt x="3456" y="5670"/>
                </a:lnTo>
                <a:lnTo>
                  <a:pt x="3553" y="5597"/>
                </a:lnTo>
                <a:lnTo>
                  <a:pt x="3602" y="5475"/>
                </a:lnTo>
                <a:lnTo>
                  <a:pt x="3602" y="5426"/>
                </a:lnTo>
                <a:lnTo>
                  <a:pt x="3602" y="5353"/>
                </a:lnTo>
                <a:lnTo>
                  <a:pt x="3577" y="5305"/>
                </a:lnTo>
                <a:lnTo>
                  <a:pt x="3529" y="5232"/>
                </a:lnTo>
                <a:lnTo>
                  <a:pt x="3139" y="4842"/>
                </a:lnTo>
                <a:lnTo>
                  <a:pt x="2799" y="4429"/>
                </a:lnTo>
                <a:lnTo>
                  <a:pt x="2434" y="4015"/>
                </a:lnTo>
                <a:lnTo>
                  <a:pt x="2069" y="3626"/>
                </a:lnTo>
                <a:lnTo>
                  <a:pt x="2263" y="3480"/>
                </a:lnTo>
                <a:lnTo>
                  <a:pt x="2458" y="3285"/>
                </a:lnTo>
                <a:lnTo>
                  <a:pt x="2799" y="2871"/>
                </a:lnTo>
                <a:lnTo>
                  <a:pt x="2993" y="2677"/>
                </a:lnTo>
                <a:lnTo>
                  <a:pt x="3164" y="2482"/>
                </a:lnTo>
                <a:lnTo>
                  <a:pt x="3383" y="2336"/>
                </a:lnTo>
                <a:lnTo>
                  <a:pt x="3504" y="2287"/>
                </a:lnTo>
                <a:lnTo>
                  <a:pt x="3626" y="2239"/>
                </a:lnTo>
                <a:lnTo>
                  <a:pt x="3723" y="2190"/>
                </a:lnTo>
                <a:lnTo>
                  <a:pt x="3577" y="2287"/>
                </a:lnTo>
                <a:lnTo>
                  <a:pt x="3431" y="2409"/>
                </a:lnTo>
                <a:lnTo>
                  <a:pt x="3261" y="2579"/>
                </a:lnTo>
                <a:lnTo>
                  <a:pt x="3188" y="2677"/>
                </a:lnTo>
                <a:lnTo>
                  <a:pt x="3139" y="2750"/>
                </a:lnTo>
                <a:lnTo>
                  <a:pt x="3091" y="2847"/>
                </a:lnTo>
                <a:lnTo>
                  <a:pt x="3091" y="2944"/>
                </a:lnTo>
                <a:lnTo>
                  <a:pt x="3115" y="3017"/>
                </a:lnTo>
                <a:lnTo>
                  <a:pt x="3164" y="3066"/>
                </a:lnTo>
                <a:lnTo>
                  <a:pt x="3212" y="3115"/>
                </a:lnTo>
                <a:lnTo>
                  <a:pt x="3310" y="3090"/>
                </a:lnTo>
                <a:lnTo>
                  <a:pt x="3383" y="3066"/>
                </a:lnTo>
                <a:lnTo>
                  <a:pt x="3431" y="3017"/>
                </a:lnTo>
                <a:lnTo>
                  <a:pt x="3553" y="2871"/>
                </a:lnTo>
                <a:lnTo>
                  <a:pt x="3675" y="2701"/>
                </a:lnTo>
                <a:lnTo>
                  <a:pt x="3845" y="2555"/>
                </a:lnTo>
                <a:lnTo>
                  <a:pt x="4064" y="2433"/>
                </a:lnTo>
                <a:lnTo>
                  <a:pt x="4161" y="2482"/>
                </a:lnTo>
                <a:lnTo>
                  <a:pt x="4015" y="2579"/>
                </a:lnTo>
                <a:lnTo>
                  <a:pt x="3894" y="2677"/>
                </a:lnTo>
                <a:lnTo>
                  <a:pt x="3772" y="2798"/>
                </a:lnTo>
                <a:lnTo>
                  <a:pt x="3650" y="2944"/>
                </a:lnTo>
                <a:lnTo>
                  <a:pt x="3602" y="3017"/>
                </a:lnTo>
                <a:lnTo>
                  <a:pt x="3577" y="3115"/>
                </a:lnTo>
                <a:lnTo>
                  <a:pt x="3553" y="3188"/>
                </a:lnTo>
                <a:lnTo>
                  <a:pt x="3553" y="3285"/>
                </a:lnTo>
                <a:lnTo>
                  <a:pt x="3577" y="3334"/>
                </a:lnTo>
                <a:lnTo>
                  <a:pt x="3602" y="3358"/>
                </a:lnTo>
                <a:lnTo>
                  <a:pt x="3675" y="3407"/>
                </a:lnTo>
                <a:lnTo>
                  <a:pt x="3772" y="3407"/>
                </a:lnTo>
                <a:lnTo>
                  <a:pt x="3869" y="3358"/>
                </a:lnTo>
                <a:lnTo>
                  <a:pt x="3942" y="3261"/>
                </a:lnTo>
                <a:lnTo>
                  <a:pt x="3991" y="3139"/>
                </a:lnTo>
                <a:lnTo>
                  <a:pt x="4088" y="3017"/>
                </a:lnTo>
                <a:lnTo>
                  <a:pt x="4210" y="2920"/>
                </a:lnTo>
                <a:lnTo>
                  <a:pt x="4453" y="2677"/>
                </a:lnTo>
                <a:lnTo>
                  <a:pt x="4551" y="2774"/>
                </a:lnTo>
                <a:lnTo>
                  <a:pt x="4697" y="2871"/>
                </a:lnTo>
                <a:lnTo>
                  <a:pt x="4453" y="3017"/>
                </a:lnTo>
                <a:lnTo>
                  <a:pt x="4259" y="3139"/>
                </a:lnTo>
                <a:lnTo>
                  <a:pt x="4064" y="3285"/>
                </a:lnTo>
                <a:lnTo>
                  <a:pt x="3894" y="3455"/>
                </a:lnTo>
                <a:lnTo>
                  <a:pt x="3845" y="3553"/>
                </a:lnTo>
                <a:lnTo>
                  <a:pt x="3796" y="3650"/>
                </a:lnTo>
                <a:lnTo>
                  <a:pt x="3796" y="3747"/>
                </a:lnTo>
                <a:lnTo>
                  <a:pt x="3821" y="3869"/>
                </a:lnTo>
                <a:lnTo>
                  <a:pt x="3894" y="3918"/>
                </a:lnTo>
                <a:lnTo>
                  <a:pt x="3967" y="3942"/>
                </a:lnTo>
                <a:lnTo>
                  <a:pt x="4064" y="3918"/>
                </a:lnTo>
                <a:lnTo>
                  <a:pt x="4088" y="3893"/>
                </a:lnTo>
                <a:lnTo>
                  <a:pt x="4113" y="3869"/>
                </a:lnTo>
                <a:lnTo>
                  <a:pt x="4210" y="3723"/>
                </a:lnTo>
                <a:lnTo>
                  <a:pt x="4307" y="3577"/>
                </a:lnTo>
                <a:lnTo>
                  <a:pt x="4429" y="3480"/>
                </a:lnTo>
                <a:lnTo>
                  <a:pt x="4575" y="3382"/>
                </a:lnTo>
                <a:lnTo>
                  <a:pt x="4794" y="3236"/>
                </a:lnTo>
                <a:lnTo>
                  <a:pt x="5013" y="3090"/>
                </a:lnTo>
                <a:lnTo>
                  <a:pt x="5305" y="3285"/>
                </a:lnTo>
                <a:lnTo>
                  <a:pt x="4989" y="3504"/>
                </a:lnTo>
                <a:lnTo>
                  <a:pt x="4843" y="3601"/>
                </a:lnTo>
                <a:lnTo>
                  <a:pt x="4697" y="3723"/>
                </a:lnTo>
                <a:lnTo>
                  <a:pt x="4551" y="3869"/>
                </a:lnTo>
                <a:lnTo>
                  <a:pt x="4526" y="3942"/>
                </a:lnTo>
                <a:lnTo>
                  <a:pt x="4502" y="4015"/>
                </a:lnTo>
                <a:lnTo>
                  <a:pt x="4526" y="4064"/>
                </a:lnTo>
                <a:lnTo>
                  <a:pt x="4551" y="4112"/>
                </a:lnTo>
                <a:lnTo>
                  <a:pt x="4599" y="4137"/>
                </a:lnTo>
                <a:lnTo>
                  <a:pt x="4672" y="4137"/>
                </a:lnTo>
                <a:lnTo>
                  <a:pt x="4721" y="4112"/>
                </a:lnTo>
                <a:lnTo>
                  <a:pt x="4770" y="4064"/>
                </a:lnTo>
                <a:lnTo>
                  <a:pt x="4867" y="3966"/>
                </a:lnTo>
                <a:lnTo>
                  <a:pt x="5013" y="3845"/>
                </a:lnTo>
                <a:lnTo>
                  <a:pt x="5183" y="3723"/>
                </a:lnTo>
                <a:lnTo>
                  <a:pt x="5354" y="3601"/>
                </a:lnTo>
                <a:lnTo>
                  <a:pt x="5548" y="3455"/>
                </a:lnTo>
                <a:lnTo>
                  <a:pt x="5597" y="3504"/>
                </a:lnTo>
                <a:lnTo>
                  <a:pt x="5694" y="3528"/>
                </a:lnTo>
                <a:lnTo>
                  <a:pt x="5767" y="3528"/>
                </a:lnTo>
                <a:lnTo>
                  <a:pt x="5840" y="3480"/>
                </a:lnTo>
                <a:lnTo>
                  <a:pt x="5889" y="3407"/>
                </a:lnTo>
                <a:lnTo>
                  <a:pt x="6181" y="3285"/>
                </a:lnTo>
                <a:lnTo>
                  <a:pt x="6449" y="3188"/>
                </a:lnTo>
                <a:lnTo>
                  <a:pt x="6765" y="3090"/>
                </a:lnTo>
                <a:lnTo>
                  <a:pt x="7033" y="3017"/>
                </a:lnTo>
                <a:lnTo>
                  <a:pt x="7106" y="2993"/>
                </a:lnTo>
                <a:lnTo>
                  <a:pt x="7154" y="2969"/>
                </a:lnTo>
                <a:lnTo>
                  <a:pt x="7203" y="2896"/>
                </a:lnTo>
                <a:lnTo>
                  <a:pt x="7227" y="2847"/>
                </a:lnTo>
                <a:lnTo>
                  <a:pt x="7276" y="2701"/>
                </a:lnTo>
                <a:lnTo>
                  <a:pt x="7325" y="2531"/>
                </a:lnTo>
                <a:lnTo>
                  <a:pt x="7373" y="2190"/>
                </a:lnTo>
                <a:lnTo>
                  <a:pt x="7398" y="1509"/>
                </a:lnTo>
                <a:lnTo>
                  <a:pt x="7495" y="998"/>
                </a:lnTo>
                <a:lnTo>
                  <a:pt x="7519" y="730"/>
                </a:lnTo>
                <a:lnTo>
                  <a:pt x="7519" y="608"/>
                </a:lnTo>
                <a:lnTo>
                  <a:pt x="7519" y="487"/>
                </a:lnTo>
                <a:close/>
                <a:moveTo>
                  <a:pt x="8030" y="0"/>
                </a:moveTo>
                <a:lnTo>
                  <a:pt x="7641" y="49"/>
                </a:lnTo>
                <a:lnTo>
                  <a:pt x="7471" y="73"/>
                </a:lnTo>
                <a:lnTo>
                  <a:pt x="7300" y="122"/>
                </a:lnTo>
                <a:lnTo>
                  <a:pt x="7252" y="146"/>
                </a:lnTo>
                <a:lnTo>
                  <a:pt x="7203" y="195"/>
                </a:lnTo>
                <a:lnTo>
                  <a:pt x="7179" y="243"/>
                </a:lnTo>
                <a:lnTo>
                  <a:pt x="7179" y="292"/>
                </a:lnTo>
                <a:lnTo>
                  <a:pt x="7106" y="414"/>
                </a:lnTo>
                <a:lnTo>
                  <a:pt x="7033" y="535"/>
                </a:lnTo>
                <a:lnTo>
                  <a:pt x="6984" y="681"/>
                </a:lnTo>
                <a:lnTo>
                  <a:pt x="6960" y="827"/>
                </a:lnTo>
                <a:lnTo>
                  <a:pt x="6935" y="1168"/>
                </a:lnTo>
                <a:lnTo>
                  <a:pt x="6887" y="1436"/>
                </a:lnTo>
                <a:lnTo>
                  <a:pt x="6789" y="2020"/>
                </a:lnTo>
                <a:lnTo>
                  <a:pt x="6765" y="2312"/>
                </a:lnTo>
                <a:lnTo>
                  <a:pt x="6765" y="2604"/>
                </a:lnTo>
                <a:lnTo>
                  <a:pt x="6497" y="2701"/>
                </a:lnTo>
                <a:lnTo>
                  <a:pt x="6230" y="2798"/>
                </a:lnTo>
                <a:lnTo>
                  <a:pt x="5719" y="3042"/>
                </a:lnTo>
                <a:lnTo>
                  <a:pt x="4770" y="2385"/>
                </a:lnTo>
                <a:lnTo>
                  <a:pt x="4551" y="2214"/>
                </a:lnTo>
                <a:lnTo>
                  <a:pt x="4283" y="2020"/>
                </a:lnTo>
                <a:lnTo>
                  <a:pt x="4113" y="1922"/>
                </a:lnTo>
                <a:lnTo>
                  <a:pt x="3967" y="1874"/>
                </a:lnTo>
                <a:lnTo>
                  <a:pt x="3845" y="1825"/>
                </a:lnTo>
                <a:lnTo>
                  <a:pt x="3699" y="1825"/>
                </a:lnTo>
                <a:lnTo>
                  <a:pt x="3626" y="1776"/>
                </a:lnTo>
                <a:lnTo>
                  <a:pt x="3553" y="1776"/>
                </a:lnTo>
                <a:lnTo>
                  <a:pt x="3504" y="1801"/>
                </a:lnTo>
                <a:lnTo>
                  <a:pt x="3358" y="1849"/>
                </a:lnTo>
                <a:lnTo>
                  <a:pt x="3237" y="1898"/>
                </a:lnTo>
                <a:lnTo>
                  <a:pt x="2993" y="2068"/>
                </a:lnTo>
                <a:lnTo>
                  <a:pt x="2774" y="2287"/>
                </a:lnTo>
                <a:lnTo>
                  <a:pt x="2580" y="2506"/>
                </a:lnTo>
                <a:lnTo>
                  <a:pt x="2117" y="2969"/>
                </a:lnTo>
                <a:lnTo>
                  <a:pt x="1923" y="3212"/>
                </a:lnTo>
                <a:lnTo>
                  <a:pt x="1728" y="3455"/>
                </a:lnTo>
                <a:lnTo>
                  <a:pt x="1655" y="3504"/>
                </a:lnTo>
                <a:lnTo>
                  <a:pt x="1606" y="3553"/>
                </a:lnTo>
                <a:lnTo>
                  <a:pt x="1582" y="3601"/>
                </a:lnTo>
                <a:lnTo>
                  <a:pt x="1606" y="3699"/>
                </a:lnTo>
                <a:lnTo>
                  <a:pt x="1728" y="3942"/>
                </a:lnTo>
                <a:lnTo>
                  <a:pt x="1898" y="4161"/>
                </a:lnTo>
                <a:lnTo>
                  <a:pt x="2263" y="4599"/>
                </a:lnTo>
                <a:lnTo>
                  <a:pt x="2628" y="5110"/>
                </a:lnTo>
                <a:lnTo>
                  <a:pt x="2847" y="5329"/>
                </a:lnTo>
                <a:lnTo>
                  <a:pt x="3066" y="5548"/>
                </a:lnTo>
                <a:lnTo>
                  <a:pt x="2969" y="5670"/>
                </a:lnTo>
                <a:lnTo>
                  <a:pt x="2920" y="5791"/>
                </a:lnTo>
                <a:lnTo>
                  <a:pt x="2799" y="6035"/>
                </a:lnTo>
                <a:lnTo>
                  <a:pt x="2653" y="6400"/>
                </a:lnTo>
                <a:lnTo>
                  <a:pt x="2604" y="6594"/>
                </a:lnTo>
                <a:lnTo>
                  <a:pt x="2580" y="6813"/>
                </a:lnTo>
                <a:lnTo>
                  <a:pt x="2288" y="6813"/>
                </a:lnTo>
                <a:lnTo>
                  <a:pt x="1971" y="6838"/>
                </a:lnTo>
                <a:lnTo>
                  <a:pt x="1387" y="6935"/>
                </a:lnTo>
                <a:lnTo>
                  <a:pt x="1144" y="6984"/>
                </a:lnTo>
                <a:lnTo>
                  <a:pt x="828" y="7057"/>
                </a:lnTo>
                <a:lnTo>
                  <a:pt x="682" y="7105"/>
                </a:lnTo>
                <a:lnTo>
                  <a:pt x="536" y="7178"/>
                </a:lnTo>
                <a:lnTo>
                  <a:pt x="438" y="7251"/>
                </a:lnTo>
                <a:lnTo>
                  <a:pt x="365" y="7348"/>
                </a:lnTo>
                <a:lnTo>
                  <a:pt x="292" y="7373"/>
                </a:lnTo>
                <a:lnTo>
                  <a:pt x="244" y="7397"/>
                </a:lnTo>
                <a:lnTo>
                  <a:pt x="195" y="7446"/>
                </a:lnTo>
                <a:lnTo>
                  <a:pt x="171" y="7494"/>
                </a:lnTo>
                <a:lnTo>
                  <a:pt x="122" y="7640"/>
                </a:lnTo>
                <a:lnTo>
                  <a:pt x="98" y="7932"/>
                </a:lnTo>
                <a:lnTo>
                  <a:pt x="25" y="8857"/>
                </a:lnTo>
                <a:lnTo>
                  <a:pt x="0" y="9149"/>
                </a:lnTo>
                <a:lnTo>
                  <a:pt x="25" y="9514"/>
                </a:lnTo>
                <a:lnTo>
                  <a:pt x="49" y="9709"/>
                </a:lnTo>
                <a:lnTo>
                  <a:pt x="98" y="9879"/>
                </a:lnTo>
                <a:lnTo>
                  <a:pt x="171" y="10001"/>
                </a:lnTo>
                <a:lnTo>
                  <a:pt x="219" y="10049"/>
                </a:lnTo>
                <a:lnTo>
                  <a:pt x="268" y="10098"/>
                </a:lnTo>
                <a:lnTo>
                  <a:pt x="268" y="10171"/>
                </a:lnTo>
                <a:lnTo>
                  <a:pt x="292" y="10220"/>
                </a:lnTo>
                <a:lnTo>
                  <a:pt x="317" y="10268"/>
                </a:lnTo>
                <a:lnTo>
                  <a:pt x="390" y="10317"/>
                </a:lnTo>
                <a:lnTo>
                  <a:pt x="633" y="10414"/>
                </a:lnTo>
                <a:lnTo>
                  <a:pt x="925" y="10487"/>
                </a:lnTo>
                <a:lnTo>
                  <a:pt x="1193" y="10560"/>
                </a:lnTo>
                <a:lnTo>
                  <a:pt x="1485" y="10609"/>
                </a:lnTo>
                <a:lnTo>
                  <a:pt x="2069" y="10658"/>
                </a:lnTo>
                <a:lnTo>
                  <a:pt x="2653" y="10706"/>
                </a:lnTo>
                <a:lnTo>
                  <a:pt x="2750" y="10877"/>
                </a:lnTo>
                <a:lnTo>
                  <a:pt x="2823" y="11047"/>
                </a:lnTo>
                <a:lnTo>
                  <a:pt x="3018" y="11363"/>
                </a:lnTo>
                <a:lnTo>
                  <a:pt x="3261" y="11655"/>
                </a:lnTo>
                <a:lnTo>
                  <a:pt x="3066" y="11850"/>
                </a:lnTo>
                <a:lnTo>
                  <a:pt x="2872" y="12045"/>
                </a:lnTo>
                <a:lnTo>
                  <a:pt x="2507" y="12483"/>
                </a:lnTo>
                <a:lnTo>
                  <a:pt x="2117" y="12994"/>
                </a:lnTo>
                <a:lnTo>
                  <a:pt x="1947" y="13213"/>
                </a:lnTo>
                <a:lnTo>
                  <a:pt x="1874" y="13334"/>
                </a:lnTo>
                <a:lnTo>
                  <a:pt x="1825" y="13456"/>
                </a:lnTo>
                <a:lnTo>
                  <a:pt x="1825" y="13553"/>
                </a:lnTo>
                <a:lnTo>
                  <a:pt x="1850" y="13626"/>
                </a:lnTo>
                <a:lnTo>
                  <a:pt x="1850" y="13748"/>
                </a:lnTo>
                <a:lnTo>
                  <a:pt x="1874" y="13894"/>
                </a:lnTo>
                <a:lnTo>
                  <a:pt x="1947" y="14016"/>
                </a:lnTo>
                <a:lnTo>
                  <a:pt x="2020" y="14162"/>
                </a:lnTo>
                <a:lnTo>
                  <a:pt x="2215" y="14381"/>
                </a:lnTo>
                <a:lnTo>
                  <a:pt x="2385" y="14600"/>
                </a:lnTo>
                <a:lnTo>
                  <a:pt x="2653" y="14867"/>
                </a:lnTo>
                <a:lnTo>
                  <a:pt x="2920" y="15135"/>
                </a:lnTo>
                <a:lnTo>
                  <a:pt x="3188" y="15378"/>
                </a:lnTo>
                <a:lnTo>
                  <a:pt x="3504" y="15597"/>
                </a:lnTo>
                <a:lnTo>
                  <a:pt x="3553" y="15646"/>
                </a:lnTo>
                <a:lnTo>
                  <a:pt x="3675" y="15646"/>
                </a:lnTo>
                <a:lnTo>
                  <a:pt x="3723" y="15621"/>
                </a:lnTo>
                <a:lnTo>
                  <a:pt x="3845" y="15646"/>
                </a:lnTo>
                <a:lnTo>
                  <a:pt x="3967" y="15621"/>
                </a:lnTo>
                <a:lnTo>
                  <a:pt x="4113" y="15573"/>
                </a:lnTo>
                <a:lnTo>
                  <a:pt x="4234" y="15524"/>
                </a:lnTo>
                <a:lnTo>
                  <a:pt x="4478" y="15378"/>
                </a:lnTo>
                <a:lnTo>
                  <a:pt x="4697" y="15232"/>
                </a:lnTo>
                <a:lnTo>
                  <a:pt x="4964" y="14989"/>
                </a:lnTo>
                <a:lnTo>
                  <a:pt x="5232" y="14746"/>
                </a:lnTo>
                <a:lnTo>
                  <a:pt x="5743" y="14210"/>
                </a:lnTo>
                <a:lnTo>
                  <a:pt x="5865" y="14308"/>
                </a:lnTo>
                <a:lnTo>
                  <a:pt x="5986" y="14381"/>
                </a:lnTo>
                <a:lnTo>
                  <a:pt x="6254" y="14502"/>
                </a:lnTo>
                <a:lnTo>
                  <a:pt x="6595" y="14648"/>
                </a:lnTo>
                <a:lnTo>
                  <a:pt x="6789" y="14697"/>
                </a:lnTo>
                <a:lnTo>
                  <a:pt x="6887" y="14721"/>
                </a:lnTo>
                <a:lnTo>
                  <a:pt x="6984" y="14721"/>
                </a:lnTo>
                <a:lnTo>
                  <a:pt x="7033" y="14940"/>
                </a:lnTo>
                <a:lnTo>
                  <a:pt x="7081" y="15135"/>
                </a:lnTo>
                <a:lnTo>
                  <a:pt x="7154" y="15573"/>
                </a:lnTo>
                <a:lnTo>
                  <a:pt x="7203" y="16035"/>
                </a:lnTo>
                <a:lnTo>
                  <a:pt x="7203" y="16278"/>
                </a:lnTo>
                <a:lnTo>
                  <a:pt x="7203" y="16546"/>
                </a:lnTo>
                <a:lnTo>
                  <a:pt x="7227" y="16692"/>
                </a:lnTo>
                <a:lnTo>
                  <a:pt x="7252" y="16814"/>
                </a:lnTo>
                <a:lnTo>
                  <a:pt x="7325" y="16911"/>
                </a:lnTo>
                <a:lnTo>
                  <a:pt x="7398" y="16984"/>
                </a:lnTo>
                <a:lnTo>
                  <a:pt x="7422" y="17008"/>
                </a:lnTo>
                <a:lnTo>
                  <a:pt x="7471" y="17057"/>
                </a:lnTo>
                <a:lnTo>
                  <a:pt x="7568" y="17130"/>
                </a:lnTo>
                <a:lnTo>
                  <a:pt x="7690" y="17179"/>
                </a:lnTo>
                <a:lnTo>
                  <a:pt x="7811" y="17203"/>
                </a:lnTo>
                <a:lnTo>
                  <a:pt x="7957" y="17227"/>
                </a:lnTo>
                <a:lnTo>
                  <a:pt x="8249" y="17227"/>
                </a:lnTo>
                <a:lnTo>
                  <a:pt x="8492" y="17203"/>
                </a:lnTo>
                <a:lnTo>
                  <a:pt x="9198" y="17179"/>
                </a:lnTo>
                <a:lnTo>
                  <a:pt x="9904" y="17154"/>
                </a:lnTo>
                <a:lnTo>
                  <a:pt x="10001" y="17130"/>
                </a:lnTo>
                <a:lnTo>
                  <a:pt x="10098" y="17081"/>
                </a:lnTo>
                <a:lnTo>
                  <a:pt x="10147" y="16984"/>
                </a:lnTo>
                <a:lnTo>
                  <a:pt x="10147" y="16887"/>
                </a:lnTo>
                <a:lnTo>
                  <a:pt x="10171" y="16862"/>
                </a:lnTo>
                <a:lnTo>
                  <a:pt x="10269" y="16741"/>
                </a:lnTo>
                <a:lnTo>
                  <a:pt x="10317" y="16619"/>
                </a:lnTo>
                <a:lnTo>
                  <a:pt x="10366" y="16473"/>
                </a:lnTo>
                <a:lnTo>
                  <a:pt x="10390" y="16327"/>
                </a:lnTo>
                <a:lnTo>
                  <a:pt x="10463" y="15719"/>
                </a:lnTo>
                <a:lnTo>
                  <a:pt x="10561" y="15159"/>
                </a:lnTo>
                <a:lnTo>
                  <a:pt x="10561" y="14892"/>
                </a:lnTo>
                <a:lnTo>
                  <a:pt x="10561" y="14600"/>
                </a:lnTo>
                <a:lnTo>
                  <a:pt x="10707" y="14624"/>
                </a:lnTo>
                <a:lnTo>
                  <a:pt x="10877" y="14600"/>
                </a:lnTo>
                <a:lnTo>
                  <a:pt x="11169" y="14527"/>
                </a:lnTo>
                <a:lnTo>
                  <a:pt x="11291" y="14502"/>
                </a:lnTo>
                <a:lnTo>
                  <a:pt x="11437" y="14429"/>
                </a:lnTo>
                <a:lnTo>
                  <a:pt x="11583" y="14356"/>
                </a:lnTo>
                <a:lnTo>
                  <a:pt x="11680" y="14235"/>
                </a:lnTo>
                <a:lnTo>
                  <a:pt x="11826" y="14405"/>
                </a:lnTo>
                <a:lnTo>
                  <a:pt x="11996" y="14527"/>
                </a:lnTo>
                <a:lnTo>
                  <a:pt x="12313" y="14770"/>
                </a:lnTo>
                <a:lnTo>
                  <a:pt x="12897" y="15208"/>
                </a:lnTo>
                <a:lnTo>
                  <a:pt x="13505" y="15621"/>
                </a:lnTo>
                <a:lnTo>
                  <a:pt x="13578" y="15646"/>
                </a:lnTo>
                <a:lnTo>
                  <a:pt x="13651" y="15670"/>
                </a:lnTo>
                <a:lnTo>
                  <a:pt x="13724" y="15646"/>
                </a:lnTo>
                <a:lnTo>
                  <a:pt x="13797" y="15621"/>
                </a:lnTo>
                <a:lnTo>
                  <a:pt x="13846" y="15597"/>
                </a:lnTo>
                <a:lnTo>
                  <a:pt x="13870" y="15524"/>
                </a:lnTo>
                <a:lnTo>
                  <a:pt x="13919" y="15476"/>
                </a:lnTo>
                <a:lnTo>
                  <a:pt x="13919" y="15403"/>
                </a:lnTo>
                <a:lnTo>
                  <a:pt x="14138" y="15232"/>
                </a:lnTo>
                <a:lnTo>
                  <a:pt x="14332" y="15038"/>
                </a:lnTo>
                <a:lnTo>
                  <a:pt x="14722" y="14624"/>
                </a:lnTo>
                <a:lnTo>
                  <a:pt x="15208" y="14162"/>
                </a:lnTo>
                <a:lnTo>
                  <a:pt x="15427" y="13894"/>
                </a:lnTo>
                <a:lnTo>
                  <a:pt x="15622" y="13651"/>
                </a:lnTo>
                <a:lnTo>
                  <a:pt x="15671" y="13553"/>
                </a:lnTo>
                <a:lnTo>
                  <a:pt x="15671" y="13480"/>
                </a:lnTo>
                <a:lnTo>
                  <a:pt x="15695" y="13383"/>
                </a:lnTo>
                <a:lnTo>
                  <a:pt x="15671" y="13261"/>
                </a:lnTo>
                <a:lnTo>
                  <a:pt x="15500" y="12969"/>
                </a:lnTo>
                <a:lnTo>
                  <a:pt x="15330" y="12702"/>
                </a:lnTo>
                <a:lnTo>
                  <a:pt x="14941" y="12191"/>
                </a:lnTo>
                <a:lnTo>
                  <a:pt x="14795" y="11996"/>
                </a:lnTo>
                <a:lnTo>
                  <a:pt x="14649" y="11801"/>
                </a:lnTo>
                <a:lnTo>
                  <a:pt x="14454" y="11655"/>
                </a:lnTo>
                <a:lnTo>
                  <a:pt x="14259" y="11509"/>
                </a:lnTo>
                <a:lnTo>
                  <a:pt x="14430" y="11266"/>
                </a:lnTo>
                <a:lnTo>
                  <a:pt x="14576" y="10998"/>
                </a:lnTo>
                <a:lnTo>
                  <a:pt x="14673" y="10706"/>
                </a:lnTo>
                <a:lnTo>
                  <a:pt x="14722" y="10414"/>
                </a:lnTo>
                <a:lnTo>
                  <a:pt x="14843" y="10463"/>
                </a:lnTo>
                <a:lnTo>
                  <a:pt x="14965" y="10463"/>
                </a:lnTo>
                <a:lnTo>
                  <a:pt x="15257" y="10487"/>
                </a:lnTo>
                <a:lnTo>
                  <a:pt x="15768" y="10439"/>
                </a:lnTo>
                <a:lnTo>
                  <a:pt x="16352" y="10414"/>
                </a:lnTo>
                <a:lnTo>
                  <a:pt x="16619" y="10390"/>
                </a:lnTo>
                <a:lnTo>
                  <a:pt x="16911" y="10366"/>
                </a:lnTo>
                <a:lnTo>
                  <a:pt x="16984" y="10341"/>
                </a:lnTo>
                <a:lnTo>
                  <a:pt x="17057" y="10293"/>
                </a:lnTo>
                <a:lnTo>
                  <a:pt x="17082" y="10220"/>
                </a:lnTo>
                <a:lnTo>
                  <a:pt x="17106" y="10171"/>
                </a:lnTo>
                <a:lnTo>
                  <a:pt x="17179" y="10122"/>
                </a:lnTo>
                <a:lnTo>
                  <a:pt x="17252" y="10074"/>
                </a:lnTo>
                <a:lnTo>
                  <a:pt x="17301" y="10001"/>
                </a:lnTo>
                <a:lnTo>
                  <a:pt x="17301" y="9928"/>
                </a:lnTo>
                <a:lnTo>
                  <a:pt x="17301" y="8784"/>
                </a:lnTo>
                <a:lnTo>
                  <a:pt x="17301" y="8224"/>
                </a:lnTo>
                <a:lnTo>
                  <a:pt x="17252" y="7665"/>
                </a:lnTo>
                <a:lnTo>
                  <a:pt x="17228" y="7567"/>
                </a:lnTo>
                <a:lnTo>
                  <a:pt x="17155" y="7519"/>
                </a:lnTo>
                <a:lnTo>
                  <a:pt x="17082" y="7470"/>
                </a:lnTo>
                <a:lnTo>
                  <a:pt x="17009" y="7446"/>
                </a:lnTo>
                <a:lnTo>
                  <a:pt x="16960" y="7300"/>
                </a:lnTo>
                <a:lnTo>
                  <a:pt x="16863" y="7203"/>
                </a:lnTo>
                <a:lnTo>
                  <a:pt x="16741" y="7130"/>
                </a:lnTo>
                <a:lnTo>
                  <a:pt x="16619" y="7057"/>
                </a:lnTo>
                <a:lnTo>
                  <a:pt x="16473" y="7008"/>
                </a:lnTo>
                <a:lnTo>
                  <a:pt x="16303" y="6984"/>
                </a:lnTo>
                <a:lnTo>
                  <a:pt x="16035" y="6935"/>
                </a:lnTo>
                <a:lnTo>
                  <a:pt x="15427" y="6862"/>
                </a:lnTo>
                <a:lnTo>
                  <a:pt x="15087" y="6838"/>
                </a:lnTo>
                <a:lnTo>
                  <a:pt x="14795" y="6838"/>
                </a:lnTo>
                <a:lnTo>
                  <a:pt x="14770" y="6667"/>
                </a:lnTo>
                <a:lnTo>
                  <a:pt x="14770" y="6521"/>
                </a:lnTo>
                <a:lnTo>
                  <a:pt x="14697" y="6181"/>
                </a:lnTo>
                <a:lnTo>
                  <a:pt x="14673" y="6010"/>
                </a:lnTo>
                <a:lnTo>
                  <a:pt x="14600" y="5816"/>
                </a:lnTo>
                <a:lnTo>
                  <a:pt x="14527" y="5621"/>
                </a:lnTo>
                <a:lnTo>
                  <a:pt x="14430" y="5451"/>
                </a:lnTo>
                <a:lnTo>
                  <a:pt x="14576" y="5256"/>
                </a:lnTo>
                <a:lnTo>
                  <a:pt x="14697" y="5086"/>
                </a:lnTo>
                <a:lnTo>
                  <a:pt x="15111" y="4477"/>
                </a:lnTo>
                <a:lnTo>
                  <a:pt x="15354" y="4185"/>
                </a:lnTo>
                <a:lnTo>
                  <a:pt x="15598" y="3893"/>
                </a:lnTo>
                <a:lnTo>
                  <a:pt x="15646" y="3845"/>
                </a:lnTo>
                <a:lnTo>
                  <a:pt x="15671" y="3796"/>
                </a:lnTo>
                <a:lnTo>
                  <a:pt x="15671" y="3723"/>
                </a:lnTo>
                <a:lnTo>
                  <a:pt x="15671" y="3650"/>
                </a:lnTo>
                <a:lnTo>
                  <a:pt x="15646" y="3601"/>
                </a:lnTo>
                <a:lnTo>
                  <a:pt x="15646" y="3528"/>
                </a:lnTo>
                <a:lnTo>
                  <a:pt x="15646" y="3431"/>
                </a:lnTo>
                <a:lnTo>
                  <a:pt x="15622" y="3382"/>
                </a:lnTo>
                <a:lnTo>
                  <a:pt x="15549" y="3236"/>
                </a:lnTo>
                <a:lnTo>
                  <a:pt x="15354" y="2993"/>
                </a:lnTo>
                <a:lnTo>
                  <a:pt x="15062" y="2677"/>
                </a:lnTo>
                <a:lnTo>
                  <a:pt x="14746" y="2385"/>
                </a:lnTo>
                <a:lnTo>
                  <a:pt x="14503" y="2190"/>
                </a:lnTo>
                <a:lnTo>
                  <a:pt x="14235" y="1971"/>
                </a:lnTo>
                <a:lnTo>
                  <a:pt x="14065" y="1874"/>
                </a:lnTo>
                <a:lnTo>
                  <a:pt x="13919" y="1825"/>
                </a:lnTo>
                <a:lnTo>
                  <a:pt x="13748" y="1801"/>
                </a:lnTo>
                <a:lnTo>
                  <a:pt x="13554" y="1801"/>
                </a:lnTo>
                <a:lnTo>
                  <a:pt x="13481" y="1825"/>
                </a:lnTo>
                <a:lnTo>
                  <a:pt x="13189" y="1971"/>
                </a:lnTo>
                <a:lnTo>
                  <a:pt x="12921" y="2117"/>
                </a:lnTo>
                <a:lnTo>
                  <a:pt x="12653" y="2312"/>
                </a:lnTo>
                <a:lnTo>
                  <a:pt x="12410" y="2506"/>
                </a:lnTo>
                <a:lnTo>
                  <a:pt x="12094" y="2725"/>
                </a:lnTo>
                <a:lnTo>
                  <a:pt x="11923" y="2847"/>
                </a:lnTo>
                <a:lnTo>
                  <a:pt x="11777" y="2993"/>
                </a:lnTo>
                <a:lnTo>
                  <a:pt x="11558" y="2847"/>
                </a:lnTo>
                <a:lnTo>
                  <a:pt x="11291" y="2750"/>
                </a:lnTo>
                <a:lnTo>
                  <a:pt x="11023" y="2652"/>
                </a:lnTo>
                <a:lnTo>
                  <a:pt x="10755" y="2628"/>
                </a:lnTo>
                <a:lnTo>
                  <a:pt x="10755" y="2604"/>
                </a:lnTo>
                <a:lnTo>
                  <a:pt x="10682" y="2458"/>
                </a:lnTo>
                <a:lnTo>
                  <a:pt x="10634" y="2287"/>
                </a:lnTo>
                <a:lnTo>
                  <a:pt x="10561" y="1922"/>
                </a:lnTo>
                <a:lnTo>
                  <a:pt x="10585" y="1922"/>
                </a:lnTo>
                <a:lnTo>
                  <a:pt x="10609" y="1874"/>
                </a:lnTo>
                <a:lnTo>
                  <a:pt x="10609" y="1825"/>
                </a:lnTo>
                <a:lnTo>
                  <a:pt x="10585" y="1752"/>
                </a:lnTo>
                <a:lnTo>
                  <a:pt x="10536" y="1703"/>
                </a:lnTo>
                <a:lnTo>
                  <a:pt x="10463" y="1095"/>
                </a:lnTo>
                <a:lnTo>
                  <a:pt x="10439" y="779"/>
                </a:lnTo>
                <a:lnTo>
                  <a:pt x="10366" y="487"/>
                </a:lnTo>
                <a:lnTo>
                  <a:pt x="10390" y="438"/>
                </a:lnTo>
                <a:lnTo>
                  <a:pt x="10415" y="389"/>
                </a:lnTo>
                <a:lnTo>
                  <a:pt x="10439" y="316"/>
                </a:lnTo>
                <a:lnTo>
                  <a:pt x="10415" y="268"/>
                </a:lnTo>
                <a:lnTo>
                  <a:pt x="10390" y="195"/>
                </a:lnTo>
                <a:lnTo>
                  <a:pt x="10342" y="146"/>
                </a:lnTo>
                <a:lnTo>
                  <a:pt x="10293" y="122"/>
                </a:lnTo>
                <a:lnTo>
                  <a:pt x="10196" y="97"/>
                </a:lnTo>
                <a:lnTo>
                  <a:pt x="9855" y="73"/>
                </a:lnTo>
                <a:lnTo>
                  <a:pt x="9490" y="49"/>
                </a:lnTo>
                <a:lnTo>
                  <a:pt x="8760" y="49"/>
                </a:lnTo>
                <a:lnTo>
                  <a:pt x="8395" y="24"/>
                </a:lnTo>
                <a:lnTo>
                  <a:pt x="803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5" name="Google Shape;915;p37"/>
          <p:cNvSpPr/>
          <p:nvPr/>
        </p:nvSpPr>
        <p:spPr>
          <a:xfrm>
            <a:off x="4332172" y="2667051"/>
            <a:ext cx="492437" cy="398329"/>
          </a:xfrm>
          <a:custGeom>
            <a:avLst/>
            <a:gdLst/>
            <a:ahLst/>
            <a:cxnLst/>
            <a:rect l="l" t="t" r="r" b="b"/>
            <a:pathLst>
              <a:path w="22532" h="18226" extrusionOk="0">
                <a:moveTo>
                  <a:pt x="7640" y="5499"/>
                </a:moveTo>
                <a:lnTo>
                  <a:pt x="7859" y="5524"/>
                </a:lnTo>
                <a:lnTo>
                  <a:pt x="8078" y="5572"/>
                </a:lnTo>
                <a:lnTo>
                  <a:pt x="8297" y="5645"/>
                </a:lnTo>
                <a:lnTo>
                  <a:pt x="8492" y="5743"/>
                </a:lnTo>
                <a:lnTo>
                  <a:pt x="8662" y="5840"/>
                </a:lnTo>
                <a:lnTo>
                  <a:pt x="8833" y="5986"/>
                </a:lnTo>
                <a:lnTo>
                  <a:pt x="9003" y="6132"/>
                </a:lnTo>
                <a:lnTo>
                  <a:pt x="9125" y="6302"/>
                </a:lnTo>
                <a:lnTo>
                  <a:pt x="9246" y="6473"/>
                </a:lnTo>
                <a:lnTo>
                  <a:pt x="9344" y="6667"/>
                </a:lnTo>
                <a:lnTo>
                  <a:pt x="9417" y="6862"/>
                </a:lnTo>
                <a:lnTo>
                  <a:pt x="9465" y="7081"/>
                </a:lnTo>
                <a:lnTo>
                  <a:pt x="9490" y="7300"/>
                </a:lnTo>
                <a:lnTo>
                  <a:pt x="9514" y="7543"/>
                </a:lnTo>
                <a:lnTo>
                  <a:pt x="9490" y="7762"/>
                </a:lnTo>
                <a:lnTo>
                  <a:pt x="9441" y="7932"/>
                </a:lnTo>
                <a:lnTo>
                  <a:pt x="9392" y="8103"/>
                </a:lnTo>
                <a:lnTo>
                  <a:pt x="9319" y="8249"/>
                </a:lnTo>
                <a:lnTo>
                  <a:pt x="9246" y="8419"/>
                </a:lnTo>
                <a:lnTo>
                  <a:pt x="9149" y="8541"/>
                </a:lnTo>
                <a:lnTo>
                  <a:pt x="9027" y="8687"/>
                </a:lnTo>
                <a:lnTo>
                  <a:pt x="8784" y="8906"/>
                </a:lnTo>
                <a:lnTo>
                  <a:pt x="8516" y="9100"/>
                </a:lnTo>
                <a:lnTo>
                  <a:pt x="8200" y="9246"/>
                </a:lnTo>
                <a:lnTo>
                  <a:pt x="7884" y="9368"/>
                </a:lnTo>
                <a:lnTo>
                  <a:pt x="7543" y="9417"/>
                </a:lnTo>
                <a:lnTo>
                  <a:pt x="7348" y="9441"/>
                </a:lnTo>
                <a:lnTo>
                  <a:pt x="7178" y="9441"/>
                </a:lnTo>
                <a:lnTo>
                  <a:pt x="6984" y="9417"/>
                </a:lnTo>
                <a:lnTo>
                  <a:pt x="6789" y="9368"/>
                </a:lnTo>
                <a:lnTo>
                  <a:pt x="6619" y="9295"/>
                </a:lnTo>
                <a:lnTo>
                  <a:pt x="6448" y="9222"/>
                </a:lnTo>
                <a:lnTo>
                  <a:pt x="6278" y="9149"/>
                </a:lnTo>
                <a:lnTo>
                  <a:pt x="6132" y="9027"/>
                </a:lnTo>
                <a:lnTo>
                  <a:pt x="5986" y="8930"/>
                </a:lnTo>
                <a:lnTo>
                  <a:pt x="5840" y="8784"/>
                </a:lnTo>
                <a:lnTo>
                  <a:pt x="5718" y="8638"/>
                </a:lnTo>
                <a:lnTo>
                  <a:pt x="5621" y="8492"/>
                </a:lnTo>
                <a:lnTo>
                  <a:pt x="5524" y="8322"/>
                </a:lnTo>
                <a:lnTo>
                  <a:pt x="5451" y="8151"/>
                </a:lnTo>
                <a:lnTo>
                  <a:pt x="5402" y="7981"/>
                </a:lnTo>
                <a:lnTo>
                  <a:pt x="5378" y="7786"/>
                </a:lnTo>
                <a:lnTo>
                  <a:pt x="5378" y="7543"/>
                </a:lnTo>
                <a:lnTo>
                  <a:pt x="5402" y="7324"/>
                </a:lnTo>
                <a:lnTo>
                  <a:pt x="5451" y="7130"/>
                </a:lnTo>
                <a:lnTo>
                  <a:pt x="5524" y="6911"/>
                </a:lnTo>
                <a:lnTo>
                  <a:pt x="5621" y="6716"/>
                </a:lnTo>
                <a:lnTo>
                  <a:pt x="5743" y="6521"/>
                </a:lnTo>
                <a:lnTo>
                  <a:pt x="5889" y="6351"/>
                </a:lnTo>
                <a:lnTo>
                  <a:pt x="6035" y="6181"/>
                </a:lnTo>
                <a:lnTo>
                  <a:pt x="6181" y="6035"/>
                </a:lnTo>
                <a:lnTo>
                  <a:pt x="6351" y="5937"/>
                </a:lnTo>
                <a:lnTo>
                  <a:pt x="6521" y="5840"/>
                </a:lnTo>
                <a:lnTo>
                  <a:pt x="6692" y="5743"/>
                </a:lnTo>
                <a:lnTo>
                  <a:pt x="7032" y="5621"/>
                </a:lnTo>
                <a:lnTo>
                  <a:pt x="7421" y="5499"/>
                </a:lnTo>
                <a:close/>
                <a:moveTo>
                  <a:pt x="7665" y="4988"/>
                </a:moveTo>
                <a:lnTo>
                  <a:pt x="7373" y="5013"/>
                </a:lnTo>
                <a:lnTo>
                  <a:pt x="7300" y="5013"/>
                </a:lnTo>
                <a:lnTo>
                  <a:pt x="7251" y="5037"/>
                </a:lnTo>
                <a:lnTo>
                  <a:pt x="7178" y="5110"/>
                </a:lnTo>
                <a:lnTo>
                  <a:pt x="6984" y="5159"/>
                </a:lnTo>
                <a:lnTo>
                  <a:pt x="6789" y="5207"/>
                </a:lnTo>
                <a:lnTo>
                  <a:pt x="6619" y="5280"/>
                </a:lnTo>
                <a:lnTo>
                  <a:pt x="6424" y="5353"/>
                </a:lnTo>
                <a:lnTo>
                  <a:pt x="6083" y="5548"/>
                </a:lnTo>
                <a:lnTo>
                  <a:pt x="5791" y="5791"/>
                </a:lnTo>
                <a:lnTo>
                  <a:pt x="5597" y="5962"/>
                </a:lnTo>
                <a:lnTo>
                  <a:pt x="5426" y="6156"/>
                </a:lnTo>
                <a:lnTo>
                  <a:pt x="5280" y="6400"/>
                </a:lnTo>
                <a:lnTo>
                  <a:pt x="5134" y="6619"/>
                </a:lnTo>
                <a:lnTo>
                  <a:pt x="5037" y="6862"/>
                </a:lnTo>
                <a:lnTo>
                  <a:pt x="4964" y="7130"/>
                </a:lnTo>
                <a:lnTo>
                  <a:pt x="4915" y="7397"/>
                </a:lnTo>
                <a:lnTo>
                  <a:pt x="4891" y="7665"/>
                </a:lnTo>
                <a:lnTo>
                  <a:pt x="4915" y="7908"/>
                </a:lnTo>
                <a:lnTo>
                  <a:pt x="4940" y="8151"/>
                </a:lnTo>
                <a:lnTo>
                  <a:pt x="5013" y="8395"/>
                </a:lnTo>
                <a:lnTo>
                  <a:pt x="5110" y="8614"/>
                </a:lnTo>
                <a:lnTo>
                  <a:pt x="5232" y="8808"/>
                </a:lnTo>
                <a:lnTo>
                  <a:pt x="5378" y="9003"/>
                </a:lnTo>
                <a:lnTo>
                  <a:pt x="5548" y="9173"/>
                </a:lnTo>
                <a:lnTo>
                  <a:pt x="5743" y="9344"/>
                </a:lnTo>
                <a:lnTo>
                  <a:pt x="5937" y="9490"/>
                </a:lnTo>
                <a:lnTo>
                  <a:pt x="6132" y="9611"/>
                </a:lnTo>
                <a:lnTo>
                  <a:pt x="6351" y="9709"/>
                </a:lnTo>
                <a:lnTo>
                  <a:pt x="6594" y="9806"/>
                </a:lnTo>
                <a:lnTo>
                  <a:pt x="6838" y="9855"/>
                </a:lnTo>
                <a:lnTo>
                  <a:pt x="7057" y="9903"/>
                </a:lnTo>
                <a:lnTo>
                  <a:pt x="7300" y="9928"/>
                </a:lnTo>
                <a:lnTo>
                  <a:pt x="7543" y="9903"/>
                </a:lnTo>
                <a:lnTo>
                  <a:pt x="7762" y="9879"/>
                </a:lnTo>
                <a:lnTo>
                  <a:pt x="7981" y="9855"/>
                </a:lnTo>
                <a:lnTo>
                  <a:pt x="8176" y="9782"/>
                </a:lnTo>
                <a:lnTo>
                  <a:pt x="8395" y="9709"/>
                </a:lnTo>
                <a:lnTo>
                  <a:pt x="8589" y="9636"/>
                </a:lnTo>
                <a:lnTo>
                  <a:pt x="8784" y="9514"/>
                </a:lnTo>
                <a:lnTo>
                  <a:pt x="8954" y="9392"/>
                </a:lnTo>
                <a:lnTo>
                  <a:pt x="9125" y="9271"/>
                </a:lnTo>
                <a:lnTo>
                  <a:pt x="9295" y="9125"/>
                </a:lnTo>
                <a:lnTo>
                  <a:pt x="9441" y="8979"/>
                </a:lnTo>
                <a:lnTo>
                  <a:pt x="9563" y="8808"/>
                </a:lnTo>
                <a:lnTo>
                  <a:pt x="9684" y="8614"/>
                </a:lnTo>
                <a:lnTo>
                  <a:pt x="9782" y="8419"/>
                </a:lnTo>
                <a:lnTo>
                  <a:pt x="9855" y="8224"/>
                </a:lnTo>
                <a:lnTo>
                  <a:pt x="9928" y="8030"/>
                </a:lnTo>
                <a:lnTo>
                  <a:pt x="9976" y="7811"/>
                </a:lnTo>
                <a:lnTo>
                  <a:pt x="10001" y="7519"/>
                </a:lnTo>
                <a:lnTo>
                  <a:pt x="10001" y="7227"/>
                </a:lnTo>
                <a:lnTo>
                  <a:pt x="9952" y="6959"/>
                </a:lnTo>
                <a:lnTo>
                  <a:pt x="9903" y="6692"/>
                </a:lnTo>
                <a:lnTo>
                  <a:pt x="9806" y="6448"/>
                </a:lnTo>
                <a:lnTo>
                  <a:pt x="9660" y="6205"/>
                </a:lnTo>
                <a:lnTo>
                  <a:pt x="9514" y="5986"/>
                </a:lnTo>
                <a:lnTo>
                  <a:pt x="9344" y="5767"/>
                </a:lnTo>
                <a:lnTo>
                  <a:pt x="9149" y="5597"/>
                </a:lnTo>
                <a:lnTo>
                  <a:pt x="8930" y="5426"/>
                </a:lnTo>
                <a:lnTo>
                  <a:pt x="8711" y="5280"/>
                </a:lnTo>
                <a:lnTo>
                  <a:pt x="8468" y="5159"/>
                </a:lnTo>
                <a:lnTo>
                  <a:pt x="8200" y="5086"/>
                </a:lnTo>
                <a:lnTo>
                  <a:pt x="7932" y="5013"/>
                </a:lnTo>
                <a:lnTo>
                  <a:pt x="7665" y="4988"/>
                </a:lnTo>
                <a:close/>
                <a:moveTo>
                  <a:pt x="6570" y="414"/>
                </a:moveTo>
                <a:lnTo>
                  <a:pt x="6789" y="438"/>
                </a:lnTo>
                <a:lnTo>
                  <a:pt x="7032" y="438"/>
                </a:lnTo>
                <a:lnTo>
                  <a:pt x="7494" y="462"/>
                </a:lnTo>
                <a:lnTo>
                  <a:pt x="8103" y="487"/>
                </a:lnTo>
                <a:lnTo>
                  <a:pt x="8395" y="511"/>
                </a:lnTo>
                <a:lnTo>
                  <a:pt x="8687" y="511"/>
                </a:lnTo>
                <a:lnTo>
                  <a:pt x="8687" y="681"/>
                </a:lnTo>
                <a:lnTo>
                  <a:pt x="8687" y="852"/>
                </a:lnTo>
                <a:lnTo>
                  <a:pt x="8419" y="754"/>
                </a:lnTo>
                <a:lnTo>
                  <a:pt x="8273" y="730"/>
                </a:lnTo>
                <a:lnTo>
                  <a:pt x="8127" y="706"/>
                </a:lnTo>
                <a:lnTo>
                  <a:pt x="8005" y="706"/>
                </a:lnTo>
                <a:lnTo>
                  <a:pt x="7859" y="730"/>
                </a:lnTo>
                <a:lnTo>
                  <a:pt x="7738" y="779"/>
                </a:lnTo>
                <a:lnTo>
                  <a:pt x="7640" y="876"/>
                </a:lnTo>
                <a:lnTo>
                  <a:pt x="7616" y="925"/>
                </a:lnTo>
                <a:lnTo>
                  <a:pt x="7616" y="949"/>
                </a:lnTo>
                <a:lnTo>
                  <a:pt x="7640" y="998"/>
                </a:lnTo>
                <a:lnTo>
                  <a:pt x="7957" y="998"/>
                </a:lnTo>
                <a:lnTo>
                  <a:pt x="8224" y="1022"/>
                </a:lnTo>
                <a:lnTo>
                  <a:pt x="8468" y="1095"/>
                </a:lnTo>
                <a:lnTo>
                  <a:pt x="8735" y="1192"/>
                </a:lnTo>
                <a:lnTo>
                  <a:pt x="8760" y="1338"/>
                </a:lnTo>
                <a:lnTo>
                  <a:pt x="8565" y="1338"/>
                </a:lnTo>
                <a:lnTo>
                  <a:pt x="7932" y="1290"/>
                </a:lnTo>
                <a:lnTo>
                  <a:pt x="7713" y="1265"/>
                </a:lnTo>
                <a:lnTo>
                  <a:pt x="7616" y="1265"/>
                </a:lnTo>
                <a:lnTo>
                  <a:pt x="7494" y="1314"/>
                </a:lnTo>
                <a:lnTo>
                  <a:pt x="7470" y="1363"/>
                </a:lnTo>
                <a:lnTo>
                  <a:pt x="7470" y="1411"/>
                </a:lnTo>
                <a:lnTo>
                  <a:pt x="7519" y="1509"/>
                </a:lnTo>
                <a:lnTo>
                  <a:pt x="7592" y="1582"/>
                </a:lnTo>
                <a:lnTo>
                  <a:pt x="7689" y="1630"/>
                </a:lnTo>
                <a:lnTo>
                  <a:pt x="7786" y="1655"/>
                </a:lnTo>
                <a:lnTo>
                  <a:pt x="8030" y="1679"/>
                </a:lnTo>
                <a:lnTo>
                  <a:pt x="8224" y="1703"/>
                </a:lnTo>
                <a:lnTo>
                  <a:pt x="8516" y="1752"/>
                </a:lnTo>
                <a:lnTo>
                  <a:pt x="8833" y="1776"/>
                </a:lnTo>
                <a:lnTo>
                  <a:pt x="8881" y="2117"/>
                </a:lnTo>
                <a:lnTo>
                  <a:pt x="8857" y="2117"/>
                </a:lnTo>
                <a:lnTo>
                  <a:pt x="8711" y="2068"/>
                </a:lnTo>
                <a:lnTo>
                  <a:pt x="8565" y="2020"/>
                </a:lnTo>
                <a:lnTo>
                  <a:pt x="8249" y="1995"/>
                </a:lnTo>
                <a:lnTo>
                  <a:pt x="8005" y="1947"/>
                </a:lnTo>
                <a:lnTo>
                  <a:pt x="7713" y="1947"/>
                </a:lnTo>
                <a:lnTo>
                  <a:pt x="7713" y="1995"/>
                </a:lnTo>
                <a:lnTo>
                  <a:pt x="7689" y="2044"/>
                </a:lnTo>
                <a:lnTo>
                  <a:pt x="7762" y="2166"/>
                </a:lnTo>
                <a:lnTo>
                  <a:pt x="7835" y="2239"/>
                </a:lnTo>
                <a:lnTo>
                  <a:pt x="7957" y="2287"/>
                </a:lnTo>
                <a:lnTo>
                  <a:pt x="8078" y="2336"/>
                </a:lnTo>
                <a:lnTo>
                  <a:pt x="8419" y="2409"/>
                </a:lnTo>
                <a:lnTo>
                  <a:pt x="8760" y="2458"/>
                </a:lnTo>
                <a:lnTo>
                  <a:pt x="8833" y="2458"/>
                </a:lnTo>
                <a:lnTo>
                  <a:pt x="8881" y="2433"/>
                </a:lnTo>
                <a:lnTo>
                  <a:pt x="8930" y="2409"/>
                </a:lnTo>
                <a:lnTo>
                  <a:pt x="8954" y="2385"/>
                </a:lnTo>
                <a:lnTo>
                  <a:pt x="9027" y="2506"/>
                </a:lnTo>
                <a:lnTo>
                  <a:pt x="9076" y="2579"/>
                </a:lnTo>
                <a:lnTo>
                  <a:pt x="9125" y="2604"/>
                </a:lnTo>
                <a:lnTo>
                  <a:pt x="9198" y="2628"/>
                </a:lnTo>
                <a:lnTo>
                  <a:pt x="9246" y="2628"/>
                </a:lnTo>
                <a:lnTo>
                  <a:pt x="9490" y="2701"/>
                </a:lnTo>
                <a:lnTo>
                  <a:pt x="9733" y="2798"/>
                </a:lnTo>
                <a:lnTo>
                  <a:pt x="9952" y="2920"/>
                </a:lnTo>
                <a:lnTo>
                  <a:pt x="10171" y="3066"/>
                </a:lnTo>
                <a:lnTo>
                  <a:pt x="10220" y="3090"/>
                </a:lnTo>
                <a:lnTo>
                  <a:pt x="10268" y="3115"/>
                </a:lnTo>
                <a:lnTo>
                  <a:pt x="10390" y="3115"/>
                </a:lnTo>
                <a:lnTo>
                  <a:pt x="10463" y="3042"/>
                </a:lnTo>
                <a:lnTo>
                  <a:pt x="10512" y="2969"/>
                </a:lnTo>
                <a:lnTo>
                  <a:pt x="10633" y="2896"/>
                </a:lnTo>
                <a:lnTo>
                  <a:pt x="10755" y="2823"/>
                </a:lnTo>
                <a:lnTo>
                  <a:pt x="10950" y="2652"/>
                </a:lnTo>
                <a:lnTo>
                  <a:pt x="11412" y="2312"/>
                </a:lnTo>
                <a:lnTo>
                  <a:pt x="11655" y="2166"/>
                </a:lnTo>
                <a:lnTo>
                  <a:pt x="11899" y="2044"/>
                </a:lnTo>
                <a:lnTo>
                  <a:pt x="11972" y="1995"/>
                </a:lnTo>
                <a:lnTo>
                  <a:pt x="11996" y="1947"/>
                </a:lnTo>
                <a:lnTo>
                  <a:pt x="12093" y="2020"/>
                </a:lnTo>
                <a:lnTo>
                  <a:pt x="12385" y="2239"/>
                </a:lnTo>
                <a:lnTo>
                  <a:pt x="12653" y="2458"/>
                </a:lnTo>
                <a:lnTo>
                  <a:pt x="12872" y="2701"/>
                </a:lnTo>
                <a:lnTo>
                  <a:pt x="13091" y="2944"/>
                </a:lnTo>
                <a:lnTo>
                  <a:pt x="13188" y="3066"/>
                </a:lnTo>
                <a:lnTo>
                  <a:pt x="13286" y="3188"/>
                </a:lnTo>
                <a:lnTo>
                  <a:pt x="13115" y="3382"/>
                </a:lnTo>
                <a:lnTo>
                  <a:pt x="12896" y="3188"/>
                </a:lnTo>
                <a:lnTo>
                  <a:pt x="12677" y="2993"/>
                </a:lnTo>
                <a:lnTo>
                  <a:pt x="12580" y="2920"/>
                </a:lnTo>
                <a:lnTo>
                  <a:pt x="12458" y="2871"/>
                </a:lnTo>
                <a:lnTo>
                  <a:pt x="12337" y="2823"/>
                </a:lnTo>
                <a:lnTo>
                  <a:pt x="12215" y="2798"/>
                </a:lnTo>
                <a:lnTo>
                  <a:pt x="12166" y="2823"/>
                </a:lnTo>
                <a:lnTo>
                  <a:pt x="12142" y="2847"/>
                </a:lnTo>
                <a:lnTo>
                  <a:pt x="12118" y="2896"/>
                </a:lnTo>
                <a:lnTo>
                  <a:pt x="12142" y="2944"/>
                </a:lnTo>
                <a:lnTo>
                  <a:pt x="12215" y="3042"/>
                </a:lnTo>
                <a:lnTo>
                  <a:pt x="12288" y="3115"/>
                </a:lnTo>
                <a:lnTo>
                  <a:pt x="12458" y="3261"/>
                </a:lnTo>
                <a:lnTo>
                  <a:pt x="12677" y="3480"/>
                </a:lnTo>
                <a:lnTo>
                  <a:pt x="12896" y="3650"/>
                </a:lnTo>
                <a:lnTo>
                  <a:pt x="12921" y="3650"/>
                </a:lnTo>
                <a:lnTo>
                  <a:pt x="12750" y="3869"/>
                </a:lnTo>
                <a:lnTo>
                  <a:pt x="12653" y="3747"/>
                </a:lnTo>
                <a:lnTo>
                  <a:pt x="12531" y="3626"/>
                </a:lnTo>
                <a:lnTo>
                  <a:pt x="12458" y="3528"/>
                </a:lnTo>
                <a:lnTo>
                  <a:pt x="12361" y="3431"/>
                </a:lnTo>
                <a:lnTo>
                  <a:pt x="12264" y="3334"/>
                </a:lnTo>
                <a:lnTo>
                  <a:pt x="12142" y="3285"/>
                </a:lnTo>
                <a:lnTo>
                  <a:pt x="12118" y="3285"/>
                </a:lnTo>
                <a:lnTo>
                  <a:pt x="12069" y="3309"/>
                </a:lnTo>
                <a:lnTo>
                  <a:pt x="12069" y="3334"/>
                </a:lnTo>
                <a:lnTo>
                  <a:pt x="12069" y="3382"/>
                </a:lnTo>
                <a:lnTo>
                  <a:pt x="12093" y="3504"/>
                </a:lnTo>
                <a:lnTo>
                  <a:pt x="12142" y="3626"/>
                </a:lnTo>
                <a:lnTo>
                  <a:pt x="12288" y="3869"/>
                </a:lnTo>
                <a:lnTo>
                  <a:pt x="12385" y="4039"/>
                </a:lnTo>
                <a:lnTo>
                  <a:pt x="12531" y="4210"/>
                </a:lnTo>
                <a:lnTo>
                  <a:pt x="12434" y="4331"/>
                </a:lnTo>
                <a:lnTo>
                  <a:pt x="12312" y="4526"/>
                </a:lnTo>
                <a:lnTo>
                  <a:pt x="12215" y="4356"/>
                </a:lnTo>
                <a:lnTo>
                  <a:pt x="12069" y="4185"/>
                </a:lnTo>
                <a:lnTo>
                  <a:pt x="11947" y="4015"/>
                </a:lnTo>
                <a:lnTo>
                  <a:pt x="11850" y="3845"/>
                </a:lnTo>
                <a:lnTo>
                  <a:pt x="11801" y="3796"/>
                </a:lnTo>
                <a:lnTo>
                  <a:pt x="11753" y="3772"/>
                </a:lnTo>
                <a:lnTo>
                  <a:pt x="11680" y="3772"/>
                </a:lnTo>
                <a:lnTo>
                  <a:pt x="11631" y="3845"/>
                </a:lnTo>
                <a:lnTo>
                  <a:pt x="11631" y="3966"/>
                </a:lnTo>
                <a:lnTo>
                  <a:pt x="11655" y="4064"/>
                </a:lnTo>
                <a:lnTo>
                  <a:pt x="11704" y="4185"/>
                </a:lnTo>
                <a:lnTo>
                  <a:pt x="11753" y="4283"/>
                </a:lnTo>
                <a:lnTo>
                  <a:pt x="12118" y="4842"/>
                </a:lnTo>
                <a:lnTo>
                  <a:pt x="12166" y="4891"/>
                </a:lnTo>
                <a:lnTo>
                  <a:pt x="12239" y="4915"/>
                </a:lnTo>
                <a:lnTo>
                  <a:pt x="12264" y="4940"/>
                </a:lnTo>
                <a:lnTo>
                  <a:pt x="12288" y="4964"/>
                </a:lnTo>
                <a:lnTo>
                  <a:pt x="12410" y="5232"/>
                </a:lnTo>
                <a:lnTo>
                  <a:pt x="12458" y="5524"/>
                </a:lnTo>
                <a:lnTo>
                  <a:pt x="12483" y="5694"/>
                </a:lnTo>
                <a:lnTo>
                  <a:pt x="12507" y="5864"/>
                </a:lnTo>
                <a:lnTo>
                  <a:pt x="12507" y="6035"/>
                </a:lnTo>
                <a:lnTo>
                  <a:pt x="12531" y="6205"/>
                </a:lnTo>
                <a:lnTo>
                  <a:pt x="12580" y="6278"/>
                </a:lnTo>
                <a:lnTo>
                  <a:pt x="12629" y="6302"/>
                </a:lnTo>
                <a:lnTo>
                  <a:pt x="12702" y="6327"/>
                </a:lnTo>
                <a:lnTo>
                  <a:pt x="12775" y="6327"/>
                </a:lnTo>
                <a:lnTo>
                  <a:pt x="12994" y="6400"/>
                </a:lnTo>
                <a:lnTo>
                  <a:pt x="13213" y="6424"/>
                </a:lnTo>
                <a:lnTo>
                  <a:pt x="13651" y="6473"/>
                </a:lnTo>
                <a:lnTo>
                  <a:pt x="13967" y="6521"/>
                </a:lnTo>
                <a:lnTo>
                  <a:pt x="14283" y="6570"/>
                </a:lnTo>
                <a:lnTo>
                  <a:pt x="14502" y="6643"/>
                </a:lnTo>
                <a:lnTo>
                  <a:pt x="14600" y="6692"/>
                </a:lnTo>
                <a:lnTo>
                  <a:pt x="14697" y="6692"/>
                </a:lnTo>
                <a:lnTo>
                  <a:pt x="14673" y="6959"/>
                </a:lnTo>
                <a:lnTo>
                  <a:pt x="14648" y="7227"/>
                </a:lnTo>
                <a:lnTo>
                  <a:pt x="14673" y="7738"/>
                </a:lnTo>
                <a:lnTo>
                  <a:pt x="14648" y="8176"/>
                </a:lnTo>
                <a:lnTo>
                  <a:pt x="14648" y="8395"/>
                </a:lnTo>
                <a:lnTo>
                  <a:pt x="14673" y="8614"/>
                </a:lnTo>
                <a:lnTo>
                  <a:pt x="14454" y="8638"/>
                </a:lnTo>
                <a:lnTo>
                  <a:pt x="14454" y="8638"/>
                </a:lnTo>
                <a:lnTo>
                  <a:pt x="14478" y="8541"/>
                </a:lnTo>
                <a:lnTo>
                  <a:pt x="14478" y="8443"/>
                </a:lnTo>
                <a:lnTo>
                  <a:pt x="14454" y="8249"/>
                </a:lnTo>
                <a:lnTo>
                  <a:pt x="14405" y="7981"/>
                </a:lnTo>
                <a:lnTo>
                  <a:pt x="14381" y="7884"/>
                </a:lnTo>
                <a:lnTo>
                  <a:pt x="14332" y="7762"/>
                </a:lnTo>
                <a:lnTo>
                  <a:pt x="14308" y="7738"/>
                </a:lnTo>
                <a:lnTo>
                  <a:pt x="14283" y="7713"/>
                </a:lnTo>
                <a:lnTo>
                  <a:pt x="14235" y="7738"/>
                </a:lnTo>
                <a:lnTo>
                  <a:pt x="14210" y="7762"/>
                </a:lnTo>
                <a:lnTo>
                  <a:pt x="14162" y="7884"/>
                </a:lnTo>
                <a:lnTo>
                  <a:pt x="14137" y="7981"/>
                </a:lnTo>
                <a:lnTo>
                  <a:pt x="14113" y="8249"/>
                </a:lnTo>
                <a:lnTo>
                  <a:pt x="14113" y="8468"/>
                </a:lnTo>
                <a:lnTo>
                  <a:pt x="14137" y="8565"/>
                </a:lnTo>
                <a:lnTo>
                  <a:pt x="14186" y="8662"/>
                </a:lnTo>
                <a:lnTo>
                  <a:pt x="13797" y="8687"/>
                </a:lnTo>
                <a:lnTo>
                  <a:pt x="13699" y="8687"/>
                </a:lnTo>
                <a:lnTo>
                  <a:pt x="13748" y="8589"/>
                </a:lnTo>
                <a:lnTo>
                  <a:pt x="13797" y="8346"/>
                </a:lnTo>
                <a:lnTo>
                  <a:pt x="13845" y="8103"/>
                </a:lnTo>
                <a:lnTo>
                  <a:pt x="13870" y="7835"/>
                </a:lnTo>
                <a:lnTo>
                  <a:pt x="13845" y="7762"/>
                </a:lnTo>
                <a:lnTo>
                  <a:pt x="13772" y="7713"/>
                </a:lnTo>
                <a:lnTo>
                  <a:pt x="13699" y="7713"/>
                </a:lnTo>
                <a:lnTo>
                  <a:pt x="13651" y="7762"/>
                </a:lnTo>
                <a:lnTo>
                  <a:pt x="13626" y="7811"/>
                </a:lnTo>
                <a:lnTo>
                  <a:pt x="13480" y="8273"/>
                </a:lnTo>
                <a:lnTo>
                  <a:pt x="13407" y="8492"/>
                </a:lnTo>
                <a:lnTo>
                  <a:pt x="13407" y="8614"/>
                </a:lnTo>
                <a:lnTo>
                  <a:pt x="13407" y="8662"/>
                </a:lnTo>
                <a:lnTo>
                  <a:pt x="13432" y="8711"/>
                </a:lnTo>
                <a:lnTo>
                  <a:pt x="13237" y="8711"/>
                </a:lnTo>
                <a:lnTo>
                  <a:pt x="13042" y="8735"/>
                </a:lnTo>
                <a:lnTo>
                  <a:pt x="13091" y="8443"/>
                </a:lnTo>
                <a:lnTo>
                  <a:pt x="13115" y="8176"/>
                </a:lnTo>
                <a:lnTo>
                  <a:pt x="13091" y="8030"/>
                </a:lnTo>
                <a:lnTo>
                  <a:pt x="13067" y="7908"/>
                </a:lnTo>
                <a:lnTo>
                  <a:pt x="13042" y="7859"/>
                </a:lnTo>
                <a:lnTo>
                  <a:pt x="13018" y="7835"/>
                </a:lnTo>
                <a:lnTo>
                  <a:pt x="12969" y="7835"/>
                </a:lnTo>
                <a:lnTo>
                  <a:pt x="12921" y="7859"/>
                </a:lnTo>
                <a:lnTo>
                  <a:pt x="12848" y="7957"/>
                </a:lnTo>
                <a:lnTo>
                  <a:pt x="12823" y="8054"/>
                </a:lnTo>
                <a:lnTo>
                  <a:pt x="12750" y="8273"/>
                </a:lnTo>
                <a:lnTo>
                  <a:pt x="12604" y="8906"/>
                </a:lnTo>
                <a:lnTo>
                  <a:pt x="12604" y="8954"/>
                </a:lnTo>
                <a:lnTo>
                  <a:pt x="12629" y="9027"/>
                </a:lnTo>
                <a:lnTo>
                  <a:pt x="12507" y="9271"/>
                </a:lnTo>
                <a:lnTo>
                  <a:pt x="12385" y="9514"/>
                </a:lnTo>
                <a:lnTo>
                  <a:pt x="12288" y="9660"/>
                </a:lnTo>
                <a:lnTo>
                  <a:pt x="12191" y="9806"/>
                </a:lnTo>
                <a:lnTo>
                  <a:pt x="11996" y="10049"/>
                </a:lnTo>
                <a:lnTo>
                  <a:pt x="11947" y="10122"/>
                </a:lnTo>
                <a:lnTo>
                  <a:pt x="11947" y="10171"/>
                </a:lnTo>
                <a:lnTo>
                  <a:pt x="11972" y="10244"/>
                </a:lnTo>
                <a:lnTo>
                  <a:pt x="11996" y="10293"/>
                </a:lnTo>
                <a:lnTo>
                  <a:pt x="12045" y="10341"/>
                </a:lnTo>
                <a:lnTo>
                  <a:pt x="12166" y="10341"/>
                </a:lnTo>
                <a:lnTo>
                  <a:pt x="12239" y="10317"/>
                </a:lnTo>
                <a:lnTo>
                  <a:pt x="12337" y="10487"/>
                </a:lnTo>
                <a:lnTo>
                  <a:pt x="12483" y="10633"/>
                </a:lnTo>
                <a:lnTo>
                  <a:pt x="12726" y="10950"/>
                </a:lnTo>
                <a:lnTo>
                  <a:pt x="12994" y="11339"/>
                </a:lnTo>
                <a:lnTo>
                  <a:pt x="13237" y="11728"/>
                </a:lnTo>
                <a:lnTo>
                  <a:pt x="13067" y="11947"/>
                </a:lnTo>
                <a:lnTo>
                  <a:pt x="12872" y="12166"/>
                </a:lnTo>
                <a:lnTo>
                  <a:pt x="12483" y="12556"/>
                </a:lnTo>
                <a:lnTo>
                  <a:pt x="12191" y="12848"/>
                </a:lnTo>
                <a:lnTo>
                  <a:pt x="12045" y="12994"/>
                </a:lnTo>
                <a:lnTo>
                  <a:pt x="11923" y="13164"/>
                </a:lnTo>
                <a:lnTo>
                  <a:pt x="11704" y="13018"/>
                </a:lnTo>
                <a:lnTo>
                  <a:pt x="11874" y="12945"/>
                </a:lnTo>
                <a:lnTo>
                  <a:pt x="12020" y="12848"/>
                </a:lnTo>
                <a:lnTo>
                  <a:pt x="12288" y="12677"/>
                </a:lnTo>
                <a:lnTo>
                  <a:pt x="12337" y="12629"/>
                </a:lnTo>
                <a:lnTo>
                  <a:pt x="12361" y="12580"/>
                </a:lnTo>
                <a:lnTo>
                  <a:pt x="12361" y="12507"/>
                </a:lnTo>
                <a:lnTo>
                  <a:pt x="12337" y="12458"/>
                </a:lnTo>
                <a:lnTo>
                  <a:pt x="12312" y="12434"/>
                </a:lnTo>
                <a:lnTo>
                  <a:pt x="12264" y="12385"/>
                </a:lnTo>
                <a:lnTo>
                  <a:pt x="12191" y="12385"/>
                </a:lnTo>
                <a:lnTo>
                  <a:pt x="12118" y="12410"/>
                </a:lnTo>
                <a:lnTo>
                  <a:pt x="11899" y="12531"/>
                </a:lnTo>
                <a:lnTo>
                  <a:pt x="11655" y="12677"/>
                </a:lnTo>
                <a:lnTo>
                  <a:pt x="11388" y="12799"/>
                </a:lnTo>
                <a:lnTo>
                  <a:pt x="11266" y="12726"/>
                </a:lnTo>
                <a:lnTo>
                  <a:pt x="11315" y="12702"/>
                </a:lnTo>
                <a:lnTo>
                  <a:pt x="11534" y="12556"/>
                </a:lnTo>
                <a:lnTo>
                  <a:pt x="11631" y="12458"/>
                </a:lnTo>
                <a:lnTo>
                  <a:pt x="11704" y="12337"/>
                </a:lnTo>
                <a:lnTo>
                  <a:pt x="11728" y="12288"/>
                </a:lnTo>
                <a:lnTo>
                  <a:pt x="11728" y="12239"/>
                </a:lnTo>
                <a:lnTo>
                  <a:pt x="11704" y="12166"/>
                </a:lnTo>
                <a:lnTo>
                  <a:pt x="11680" y="12118"/>
                </a:lnTo>
                <a:lnTo>
                  <a:pt x="11631" y="12093"/>
                </a:lnTo>
                <a:lnTo>
                  <a:pt x="11582" y="12069"/>
                </a:lnTo>
                <a:lnTo>
                  <a:pt x="11534" y="12069"/>
                </a:lnTo>
                <a:lnTo>
                  <a:pt x="11461" y="12093"/>
                </a:lnTo>
                <a:lnTo>
                  <a:pt x="11290" y="12264"/>
                </a:lnTo>
                <a:lnTo>
                  <a:pt x="11096" y="12410"/>
                </a:lnTo>
                <a:lnTo>
                  <a:pt x="10974" y="12507"/>
                </a:lnTo>
                <a:lnTo>
                  <a:pt x="10731" y="12288"/>
                </a:lnTo>
                <a:lnTo>
                  <a:pt x="10950" y="12142"/>
                </a:lnTo>
                <a:lnTo>
                  <a:pt x="11071" y="12069"/>
                </a:lnTo>
                <a:lnTo>
                  <a:pt x="11193" y="11996"/>
                </a:lnTo>
                <a:lnTo>
                  <a:pt x="11242" y="11947"/>
                </a:lnTo>
                <a:lnTo>
                  <a:pt x="11266" y="11899"/>
                </a:lnTo>
                <a:lnTo>
                  <a:pt x="11290" y="11826"/>
                </a:lnTo>
                <a:lnTo>
                  <a:pt x="11290" y="11753"/>
                </a:lnTo>
                <a:lnTo>
                  <a:pt x="11266" y="11704"/>
                </a:lnTo>
                <a:lnTo>
                  <a:pt x="11217" y="11680"/>
                </a:lnTo>
                <a:lnTo>
                  <a:pt x="11096" y="11680"/>
                </a:lnTo>
                <a:lnTo>
                  <a:pt x="10974" y="11753"/>
                </a:lnTo>
                <a:lnTo>
                  <a:pt x="10877" y="11801"/>
                </a:lnTo>
                <a:lnTo>
                  <a:pt x="10633" y="11947"/>
                </a:lnTo>
                <a:lnTo>
                  <a:pt x="10390" y="12093"/>
                </a:lnTo>
                <a:lnTo>
                  <a:pt x="10293" y="12069"/>
                </a:lnTo>
                <a:lnTo>
                  <a:pt x="10147" y="12069"/>
                </a:lnTo>
                <a:lnTo>
                  <a:pt x="10098" y="12118"/>
                </a:lnTo>
                <a:lnTo>
                  <a:pt x="9952" y="12118"/>
                </a:lnTo>
                <a:lnTo>
                  <a:pt x="9855" y="12191"/>
                </a:lnTo>
                <a:lnTo>
                  <a:pt x="9733" y="12264"/>
                </a:lnTo>
                <a:lnTo>
                  <a:pt x="9587" y="12312"/>
                </a:lnTo>
                <a:lnTo>
                  <a:pt x="9319" y="12385"/>
                </a:lnTo>
                <a:lnTo>
                  <a:pt x="9198" y="12434"/>
                </a:lnTo>
                <a:lnTo>
                  <a:pt x="9100" y="12507"/>
                </a:lnTo>
                <a:lnTo>
                  <a:pt x="8979" y="12507"/>
                </a:lnTo>
                <a:lnTo>
                  <a:pt x="8930" y="12556"/>
                </a:lnTo>
                <a:lnTo>
                  <a:pt x="8906" y="12604"/>
                </a:lnTo>
                <a:lnTo>
                  <a:pt x="8906" y="12629"/>
                </a:lnTo>
                <a:lnTo>
                  <a:pt x="8857" y="12629"/>
                </a:lnTo>
                <a:lnTo>
                  <a:pt x="8735" y="12677"/>
                </a:lnTo>
                <a:lnTo>
                  <a:pt x="8638" y="12726"/>
                </a:lnTo>
                <a:lnTo>
                  <a:pt x="8419" y="12848"/>
                </a:lnTo>
                <a:lnTo>
                  <a:pt x="8297" y="12872"/>
                </a:lnTo>
                <a:lnTo>
                  <a:pt x="8200" y="12896"/>
                </a:lnTo>
                <a:lnTo>
                  <a:pt x="8103" y="12921"/>
                </a:lnTo>
                <a:lnTo>
                  <a:pt x="8005" y="12945"/>
                </a:lnTo>
                <a:lnTo>
                  <a:pt x="7957" y="13018"/>
                </a:lnTo>
                <a:lnTo>
                  <a:pt x="7981" y="13067"/>
                </a:lnTo>
                <a:lnTo>
                  <a:pt x="8030" y="13140"/>
                </a:lnTo>
                <a:lnTo>
                  <a:pt x="8127" y="13188"/>
                </a:lnTo>
                <a:lnTo>
                  <a:pt x="8224" y="13213"/>
                </a:lnTo>
                <a:lnTo>
                  <a:pt x="8346" y="13188"/>
                </a:lnTo>
                <a:lnTo>
                  <a:pt x="8468" y="13164"/>
                </a:lnTo>
                <a:lnTo>
                  <a:pt x="8589" y="13115"/>
                </a:lnTo>
                <a:lnTo>
                  <a:pt x="8833" y="12994"/>
                </a:lnTo>
                <a:lnTo>
                  <a:pt x="8808" y="13115"/>
                </a:lnTo>
                <a:lnTo>
                  <a:pt x="8638" y="13213"/>
                </a:lnTo>
                <a:lnTo>
                  <a:pt x="8443" y="13310"/>
                </a:lnTo>
                <a:lnTo>
                  <a:pt x="8224" y="13383"/>
                </a:lnTo>
                <a:lnTo>
                  <a:pt x="8127" y="13432"/>
                </a:lnTo>
                <a:lnTo>
                  <a:pt x="8054" y="13480"/>
                </a:lnTo>
                <a:lnTo>
                  <a:pt x="8030" y="13553"/>
                </a:lnTo>
                <a:lnTo>
                  <a:pt x="8054" y="13602"/>
                </a:lnTo>
                <a:lnTo>
                  <a:pt x="8103" y="13651"/>
                </a:lnTo>
                <a:lnTo>
                  <a:pt x="8176" y="13675"/>
                </a:lnTo>
                <a:lnTo>
                  <a:pt x="8297" y="13699"/>
                </a:lnTo>
                <a:lnTo>
                  <a:pt x="8443" y="13651"/>
                </a:lnTo>
                <a:lnTo>
                  <a:pt x="8589" y="13626"/>
                </a:lnTo>
                <a:lnTo>
                  <a:pt x="8760" y="13553"/>
                </a:lnTo>
                <a:lnTo>
                  <a:pt x="8711" y="13797"/>
                </a:lnTo>
                <a:lnTo>
                  <a:pt x="8711" y="13821"/>
                </a:lnTo>
                <a:lnTo>
                  <a:pt x="8662" y="13845"/>
                </a:lnTo>
                <a:lnTo>
                  <a:pt x="8419" y="13918"/>
                </a:lnTo>
                <a:lnTo>
                  <a:pt x="8176" y="13991"/>
                </a:lnTo>
                <a:lnTo>
                  <a:pt x="8030" y="14016"/>
                </a:lnTo>
                <a:lnTo>
                  <a:pt x="7957" y="14040"/>
                </a:lnTo>
                <a:lnTo>
                  <a:pt x="7957" y="14089"/>
                </a:lnTo>
                <a:lnTo>
                  <a:pt x="7932" y="14113"/>
                </a:lnTo>
                <a:lnTo>
                  <a:pt x="7932" y="14162"/>
                </a:lnTo>
                <a:lnTo>
                  <a:pt x="7957" y="14186"/>
                </a:lnTo>
                <a:lnTo>
                  <a:pt x="8030" y="14235"/>
                </a:lnTo>
                <a:lnTo>
                  <a:pt x="8127" y="14259"/>
                </a:lnTo>
                <a:lnTo>
                  <a:pt x="8224" y="14283"/>
                </a:lnTo>
                <a:lnTo>
                  <a:pt x="8322" y="14283"/>
                </a:lnTo>
                <a:lnTo>
                  <a:pt x="8419" y="14259"/>
                </a:lnTo>
                <a:lnTo>
                  <a:pt x="8614" y="14210"/>
                </a:lnTo>
                <a:lnTo>
                  <a:pt x="8614" y="14210"/>
                </a:lnTo>
                <a:lnTo>
                  <a:pt x="8589" y="14381"/>
                </a:lnTo>
                <a:lnTo>
                  <a:pt x="8589" y="14575"/>
                </a:lnTo>
                <a:lnTo>
                  <a:pt x="8103" y="14575"/>
                </a:lnTo>
                <a:lnTo>
                  <a:pt x="7616" y="14624"/>
                </a:lnTo>
                <a:lnTo>
                  <a:pt x="6765" y="14624"/>
                </a:lnTo>
                <a:lnTo>
                  <a:pt x="6765" y="14405"/>
                </a:lnTo>
                <a:lnTo>
                  <a:pt x="6740" y="14162"/>
                </a:lnTo>
                <a:lnTo>
                  <a:pt x="6692" y="13748"/>
                </a:lnTo>
                <a:lnTo>
                  <a:pt x="6643" y="13432"/>
                </a:lnTo>
                <a:lnTo>
                  <a:pt x="6570" y="13042"/>
                </a:lnTo>
                <a:lnTo>
                  <a:pt x="6521" y="12848"/>
                </a:lnTo>
                <a:lnTo>
                  <a:pt x="6448" y="12702"/>
                </a:lnTo>
                <a:lnTo>
                  <a:pt x="6351" y="12556"/>
                </a:lnTo>
                <a:lnTo>
                  <a:pt x="6302" y="12531"/>
                </a:lnTo>
                <a:lnTo>
                  <a:pt x="6229" y="12483"/>
                </a:lnTo>
                <a:lnTo>
                  <a:pt x="6156" y="12483"/>
                </a:lnTo>
                <a:lnTo>
                  <a:pt x="6083" y="12507"/>
                </a:lnTo>
                <a:lnTo>
                  <a:pt x="5864" y="12434"/>
                </a:lnTo>
                <a:lnTo>
                  <a:pt x="5670" y="12385"/>
                </a:lnTo>
                <a:lnTo>
                  <a:pt x="5524" y="12312"/>
                </a:lnTo>
                <a:lnTo>
                  <a:pt x="5378" y="12239"/>
                </a:lnTo>
                <a:lnTo>
                  <a:pt x="5232" y="12166"/>
                </a:lnTo>
                <a:lnTo>
                  <a:pt x="5086" y="12118"/>
                </a:lnTo>
                <a:lnTo>
                  <a:pt x="5013" y="12045"/>
                </a:lnTo>
                <a:lnTo>
                  <a:pt x="4940" y="11996"/>
                </a:lnTo>
                <a:lnTo>
                  <a:pt x="4842" y="11996"/>
                </a:lnTo>
                <a:lnTo>
                  <a:pt x="4794" y="12020"/>
                </a:lnTo>
                <a:lnTo>
                  <a:pt x="4745" y="12069"/>
                </a:lnTo>
                <a:lnTo>
                  <a:pt x="4429" y="11923"/>
                </a:lnTo>
                <a:lnTo>
                  <a:pt x="4210" y="11826"/>
                </a:lnTo>
                <a:lnTo>
                  <a:pt x="4112" y="11801"/>
                </a:lnTo>
                <a:lnTo>
                  <a:pt x="4064" y="11801"/>
                </a:lnTo>
                <a:lnTo>
                  <a:pt x="4015" y="11826"/>
                </a:lnTo>
                <a:lnTo>
                  <a:pt x="3966" y="11850"/>
                </a:lnTo>
                <a:lnTo>
                  <a:pt x="3966" y="11899"/>
                </a:lnTo>
                <a:lnTo>
                  <a:pt x="3966" y="11947"/>
                </a:lnTo>
                <a:lnTo>
                  <a:pt x="3991" y="12020"/>
                </a:lnTo>
                <a:lnTo>
                  <a:pt x="4088" y="12093"/>
                </a:lnTo>
                <a:lnTo>
                  <a:pt x="4307" y="12239"/>
                </a:lnTo>
                <a:lnTo>
                  <a:pt x="4477" y="12361"/>
                </a:lnTo>
                <a:lnTo>
                  <a:pt x="4356" y="12507"/>
                </a:lnTo>
                <a:lnTo>
                  <a:pt x="4331" y="12434"/>
                </a:lnTo>
                <a:lnTo>
                  <a:pt x="4283" y="12385"/>
                </a:lnTo>
                <a:lnTo>
                  <a:pt x="4185" y="12337"/>
                </a:lnTo>
                <a:lnTo>
                  <a:pt x="4088" y="12337"/>
                </a:lnTo>
                <a:lnTo>
                  <a:pt x="3942" y="12312"/>
                </a:lnTo>
                <a:lnTo>
                  <a:pt x="3820" y="12264"/>
                </a:lnTo>
                <a:lnTo>
                  <a:pt x="3723" y="12191"/>
                </a:lnTo>
                <a:lnTo>
                  <a:pt x="3601" y="12118"/>
                </a:lnTo>
                <a:lnTo>
                  <a:pt x="3504" y="12045"/>
                </a:lnTo>
                <a:lnTo>
                  <a:pt x="3382" y="11996"/>
                </a:lnTo>
                <a:lnTo>
                  <a:pt x="3334" y="11996"/>
                </a:lnTo>
                <a:lnTo>
                  <a:pt x="3309" y="12020"/>
                </a:lnTo>
                <a:lnTo>
                  <a:pt x="3285" y="12045"/>
                </a:lnTo>
                <a:lnTo>
                  <a:pt x="3285" y="12142"/>
                </a:lnTo>
                <a:lnTo>
                  <a:pt x="3309" y="12215"/>
                </a:lnTo>
                <a:lnTo>
                  <a:pt x="3334" y="12288"/>
                </a:lnTo>
                <a:lnTo>
                  <a:pt x="3382" y="12337"/>
                </a:lnTo>
                <a:lnTo>
                  <a:pt x="3504" y="12458"/>
                </a:lnTo>
                <a:lnTo>
                  <a:pt x="3650" y="12556"/>
                </a:lnTo>
                <a:lnTo>
                  <a:pt x="3747" y="12629"/>
                </a:lnTo>
                <a:lnTo>
                  <a:pt x="3869" y="12677"/>
                </a:lnTo>
                <a:lnTo>
                  <a:pt x="4015" y="12702"/>
                </a:lnTo>
                <a:lnTo>
                  <a:pt x="4137" y="12702"/>
                </a:lnTo>
                <a:lnTo>
                  <a:pt x="3820" y="12969"/>
                </a:lnTo>
                <a:lnTo>
                  <a:pt x="3796" y="12921"/>
                </a:lnTo>
                <a:lnTo>
                  <a:pt x="3772" y="12872"/>
                </a:lnTo>
                <a:lnTo>
                  <a:pt x="3723" y="12848"/>
                </a:lnTo>
                <a:lnTo>
                  <a:pt x="3650" y="12823"/>
                </a:lnTo>
                <a:lnTo>
                  <a:pt x="3553" y="12823"/>
                </a:lnTo>
                <a:lnTo>
                  <a:pt x="3480" y="12799"/>
                </a:lnTo>
                <a:lnTo>
                  <a:pt x="3334" y="12702"/>
                </a:lnTo>
                <a:lnTo>
                  <a:pt x="3188" y="12580"/>
                </a:lnTo>
                <a:lnTo>
                  <a:pt x="3163" y="12556"/>
                </a:lnTo>
                <a:lnTo>
                  <a:pt x="3115" y="12531"/>
                </a:lnTo>
                <a:lnTo>
                  <a:pt x="3066" y="12507"/>
                </a:lnTo>
                <a:lnTo>
                  <a:pt x="3017" y="12483"/>
                </a:lnTo>
                <a:lnTo>
                  <a:pt x="2993" y="12483"/>
                </a:lnTo>
                <a:lnTo>
                  <a:pt x="2969" y="12507"/>
                </a:lnTo>
                <a:lnTo>
                  <a:pt x="2944" y="12604"/>
                </a:lnTo>
                <a:lnTo>
                  <a:pt x="2944" y="12677"/>
                </a:lnTo>
                <a:lnTo>
                  <a:pt x="2944" y="12726"/>
                </a:lnTo>
                <a:lnTo>
                  <a:pt x="2969" y="12799"/>
                </a:lnTo>
                <a:lnTo>
                  <a:pt x="3017" y="12872"/>
                </a:lnTo>
                <a:lnTo>
                  <a:pt x="3115" y="12969"/>
                </a:lnTo>
                <a:lnTo>
                  <a:pt x="3285" y="13115"/>
                </a:lnTo>
                <a:lnTo>
                  <a:pt x="3382" y="13164"/>
                </a:lnTo>
                <a:lnTo>
                  <a:pt x="3504" y="13213"/>
                </a:lnTo>
                <a:lnTo>
                  <a:pt x="3309" y="13310"/>
                </a:lnTo>
                <a:lnTo>
                  <a:pt x="3261" y="13286"/>
                </a:lnTo>
                <a:lnTo>
                  <a:pt x="2896" y="12969"/>
                </a:lnTo>
                <a:lnTo>
                  <a:pt x="2531" y="12629"/>
                </a:lnTo>
                <a:lnTo>
                  <a:pt x="2214" y="12312"/>
                </a:lnTo>
                <a:lnTo>
                  <a:pt x="2068" y="12118"/>
                </a:lnTo>
                <a:lnTo>
                  <a:pt x="1947" y="11947"/>
                </a:lnTo>
                <a:lnTo>
                  <a:pt x="2093" y="11777"/>
                </a:lnTo>
                <a:lnTo>
                  <a:pt x="2214" y="11607"/>
                </a:lnTo>
                <a:lnTo>
                  <a:pt x="2433" y="11242"/>
                </a:lnTo>
                <a:lnTo>
                  <a:pt x="2798" y="10779"/>
                </a:lnTo>
                <a:lnTo>
                  <a:pt x="3139" y="10317"/>
                </a:lnTo>
                <a:lnTo>
                  <a:pt x="3163" y="10293"/>
                </a:lnTo>
                <a:lnTo>
                  <a:pt x="3236" y="10244"/>
                </a:lnTo>
                <a:lnTo>
                  <a:pt x="3285" y="10147"/>
                </a:lnTo>
                <a:lnTo>
                  <a:pt x="3285" y="10074"/>
                </a:lnTo>
                <a:lnTo>
                  <a:pt x="3261" y="10025"/>
                </a:lnTo>
                <a:lnTo>
                  <a:pt x="3212" y="9976"/>
                </a:lnTo>
                <a:lnTo>
                  <a:pt x="3090" y="9855"/>
                </a:lnTo>
                <a:lnTo>
                  <a:pt x="2969" y="9709"/>
                </a:lnTo>
                <a:lnTo>
                  <a:pt x="2750" y="9441"/>
                </a:lnTo>
                <a:lnTo>
                  <a:pt x="2628" y="9246"/>
                </a:lnTo>
                <a:lnTo>
                  <a:pt x="2628" y="9222"/>
                </a:lnTo>
                <a:lnTo>
                  <a:pt x="2628" y="9149"/>
                </a:lnTo>
                <a:lnTo>
                  <a:pt x="2604" y="9076"/>
                </a:lnTo>
                <a:lnTo>
                  <a:pt x="2579" y="9003"/>
                </a:lnTo>
                <a:lnTo>
                  <a:pt x="2506" y="8954"/>
                </a:lnTo>
                <a:lnTo>
                  <a:pt x="2409" y="8930"/>
                </a:lnTo>
                <a:lnTo>
                  <a:pt x="1460" y="8881"/>
                </a:lnTo>
                <a:lnTo>
                  <a:pt x="998" y="8808"/>
                </a:lnTo>
                <a:lnTo>
                  <a:pt x="754" y="8784"/>
                </a:lnTo>
                <a:lnTo>
                  <a:pt x="535" y="8711"/>
                </a:lnTo>
                <a:lnTo>
                  <a:pt x="535" y="8614"/>
                </a:lnTo>
                <a:lnTo>
                  <a:pt x="511" y="8492"/>
                </a:lnTo>
                <a:lnTo>
                  <a:pt x="462" y="8273"/>
                </a:lnTo>
                <a:lnTo>
                  <a:pt x="462" y="7908"/>
                </a:lnTo>
                <a:lnTo>
                  <a:pt x="462" y="7567"/>
                </a:lnTo>
                <a:lnTo>
                  <a:pt x="511" y="7105"/>
                </a:lnTo>
                <a:lnTo>
                  <a:pt x="535" y="6862"/>
                </a:lnTo>
                <a:lnTo>
                  <a:pt x="535" y="6740"/>
                </a:lnTo>
                <a:lnTo>
                  <a:pt x="511" y="6619"/>
                </a:lnTo>
                <a:lnTo>
                  <a:pt x="681" y="6570"/>
                </a:lnTo>
                <a:lnTo>
                  <a:pt x="1046" y="6497"/>
                </a:lnTo>
                <a:lnTo>
                  <a:pt x="949" y="6643"/>
                </a:lnTo>
                <a:lnTo>
                  <a:pt x="876" y="6789"/>
                </a:lnTo>
                <a:lnTo>
                  <a:pt x="754" y="7105"/>
                </a:lnTo>
                <a:lnTo>
                  <a:pt x="754" y="7203"/>
                </a:lnTo>
                <a:lnTo>
                  <a:pt x="779" y="7227"/>
                </a:lnTo>
                <a:lnTo>
                  <a:pt x="803" y="7276"/>
                </a:lnTo>
                <a:lnTo>
                  <a:pt x="876" y="7324"/>
                </a:lnTo>
                <a:lnTo>
                  <a:pt x="973" y="7324"/>
                </a:lnTo>
                <a:lnTo>
                  <a:pt x="1022" y="7300"/>
                </a:lnTo>
                <a:lnTo>
                  <a:pt x="1046" y="7276"/>
                </a:lnTo>
                <a:lnTo>
                  <a:pt x="1095" y="7203"/>
                </a:lnTo>
                <a:lnTo>
                  <a:pt x="1168" y="6984"/>
                </a:lnTo>
                <a:lnTo>
                  <a:pt x="1265" y="6765"/>
                </a:lnTo>
                <a:lnTo>
                  <a:pt x="1338" y="6619"/>
                </a:lnTo>
                <a:lnTo>
                  <a:pt x="1436" y="6448"/>
                </a:lnTo>
                <a:lnTo>
                  <a:pt x="1606" y="6424"/>
                </a:lnTo>
                <a:lnTo>
                  <a:pt x="1509" y="6570"/>
                </a:lnTo>
                <a:lnTo>
                  <a:pt x="1436" y="6740"/>
                </a:lnTo>
                <a:lnTo>
                  <a:pt x="1387" y="6911"/>
                </a:lnTo>
                <a:lnTo>
                  <a:pt x="1338" y="7057"/>
                </a:lnTo>
                <a:lnTo>
                  <a:pt x="1338" y="7105"/>
                </a:lnTo>
                <a:lnTo>
                  <a:pt x="1363" y="7154"/>
                </a:lnTo>
                <a:lnTo>
                  <a:pt x="1387" y="7203"/>
                </a:lnTo>
                <a:lnTo>
                  <a:pt x="1436" y="7251"/>
                </a:lnTo>
                <a:lnTo>
                  <a:pt x="1484" y="7276"/>
                </a:lnTo>
                <a:lnTo>
                  <a:pt x="1557" y="7276"/>
                </a:lnTo>
                <a:lnTo>
                  <a:pt x="1630" y="7227"/>
                </a:lnTo>
                <a:lnTo>
                  <a:pt x="1679" y="7178"/>
                </a:lnTo>
                <a:lnTo>
                  <a:pt x="1679" y="7154"/>
                </a:lnTo>
                <a:lnTo>
                  <a:pt x="1728" y="6935"/>
                </a:lnTo>
                <a:lnTo>
                  <a:pt x="1801" y="6716"/>
                </a:lnTo>
                <a:lnTo>
                  <a:pt x="1898" y="6570"/>
                </a:lnTo>
                <a:lnTo>
                  <a:pt x="1947" y="6424"/>
                </a:lnTo>
                <a:lnTo>
                  <a:pt x="2093" y="6424"/>
                </a:lnTo>
                <a:lnTo>
                  <a:pt x="2044" y="6546"/>
                </a:lnTo>
                <a:lnTo>
                  <a:pt x="1947" y="6813"/>
                </a:lnTo>
                <a:lnTo>
                  <a:pt x="1922" y="6935"/>
                </a:lnTo>
                <a:lnTo>
                  <a:pt x="1898" y="7057"/>
                </a:lnTo>
                <a:lnTo>
                  <a:pt x="1922" y="7105"/>
                </a:lnTo>
                <a:lnTo>
                  <a:pt x="1947" y="7154"/>
                </a:lnTo>
                <a:lnTo>
                  <a:pt x="2020" y="7203"/>
                </a:lnTo>
                <a:lnTo>
                  <a:pt x="2117" y="7203"/>
                </a:lnTo>
                <a:lnTo>
                  <a:pt x="2166" y="7178"/>
                </a:lnTo>
                <a:lnTo>
                  <a:pt x="2190" y="7130"/>
                </a:lnTo>
                <a:lnTo>
                  <a:pt x="2239" y="6935"/>
                </a:lnTo>
                <a:lnTo>
                  <a:pt x="2287" y="6716"/>
                </a:lnTo>
                <a:lnTo>
                  <a:pt x="2336" y="6546"/>
                </a:lnTo>
                <a:lnTo>
                  <a:pt x="2360" y="6400"/>
                </a:lnTo>
                <a:lnTo>
                  <a:pt x="2482" y="6375"/>
                </a:lnTo>
                <a:lnTo>
                  <a:pt x="2531" y="6351"/>
                </a:lnTo>
                <a:lnTo>
                  <a:pt x="2579" y="6302"/>
                </a:lnTo>
                <a:lnTo>
                  <a:pt x="2604" y="6254"/>
                </a:lnTo>
                <a:lnTo>
                  <a:pt x="2604" y="6205"/>
                </a:lnTo>
                <a:lnTo>
                  <a:pt x="2652" y="6132"/>
                </a:lnTo>
                <a:lnTo>
                  <a:pt x="2677" y="6059"/>
                </a:lnTo>
                <a:lnTo>
                  <a:pt x="2677" y="5913"/>
                </a:lnTo>
                <a:lnTo>
                  <a:pt x="2701" y="5767"/>
                </a:lnTo>
                <a:lnTo>
                  <a:pt x="2798" y="5499"/>
                </a:lnTo>
                <a:lnTo>
                  <a:pt x="2993" y="4964"/>
                </a:lnTo>
                <a:lnTo>
                  <a:pt x="3090" y="4891"/>
                </a:lnTo>
                <a:lnTo>
                  <a:pt x="3139" y="4794"/>
                </a:lnTo>
                <a:lnTo>
                  <a:pt x="3139" y="4745"/>
                </a:lnTo>
                <a:lnTo>
                  <a:pt x="3139" y="4696"/>
                </a:lnTo>
                <a:lnTo>
                  <a:pt x="3115" y="4648"/>
                </a:lnTo>
                <a:lnTo>
                  <a:pt x="3066" y="4575"/>
                </a:lnTo>
                <a:lnTo>
                  <a:pt x="2750" y="4234"/>
                </a:lnTo>
                <a:lnTo>
                  <a:pt x="2433" y="3893"/>
                </a:lnTo>
                <a:lnTo>
                  <a:pt x="2117" y="3528"/>
                </a:lnTo>
                <a:lnTo>
                  <a:pt x="1801" y="3188"/>
                </a:lnTo>
                <a:lnTo>
                  <a:pt x="1971" y="3042"/>
                </a:lnTo>
                <a:lnTo>
                  <a:pt x="2141" y="2871"/>
                </a:lnTo>
                <a:lnTo>
                  <a:pt x="2433" y="2506"/>
                </a:lnTo>
                <a:lnTo>
                  <a:pt x="2604" y="2336"/>
                </a:lnTo>
                <a:lnTo>
                  <a:pt x="2774" y="2166"/>
                </a:lnTo>
                <a:lnTo>
                  <a:pt x="2944" y="2044"/>
                </a:lnTo>
                <a:lnTo>
                  <a:pt x="3163" y="1947"/>
                </a:lnTo>
                <a:lnTo>
                  <a:pt x="3236" y="1922"/>
                </a:lnTo>
                <a:lnTo>
                  <a:pt x="3261" y="1922"/>
                </a:lnTo>
                <a:lnTo>
                  <a:pt x="3115" y="2020"/>
                </a:lnTo>
                <a:lnTo>
                  <a:pt x="2993" y="2117"/>
                </a:lnTo>
                <a:lnTo>
                  <a:pt x="2847" y="2263"/>
                </a:lnTo>
                <a:lnTo>
                  <a:pt x="2725" y="2409"/>
                </a:lnTo>
                <a:lnTo>
                  <a:pt x="2701" y="2506"/>
                </a:lnTo>
                <a:lnTo>
                  <a:pt x="2701" y="2579"/>
                </a:lnTo>
                <a:lnTo>
                  <a:pt x="2701" y="2652"/>
                </a:lnTo>
                <a:lnTo>
                  <a:pt x="2750" y="2701"/>
                </a:lnTo>
                <a:lnTo>
                  <a:pt x="2798" y="2725"/>
                </a:lnTo>
                <a:lnTo>
                  <a:pt x="2871" y="2725"/>
                </a:lnTo>
                <a:lnTo>
                  <a:pt x="2944" y="2677"/>
                </a:lnTo>
                <a:lnTo>
                  <a:pt x="2993" y="2628"/>
                </a:lnTo>
                <a:lnTo>
                  <a:pt x="3090" y="2506"/>
                </a:lnTo>
                <a:lnTo>
                  <a:pt x="3212" y="2360"/>
                </a:lnTo>
                <a:lnTo>
                  <a:pt x="3358" y="2239"/>
                </a:lnTo>
                <a:lnTo>
                  <a:pt x="3553" y="2117"/>
                </a:lnTo>
                <a:lnTo>
                  <a:pt x="3626" y="2166"/>
                </a:lnTo>
                <a:lnTo>
                  <a:pt x="3504" y="2263"/>
                </a:lnTo>
                <a:lnTo>
                  <a:pt x="3407" y="2336"/>
                </a:lnTo>
                <a:lnTo>
                  <a:pt x="3285" y="2458"/>
                </a:lnTo>
                <a:lnTo>
                  <a:pt x="3188" y="2579"/>
                </a:lnTo>
                <a:lnTo>
                  <a:pt x="3115" y="2725"/>
                </a:lnTo>
                <a:lnTo>
                  <a:pt x="3090" y="2798"/>
                </a:lnTo>
                <a:lnTo>
                  <a:pt x="3090" y="2871"/>
                </a:lnTo>
                <a:lnTo>
                  <a:pt x="3115" y="2920"/>
                </a:lnTo>
                <a:lnTo>
                  <a:pt x="3139" y="2944"/>
                </a:lnTo>
                <a:lnTo>
                  <a:pt x="3212" y="2969"/>
                </a:lnTo>
                <a:lnTo>
                  <a:pt x="3285" y="2969"/>
                </a:lnTo>
                <a:lnTo>
                  <a:pt x="3358" y="2944"/>
                </a:lnTo>
                <a:lnTo>
                  <a:pt x="3431" y="2847"/>
                </a:lnTo>
                <a:lnTo>
                  <a:pt x="3480" y="2750"/>
                </a:lnTo>
                <a:lnTo>
                  <a:pt x="3577" y="2652"/>
                </a:lnTo>
                <a:lnTo>
                  <a:pt x="3674" y="2555"/>
                </a:lnTo>
                <a:lnTo>
                  <a:pt x="3869" y="2360"/>
                </a:lnTo>
                <a:lnTo>
                  <a:pt x="3966" y="2433"/>
                </a:lnTo>
                <a:lnTo>
                  <a:pt x="4112" y="2506"/>
                </a:lnTo>
                <a:lnTo>
                  <a:pt x="3893" y="2628"/>
                </a:lnTo>
                <a:lnTo>
                  <a:pt x="3699" y="2750"/>
                </a:lnTo>
                <a:lnTo>
                  <a:pt x="3553" y="2871"/>
                </a:lnTo>
                <a:lnTo>
                  <a:pt x="3407" y="3017"/>
                </a:lnTo>
                <a:lnTo>
                  <a:pt x="3334" y="3115"/>
                </a:lnTo>
                <a:lnTo>
                  <a:pt x="3309" y="3188"/>
                </a:lnTo>
                <a:lnTo>
                  <a:pt x="3309" y="3285"/>
                </a:lnTo>
                <a:lnTo>
                  <a:pt x="3334" y="3382"/>
                </a:lnTo>
                <a:lnTo>
                  <a:pt x="3382" y="3431"/>
                </a:lnTo>
                <a:lnTo>
                  <a:pt x="3455" y="3455"/>
                </a:lnTo>
                <a:lnTo>
                  <a:pt x="3528" y="3431"/>
                </a:lnTo>
                <a:lnTo>
                  <a:pt x="3577" y="3382"/>
                </a:lnTo>
                <a:lnTo>
                  <a:pt x="3674" y="3261"/>
                </a:lnTo>
                <a:lnTo>
                  <a:pt x="3747" y="3139"/>
                </a:lnTo>
                <a:lnTo>
                  <a:pt x="3869" y="3042"/>
                </a:lnTo>
                <a:lnTo>
                  <a:pt x="3991" y="2969"/>
                </a:lnTo>
                <a:lnTo>
                  <a:pt x="4185" y="2847"/>
                </a:lnTo>
                <a:lnTo>
                  <a:pt x="4380" y="2701"/>
                </a:lnTo>
                <a:lnTo>
                  <a:pt x="4623" y="2871"/>
                </a:lnTo>
                <a:lnTo>
                  <a:pt x="4356" y="3066"/>
                </a:lnTo>
                <a:lnTo>
                  <a:pt x="4234" y="3139"/>
                </a:lnTo>
                <a:lnTo>
                  <a:pt x="4088" y="3261"/>
                </a:lnTo>
                <a:lnTo>
                  <a:pt x="3966" y="3382"/>
                </a:lnTo>
                <a:lnTo>
                  <a:pt x="3942" y="3455"/>
                </a:lnTo>
                <a:lnTo>
                  <a:pt x="3918" y="3528"/>
                </a:lnTo>
                <a:lnTo>
                  <a:pt x="3942" y="3577"/>
                </a:lnTo>
                <a:lnTo>
                  <a:pt x="3966" y="3601"/>
                </a:lnTo>
                <a:lnTo>
                  <a:pt x="4015" y="3626"/>
                </a:lnTo>
                <a:lnTo>
                  <a:pt x="4064" y="3626"/>
                </a:lnTo>
                <a:lnTo>
                  <a:pt x="4112" y="3601"/>
                </a:lnTo>
                <a:lnTo>
                  <a:pt x="4161" y="3553"/>
                </a:lnTo>
                <a:lnTo>
                  <a:pt x="4258" y="3480"/>
                </a:lnTo>
                <a:lnTo>
                  <a:pt x="4380" y="3358"/>
                </a:lnTo>
                <a:lnTo>
                  <a:pt x="4526" y="3261"/>
                </a:lnTo>
                <a:lnTo>
                  <a:pt x="4842" y="3042"/>
                </a:lnTo>
                <a:lnTo>
                  <a:pt x="4891" y="3066"/>
                </a:lnTo>
                <a:lnTo>
                  <a:pt x="4964" y="3090"/>
                </a:lnTo>
                <a:lnTo>
                  <a:pt x="5037" y="3090"/>
                </a:lnTo>
                <a:lnTo>
                  <a:pt x="5110" y="3042"/>
                </a:lnTo>
                <a:lnTo>
                  <a:pt x="5159" y="2993"/>
                </a:lnTo>
                <a:lnTo>
                  <a:pt x="5378" y="2896"/>
                </a:lnTo>
                <a:lnTo>
                  <a:pt x="5645" y="2798"/>
                </a:lnTo>
                <a:lnTo>
                  <a:pt x="6156" y="2652"/>
                </a:lnTo>
                <a:lnTo>
                  <a:pt x="6229" y="2604"/>
                </a:lnTo>
                <a:lnTo>
                  <a:pt x="6278" y="2531"/>
                </a:lnTo>
                <a:lnTo>
                  <a:pt x="6302" y="2506"/>
                </a:lnTo>
                <a:lnTo>
                  <a:pt x="6351" y="2360"/>
                </a:lnTo>
                <a:lnTo>
                  <a:pt x="6400" y="2214"/>
                </a:lnTo>
                <a:lnTo>
                  <a:pt x="6424" y="1922"/>
                </a:lnTo>
                <a:lnTo>
                  <a:pt x="6473" y="1314"/>
                </a:lnTo>
                <a:lnTo>
                  <a:pt x="6546" y="876"/>
                </a:lnTo>
                <a:lnTo>
                  <a:pt x="6570" y="633"/>
                </a:lnTo>
                <a:lnTo>
                  <a:pt x="6570" y="535"/>
                </a:lnTo>
                <a:lnTo>
                  <a:pt x="6570" y="414"/>
                </a:lnTo>
                <a:close/>
                <a:moveTo>
                  <a:pt x="17519" y="12093"/>
                </a:moveTo>
                <a:lnTo>
                  <a:pt x="17544" y="12142"/>
                </a:lnTo>
                <a:lnTo>
                  <a:pt x="17592" y="12191"/>
                </a:lnTo>
                <a:lnTo>
                  <a:pt x="17665" y="12215"/>
                </a:lnTo>
                <a:lnTo>
                  <a:pt x="17738" y="12215"/>
                </a:lnTo>
                <a:lnTo>
                  <a:pt x="18030" y="12239"/>
                </a:lnTo>
                <a:lnTo>
                  <a:pt x="18322" y="12312"/>
                </a:lnTo>
                <a:lnTo>
                  <a:pt x="18590" y="12434"/>
                </a:lnTo>
                <a:lnTo>
                  <a:pt x="18712" y="12507"/>
                </a:lnTo>
                <a:lnTo>
                  <a:pt x="18809" y="12604"/>
                </a:lnTo>
                <a:lnTo>
                  <a:pt x="18906" y="12702"/>
                </a:lnTo>
                <a:lnTo>
                  <a:pt x="18979" y="12799"/>
                </a:lnTo>
                <a:lnTo>
                  <a:pt x="19052" y="12921"/>
                </a:lnTo>
                <a:lnTo>
                  <a:pt x="19101" y="13042"/>
                </a:lnTo>
                <a:lnTo>
                  <a:pt x="19125" y="13188"/>
                </a:lnTo>
                <a:lnTo>
                  <a:pt x="19150" y="13334"/>
                </a:lnTo>
                <a:lnTo>
                  <a:pt x="19150" y="13480"/>
                </a:lnTo>
                <a:lnTo>
                  <a:pt x="19125" y="13651"/>
                </a:lnTo>
                <a:lnTo>
                  <a:pt x="19052" y="13870"/>
                </a:lnTo>
                <a:lnTo>
                  <a:pt x="18955" y="14089"/>
                </a:lnTo>
                <a:lnTo>
                  <a:pt x="18809" y="14283"/>
                </a:lnTo>
                <a:lnTo>
                  <a:pt x="18663" y="14454"/>
                </a:lnTo>
                <a:lnTo>
                  <a:pt x="18493" y="14624"/>
                </a:lnTo>
                <a:lnTo>
                  <a:pt x="18298" y="14770"/>
                </a:lnTo>
                <a:lnTo>
                  <a:pt x="18103" y="14867"/>
                </a:lnTo>
                <a:lnTo>
                  <a:pt x="17884" y="14965"/>
                </a:lnTo>
                <a:lnTo>
                  <a:pt x="17738" y="14989"/>
                </a:lnTo>
                <a:lnTo>
                  <a:pt x="17446" y="14989"/>
                </a:lnTo>
                <a:lnTo>
                  <a:pt x="17300" y="14965"/>
                </a:lnTo>
                <a:lnTo>
                  <a:pt x="17154" y="14916"/>
                </a:lnTo>
                <a:lnTo>
                  <a:pt x="17033" y="14843"/>
                </a:lnTo>
                <a:lnTo>
                  <a:pt x="16911" y="14746"/>
                </a:lnTo>
                <a:lnTo>
                  <a:pt x="16814" y="14648"/>
                </a:lnTo>
                <a:lnTo>
                  <a:pt x="16619" y="14429"/>
                </a:lnTo>
                <a:lnTo>
                  <a:pt x="16449" y="14186"/>
                </a:lnTo>
                <a:lnTo>
                  <a:pt x="16351" y="13894"/>
                </a:lnTo>
                <a:lnTo>
                  <a:pt x="16303" y="13626"/>
                </a:lnTo>
                <a:lnTo>
                  <a:pt x="16303" y="13456"/>
                </a:lnTo>
                <a:lnTo>
                  <a:pt x="16303" y="13286"/>
                </a:lnTo>
                <a:lnTo>
                  <a:pt x="16351" y="13115"/>
                </a:lnTo>
                <a:lnTo>
                  <a:pt x="16424" y="12969"/>
                </a:lnTo>
                <a:lnTo>
                  <a:pt x="16497" y="12823"/>
                </a:lnTo>
                <a:lnTo>
                  <a:pt x="16595" y="12677"/>
                </a:lnTo>
                <a:lnTo>
                  <a:pt x="16692" y="12556"/>
                </a:lnTo>
                <a:lnTo>
                  <a:pt x="16814" y="12434"/>
                </a:lnTo>
                <a:lnTo>
                  <a:pt x="16960" y="12312"/>
                </a:lnTo>
                <a:lnTo>
                  <a:pt x="17130" y="12215"/>
                </a:lnTo>
                <a:lnTo>
                  <a:pt x="17300" y="12142"/>
                </a:lnTo>
                <a:lnTo>
                  <a:pt x="17495" y="12093"/>
                </a:lnTo>
                <a:close/>
                <a:moveTo>
                  <a:pt x="7008" y="0"/>
                </a:moveTo>
                <a:lnTo>
                  <a:pt x="6692" y="24"/>
                </a:lnTo>
                <a:lnTo>
                  <a:pt x="6521" y="73"/>
                </a:lnTo>
                <a:lnTo>
                  <a:pt x="6375" y="122"/>
                </a:lnTo>
                <a:lnTo>
                  <a:pt x="6327" y="146"/>
                </a:lnTo>
                <a:lnTo>
                  <a:pt x="6302" y="170"/>
                </a:lnTo>
                <a:lnTo>
                  <a:pt x="6278" y="219"/>
                </a:lnTo>
                <a:lnTo>
                  <a:pt x="6278" y="268"/>
                </a:lnTo>
                <a:lnTo>
                  <a:pt x="6205" y="365"/>
                </a:lnTo>
                <a:lnTo>
                  <a:pt x="6156" y="462"/>
                </a:lnTo>
                <a:lnTo>
                  <a:pt x="6108" y="608"/>
                </a:lnTo>
                <a:lnTo>
                  <a:pt x="6083" y="730"/>
                </a:lnTo>
                <a:lnTo>
                  <a:pt x="6035" y="1265"/>
                </a:lnTo>
                <a:lnTo>
                  <a:pt x="5937" y="1776"/>
                </a:lnTo>
                <a:lnTo>
                  <a:pt x="5913" y="2020"/>
                </a:lnTo>
                <a:lnTo>
                  <a:pt x="5913" y="2287"/>
                </a:lnTo>
                <a:lnTo>
                  <a:pt x="5670" y="2360"/>
                </a:lnTo>
                <a:lnTo>
                  <a:pt x="5451" y="2458"/>
                </a:lnTo>
                <a:lnTo>
                  <a:pt x="4988" y="2677"/>
                </a:lnTo>
                <a:lnTo>
                  <a:pt x="4161" y="2093"/>
                </a:lnTo>
                <a:lnTo>
                  <a:pt x="3966" y="1947"/>
                </a:lnTo>
                <a:lnTo>
                  <a:pt x="3723" y="1776"/>
                </a:lnTo>
                <a:lnTo>
                  <a:pt x="3601" y="1703"/>
                </a:lnTo>
                <a:lnTo>
                  <a:pt x="3480" y="1630"/>
                </a:lnTo>
                <a:lnTo>
                  <a:pt x="3334" y="1606"/>
                </a:lnTo>
                <a:lnTo>
                  <a:pt x="3236" y="1606"/>
                </a:lnTo>
                <a:lnTo>
                  <a:pt x="3163" y="1557"/>
                </a:lnTo>
                <a:lnTo>
                  <a:pt x="3042" y="1557"/>
                </a:lnTo>
                <a:lnTo>
                  <a:pt x="2944" y="1606"/>
                </a:lnTo>
                <a:lnTo>
                  <a:pt x="2823" y="1679"/>
                </a:lnTo>
                <a:lnTo>
                  <a:pt x="2604" y="1825"/>
                </a:lnTo>
                <a:lnTo>
                  <a:pt x="2409" y="1995"/>
                </a:lnTo>
                <a:lnTo>
                  <a:pt x="2239" y="2190"/>
                </a:lnTo>
                <a:lnTo>
                  <a:pt x="1849" y="2604"/>
                </a:lnTo>
                <a:lnTo>
                  <a:pt x="1655" y="2798"/>
                </a:lnTo>
                <a:lnTo>
                  <a:pt x="1484" y="3042"/>
                </a:lnTo>
                <a:lnTo>
                  <a:pt x="1436" y="3066"/>
                </a:lnTo>
                <a:lnTo>
                  <a:pt x="1387" y="3115"/>
                </a:lnTo>
                <a:lnTo>
                  <a:pt x="1363" y="3163"/>
                </a:lnTo>
                <a:lnTo>
                  <a:pt x="1387" y="3236"/>
                </a:lnTo>
                <a:lnTo>
                  <a:pt x="1509" y="3455"/>
                </a:lnTo>
                <a:lnTo>
                  <a:pt x="1655" y="3650"/>
                </a:lnTo>
                <a:lnTo>
                  <a:pt x="1971" y="4039"/>
                </a:lnTo>
                <a:lnTo>
                  <a:pt x="2287" y="4477"/>
                </a:lnTo>
                <a:lnTo>
                  <a:pt x="2482" y="4672"/>
                </a:lnTo>
                <a:lnTo>
                  <a:pt x="2652" y="4867"/>
                </a:lnTo>
                <a:lnTo>
                  <a:pt x="2531" y="5061"/>
                </a:lnTo>
                <a:lnTo>
                  <a:pt x="2433" y="5280"/>
                </a:lnTo>
                <a:lnTo>
                  <a:pt x="2312" y="5597"/>
                </a:lnTo>
                <a:lnTo>
                  <a:pt x="2263" y="5791"/>
                </a:lnTo>
                <a:lnTo>
                  <a:pt x="2263" y="5962"/>
                </a:lnTo>
                <a:lnTo>
                  <a:pt x="1995" y="5962"/>
                </a:lnTo>
                <a:lnTo>
                  <a:pt x="1703" y="5986"/>
                </a:lnTo>
                <a:lnTo>
                  <a:pt x="1192" y="6083"/>
                </a:lnTo>
                <a:lnTo>
                  <a:pt x="973" y="6108"/>
                </a:lnTo>
                <a:lnTo>
                  <a:pt x="706" y="6181"/>
                </a:lnTo>
                <a:lnTo>
                  <a:pt x="584" y="6229"/>
                </a:lnTo>
                <a:lnTo>
                  <a:pt x="462" y="6278"/>
                </a:lnTo>
                <a:lnTo>
                  <a:pt x="365" y="6351"/>
                </a:lnTo>
                <a:lnTo>
                  <a:pt x="292" y="6424"/>
                </a:lnTo>
                <a:lnTo>
                  <a:pt x="243" y="6448"/>
                </a:lnTo>
                <a:lnTo>
                  <a:pt x="195" y="6473"/>
                </a:lnTo>
                <a:lnTo>
                  <a:pt x="146" y="6570"/>
                </a:lnTo>
                <a:lnTo>
                  <a:pt x="97" y="6692"/>
                </a:lnTo>
                <a:lnTo>
                  <a:pt x="73" y="6935"/>
                </a:lnTo>
                <a:lnTo>
                  <a:pt x="0" y="7738"/>
                </a:lnTo>
                <a:lnTo>
                  <a:pt x="0" y="8005"/>
                </a:lnTo>
                <a:lnTo>
                  <a:pt x="0" y="8346"/>
                </a:lnTo>
                <a:lnTo>
                  <a:pt x="24" y="8492"/>
                </a:lnTo>
                <a:lnTo>
                  <a:pt x="73" y="8638"/>
                </a:lnTo>
                <a:lnTo>
                  <a:pt x="122" y="8760"/>
                </a:lnTo>
                <a:lnTo>
                  <a:pt x="243" y="8833"/>
                </a:lnTo>
                <a:lnTo>
                  <a:pt x="219" y="8906"/>
                </a:lnTo>
                <a:lnTo>
                  <a:pt x="243" y="8954"/>
                </a:lnTo>
                <a:lnTo>
                  <a:pt x="268" y="9003"/>
                </a:lnTo>
                <a:lnTo>
                  <a:pt x="316" y="9027"/>
                </a:lnTo>
                <a:lnTo>
                  <a:pt x="560" y="9125"/>
                </a:lnTo>
                <a:lnTo>
                  <a:pt x="779" y="9198"/>
                </a:lnTo>
                <a:lnTo>
                  <a:pt x="1046" y="9246"/>
                </a:lnTo>
                <a:lnTo>
                  <a:pt x="1290" y="9271"/>
                </a:lnTo>
                <a:lnTo>
                  <a:pt x="1801" y="9344"/>
                </a:lnTo>
                <a:lnTo>
                  <a:pt x="2312" y="9368"/>
                </a:lnTo>
                <a:lnTo>
                  <a:pt x="2385" y="9538"/>
                </a:lnTo>
                <a:lnTo>
                  <a:pt x="2458" y="9660"/>
                </a:lnTo>
                <a:lnTo>
                  <a:pt x="2628" y="9952"/>
                </a:lnTo>
                <a:lnTo>
                  <a:pt x="2847" y="10195"/>
                </a:lnTo>
                <a:lnTo>
                  <a:pt x="2652" y="10366"/>
                </a:lnTo>
                <a:lnTo>
                  <a:pt x="2506" y="10560"/>
                </a:lnTo>
                <a:lnTo>
                  <a:pt x="2190" y="10925"/>
                </a:lnTo>
                <a:lnTo>
                  <a:pt x="1849" y="11363"/>
                </a:lnTo>
                <a:lnTo>
                  <a:pt x="1679" y="11558"/>
                </a:lnTo>
                <a:lnTo>
                  <a:pt x="1630" y="11680"/>
                </a:lnTo>
                <a:lnTo>
                  <a:pt x="1582" y="11777"/>
                </a:lnTo>
                <a:lnTo>
                  <a:pt x="1582" y="11850"/>
                </a:lnTo>
                <a:lnTo>
                  <a:pt x="1606" y="11923"/>
                </a:lnTo>
                <a:lnTo>
                  <a:pt x="1606" y="12045"/>
                </a:lnTo>
                <a:lnTo>
                  <a:pt x="1630" y="12166"/>
                </a:lnTo>
                <a:lnTo>
                  <a:pt x="1679" y="12264"/>
                </a:lnTo>
                <a:lnTo>
                  <a:pt x="1752" y="12385"/>
                </a:lnTo>
                <a:lnTo>
                  <a:pt x="1922" y="12604"/>
                </a:lnTo>
                <a:lnTo>
                  <a:pt x="2093" y="12775"/>
                </a:lnTo>
                <a:lnTo>
                  <a:pt x="2312" y="13018"/>
                </a:lnTo>
                <a:lnTo>
                  <a:pt x="2531" y="13237"/>
                </a:lnTo>
                <a:lnTo>
                  <a:pt x="2798" y="13456"/>
                </a:lnTo>
                <a:lnTo>
                  <a:pt x="3042" y="13651"/>
                </a:lnTo>
                <a:lnTo>
                  <a:pt x="3090" y="13699"/>
                </a:lnTo>
                <a:lnTo>
                  <a:pt x="3139" y="13699"/>
                </a:lnTo>
                <a:lnTo>
                  <a:pt x="3236" y="13675"/>
                </a:lnTo>
                <a:lnTo>
                  <a:pt x="3358" y="13699"/>
                </a:lnTo>
                <a:lnTo>
                  <a:pt x="3455" y="13675"/>
                </a:lnTo>
                <a:lnTo>
                  <a:pt x="3577" y="13651"/>
                </a:lnTo>
                <a:lnTo>
                  <a:pt x="3699" y="13602"/>
                </a:lnTo>
                <a:lnTo>
                  <a:pt x="3918" y="13456"/>
                </a:lnTo>
                <a:lnTo>
                  <a:pt x="4088" y="13334"/>
                </a:lnTo>
                <a:lnTo>
                  <a:pt x="4331" y="13140"/>
                </a:lnTo>
                <a:lnTo>
                  <a:pt x="4575" y="12921"/>
                </a:lnTo>
                <a:lnTo>
                  <a:pt x="5013" y="12434"/>
                </a:lnTo>
                <a:lnTo>
                  <a:pt x="5110" y="12531"/>
                </a:lnTo>
                <a:lnTo>
                  <a:pt x="5232" y="12580"/>
                </a:lnTo>
                <a:lnTo>
                  <a:pt x="5451" y="12677"/>
                </a:lnTo>
                <a:lnTo>
                  <a:pt x="5767" y="12823"/>
                </a:lnTo>
                <a:lnTo>
                  <a:pt x="5937" y="12872"/>
                </a:lnTo>
                <a:lnTo>
                  <a:pt x="6108" y="12896"/>
                </a:lnTo>
                <a:lnTo>
                  <a:pt x="6156" y="13091"/>
                </a:lnTo>
                <a:lnTo>
                  <a:pt x="6181" y="13261"/>
                </a:lnTo>
                <a:lnTo>
                  <a:pt x="6254" y="13651"/>
                </a:lnTo>
                <a:lnTo>
                  <a:pt x="6302" y="14040"/>
                </a:lnTo>
                <a:lnTo>
                  <a:pt x="6302" y="14259"/>
                </a:lnTo>
                <a:lnTo>
                  <a:pt x="6302" y="14502"/>
                </a:lnTo>
                <a:lnTo>
                  <a:pt x="6327" y="14600"/>
                </a:lnTo>
                <a:lnTo>
                  <a:pt x="6351" y="14721"/>
                </a:lnTo>
                <a:lnTo>
                  <a:pt x="6400" y="14794"/>
                </a:lnTo>
                <a:lnTo>
                  <a:pt x="6473" y="14867"/>
                </a:lnTo>
                <a:lnTo>
                  <a:pt x="6497" y="14892"/>
                </a:lnTo>
                <a:lnTo>
                  <a:pt x="6521" y="14940"/>
                </a:lnTo>
                <a:lnTo>
                  <a:pt x="6619" y="14989"/>
                </a:lnTo>
                <a:lnTo>
                  <a:pt x="6716" y="15038"/>
                </a:lnTo>
                <a:lnTo>
                  <a:pt x="6838" y="15062"/>
                </a:lnTo>
                <a:lnTo>
                  <a:pt x="6959" y="15086"/>
                </a:lnTo>
                <a:lnTo>
                  <a:pt x="7203" y="15086"/>
                </a:lnTo>
                <a:lnTo>
                  <a:pt x="7421" y="15062"/>
                </a:lnTo>
                <a:lnTo>
                  <a:pt x="8030" y="15038"/>
                </a:lnTo>
                <a:lnTo>
                  <a:pt x="8638" y="15038"/>
                </a:lnTo>
                <a:lnTo>
                  <a:pt x="8735" y="15013"/>
                </a:lnTo>
                <a:lnTo>
                  <a:pt x="8808" y="14965"/>
                </a:lnTo>
                <a:lnTo>
                  <a:pt x="8857" y="14867"/>
                </a:lnTo>
                <a:lnTo>
                  <a:pt x="8881" y="14794"/>
                </a:lnTo>
                <a:lnTo>
                  <a:pt x="8906" y="14770"/>
                </a:lnTo>
                <a:lnTo>
                  <a:pt x="8979" y="14673"/>
                </a:lnTo>
                <a:lnTo>
                  <a:pt x="9027" y="14551"/>
                </a:lnTo>
                <a:lnTo>
                  <a:pt x="9100" y="14283"/>
                </a:lnTo>
                <a:lnTo>
                  <a:pt x="9149" y="13772"/>
                </a:lnTo>
                <a:lnTo>
                  <a:pt x="9222" y="13286"/>
                </a:lnTo>
                <a:lnTo>
                  <a:pt x="9246" y="13042"/>
                </a:lnTo>
                <a:lnTo>
                  <a:pt x="9246" y="12799"/>
                </a:lnTo>
                <a:lnTo>
                  <a:pt x="9514" y="12799"/>
                </a:lnTo>
                <a:lnTo>
                  <a:pt x="9757" y="12726"/>
                </a:lnTo>
                <a:lnTo>
                  <a:pt x="10001" y="12629"/>
                </a:lnTo>
                <a:lnTo>
                  <a:pt x="10122" y="12556"/>
                </a:lnTo>
                <a:lnTo>
                  <a:pt x="10220" y="12483"/>
                </a:lnTo>
                <a:lnTo>
                  <a:pt x="10341" y="12604"/>
                </a:lnTo>
                <a:lnTo>
                  <a:pt x="10487" y="12726"/>
                </a:lnTo>
                <a:lnTo>
                  <a:pt x="10779" y="12945"/>
                </a:lnTo>
                <a:lnTo>
                  <a:pt x="11290" y="13310"/>
                </a:lnTo>
                <a:lnTo>
                  <a:pt x="11826" y="13675"/>
                </a:lnTo>
                <a:lnTo>
                  <a:pt x="11874" y="13699"/>
                </a:lnTo>
                <a:lnTo>
                  <a:pt x="11947" y="13724"/>
                </a:lnTo>
                <a:lnTo>
                  <a:pt x="11996" y="13699"/>
                </a:lnTo>
                <a:lnTo>
                  <a:pt x="12045" y="13675"/>
                </a:lnTo>
                <a:lnTo>
                  <a:pt x="12142" y="13602"/>
                </a:lnTo>
                <a:lnTo>
                  <a:pt x="12166" y="13480"/>
                </a:lnTo>
                <a:lnTo>
                  <a:pt x="12361" y="13334"/>
                </a:lnTo>
                <a:lnTo>
                  <a:pt x="12531" y="13164"/>
                </a:lnTo>
                <a:lnTo>
                  <a:pt x="12872" y="12799"/>
                </a:lnTo>
                <a:lnTo>
                  <a:pt x="13286" y="12385"/>
                </a:lnTo>
                <a:lnTo>
                  <a:pt x="13480" y="12166"/>
                </a:lnTo>
                <a:lnTo>
                  <a:pt x="13675" y="11947"/>
                </a:lnTo>
                <a:lnTo>
                  <a:pt x="13699" y="11874"/>
                </a:lnTo>
                <a:lnTo>
                  <a:pt x="13699" y="11801"/>
                </a:lnTo>
                <a:lnTo>
                  <a:pt x="13724" y="11704"/>
                </a:lnTo>
                <a:lnTo>
                  <a:pt x="13699" y="11607"/>
                </a:lnTo>
                <a:lnTo>
                  <a:pt x="13553" y="11363"/>
                </a:lnTo>
                <a:lnTo>
                  <a:pt x="13407" y="11120"/>
                </a:lnTo>
                <a:lnTo>
                  <a:pt x="13067" y="10682"/>
                </a:lnTo>
                <a:lnTo>
                  <a:pt x="12945" y="10512"/>
                </a:lnTo>
                <a:lnTo>
                  <a:pt x="12799" y="10341"/>
                </a:lnTo>
                <a:lnTo>
                  <a:pt x="12629" y="10195"/>
                </a:lnTo>
                <a:lnTo>
                  <a:pt x="12458" y="10074"/>
                </a:lnTo>
                <a:lnTo>
                  <a:pt x="12604" y="9855"/>
                </a:lnTo>
                <a:lnTo>
                  <a:pt x="12750" y="9611"/>
                </a:lnTo>
                <a:lnTo>
                  <a:pt x="12823" y="9368"/>
                </a:lnTo>
                <a:lnTo>
                  <a:pt x="12872" y="9125"/>
                </a:lnTo>
                <a:lnTo>
                  <a:pt x="12994" y="9149"/>
                </a:lnTo>
                <a:lnTo>
                  <a:pt x="13091" y="9173"/>
                </a:lnTo>
                <a:lnTo>
                  <a:pt x="13334" y="9173"/>
                </a:lnTo>
                <a:lnTo>
                  <a:pt x="13797" y="9149"/>
                </a:lnTo>
                <a:lnTo>
                  <a:pt x="14283" y="9125"/>
                </a:lnTo>
                <a:lnTo>
                  <a:pt x="14794" y="9076"/>
                </a:lnTo>
                <a:lnTo>
                  <a:pt x="14867" y="9052"/>
                </a:lnTo>
                <a:lnTo>
                  <a:pt x="14916" y="9003"/>
                </a:lnTo>
                <a:lnTo>
                  <a:pt x="14940" y="8954"/>
                </a:lnTo>
                <a:lnTo>
                  <a:pt x="14965" y="8906"/>
                </a:lnTo>
                <a:lnTo>
                  <a:pt x="15038" y="8881"/>
                </a:lnTo>
                <a:lnTo>
                  <a:pt x="15086" y="8833"/>
                </a:lnTo>
                <a:lnTo>
                  <a:pt x="15135" y="8760"/>
                </a:lnTo>
                <a:lnTo>
                  <a:pt x="15135" y="8687"/>
                </a:lnTo>
                <a:lnTo>
                  <a:pt x="15135" y="7689"/>
                </a:lnTo>
                <a:lnTo>
                  <a:pt x="15135" y="7203"/>
                </a:lnTo>
                <a:lnTo>
                  <a:pt x="15086" y="6716"/>
                </a:lnTo>
                <a:lnTo>
                  <a:pt x="15062" y="6643"/>
                </a:lnTo>
                <a:lnTo>
                  <a:pt x="15013" y="6570"/>
                </a:lnTo>
                <a:lnTo>
                  <a:pt x="14940" y="6546"/>
                </a:lnTo>
                <a:lnTo>
                  <a:pt x="14867" y="6521"/>
                </a:lnTo>
                <a:lnTo>
                  <a:pt x="14819" y="6400"/>
                </a:lnTo>
                <a:lnTo>
                  <a:pt x="14746" y="6302"/>
                </a:lnTo>
                <a:lnTo>
                  <a:pt x="14648" y="6229"/>
                </a:lnTo>
                <a:lnTo>
                  <a:pt x="14527" y="6181"/>
                </a:lnTo>
                <a:lnTo>
                  <a:pt x="14259" y="6108"/>
                </a:lnTo>
                <a:lnTo>
                  <a:pt x="14016" y="6083"/>
                </a:lnTo>
                <a:lnTo>
                  <a:pt x="13480" y="6010"/>
                </a:lnTo>
                <a:lnTo>
                  <a:pt x="13213" y="5986"/>
                </a:lnTo>
                <a:lnTo>
                  <a:pt x="12921" y="5986"/>
                </a:lnTo>
                <a:lnTo>
                  <a:pt x="12896" y="5694"/>
                </a:lnTo>
                <a:lnTo>
                  <a:pt x="12848" y="5426"/>
                </a:lnTo>
                <a:lnTo>
                  <a:pt x="12823" y="5256"/>
                </a:lnTo>
                <a:lnTo>
                  <a:pt x="12775" y="5086"/>
                </a:lnTo>
                <a:lnTo>
                  <a:pt x="12702" y="4915"/>
                </a:lnTo>
                <a:lnTo>
                  <a:pt x="12629" y="4769"/>
                </a:lnTo>
                <a:lnTo>
                  <a:pt x="12750" y="4599"/>
                </a:lnTo>
                <a:lnTo>
                  <a:pt x="12848" y="4453"/>
                </a:lnTo>
                <a:lnTo>
                  <a:pt x="13213" y="3918"/>
                </a:lnTo>
                <a:lnTo>
                  <a:pt x="13432" y="3650"/>
                </a:lnTo>
                <a:lnTo>
                  <a:pt x="13651" y="3407"/>
                </a:lnTo>
                <a:lnTo>
                  <a:pt x="13699" y="3309"/>
                </a:lnTo>
                <a:lnTo>
                  <a:pt x="13699" y="3261"/>
                </a:lnTo>
                <a:lnTo>
                  <a:pt x="13699" y="3212"/>
                </a:lnTo>
                <a:lnTo>
                  <a:pt x="13675" y="3139"/>
                </a:lnTo>
                <a:lnTo>
                  <a:pt x="13699" y="3090"/>
                </a:lnTo>
                <a:lnTo>
                  <a:pt x="13675" y="3017"/>
                </a:lnTo>
                <a:lnTo>
                  <a:pt x="13675" y="2944"/>
                </a:lnTo>
                <a:lnTo>
                  <a:pt x="13602" y="2847"/>
                </a:lnTo>
                <a:lnTo>
                  <a:pt x="13407" y="2628"/>
                </a:lnTo>
                <a:lnTo>
                  <a:pt x="13164" y="2360"/>
                </a:lnTo>
                <a:lnTo>
                  <a:pt x="12896" y="2093"/>
                </a:lnTo>
                <a:lnTo>
                  <a:pt x="12702" y="1922"/>
                </a:lnTo>
                <a:lnTo>
                  <a:pt x="12434" y="1728"/>
                </a:lnTo>
                <a:lnTo>
                  <a:pt x="12312" y="1655"/>
                </a:lnTo>
                <a:lnTo>
                  <a:pt x="12166" y="1582"/>
                </a:lnTo>
                <a:lnTo>
                  <a:pt x="12020" y="1557"/>
                </a:lnTo>
                <a:lnTo>
                  <a:pt x="11899" y="1582"/>
                </a:lnTo>
                <a:lnTo>
                  <a:pt x="11850" y="1582"/>
                </a:lnTo>
                <a:lnTo>
                  <a:pt x="11777" y="1606"/>
                </a:lnTo>
                <a:lnTo>
                  <a:pt x="11534" y="1728"/>
                </a:lnTo>
                <a:lnTo>
                  <a:pt x="11290" y="1874"/>
                </a:lnTo>
                <a:lnTo>
                  <a:pt x="10828" y="2190"/>
                </a:lnTo>
                <a:lnTo>
                  <a:pt x="10560" y="2385"/>
                </a:lnTo>
                <a:lnTo>
                  <a:pt x="10414" y="2506"/>
                </a:lnTo>
                <a:lnTo>
                  <a:pt x="10293" y="2628"/>
                </a:lnTo>
                <a:lnTo>
                  <a:pt x="10098" y="2506"/>
                </a:lnTo>
                <a:lnTo>
                  <a:pt x="9879" y="2409"/>
                </a:lnTo>
                <a:lnTo>
                  <a:pt x="9636" y="2336"/>
                </a:lnTo>
                <a:lnTo>
                  <a:pt x="9417" y="2312"/>
                </a:lnTo>
                <a:lnTo>
                  <a:pt x="9392" y="2287"/>
                </a:lnTo>
                <a:lnTo>
                  <a:pt x="9295" y="1995"/>
                </a:lnTo>
                <a:lnTo>
                  <a:pt x="9246" y="1703"/>
                </a:lnTo>
                <a:lnTo>
                  <a:pt x="9246" y="1679"/>
                </a:lnTo>
                <a:lnTo>
                  <a:pt x="9271" y="1630"/>
                </a:lnTo>
                <a:lnTo>
                  <a:pt x="9271" y="1606"/>
                </a:lnTo>
                <a:lnTo>
                  <a:pt x="9198" y="1484"/>
                </a:lnTo>
                <a:lnTo>
                  <a:pt x="9149" y="949"/>
                </a:lnTo>
                <a:lnTo>
                  <a:pt x="9125" y="681"/>
                </a:lnTo>
                <a:lnTo>
                  <a:pt x="9052" y="438"/>
                </a:lnTo>
                <a:lnTo>
                  <a:pt x="9100" y="389"/>
                </a:lnTo>
                <a:lnTo>
                  <a:pt x="9100" y="341"/>
                </a:lnTo>
                <a:lnTo>
                  <a:pt x="9125" y="292"/>
                </a:lnTo>
                <a:lnTo>
                  <a:pt x="9100" y="243"/>
                </a:lnTo>
                <a:lnTo>
                  <a:pt x="9076" y="170"/>
                </a:lnTo>
                <a:lnTo>
                  <a:pt x="9052" y="146"/>
                </a:lnTo>
                <a:lnTo>
                  <a:pt x="9003" y="97"/>
                </a:lnTo>
                <a:lnTo>
                  <a:pt x="8930" y="97"/>
                </a:lnTo>
                <a:lnTo>
                  <a:pt x="8614" y="49"/>
                </a:lnTo>
                <a:lnTo>
                  <a:pt x="8297" y="49"/>
                </a:lnTo>
                <a:lnTo>
                  <a:pt x="7665" y="24"/>
                </a:lnTo>
                <a:lnTo>
                  <a:pt x="7348" y="24"/>
                </a:lnTo>
                <a:lnTo>
                  <a:pt x="7008" y="0"/>
                </a:lnTo>
                <a:close/>
                <a:moveTo>
                  <a:pt x="17471" y="11655"/>
                </a:moveTo>
                <a:lnTo>
                  <a:pt x="17300" y="11704"/>
                </a:lnTo>
                <a:lnTo>
                  <a:pt x="16960" y="11801"/>
                </a:lnTo>
                <a:lnTo>
                  <a:pt x="16692" y="11923"/>
                </a:lnTo>
                <a:lnTo>
                  <a:pt x="16522" y="12045"/>
                </a:lnTo>
                <a:lnTo>
                  <a:pt x="16351" y="12191"/>
                </a:lnTo>
                <a:lnTo>
                  <a:pt x="16205" y="12385"/>
                </a:lnTo>
                <a:lnTo>
                  <a:pt x="16084" y="12556"/>
                </a:lnTo>
                <a:lnTo>
                  <a:pt x="15986" y="12750"/>
                </a:lnTo>
                <a:lnTo>
                  <a:pt x="15913" y="12969"/>
                </a:lnTo>
                <a:lnTo>
                  <a:pt x="15865" y="13188"/>
                </a:lnTo>
                <a:lnTo>
                  <a:pt x="15816" y="13407"/>
                </a:lnTo>
                <a:lnTo>
                  <a:pt x="15816" y="13602"/>
                </a:lnTo>
                <a:lnTo>
                  <a:pt x="15816" y="13797"/>
                </a:lnTo>
                <a:lnTo>
                  <a:pt x="15865" y="13991"/>
                </a:lnTo>
                <a:lnTo>
                  <a:pt x="15913" y="14186"/>
                </a:lnTo>
                <a:lnTo>
                  <a:pt x="16011" y="14381"/>
                </a:lnTo>
                <a:lnTo>
                  <a:pt x="16108" y="14551"/>
                </a:lnTo>
                <a:lnTo>
                  <a:pt x="16230" y="14721"/>
                </a:lnTo>
                <a:lnTo>
                  <a:pt x="16351" y="14892"/>
                </a:lnTo>
                <a:lnTo>
                  <a:pt x="16497" y="15038"/>
                </a:lnTo>
                <a:lnTo>
                  <a:pt x="16668" y="15159"/>
                </a:lnTo>
                <a:lnTo>
                  <a:pt x="16838" y="15257"/>
                </a:lnTo>
                <a:lnTo>
                  <a:pt x="17008" y="15354"/>
                </a:lnTo>
                <a:lnTo>
                  <a:pt x="17203" y="15427"/>
                </a:lnTo>
                <a:lnTo>
                  <a:pt x="17398" y="15476"/>
                </a:lnTo>
                <a:lnTo>
                  <a:pt x="17787" y="15476"/>
                </a:lnTo>
                <a:lnTo>
                  <a:pt x="17957" y="15427"/>
                </a:lnTo>
                <a:lnTo>
                  <a:pt x="18128" y="15403"/>
                </a:lnTo>
                <a:lnTo>
                  <a:pt x="18420" y="15257"/>
                </a:lnTo>
                <a:lnTo>
                  <a:pt x="18712" y="15086"/>
                </a:lnTo>
                <a:lnTo>
                  <a:pt x="18955" y="14867"/>
                </a:lnTo>
                <a:lnTo>
                  <a:pt x="19174" y="14600"/>
                </a:lnTo>
                <a:lnTo>
                  <a:pt x="19369" y="14308"/>
                </a:lnTo>
                <a:lnTo>
                  <a:pt x="19515" y="14016"/>
                </a:lnTo>
                <a:lnTo>
                  <a:pt x="19612" y="13699"/>
                </a:lnTo>
                <a:lnTo>
                  <a:pt x="19636" y="13505"/>
                </a:lnTo>
                <a:lnTo>
                  <a:pt x="19661" y="13286"/>
                </a:lnTo>
                <a:lnTo>
                  <a:pt x="19636" y="13115"/>
                </a:lnTo>
                <a:lnTo>
                  <a:pt x="19588" y="12921"/>
                </a:lnTo>
                <a:lnTo>
                  <a:pt x="19539" y="12775"/>
                </a:lnTo>
                <a:lnTo>
                  <a:pt x="19466" y="12604"/>
                </a:lnTo>
                <a:lnTo>
                  <a:pt x="19344" y="12458"/>
                </a:lnTo>
                <a:lnTo>
                  <a:pt x="19247" y="12337"/>
                </a:lnTo>
                <a:lnTo>
                  <a:pt x="19101" y="12215"/>
                </a:lnTo>
                <a:lnTo>
                  <a:pt x="18979" y="12093"/>
                </a:lnTo>
                <a:lnTo>
                  <a:pt x="18809" y="11996"/>
                </a:lnTo>
                <a:lnTo>
                  <a:pt x="18639" y="11923"/>
                </a:lnTo>
                <a:lnTo>
                  <a:pt x="18468" y="11850"/>
                </a:lnTo>
                <a:lnTo>
                  <a:pt x="18298" y="11801"/>
                </a:lnTo>
                <a:lnTo>
                  <a:pt x="18103" y="11753"/>
                </a:lnTo>
                <a:lnTo>
                  <a:pt x="17933" y="11728"/>
                </a:lnTo>
                <a:lnTo>
                  <a:pt x="17787" y="11680"/>
                </a:lnTo>
                <a:lnTo>
                  <a:pt x="17617" y="11655"/>
                </a:lnTo>
                <a:close/>
                <a:moveTo>
                  <a:pt x="17957" y="9417"/>
                </a:moveTo>
                <a:lnTo>
                  <a:pt x="17860" y="9490"/>
                </a:lnTo>
                <a:lnTo>
                  <a:pt x="17860" y="9514"/>
                </a:lnTo>
                <a:lnTo>
                  <a:pt x="17811" y="9587"/>
                </a:lnTo>
                <a:lnTo>
                  <a:pt x="17836" y="9660"/>
                </a:lnTo>
                <a:lnTo>
                  <a:pt x="17884" y="9709"/>
                </a:lnTo>
                <a:lnTo>
                  <a:pt x="17811" y="9757"/>
                </a:lnTo>
                <a:lnTo>
                  <a:pt x="17763" y="9782"/>
                </a:lnTo>
                <a:lnTo>
                  <a:pt x="17738" y="9830"/>
                </a:lnTo>
                <a:lnTo>
                  <a:pt x="17738" y="9879"/>
                </a:lnTo>
                <a:lnTo>
                  <a:pt x="17738" y="9928"/>
                </a:lnTo>
                <a:lnTo>
                  <a:pt x="17787" y="10001"/>
                </a:lnTo>
                <a:lnTo>
                  <a:pt x="17836" y="10049"/>
                </a:lnTo>
                <a:lnTo>
                  <a:pt x="17884" y="10098"/>
                </a:lnTo>
                <a:lnTo>
                  <a:pt x="17957" y="10122"/>
                </a:lnTo>
                <a:lnTo>
                  <a:pt x="17933" y="10147"/>
                </a:lnTo>
                <a:lnTo>
                  <a:pt x="17884" y="10195"/>
                </a:lnTo>
                <a:lnTo>
                  <a:pt x="17860" y="10244"/>
                </a:lnTo>
                <a:lnTo>
                  <a:pt x="17884" y="10317"/>
                </a:lnTo>
                <a:lnTo>
                  <a:pt x="17933" y="10414"/>
                </a:lnTo>
                <a:lnTo>
                  <a:pt x="18006" y="10487"/>
                </a:lnTo>
                <a:lnTo>
                  <a:pt x="18103" y="10512"/>
                </a:lnTo>
                <a:lnTo>
                  <a:pt x="18176" y="10536"/>
                </a:lnTo>
                <a:lnTo>
                  <a:pt x="18444" y="10585"/>
                </a:lnTo>
                <a:lnTo>
                  <a:pt x="18590" y="10609"/>
                </a:lnTo>
                <a:lnTo>
                  <a:pt x="18639" y="10633"/>
                </a:lnTo>
                <a:lnTo>
                  <a:pt x="18687" y="10609"/>
                </a:lnTo>
                <a:lnTo>
                  <a:pt x="18760" y="10682"/>
                </a:lnTo>
                <a:lnTo>
                  <a:pt x="18858" y="10731"/>
                </a:lnTo>
                <a:lnTo>
                  <a:pt x="18906" y="10731"/>
                </a:lnTo>
                <a:lnTo>
                  <a:pt x="19174" y="10828"/>
                </a:lnTo>
                <a:lnTo>
                  <a:pt x="19296" y="10877"/>
                </a:lnTo>
                <a:lnTo>
                  <a:pt x="19393" y="10950"/>
                </a:lnTo>
                <a:lnTo>
                  <a:pt x="19466" y="10998"/>
                </a:lnTo>
                <a:lnTo>
                  <a:pt x="19539" y="11023"/>
                </a:lnTo>
                <a:lnTo>
                  <a:pt x="19612" y="10998"/>
                </a:lnTo>
                <a:lnTo>
                  <a:pt x="19661" y="10974"/>
                </a:lnTo>
                <a:lnTo>
                  <a:pt x="19709" y="10950"/>
                </a:lnTo>
                <a:lnTo>
                  <a:pt x="19734" y="10901"/>
                </a:lnTo>
                <a:lnTo>
                  <a:pt x="19904" y="10779"/>
                </a:lnTo>
                <a:lnTo>
                  <a:pt x="19977" y="10706"/>
                </a:lnTo>
                <a:lnTo>
                  <a:pt x="20074" y="10658"/>
                </a:lnTo>
                <a:lnTo>
                  <a:pt x="20293" y="10487"/>
                </a:lnTo>
                <a:lnTo>
                  <a:pt x="20537" y="10366"/>
                </a:lnTo>
                <a:lnTo>
                  <a:pt x="20561" y="10341"/>
                </a:lnTo>
                <a:lnTo>
                  <a:pt x="20707" y="10463"/>
                </a:lnTo>
                <a:lnTo>
                  <a:pt x="20877" y="10609"/>
                </a:lnTo>
                <a:lnTo>
                  <a:pt x="21096" y="10828"/>
                </a:lnTo>
                <a:lnTo>
                  <a:pt x="21096" y="10828"/>
                </a:lnTo>
                <a:lnTo>
                  <a:pt x="21023" y="10779"/>
                </a:lnTo>
                <a:lnTo>
                  <a:pt x="20877" y="10682"/>
                </a:lnTo>
                <a:lnTo>
                  <a:pt x="20804" y="10658"/>
                </a:lnTo>
                <a:lnTo>
                  <a:pt x="20707" y="10633"/>
                </a:lnTo>
                <a:lnTo>
                  <a:pt x="20683" y="10633"/>
                </a:lnTo>
                <a:lnTo>
                  <a:pt x="20610" y="10658"/>
                </a:lnTo>
                <a:lnTo>
                  <a:pt x="20561" y="10731"/>
                </a:lnTo>
                <a:lnTo>
                  <a:pt x="20537" y="10779"/>
                </a:lnTo>
                <a:lnTo>
                  <a:pt x="20561" y="10852"/>
                </a:lnTo>
                <a:lnTo>
                  <a:pt x="20610" y="10925"/>
                </a:lnTo>
                <a:lnTo>
                  <a:pt x="20537" y="10974"/>
                </a:lnTo>
                <a:lnTo>
                  <a:pt x="20488" y="11023"/>
                </a:lnTo>
                <a:lnTo>
                  <a:pt x="20488" y="11096"/>
                </a:lnTo>
                <a:lnTo>
                  <a:pt x="20561" y="11266"/>
                </a:lnTo>
                <a:lnTo>
                  <a:pt x="20634" y="11436"/>
                </a:lnTo>
                <a:lnTo>
                  <a:pt x="20756" y="11582"/>
                </a:lnTo>
                <a:lnTo>
                  <a:pt x="20707" y="11534"/>
                </a:lnTo>
                <a:lnTo>
                  <a:pt x="20610" y="11412"/>
                </a:lnTo>
                <a:lnTo>
                  <a:pt x="20561" y="11315"/>
                </a:lnTo>
                <a:lnTo>
                  <a:pt x="20537" y="11266"/>
                </a:lnTo>
                <a:lnTo>
                  <a:pt x="20488" y="11242"/>
                </a:lnTo>
                <a:lnTo>
                  <a:pt x="20439" y="11217"/>
                </a:lnTo>
                <a:lnTo>
                  <a:pt x="20342" y="11217"/>
                </a:lnTo>
                <a:lnTo>
                  <a:pt x="20293" y="11242"/>
                </a:lnTo>
                <a:lnTo>
                  <a:pt x="20269" y="11290"/>
                </a:lnTo>
                <a:lnTo>
                  <a:pt x="20245" y="11339"/>
                </a:lnTo>
                <a:lnTo>
                  <a:pt x="20245" y="11436"/>
                </a:lnTo>
                <a:lnTo>
                  <a:pt x="20245" y="11509"/>
                </a:lnTo>
                <a:lnTo>
                  <a:pt x="20318" y="11680"/>
                </a:lnTo>
                <a:lnTo>
                  <a:pt x="20537" y="12020"/>
                </a:lnTo>
                <a:lnTo>
                  <a:pt x="20585" y="12069"/>
                </a:lnTo>
                <a:lnTo>
                  <a:pt x="20658" y="12093"/>
                </a:lnTo>
                <a:lnTo>
                  <a:pt x="20707" y="12239"/>
                </a:lnTo>
                <a:lnTo>
                  <a:pt x="20731" y="12385"/>
                </a:lnTo>
                <a:lnTo>
                  <a:pt x="20756" y="12556"/>
                </a:lnTo>
                <a:lnTo>
                  <a:pt x="20756" y="12677"/>
                </a:lnTo>
                <a:lnTo>
                  <a:pt x="20780" y="12799"/>
                </a:lnTo>
                <a:lnTo>
                  <a:pt x="20804" y="12872"/>
                </a:lnTo>
                <a:lnTo>
                  <a:pt x="20853" y="12921"/>
                </a:lnTo>
                <a:lnTo>
                  <a:pt x="20926" y="12945"/>
                </a:lnTo>
                <a:lnTo>
                  <a:pt x="21023" y="12945"/>
                </a:lnTo>
                <a:lnTo>
                  <a:pt x="21218" y="12994"/>
                </a:lnTo>
                <a:lnTo>
                  <a:pt x="21413" y="13018"/>
                </a:lnTo>
                <a:lnTo>
                  <a:pt x="21534" y="13042"/>
                </a:lnTo>
                <a:lnTo>
                  <a:pt x="21705" y="13067"/>
                </a:lnTo>
                <a:lnTo>
                  <a:pt x="21899" y="13091"/>
                </a:lnTo>
                <a:lnTo>
                  <a:pt x="21997" y="13115"/>
                </a:lnTo>
                <a:lnTo>
                  <a:pt x="22070" y="13164"/>
                </a:lnTo>
                <a:lnTo>
                  <a:pt x="22070" y="13359"/>
                </a:lnTo>
                <a:lnTo>
                  <a:pt x="22070" y="13578"/>
                </a:lnTo>
                <a:lnTo>
                  <a:pt x="22070" y="13699"/>
                </a:lnTo>
                <a:lnTo>
                  <a:pt x="22045" y="13675"/>
                </a:lnTo>
                <a:lnTo>
                  <a:pt x="21997" y="13626"/>
                </a:lnTo>
                <a:lnTo>
                  <a:pt x="21924" y="13602"/>
                </a:lnTo>
                <a:lnTo>
                  <a:pt x="21851" y="13626"/>
                </a:lnTo>
                <a:lnTo>
                  <a:pt x="21802" y="13675"/>
                </a:lnTo>
                <a:lnTo>
                  <a:pt x="21778" y="13724"/>
                </a:lnTo>
                <a:lnTo>
                  <a:pt x="21729" y="13651"/>
                </a:lnTo>
                <a:lnTo>
                  <a:pt x="21680" y="13602"/>
                </a:lnTo>
                <a:lnTo>
                  <a:pt x="21656" y="13602"/>
                </a:lnTo>
                <a:lnTo>
                  <a:pt x="21607" y="13578"/>
                </a:lnTo>
                <a:lnTo>
                  <a:pt x="21534" y="13602"/>
                </a:lnTo>
                <a:lnTo>
                  <a:pt x="21486" y="13651"/>
                </a:lnTo>
                <a:lnTo>
                  <a:pt x="21437" y="13699"/>
                </a:lnTo>
                <a:lnTo>
                  <a:pt x="21388" y="13894"/>
                </a:lnTo>
                <a:lnTo>
                  <a:pt x="21364" y="13991"/>
                </a:lnTo>
                <a:lnTo>
                  <a:pt x="21315" y="14137"/>
                </a:lnTo>
                <a:lnTo>
                  <a:pt x="21315" y="14089"/>
                </a:lnTo>
                <a:lnTo>
                  <a:pt x="21315" y="13918"/>
                </a:lnTo>
                <a:lnTo>
                  <a:pt x="21291" y="13772"/>
                </a:lnTo>
                <a:lnTo>
                  <a:pt x="21267" y="13724"/>
                </a:lnTo>
                <a:lnTo>
                  <a:pt x="21242" y="13699"/>
                </a:lnTo>
                <a:lnTo>
                  <a:pt x="21194" y="13675"/>
                </a:lnTo>
                <a:lnTo>
                  <a:pt x="21145" y="13651"/>
                </a:lnTo>
                <a:lnTo>
                  <a:pt x="21072" y="13675"/>
                </a:lnTo>
                <a:lnTo>
                  <a:pt x="21023" y="13724"/>
                </a:lnTo>
                <a:lnTo>
                  <a:pt x="20999" y="13772"/>
                </a:lnTo>
                <a:lnTo>
                  <a:pt x="20975" y="13845"/>
                </a:lnTo>
                <a:lnTo>
                  <a:pt x="20926" y="13967"/>
                </a:lnTo>
                <a:lnTo>
                  <a:pt x="20926" y="14016"/>
                </a:lnTo>
                <a:lnTo>
                  <a:pt x="20829" y="14381"/>
                </a:lnTo>
                <a:lnTo>
                  <a:pt x="20829" y="14454"/>
                </a:lnTo>
                <a:lnTo>
                  <a:pt x="20756" y="14600"/>
                </a:lnTo>
                <a:lnTo>
                  <a:pt x="20707" y="14721"/>
                </a:lnTo>
                <a:lnTo>
                  <a:pt x="20610" y="14867"/>
                </a:lnTo>
                <a:lnTo>
                  <a:pt x="20512" y="14989"/>
                </a:lnTo>
                <a:lnTo>
                  <a:pt x="20488" y="15038"/>
                </a:lnTo>
                <a:lnTo>
                  <a:pt x="20439" y="15086"/>
                </a:lnTo>
                <a:lnTo>
                  <a:pt x="20439" y="15135"/>
                </a:lnTo>
                <a:lnTo>
                  <a:pt x="20439" y="15184"/>
                </a:lnTo>
                <a:lnTo>
                  <a:pt x="20439" y="15257"/>
                </a:lnTo>
                <a:lnTo>
                  <a:pt x="20488" y="15305"/>
                </a:lnTo>
                <a:lnTo>
                  <a:pt x="20512" y="15330"/>
                </a:lnTo>
                <a:lnTo>
                  <a:pt x="20585" y="15354"/>
                </a:lnTo>
                <a:lnTo>
                  <a:pt x="20634" y="15378"/>
                </a:lnTo>
                <a:lnTo>
                  <a:pt x="20658" y="15378"/>
                </a:lnTo>
                <a:lnTo>
                  <a:pt x="20804" y="15548"/>
                </a:lnTo>
                <a:lnTo>
                  <a:pt x="20926" y="15694"/>
                </a:lnTo>
                <a:lnTo>
                  <a:pt x="21048" y="15889"/>
                </a:lnTo>
                <a:lnTo>
                  <a:pt x="21194" y="16108"/>
                </a:lnTo>
                <a:lnTo>
                  <a:pt x="21048" y="16254"/>
                </a:lnTo>
                <a:lnTo>
                  <a:pt x="20902" y="16424"/>
                </a:lnTo>
                <a:lnTo>
                  <a:pt x="20829" y="16473"/>
                </a:lnTo>
                <a:lnTo>
                  <a:pt x="20756" y="16424"/>
                </a:lnTo>
                <a:lnTo>
                  <a:pt x="20683" y="16400"/>
                </a:lnTo>
                <a:lnTo>
                  <a:pt x="20585" y="16424"/>
                </a:lnTo>
                <a:lnTo>
                  <a:pt x="20488" y="16473"/>
                </a:lnTo>
                <a:lnTo>
                  <a:pt x="20488" y="16376"/>
                </a:lnTo>
                <a:lnTo>
                  <a:pt x="20464" y="16303"/>
                </a:lnTo>
                <a:lnTo>
                  <a:pt x="20391" y="16230"/>
                </a:lnTo>
                <a:lnTo>
                  <a:pt x="20293" y="16205"/>
                </a:lnTo>
                <a:lnTo>
                  <a:pt x="20220" y="16230"/>
                </a:lnTo>
                <a:lnTo>
                  <a:pt x="20220" y="16157"/>
                </a:lnTo>
                <a:lnTo>
                  <a:pt x="20220" y="16108"/>
                </a:lnTo>
                <a:lnTo>
                  <a:pt x="20196" y="16035"/>
                </a:lnTo>
                <a:lnTo>
                  <a:pt x="20172" y="16011"/>
                </a:lnTo>
                <a:lnTo>
                  <a:pt x="20123" y="15986"/>
                </a:lnTo>
                <a:lnTo>
                  <a:pt x="20074" y="15962"/>
                </a:lnTo>
                <a:lnTo>
                  <a:pt x="20001" y="15986"/>
                </a:lnTo>
                <a:lnTo>
                  <a:pt x="19928" y="16011"/>
                </a:lnTo>
                <a:lnTo>
                  <a:pt x="19831" y="16059"/>
                </a:lnTo>
                <a:lnTo>
                  <a:pt x="19636" y="16181"/>
                </a:lnTo>
                <a:lnTo>
                  <a:pt x="19588" y="16230"/>
                </a:lnTo>
                <a:lnTo>
                  <a:pt x="19466" y="16205"/>
                </a:lnTo>
                <a:lnTo>
                  <a:pt x="19417" y="16205"/>
                </a:lnTo>
                <a:lnTo>
                  <a:pt x="19369" y="16230"/>
                </a:lnTo>
                <a:lnTo>
                  <a:pt x="19271" y="16254"/>
                </a:lnTo>
                <a:lnTo>
                  <a:pt x="19198" y="16303"/>
                </a:lnTo>
                <a:lnTo>
                  <a:pt x="19077" y="16376"/>
                </a:lnTo>
                <a:lnTo>
                  <a:pt x="18979" y="16400"/>
                </a:lnTo>
                <a:lnTo>
                  <a:pt x="18882" y="16424"/>
                </a:lnTo>
                <a:lnTo>
                  <a:pt x="18785" y="16473"/>
                </a:lnTo>
                <a:lnTo>
                  <a:pt x="18687" y="16497"/>
                </a:lnTo>
                <a:lnTo>
                  <a:pt x="18614" y="16546"/>
                </a:lnTo>
                <a:lnTo>
                  <a:pt x="18517" y="16595"/>
                </a:lnTo>
                <a:lnTo>
                  <a:pt x="18444" y="16619"/>
                </a:lnTo>
                <a:lnTo>
                  <a:pt x="18371" y="16668"/>
                </a:lnTo>
                <a:lnTo>
                  <a:pt x="18274" y="16692"/>
                </a:lnTo>
                <a:lnTo>
                  <a:pt x="18176" y="16716"/>
                </a:lnTo>
                <a:lnTo>
                  <a:pt x="18079" y="16765"/>
                </a:lnTo>
                <a:lnTo>
                  <a:pt x="18055" y="16814"/>
                </a:lnTo>
                <a:lnTo>
                  <a:pt x="18030" y="16838"/>
                </a:lnTo>
                <a:lnTo>
                  <a:pt x="18030" y="16911"/>
                </a:lnTo>
                <a:lnTo>
                  <a:pt x="18055" y="16960"/>
                </a:lnTo>
                <a:lnTo>
                  <a:pt x="18079" y="17008"/>
                </a:lnTo>
                <a:lnTo>
                  <a:pt x="18152" y="17057"/>
                </a:lnTo>
                <a:lnTo>
                  <a:pt x="18103" y="17106"/>
                </a:lnTo>
                <a:lnTo>
                  <a:pt x="18079" y="17154"/>
                </a:lnTo>
                <a:lnTo>
                  <a:pt x="18055" y="17203"/>
                </a:lnTo>
                <a:lnTo>
                  <a:pt x="18079" y="17252"/>
                </a:lnTo>
                <a:lnTo>
                  <a:pt x="18103" y="17300"/>
                </a:lnTo>
                <a:lnTo>
                  <a:pt x="18152" y="17349"/>
                </a:lnTo>
                <a:lnTo>
                  <a:pt x="18225" y="17373"/>
                </a:lnTo>
                <a:lnTo>
                  <a:pt x="18201" y="17373"/>
                </a:lnTo>
                <a:lnTo>
                  <a:pt x="18103" y="17398"/>
                </a:lnTo>
                <a:lnTo>
                  <a:pt x="18055" y="17446"/>
                </a:lnTo>
                <a:lnTo>
                  <a:pt x="18006" y="17519"/>
                </a:lnTo>
                <a:lnTo>
                  <a:pt x="18030" y="17592"/>
                </a:lnTo>
                <a:lnTo>
                  <a:pt x="18055" y="17641"/>
                </a:lnTo>
                <a:lnTo>
                  <a:pt x="18128" y="17690"/>
                </a:lnTo>
                <a:lnTo>
                  <a:pt x="18225" y="17714"/>
                </a:lnTo>
                <a:lnTo>
                  <a:pt x="17909" y="17738"/>
                </a:lnTo>
                <a:lnTo>
                  <a:pt x="17519" y="17738"/>
                </a:lnTo>
                <a:lnTo>
                  <a:pt x="17495" y="17568"/>
                </a:lnTo>
                <a:lnTo>
                  <a:pt x="17471" y="17398"/>
                </a:lnTo>
                <a:lnTo>
                  <a:pt x="17446" y="17300"/>
                </a:lnTo>
                <a:lnTo>
                  <a:pt x="17446" y="17203"/>
                </a:lnTo>
                <a:lnTo>
                  <a:pt x="17422" y="16984"/>
                </a:lnTo>
                <a:lnTo>
                  <a:pt x="17373" y="16765"/>
                </a:lnTo>
                <a:lnTo>
                  <a:pt x="17325" y="16668"/>
                </a:lnTo>
                <a:lnTo>
                  <a:pt x="17276" y="16595"/>
                </a:lnTo>
                <a:lnTo>
                  <a:pt x="17203" y="16522"/>
                </a:lnTo>
                <a:lnTo>
                  <a:pt x="17106" y="16473"/>
                </a:lnTo>
                <a:lnTo>
                  <a:pt x="17057" y="16449"/>
                </a:lnTo>
                <a:lnTo>
                  <a:pt x="17008" y="16449"/>
                </a:lnTo>
                <a:lnTo>
                  <a:pt x="16862" y="16424"/>
                </a:lnTo>
                <a:lnTo>
                  <a:pt x="16789" y="16400"/>
                </a:lnTo>
                <a:lnTo>
                  <a:pt x="16643" y="16327"/>
                </a:lnTo>
                <a:lnTo>
                  <a:pt x="16449" y="16254"/>
                </a:lnTo>
                <a:lnTo>
                  <a:pt x="16376" y="16181"/>
                </a:lnTo>
                <a:lnTo>
                  <a:pt x="16278" y="16157"/>
                </a:lnTo>
                <a:lnTo>
                  <a:pt x="16181" y="16181"/>
                </a:lnTo>
                <a:lnTo>
                  <a:pt x="16157" y="16181"/>
                </a:lnTo>
                <a:lnTo>
                  <a:pt x="16035" y="16132"/>
                </a:lnTo>
                <a:lnTo>
                  <a:pt x="16011" y="16108"/>
                </a:lnTo>
                <a:lnTo>
                  <a:pt x="15913" y="16059"/>
                </a:lnTo>
                <a:lnTo>
                  <a:pt x="15792" y="16035"/>
                </a:lnTo>
                <a:lnTo>
                  <a:pt x="15694" y="16059"/>
                </a:lnTo>
                <a:lnTo>
                  <a:pt x="15646" y="16132"/>
                </a:lnTo>
                <a:lnTo>
                  <a:pt x="15621" y="16205"/>
                </a:lnTo>
                <a:lnTo>
                  <a:pt x="15646" y="16303"/>
                </a:lnTo>
                <a:lnTo>
                  <a:pt x="15646" y="16303"/>
                </a:lnTo>
                <a:lnTo>
                  <a:pt x="15597" y="16278"/>
                </a:lnTo>
                <a:lnTo>
                  <a:pt x="15500" y="16205"/>
                </a:lnTo>
                <a:lnTo>
                  <a:pt x="15402" y="16157"/>
                </a:lnTo>
                <a:lnTo>
                  <a:pt x="15354" y="16157"/>
                </a:lnTo>
                <a:lnTo>
                  <a:pt x="15305" y="16181"/>
                </a:lnTo>
                <a:lnTo>
                  <a:pt x="15256" y="16205"/>
                </a:lnTo>
                <a:lnTo>
                  <a:pt x="15232" y="16230"/>
                </a:lnTo>
                <a:lnTo>
                  <a:pt x="15208" y="16278"/>
                </a:lnTo>
                <a:lnTo>
                  <a:pt x="15232" y="16400"/>
                </a:lnTo>
                <a:lnTo>
                  <a:pt x="15281" y="16497"/>
                </a:lnTo>
                <a:lnTo>
                  <a:pt x="15232" y="16497"/>
                </a:lnTo>
                <a:lnTo>
                  <a:pt x="15183" y="16473"/>
                </a:lnTo>
                <a:lnTo>
                  <a:pt x="15135" y="16449"/>
                </a:lnTo>
                <a:lnTo>
                  <a:pt x="15062" y="16473"/>
                </a:lnTo>
                <a:lnTo>
                  <a:pt x="15038" y="16546"/>
                </a:lnTo>
                <a:lnTo>
                  <a:pt x="15013" y="16570"/>
                </a:lnTo>
                <a:lnTo>
                  <a:pt x="15013" y="16643"/>
                </a:lnTo>
                <a:lnTo>
                  <a:pt x="14916" y="16570"/>
                </a:lnTo>
                <a:lnTo>
                  <a:pt x="14770" y="16424"/>
                </a:lnTo>
                <a:lnTo>
                  <a:pt x="14624" y="16254"/>
                </a:lnTo>
                <a:lnTo>
                  <a:pt x="14721" y="16132"/>
                </a:lnTo>
                <a:lnTo>
                  <a:pt x="14794" y="15986"/>
                </a:lnTo>
                <a:lnTo>
                  <a:pt x="14892" y="15865"/>
                </a:lnTo>
                <a:lnTo>
                  <a:pt x="15062" y="15621"/>
                </a:lnTo>
                <a:lnTo>
                  <a:pt x="15305" y="15305"/>
                </a:lnTo>
                <a:lnTo>
                  <a:pt x="15378" y="15232"/>
                </a:lnTo>
                <a:lnTo>
                  <a:pt x="15402" y="15159"/>
                </a:lnTo>
                <a:lnTo>
                  <a:pt x="15402" y="15062"/>
                </a:lnTo>
                <a:lnTo>
                  <a:pt x="15329" y="14965"/>
                </a:lnTo>
                <a:lnTo>
                  <a:pt x="15183" y="14819"/>
                </a:lnTo>
                <a:lnTo>
                  <a:pt x="15086" y="14673"/>
                </a:lnTo>
                <a:lnTo>
                  <a:pt x="15038" y="14624"/>
                </a:lnTo>
                <a:lnTo>
                  <a:pt x="15013" y="14575"/>
                </a:lnTo>
                <a:lnTo>
                  <a:pt x="15013" y="14551"/>
                </a:lnTo>
                <a:lnTo>
                  <a:pt x="14989" y="14454"/>
                </a:lnTo>
                <a:lnTo>
                  <a:pt x="14940" y="14405"/>
                </a:lnTo>
                <a:lnTo>
                  <a:pt x="14892" y="14356"/>
                </a:lnTo>
                <a:lnTo>
                  <a:pt x="14794" y="14332"/>
                </a:lnTo>
                <a:lnTo>
                  <a:pt x="14478" y="14308"/>
                </a:lnTo>
                <a:lnTo>
                  <a:pt x="14113" y="14283"/>
                </a:lnTo>
                <a:lnTo>
                  <a:pt x="13748" y="14210"/>
                </a:lnTo>
                <a:lnTo>
                  <a:pt x="13724" y="14089"/>
                </a:lnTo>
                <a:lnTo>
                  <a:pt x="13724" y="14016"/>
                </a:lnTo>
                <a:lnTo>
                  <a:pt x="13699" y="13821"/>
                </a:lnTo>
                <a:lnTo>
                  <a:pt x="13724" y="13602"/>
                </a:lnTo>
                <a:lnTo>
                  <a:pt x="13724" y="13456"/>
                </a:lnTo>
                <a:lnTo>
                  <a:pt x="13748" y="13505"/>
                </a:lnTo>
                <a:lnTo>
                  <a:pt x="13821" y="13529"/>
                </a:lnTo>
                <a:lnTo>
                  <a:pt x="13894" y="13553"/>
                </a:lnTo>
                <a:lnTo>
                  <a:pt x="13943" y="13553"/>
                </a:lnTo>
                <a:lnTo>
                  <a:pt x="13991" y="13529"/>
                </a:lnTo>
                <a:lnTo>
                  <a:pt x="14016" y="13505"/>
                </a:lnTo>
                <a:lnTo>
                  <a:pt x="14089" y="13432"/>
                </a:lnTo>
                <a:lnTo>
                  <a:pt x="14137" y="13480"/>
                </a:lnTo>
                <a:lnTo>
                  <a:pt x="14186" y="13505"/>
                </a:lnTo>
                <a:lnTo>
                  <a:pt x="14235" y="13529"/>
                </a:lnTo>
                <a:lnTo>
                  <a:pt x="14308" y="13505"/>
                </a:lnTo>
                <a:lnTo>
                  <a:pt x="14381" y="13480"/>
                </a:lnTo>
                <a:lnTo>
                  <a:pt x="14429" y="13407"/>
                </a:lnTo>
                <a:lnTo>
                  <a:pt x="14502" y="13456"/>
                </a:lnTo>
                <a:lnTo>
                  <a:pt x="14575" y="13480"/>
                </a:lnTo>
                <a:lnTo>
                  <a:pt x="14624" y="13480"/>
                </a:lnTo>
                <a:lnTo>
                  <a:pt x="14673" y="13456"/>
                </a:lnTo>
                <a:lnTo>
                  <a:pt x="14721" y="13432"/>
                </a:lnTo>
                <a:lnTo>
                  <a:pt x="14746" y="13383"/>
                </a:lnTo>
                <a:lnTo>
                  <a:pt x="14770" y="13261"/>
                </a:lnTo>
                <a:lnTo>
                  <a:pt x="14794" y="13164"/>
                </a:lnTo>
                <a:lnTo>
                  <a:pt x="14819" y="13115"/>
                </a:lnTo>
                <a:lnTo>
                  <a:pt x="14819" y="13042"/>
                </a:lnTo>
                <a:lnTo>
                  <a:pt x="14843" y="12969"/>
                </a:lnTo>
                <a:lnTo>
                  <a:pt x="14916" y="12945"/>
                </a:lnTo>
                <a:lnTo>
                  <a:pt x="14965" y="12921"/>
                </a:lnTo>
                <a:lnTo>
                  <a:pt x="14989" y="12872"/>
                </a:lnTo>
                <a:lnTo>
                  <a:pt x="15013" y="12799"/>
                </a:lnTo>
                <a:lnTo>
                  <a:pt x="15038" y="12750"/>
                </a:lnTo>
                <a:lnTo>
                  <a:pt x="15038" y="12702"/>
                </a:lnTo>
                <a:lnTo>
                  <a:pt x="15062" y="12580"/>
                </a:lnTo>
                <a:lnTo>
                  <a:pt x="15086" y="12458"/>
                </a:lnTo>
                <a:lnTo>
                  <a:pt x="15159" y="12239"/>
                </a:lnTo>
                <a:lnTo>
                  <a:pt x="15232" y="12093"/>
                </a:lnTo>
                <a:lnTo>
                  <a:pt x="15281" y="12020"/>
                </a:lnTo>
                <a:lnTo>
                  <a:pt x="15329" y="11923"/>
                </a:lnTo>
                <a:lnTo>
                  <a:pt x="15305" y="11826"/>
                </a:lnTo>
                <a:lnTo>
                  <a:pt x="15256" y="11728"/>
                </a:lnTo>
                <a:lnTo>
                  <a:pt x="15062" y="11534"/>
                </a:lnTo>
                <a:lnTo>
                  <a:pt x="14867" y="11315"/>
                </a:lnTo>
                <a:lnTo>
                  <a:pt x="14575" y="10974"/>
                </a:lnTo>
                <a:lnTo>
                  <a:pt x="14697" y="10828"/>
                </a:lnTo>
                <a:lnTo>
                  <a:pt x="14819" y="10682"/>
                </a:lnTo>
                <a:lnTo>
                  <a:pt x="14867" y="10633"/>
                </a:lnTo>
                <a:lnTo>
                  <a:pt x="14892" y="10706"/>
                </a:lnTo>
                <a:lnTo>
                  <a:pt x="14940" y="10731"/>
                </a:lnTo>
                <a:lnTo>
                  <a:pt x="14989" y="10779"/>
                </a:lnTo>
                <a:lnTo>
                  <a:pt x="15111" y="10779"/>
                </a:lnTo>
                <a:lnTo>
                  <a:pt x="15111" y="10828"/>
                </a:lnTo>
                <a:lnTo>
                  <a:pt x="15159" y="10877"/>
                </a:lnTo>
                <a:lnTo>
                  <a:pt x="15232" y="10925"/>
                </a:lnTo>
                <a:lnTo>
                  <a:pt x="15232" y="11023"/>
                </a:lnTo>
                <a:lnTo>
                  <a:pt x="15256" y="11120"/>
                </a:lnTo>
                <a:lnTo>
                  <a:pt x="15329" y="11193"/>
                </a:lnTo>
                <a:lnTo>
                  <a:pt x="15427" y="11217"/>
                </a:lnTo>
                <a:lnTo>
                  <a:pt x="15524" y="11193"/>
                </a:lnTo>
                <a:lnTo>
                  <a:pt x="15573" y="11120"/>
                </a:lnTo>
                <a:lnTo>
                  <a:pt x="15646" y="11023"/>
                </a:lnTo>
                <a:lnTo>
                  <a:pt x="15621" y="11096"/>
                </a:lnTo>
                <a:lnTo>
                  <a:pt x="15597" y="11169"/>
                </a:lnTo>
                <a:lnTo>
                  <a:pt x="15621" y="11217"/>
                </a:lnTo>
                <a:lnTo>
                  <a:pt x="15646" y="11290"/>
                </a:lnTo>
                <a:lnTo>
                  <a:pt x="15694" y="11315"/>
                </a:lnTo>
                <a:lnTo>
                  <a:pt x="15816" y="11315"/>
                </a:lnTo>
                <a:lnTo>
                  <a:pt x="15889" y="11266"/>
                </a:lnTo>
                <a:lnTo>
                  <a:pt x="15938" y="11217"/>
                </a:lnTo>
                <a:lnTo>
                  <a:pt x="15962" y="11217"/>
                </a:lnTo>
                <a:lnTo>
                  <a:pt x="16108" y="11071"/>
                </a:lnTo>
                <a:lnTo>
                  <a:pt x="16181" y="11047"/>
                </a:lnTo>
                <a:lnTo>
                  <a:pt x="16254" y="10998"/>
                </a:lnTo>
                <a:lnTo>
                  <a:pt x="16327" y="10998"/>
                </a:lnTo>
                <a:lnTo>
                  <a:pt x="16424" y="10974"/>
                </a:lnTo>
                <a:lnTo>
                  <a:pt x="16497" y="10925"/>
                </a:lnTo>
                <a:lnTo>
                  <a:pt x="16765" y="10828"/>
                </a:lnTo>
                <a:lnTo>
                  <a:pt x="17057" y="10731"/>
                </a:lnTo>
                <a:lnTo>
                  <a:pt x="17154" y="10682"/>
                </a:lnTo>
                <a:lnTo>
                  <a:pt x="17203" y="10609"/>
                </a:lnTo>
                <a:lnTo>
                  <a:pt x="17227" y="10585"/>
                </a:lnTo>
                <a:lnTo>
                  <a:pt x="17252" y="10463"/>
                </a:lnTo>
                <a:lnTo>
                  <a:pt x="17300" y="10317"/>
                </a:lnTo>
                <a:lnTo>
                  <a:pt x="17300" y="10049"/>
                </a:lnTo>
                <a:lnTo>
                  <a:pt x="17325" y="9855"/>
                </a:lnTo>
                <a:lnTo>
                  <a:pt x="17349" y="9709"/>
                </a:lnTo>
                <a:lnTo>
                  <a:pt x="17373" y="9563"/>
                </a:lnTo>
                <a:lnTo>
                  <a:pt x="17398" y="9417"/>
                </a:lnTo>
                <a:close/>
                <a:moveTo>
                  <a:pt x="17568" y="8954"/>
                </a:moveTo>
                <a:lnTo>
                  <a:pt x="17325" y="8979"/>
                </a:lnTo>
                <a:lnTo>
                  <a:pt x="17130" y="9027"/>
                </a:lnTo>
                <a:lnTo>
                  <a:pt x="17057" y="9076"/>
                </a:lnTo>
                <a:lnTo>
                  <a:pt x="17008" y="9173"/>
                </a:lnTo>
                <a:lnTo>
                  <a:pt x="16960" y="9271"/>
                </a:lnTo>
                <a:lnTo>
                  <a:pt x="16911" y="9392"/>
                </a:lnTo>
                <a:lnTo>
                  <a:pt x="16887" y="9660"/>
                </a:lnTo>
                <a:lnTo>
                  <a:pt x="16862" y="9782"/>
                </a:lnTo>
                <a:lnTo>
                  <a:pt x="16838" y="9928"/>
                </a:lnTo>
                <a:lnTo>
                  <a:pt x="16814" y="10147"/>
                </a:lnTo>
                <a:lnTo>
                  <a:pt x="16789" y="10341"/>
                </a:lnTo>
                <a:lnTo>
                  <a:pt x="16570" y="10439"/>
                </a:lnTo>
                <a:lnTo>
                  <a:pt x="16351" y="10536"/>
                </a:lnTo>
                <a:lnTo>
                  <a:pt x="16157" y="10414"/>
                </a:lnTo>
                <a:lnTo>
                  <a:pt x="15889" y="10220"/>
                </a:lnTo>
                <a:lnTo>
                  <a:pt x="15792" y="10147"/>
                </a:lnTo>
                <a:lnTo>
                  <a:pt x="15573" y="10001"/>
                </a:lnTo>
                <a:lnTo>
                  <a:pt x="15451" y="9928"/>
                </a:lnTo>
                <a:lnTo>
                  <a:pt x="15305" y="9903"/>
                </a:lnTo>
                <a:lnTo>
                  <a:pt x="15208" y="9879"/>
                </a:lnTo>
                <a:lnTo>
                  <a:pt x="15135" y="9903"/>
                </a:lnTo>
                <a:lnTo>
                  <a:pt x="14989" y="9976"/>
                </a:lnTo>
                <a:lnTo>
                  <a:pt x="14843" y="10074"/>
                </a:lnTo>
                <a:lnTo>
                  <a:pt x="14624" y="10293"/>
                </a:lnTo>
                <a:lnTo>
                  <a:pt x="14502" y="10414"/>
                </a:lnTo>
                <a:lnTo>
                  <a:pt x="14332" y="10609"/>
                </a:lnTo>
                <a:lnTo>
                  <a:pt x="14162" y="10779"/>
                </a:lnTo>
                <a:lnTo>
                  <a:pt x="14113" y="10828"/>
                </a:lnTo>
                <a:lnTo>
                  <a:pt x="14089" y="10877"/>
                </a:lnTo>
                <a:lnTo>
                  <a:pt x="14064" y="10950"/>
                </a:lnTo>
                <a:lnTo>
                  <a:pt x="14089" y="11023"/>
                </a:lnTo>
                <a:lnTo>
                  <a:pt x="14137" y="11120"/>
                </a:lnTo>
                <a:lnTo>
                  <a:pt x="14186" y="11217"/>
                </a:lnTo>
                <a:lnTo>
                  <a:pt x="14332" y="11412"/>
                </a:lnTo>
                <a:lnTo>
                  <a:pt x="14454" y="11534"/>
                </a:lnTo>
                <a:lnTo>
                  <a:pt x="14478" y="11607"/>
                </a:lnTo>
                <a:lnTo>
                  <a:pt x="14648" y="11801"/>
                </a:lnTo>
                <a:lnTo>
                  <a:pt x="14819" y="11996"/>
                </a:lnTo>
                <a:lnTo>
                  <a:pt x="14721" y="12166"/>
                </a:lnTo>
                <a:lnTo>
                  <a:pt x="14721" y="12191"/>
                </a:lnTo>
                <a:lnTo>
                  <a:pt x="14648" y="12361"/>
                </a:lnTo>
                <a:lnTo>
                  <a:pt x="14600" y="12531"/>
                </a:lnTo>
                <a:lnTo>
                  <a:pt x="14381" y="12556"/>
                </a:lnTo>
                <a:lnTo>
                  <a:pt x="14162" y="12580"/>
                </a:lnTo>
                <a:lnTo>
                  <a:pt x="14040" y="12604"/>
                </a:lnTo>
                <a:lnTo>
                  <a:pt x="13991" y="12604"/>
                </a:lnTo>
                <a:lnTo>
                  <a:pt x="13845" y="12653"/>
                </a:lnTo>
                <a:lnTo>
                  <a:pt x="13675" y="12677"/>
                </a:lnTo>
                <a:lnTo>
                  <a:pt x="13553" y="12750"/>
                </a:lnTo>
                <a:lnTo>
                  <a:pt x="13456" y="12823"/>
                </a:lnTo>
                <a:lnTo>
                  <a:pt x="13407" y="12872"/>
                </a:lnTo>
                <a:lnTo>
                  <a:pt x="13334" y="12945"/>
                </a:lnTo>
                <a:lnTo>
                  <a:pt x="13310" y="13018"/>
                </a:lnTo>
                <a:lnTo>
                  <a:pt x="13286" y="13164"/>
                </a:lnTo>
                <a:lnTo>
                  <a:pt x="13286" y="13213"/>
                </a:lnTo>
                <a:lnTo>
                  <a:pt x="13237" y="13699"/>
                </a:lnTo>
                <a:lnTo>
                  <a:pt x="13237" y="13748"/>
                </a:lnTo>
                <a:lnTo>
                  <a:pt x="13237" y="13918"/>
                </a:lnTo>
                <a:lnTo>
                  <a:pt x="13237" y="14113"/>
                </a:lnTo>
                <a:lnTo>
                  <a:pt x="13286" y="14283"/>
                </a:lnTo>
                <a:lnTo>
                  <a:pt x="13310" y="14356"/>
                </a:lnTo>
                <a:lnTo>
                  <a:pt x="13383" y="14405"/>
                </a:lnTo>
                <a:lnTo>
                  <a:pt x="13407" y="14502"/>
                </a:lnTo>
                <a:lnTo>
                  <a:pt x="13480" y="14551"/>
                </a:lnTo>
                <a:lnTo>
                  <a:pt x="13724" y="14648"/>
                </a:lnTo>
                <a:lnTo>
                  <a:pt x="13991" y="14697"/>
                </a:lnTo>
                <a:lnTo>
                  <a:pt x="14259" y="14746"/>
                </a:lnTo>
                <a:lnTo>
                  <a:pt x="14527" y="14770"/>
                </a:lnTo>
                <a:lnTo>
                  <a:pt x="14673" y="14770"/>
                </a:lnTo>
                <a:lnTo>
                  <a:pt x="14697" y="14867"/>
                </a:lnTo>
                <a:lnTo>
                  <a:pt x="14721" y="14916"/>
                </a:lnTo>
                <a:lnTo>
                  <a:pt x="14819" y="15038"/>
                </a:lnTo>
                <a:lnTo>
                  <a:pt x="14916" y="15184"/>
                </a:lnTo>
                <a:lnTo>
                  <a:pt x="14746" y="15330"/>
                </a:lnTo>
                <a:lnTo>
                  <a:pt x="14624" y="15500"/>
                </a:lnTo>
                <a:lnTo>
                  <a:pt x="14575" y="15573"/>
                </a:lnTo>
                <a:lnTo>
                  <a:pt x="14381" y="15816"/>
                </a:lnTo>
                <a:lnTo>
                  <a:pt x="14332" y="15865"/>
                </a:lnTo>
                <a:lnTo>
                  <a:pt x="14235" y="15986"/>
                </a:lnTo>
                <a:lnTo>
                  <a:pt x="14210" y="16059"/>
                </a:lnTo>
                <a:lnTo>
                  <a:pt x="14186" y="16108"/>
                </a:lnTo>
                <a:lnTo>
                  <a:pt x="14210" y="16230"/>
                </a:lnTo>
                <a:lnTo>
                  <a:pt x="14210" y="16303"/>
                </a:lnTo>
                <a:lnTo>
                  <a:pt x="14235" y="16376"/>
                </a:lnTo>
                <a:lnTo>
                  <a:pt x="14283" y="16522"/>
                </a:lnTo>
                <a:lnTo>
                  <a:pt x="14381" y="16643"/>
                </a:lnTo>
                <a:lnTo>
                  <a:pt x="14478" y="16765"/>
                </a:lnTo>
                <a:lnTo>
                  <a:pt x="14527" y="16789"/>
                </a:lnTo>
                <a:lnTo>
                  <a:pt x="14794" y="17081"/>
                </a:lnTo>
                <a:lnTo>
                  <a:pt x="15111" y="17349"/>
                </a:lnTo>
                <a:lnTo>
                  <a:pt x="15183" y="17373"/>
                </a:lnTo>
                <a:lnTo>
                  <a:pt x="15232" y="17398"/>
                </a:lnTo>
                <a:lnTo>
                  <a:pt x="15305" y="17373"/>
                </a:lnTo>
                <a:lnTo>
                  <a:pt x="15354" y="17373"/>
                </a:lnTo>
                <a:lnTo>
                  <a:pt x="15475" y="17349"/>
                </a:lnTo>
                <a:lnTo>
                  <a:pt x="15621" y="17300"/>
                </a:lnTo>
                <a:lnTo>
                  <a:pt x="15840" y="17154"/>
                </a:lnTo>
                <a:lnTo>
                  <a:pt x="15865" y="17130"/>
                </a:lnTo>
                <a:lnTo>
                  <a:pt x="16132" y="16911"/>
                </a:lnTo>
                <a:lnTo>
                  <a:pt x="16376" y="16668"/>
                </a:lnTo>
                <a:lnTo>
                  <a:pt x="16546" y="16741"/>
                </a:lnTo>
                <a:lnTo>
                  <a:pt x="16570" y="16765"/>
                </a:lnTo>
                <a:lnTo>
                  <a:pt x="16619" y="16789"/>
                </a:lnTo>
                <a:lnTo>
                  <a:pt x="16765" y="16862"/>
                </a:lnTo>
                <a:lnTo>
                  <a:pt x="16935" y="16887"/>
                </a:lnTo>
                <a:lnTo>
                  <a:pt x="16935" y="16960"/>
                </a:lnTo>
                <a:lnTo>
                  <a:pt x="16960" y="17033"/>
                </a:lnTo>
                <a:lnTo>
                  <a:pt x="17008" y="17276"/>
                </a:lnTo>
                <a:lnTo>
                  <a:pt x="17033" y="17495"/>
                </a:lnTo>
                <a:lnTo>
                  <a:pt x="17033" y="17617"/>
                </a:lnTo>
                <a:lnTo>
                  <a:pt x="17033" y="17738"/>
                </a:lnTo>
                <a:lnTo>
                  <a:pt x="17033" y="17860"/>
                </a:lnTo>
                <a:lnTo>
                  <a:pt x="17081" y="17982"/>
                </a:lnTo>
                <a:lnTo>
                  <a:pt x="17179" y="18079"/>
                </a:lnTo>
                <a:lnTo>
                  <a:pt x="17203" y="18103"/>
                </a:lnTo>
                <a:lnTo>
                  <a:pt x="17276" y="18152"/>
                </a:lnTo>
                <a:lnTo>
                  <a:pt x="17398" y="18201"/>
                </a:lnTo>
                <a:lnTo>
                  <a:pt x="17592" y="18225"/>
                </a:lnTo>
                <a:lnTo>
                  <a:pt x="17714" y="18201"/>
                </a:lnTo>
                <a:lnTo>
                  <a:pt x="18152" y="18201"/>
                </a:lnTo>
                <a:lnTo>
                  <a:pt x="18541" y="18176"/>
                </a:lnTo>
                <a:lnTo>
                  <a:pt x="18614" y="18176"/>
                </a:lnTo>
                <a:lnTo>
                  <a:pt x="18687" y="18128"/>
                </a:lnTo>
                <a:lnTo>
                  <a:pt x="18736" y="18055"/>
                </a:lnTo>
                <a:lnTo>
                  <a:pt x="18760" y="17982"/>
                </a:lnTo>
                <a:lnTo>
                  <a:pt x="18833" y="17860"/>
                </a:lnTo>
                <a:lnTo>
                  <a:pt x="18882" y="17738"/>
                </a:lnTo>
                <a:lnTo>
                  <a:pt x="18931" y="17471"/>
                </a:lnTo>
                <a:lnTo>
                  <a:pt x="18931" y="17349"/>
                </a:lnTo>
                <a:lnTo>
                  <a:pt x="18931" y="17325"/>
                </a:lnTo>
                <a:lnTo>
                  <a:pt x="18979" y="17081"/>
                </a:lnTo>
                <a:lnTo>
                  <a:pt x="19004" y="16838"/>
                </a:lnTo>
                <a:lnTo>
                  <a:pt x="19125" y="16814"/>
                </a:lnTo>
                <a:lnTo>
                  <a:pt x="19223" y="16789"/>
                </a:lnTo>
                <a:lnTo>
                  <a:pt x="19369" y="16741"/>
                </a:lnTo>
                <a:lnTo>
                  <a:pt x="19466" y="16692"/>
                </a:lnTo>
                <a:lnTo>
                  <a:pt x="19661" y="16838"/>
                </a:lnTo>
                <a:lnTo>
                  <a:pt x="19758" y="16911"/>
                </a:lnTo>
                <a:lnTo>
                  <a:pt x="20074" y="17130"/>
                </a:lnTo>
                <a:lnTo>
                  <a:pt x="20391" y="17349"/>
                </a:lnTo>
                <a:lnTo>
                  <a:pt x="20464" y="17398"/>
                </a:lnTo>
                <a:lnTo>
                  <a:pt x="20512" y="17398"/>
                </a:lnTo>
                <a:lnTo>
                  <a:pt x="20585" y="17373"/>
                </a:lnTo>
                <a:lnTo>
                  <a:pt x="20658" y="17349"/>
                </a:lnTo>
                <a:lnTo>
                  <a:pt x="20707" y="17276"/>
                </a:lnTo>
                <a:lnTo>
                  <a:pt x="20756" y="17203"/>
                </a:lnTo>
                <a:lnTo>
                  <a:pt x="20999" y="16984"/>
                </a:lnTo>
                <a:lnTo>
                  <a:pt x="21145" y="16814"/>
                </a:lnTo>
                <a:lnTo>
                  <a:pt x="21413" y="16570"/>
                </a:lnTo>
                <a:lnTo>
                  <a:pt x="21632" y="16278"/>
                </a:lnTo>
                <a:lnTo>
                  <a:pt x="21680" y="16230"/>
                </a:lnTo>
                <a:lnTo>
                  <a:pt x="21680" y="16157"/>
                </a:lnTo>
                <a:lnTo>
                  <a:pt x="21680" y="16084"/>
                </a:lnTo>
                <a:lnTo>
                  <a:pt x="21656" y="15986"/>
                </a:lnTo>
                <a:lnTo>
                  <a:pt x="21486" y="15670"/>
                </a:lnTo>
                <a:lnTo>
                  <a:pt x="21267" y="15403"/>
                </a:lnTo>
                <a:lnTo>
                  <a:pt x="21145" y="15232"/>
                </a:lnTo>
                <a:lnTo>
                  <a:pt x="20975" y="15086"/>
                </a:lnTo>
                <a:lnTo>
                  <a:pt x="21096" y="14867"/>
                </a:lnTo>
                <a:lnTo>
                  <a:pt x="21169" y="14648"/>
                </a:lnTo>
                <a:lnTo>
                  <a:pt x="21291" y="14673"/>
                </a:lnTo>
                <a:lnTo>
                  <a:pt x="21510" y="14648"/>
                </a:lnTo>
                <a:lnTo>
                  <a:pt x="21753" y="14648"/>
                </a:lnTo>
                <a:lnTo>
                  <a:pt x="21997" y="14624"/>
                </a:lnTo>
                <a:lnTo>
                  <a:pt x="22264" y="14600"/>
                </a:lnTo>
                <a:lnTo>
                  <a:pt x="22362" y="14551"/>
                </a:lnTo>
                <a:lnTo>
                  <a:pt x="22410" y="14478"/>
                </a:lnTo>
                <a:lnTo>
                  <a:pt x="22459" y="14429"/>
                </a:lnTo>
                <a:lnTo>
                  <a:pt x="22508" y="14381"/>
                </a:lnTo>
                <a:lnTo>
                  <a:pt x="22532" y="14332"/>
                </a:lnTo>
                <a:lnTo>
                  <a:pt x="22532" y="14259"/>
                </a:lnTo>
                <a:lnTo>
                  <a:pt x="22532" y="13845"/>
                </a:lnTo>
                <a:lnTo>
                  <a:pt x="22532" y="13456"/>
                </a:lnTo>
                <a:lnTo>
                  <a:pt x="22508" y="13067"/>
                </a:lnTo>
                <a:lnTo>
                  <a:pt x="22508" y="13018"/>
                </a:lnTo>
                <a:lnTo>
                  <a:pt x="22459" y="12945"/>
                </a:lnTo>
                <a:lnTo>
                  <a:pt x="22410" y="12921"/>
                </a:lnTo>
                <a:lnTo>
                  <a:pt x="22362" y="12896"/>
                </a:lnTo>
                <a:lnTo>
                  <a:pt x="22313" y="12823"/>
                </a:lnTo>
                <a:lnTo>
                  <a:pt x="22264" y="12750"/>
                </a:lnTo>
                <a:lnTo>
                  <a:pt x="22118" y="12677"/>
                </a:lnTo>
                <a:lnTo>
                  <a:pt x="21948" y="12629"/>
                </a:lnTo>
                <a:lnTo>
                  <a:pt x="21802" y="12604"/>
                </a:lnTo>
                <a:lnTo>
                  <a:pt x="21778" y="12604"/>
                </a:lnTo>
                <a:lnTo>
                  <a:pt x="21510" y="12556"/>
                </a:lnTo>
                <a:lnTo>
                  <a:pt x="21218" y="12556"/>
                </a:lnTo>
                <a:lnTo>
                  <a:pt x="21169" y="12337"/>
                </a:lnTo>
                <a:lnTo>
                  <a:pt x="21169" y="12288"/>
                </a:lnTo>
                <a:lnTo>
                  <a:pt x="21121" y="12093"/>
                </a:lnTo>
                <a:lnTo>
                  <a:pt x="21048" y="11923"/>
                </a:lnTo>
                <a:lnTo>
                  <a:pt x="21121" y="11826"/>
                </a:lnTo>
                <a:lnTo>
                  <a:pt x="21145" y="11777"/>
                </a:lnTo>
                <a:lnTo>
                  <a:pt x="21242" y="11655"/>
                </a:lnTo>
                <a:lnTo>
                  <a:pt x="21413" y="11412"/>
                </a:lnTo>
                <a:lnTo>
                  <a:pt x="21607" y="11169"/>
                </a:lnTo>
                <a:lnTo>
                  <a:pt x="21656" y="11120"/>
                </a:lnTo>
                <a:lnTo>
                  <a:pt x="21680" y="11071"/>
                </a:lnTo>
                <a:lnTo>
                  <a:pt x="21680" y="10998"/>
                </a:lnTo>
                <a:lnTo>
                  <a:pt x="21680" y="10950"/>
                </a:lnTo>
                <a:lnTo>
                  <a:pt x="21656" y="10925"/>
                </a:lnTo>
                <a:lnTo>
                  <a:pt x="21680" y="10901"/>
                </a:lnTo>
                <a:lnTo>
                  <a:pt x="21656" y="10804"/>
                </a:lnTo>
                <a:lnTo>
                  <a:pt x="21632" y="10731"/>
                </a:lnTo>
                <a:lnTo>
                  <a:pt x="21510" y="10609"/>
                </a:lnTo>
                <a:lnTo>
                  <a:pt x="21486" y="10560"/>
                </a:lnTo>
                <a:lnTo>
                  <a:pt x="21315" y="10390"/>
                </a:lnTo>
                <a:lnTo>
                  <a:pt x="21145" y="10244"/>
                </a:lnTo>
                <a:lnTo>
                  <a:pt x="21145" y="10220"/>
                </a:lnTo>
                <a:lnTo>
                  <a:pt x="21023" y="10122"/>
                </a:lnTo>
                <a:lnTo>
                  <a:pt x="20877" y="10001"/>
                </a:lnTo>
                <a:lnTo>
                  <a:pt x="20731" y="9928"/>
                </a:lnTo>
                <a:lnTo>
                  <a:pt x="20634" y="9903"/>
                </a:lnTo>
                <a:lnTo>
                  <a:pt x="20561" y="9879"/>
                </a:lnTo>
                <a:lnTo>
                  <a:pt x="20488" y="9903"/>
                </a:lnTo>
                <a:lnTo>
                  <a:pt x="20464" y="9903"/>
                </a:lnTo>
                <a:lnTo>
                  <a:pt x="20391" y="9928"/>
                </a:lnTo>
                <a:lnTo>
                  <a:pt x="20220" y="10001"/>
                </a:lnTo>
                <a:lnTo>
                  <a:pt x="20074" y="10098"/>
                </a:lnTo>
                <a:lnTo>
                  <a:pt x="19807" y="10293"/>
                </a:lnTo>
                <a:lnTo>
                  <a:pt x="19709" y="10341"/>
                </a:lnTo>
                <a:lnTo>
                  <a:pt x="19515" y="10487"/>
                </a:lnTo>
                <a:lnTo>
                  <a:pt x="19296" y="10390"/>
                </a:lnTo>
                <a:lnTo>
                  <a:pt x="19052" y="10341"/>
                </a:lnTo>
                <a:lnTo>
                  <a:pt x="19004" y="10098"/>
                </a:lnTo>
                <a:lnTo>
                  <a:pt x="19028" y="10025"/>
                </a:lnTo>
                <a:lnTo>
                  <a:pt x="19004" y="9976"/>
                </a:lnTo>
                <a:lnTo>
                  <a:pt x="18979" y="9903"/>
                </a:lnTo>
                <a:lnTo>
                  <a:pt x="18955" y="9782"/>
                </a:lnTo>
                <a:lnTo>
                  <a:pt x="18931" y="9563"/>
                </a:lnTo>
                <a:lnTo>
                  <a:pt x="18882" y="9319"/>
                </a:lnTo>
                <a:lnTo>
                  <a:pt x="18906" y="9246"/>
                </a:lnTo>
                <a:lnTo>
                  <a:pt x="18906" y="9149"/>
                </a:lnTo>
                <a:lnTo>
                  <a:pt x="18882" y="9100"/>
                </a:lnTo>
                <a:lnTo>
                  <a:pt x="18833" y="9052"/>
                </a:lnTo>
                <a:lnTo>
                  <a:pt x="18785" y="9027"/>
                </a:lnTo>
                <a:lnTo>
                  <a:pt x="18712" y="9003"/>
                </a:lnTo>
                <a:lnTo>
                  <a:pt x="18444" y="8979"/>
                </a:lnTo>
                <a:lnTo>
                  <a:pt x="17957" y="8979"/>
                </a:lnTo>
                <a:lnTo>
                  <a:pt x="17836" y="895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6" name="Google Shape;916;p37"/>
          <p:cNvSpPr/>
          <p:nvPr/>
        </p:nvSpPr>
        <p:spPr>
          <a:xfrm>
            <a:off x="5012302" y="2651097"/>
            <a:ext cx="296223" cy="412142"/>
          </a:xfrm>
          <a:custGeom>
            <a:avLst/>
            <a:gdLst/>
            <a:ahLst/>
            <a:cxnLst/>
            <a:rect l="l" t="t" r="r" b="b"/>
            <a:pathLst>
              <a:path w="13554" h="18858" extrusionOk="0">
                <a:moveTo>
                  <a:pt x="7032" y="462"/>
                </a:moveTo>
                <a:lnTo>
                  <a:pt x="7300" y="487"/>
                </a:lnTo>
                <a:lnTo>
                  <a:pt x="7592" y="511"/>
                </a:lnTo>
                <a:lnTo>
                  <a:pt x="7860" y="560"/>
                </a:lnTo>
                <a:lnTo>
                  <a:pt x="8127" y="633"/>
                </a:lnTo>
                <a:lnTo>
                  <a:pt x="8395" y="706"/>
                </a:lnTo>
                <a:lnTo>
                  <a:pt x="8662" y="803"/>
                </a:lnTo>
                <a:lnTo>
                  <a:pt x="8906" y="925"/>
                </a:lnTo>
                <a:lnTo>
                  <a:pt x="9173" y="1046"/>
                </a:lnTo>
                <a:lnTo>
                  <a:pt x="9417" y="1168"/>
                </a:lnTo>
                <a:lnTo>
                  <a:pt x="9636" y="1338"/>
                </a:lnTo>
                <a:lnTo>
                  <a:pt x="9879" y="1484"/>
                </a:lnTo>
                <a:lnTo>
                  <a:pt x="10074" y="1679"/>
                </a:lnTo>
                <a:lnTo>
                  <a:pt x="10293" y="1849"/>
                </a:lnTo>
                <a:lnTo>
                  <a:pt x="10487" y="2068"/>
                </a:lnTo>
                <a:lnTo>
                  <a:pt x="10731" y="2336"/>
                </a:lnTo>
                <a:lnTo>
                  <a:pt x="10950" y="2652"/>
                </a:lnTo>
                <a:lnTo>
                  <a:pt x="11144" y="2969"/>
                </a:lnTo>
                <a:lnTo>
                  <a:pt x="11290" y="3285"/>
                </a:lnTo>
                <a:lnTo>
                  <a:pt x="11412" y="3626"/>
                </a:lnTo>
                <a:lnTo>
                  <a:pt x="11509" y="3966"/>
                </a:lnTo>
                <a:lnTo>
                  <a:pt x="11582" y="4331"/>
                </a:lnTo>
                <a:lnTo>
                  <a:pt x="11607" y="4721"/>
                </a:lnTo>
                <a:lnTo>
                  <a:pt x="11631" y="5378"/>
                </a:lnTo>
                <a:lnTo>
                  <a:pt x="11655" y="6059"/>
                </a:lnTo>
                <a:lnTo>
                  <a:pt x="11680" y="6716"/>
                </a:lnTo>
                <a:lnTo>
                  <a:pt x="11704" y="7057"/>
                </a:lnTo>
                <a:lnTo>
                  <a:pt x="11753" y="7397"/>
                </a:lnTo>
                <a:lnTo>
                  <a:pt x="10706" y="7397"/>
                </a:lnTo>
                <a:lnTo>
                  <a:pt x="10682" y="6327"/>
                </a:lnTo>
                <a:lnTo>
                  <a:pt x="10682" y="5767"/>
                </a:lnTo>
                <a:lnTo>
                  <a:pt x="10658" y="5232"/>
                </a:lnTo>
                <a:lnTo>
                  <a:pt x="10585" y="4672"/>
                </a:lnTo>
                <a:lnTo>
                  <a:pt x="10512" y="4429"/>
                </a:lnTo>
                <a:lnTo>
                  <a:pt x="10463" y="4161"/>
                </a:lnTo>
                <a:lnTo>
                  <a:pt x="10366" y="3893"/>
                </a:lnTo>
                <a:lnTo>
                  <a:pt x="10268" y="3650"/>
                </a:lnTo>
                <a:lnTo>
                  <a:pt x="10147" y="3407"/>
                </a:lnTo>
                <a:lnTo>
                  <a:pt x="10001" y="3163"/>
                </a:lnTo>
                <a:lnTo>
                  <a:pt x="9879" y="2993"/>
                </a:lnTo>
                <a:lnTo>
                  <a:pt x="9733" y="2823"/>
                </a:lnTo>
                <a:lnTo>
                  <a:pt x="9587" y="2652"/>
                </a:lnTo>
                <a:lnTo>
                  <a:pt x="9417" y="2506"/>
                </a:lnTo>
                <a:lnTo>
                  <a:pt x="9052" y="2263"/>
                </a:lnTo>
                <a:lnTo>
                  <a:pt x="8662" y="2044"/>
                </a:lnTo>
                <a:lnTo>
                  <a:pt x="8273" y="1874"/>
                </a:lnTo>
                <a:lnTo>
                  <a:pt x="7835" y="1728"/>
                </a:lnTo>
                <a:lnTo>
                  <a:pt x="7397" y="1630"/>
                </a:lnTo>
                <a:lnTo>
                  <a:pt x="6959" y="1582"/>
                </a:lnTo>
                <a:lnTo>
                  <a:pt x="6521" y="1582"/>
                </a:lnTo>
                <a:lnTo>
                  <a:pt x="6083" y="1630"/>
                </a:lnTo>
                <a:lnTo>
                  <a:pt x="5670" y="1728"/>
                </a:lnTo>
                <a:lnTo>
                  <a:pt x="5232" y="1898"/>
                </a:lnTo>
                <a:lnTo>
                  <a:pt x="4842" y="2093"/>
                </a:lnTo>
                <a:lnTo>
                  <a:pt x="4477" y="2336"/>
                </a:lnTo>
                <a:lnTo>
                  <a:pt x="4307" y="2482"/>
                </a:lnTo>
                <a:lnTo>
                  <a:pt x="4161" y="2628"/>
                </a:lnTo>
                <a:lnTo>
                  <a:pt x="4015" y="2798"/>
                </a:lnTo>
                <a:lnTo>
                  <a:pt x="3869" y="2969"/>
                </a:lnTo>
                <a:lnTo>
                  <a:pt x="3723" y="3212"/>
                </a:lnTo>
                <a:lnTo>
                  <a:pt x="3577" y="3455"/>
                </a:lnTo>
                <a:lnTo>
                  <a:pt x="3455" y="3699"/>
                </a:lnTo>
                <a:lnTo>
                  <a:pt x="3358" y="3966"/>
                </a:lnTo>
                <a:lnTo>
                  <a:pt x="3261" y="4234"/>
                </a:lnTo>
                <a:lnTo>
                  <a:pt x="3188" y="4502"/>
                </a:lnTo>
                <a:lnTo>
                  <a:pt x="3090" y="5086"/>
                </a:lnTo>
                <a:lnTo>
                  <a:pt x="3017" y="5645"/>
                </a:lnTo>
                <a:lnTo>
                  <a:pt x="2993" y="6229"/>
                </a:lnTo>
                <a:lnTo>
                  <a:pt x="2969" y="6789"/>
                </a:lnTo>
                <a:lnTo>
                  <a:pt x="2993" y="7349"/>
                </a:lnTo>
                <a:lnTo>
                  <a:pt x="2993" y="7397"/>
                </a:lnTo>
                <a:lnTo>
                  <a:pt x="2385" y="7373"/>
                </a:lnTo>
                <a:lnTo>
                  <a:pt x="1776" y="7397"/>
                </a:lnTo>
                <a:lnTo>
                  <a:pt x="1801" y="7324"/>
                </a:lnTo>
                <a:lnTo>
                  <a:pt x="1825" y="7227"/>
                </a:lnTo>
                <a:lnTo>
                  <a:pt x="1752" y="6692"/>
                </a:lnTo>
                <a:lnTo>
                  <a:pt x="1752" y="6132"/>
                </a:lnTo>
                <a:lnTo>
                  <a:pt x="1801" y="5572"/>
                </a:lnTo>
                <a:lnTo>
                  <a:pt x="1874" y="5037"/>
                </a:lnTo>
                <a:lnTo>
                  <a:pt x="1995" y="4477"/>
                </a:lnTo>
                <a:lnTo>
                  <a:pt x="2141" y="3942"/>
                </a:lnTo>
                <a:lnTo>
                  <a:pt x="2336" y="3431"/>
                </a:lnTo>
                <a:lnTo>
                  <a:pt x="2555" y="2944"/>
                </a:lnTo>
                <a:lnTo>
                  <a:pt x="2701" y="2652"/>
                </a:lnTo>
                <a:lnTo>
                  <a:pt x="2871" y="2409"/>
                </a:lnTo>
                <a:lnTo>
                  <a:pt x="3066" y="2166"/>
                </a:lnTo>
                <a:lnTo>
                  <a:pt x="3261" y="1922"/>
                </a:lnTo>
                <a:lnTo>
                  <a:pt x="3455" y="1728"/>
                </a:lnTo>
                <a:lnTo>
                  <a:pt x="3699" y="1533"/>
                </a:lnTo>
                <a:lnTo>
                  <a:pt x="3918" y="1363"/>
                </a:lnTo>
                <a:lnTo>
                  <a:pt x="4185" y="1192"/>
                </a:lnTo>
                <a:lnTo>
                  <a:pt x="4429" y="1046"/>
                </a:lnTo>
                <a:lnTo>
                  <a:pt x="4696" y="925"/>
                </a:lnTo>
                <a:lnTo>
                  <a:pt x="4988" y="803"/>
                </a:lnTo>
                <a:lnTo>
                  <a:pt x="5280" y="706"/>
                </a:lnTo>
                <a:lnTo>
                  <a:pt x="5572" y="633"/>
                </a:lnTo>
                <a:lnTo>
                  <a:pt x="5864" y="560"/>
                </a:lnTo>
                <a:lnTo>
                  <a:pt x="6156" y="511"/>
                </a:lnTo>
                <a:lnTo>
                  <a:pt x="6473" y="487"/>
                </a:lnTo>
                <a:lnTo>
                  <a:pt x="6740" y="462"/>
                </a:lnTo>
                <a:close/>
                <a:moveTo>
                  <a:pt x="6838" y="2020"/>
                </a:moveTo>
                <a:lnTo>
                  <a:pt x="7251" y="2044"/>
                </a:lnTo>
                <a:lnTo>
                  <a:pt x="7665" y="2117"/>
                </a:lnTo>
                <a:lnTo>
                  <a:pt x="8054" y="2239"/>
                </a:lnTo>
                <a:lnTo>
                  <a:pt x="8443" y="2409"/>
                </a:lnTo>
                <a:lnTo>
                  <a:pt x="8808" y="2628"/>
                </a:lnTo>
                <a:lnTo>
                  <a:pt x="9149" y="2871"/>
                </a:lnTo>
                <a:lnTo>
                  <a:pt x="9441" y="3163"/>
                </a:lnTo>
                <a:lnTo>
                  <a:pt x="9587" y="3334"/>
                </a:lnTo>
                <a:lnTo>
                  <a:pt x="9709" y="3504"/>
                </a:lnTo>
                <a:lnTo>
                  <a:pt x="9830" y="3723"/>
                </a:lnTo>
                <a:lnTo>
                  <a:pt x="9928" y="3942"/>
                </a:lnTo>
                <a:lnTo>
                  <a:pt x="10025" y="4161"/>
                </a:lnTo>
                <a:lnTo>
                  <a:pt x="10098" y="4404"/>
                </a:lnTo>
                <a:lnTo>
                  <a:pt x="10195" y="4891"/>
                </a:lnTo>
                <a:lnTo>
                  <a:pt x="10244" y="5402"/>
                </a:lnTo>
                <a:lnTo>
                  <a:pt x="10268" y="5913"/>
                </a:lnTo>
                <a:lnTo>
                  <a:pt x="10268" y="6424"/>
                </a:lnTo>
                <a:lnTo>
                  <a:pt x="10268" y="7422"/>
                </a:lnTo>
                <a:lnTo>
                  <a:pt x="6862" y="7422"/>
                </a:lnTo>
                <a:lnTo>
                  <a:pt x="5402" y="7397"/>
                </a:lnTo>
                <a:lnTo>
                  <a:pt x="3309" y="7397"/>
                </a:lnTo>
                <a:lnTo>
                  <a:pt x="3382" y="6911"/>
                </a:lnTo>
                <a:lnTo>
                  <a:pt x="3455" y="6400"/>
                </a:lnTo>
                <a:lnTo>
                  <a:pt x="3528" y="5426"/>
                </a:lnTo>
                <a:lnTo>
                  <a:pt x="3577" y="4940"/>
                </a:lnTo>
                <a:lnTo>
                  <a:pt x="3674" y="4453"/>
                </a:lnTo>
                <a:lnTo>
                  <a:pt x="3747" y="4234"/>
                </a:lnTo>
                <a:lnTo>
                  <a:pt x="3820" y="3991"/>
                </a:lnTo>
                <a:lnTo>
                  <a:pt x="3918" y="3747"/>
                </a:lnTo>
                <a:lnTo>
                  <a:pt x="4039" y="3528"/>
                </a:lnTo>
                <a:lnTo>
                  <a:pt x="4137" y="3334"/>
                </a:lnTo>
                <a:lnTo>
                  <a:pt x="4258" y="3163"/>
                </a:lnTo>
                <a:lnTo>
                  <a:pt x="4404" y="3017"/>
                </a:lnTo>
                <a:lnTo>
                  <a:pt x="4550" y="2871"/>
                </a:lnTo>
                <a:lnTo>
                  <a:pt x="4696" y="2725"/>
                </a:lnTo>
                <a:lnTo>
                  <a:pt x="4867" y="2604"/>
                </a:lnTo>
                <a:lnTo>
                  <a:pt x="5232" y="2385"/>
                </a:lnTo>
                <a:lnTo>
                  <a:pt x="5597" y="2214"/>
                </a:lnTo>
                <a:lnTo>
                  <a:pt x="6010" y="2093"/>
                </a:lnTo>
                <a:lnTo>
                  <a:pt x="6424" y="2044"/>
                </a:lnTo>
                <a:lnTo>
                  <a:pt x="6838" y="2020"/>
                </a:lnTo>
                <a:close/>
                <a:moveTo>
                  <a:pt x="6984" y="11388"/>
                </a:moveTo>
                <a:lnTo>
                  <a:pt x="6497" y="11631"/>
                </a:lnTo>
                <a:lnTo>
                  <a:pt x="6302" y="11728"/>
                </a:lnTo>
                <a:lnTo>
                  <a:pt x="6083" y="11826"/>
                </a:lnTo>
                <a:lnTo>
                  <a:pt x="6083" y="11826"/>
                </a:lnTo>
                <a:lnTo>
                  <a:pt x="6132" y="11704"/>
                </a:lnTo>
                <a:lnTo>
                  <a:pt x="6205" y="11607"/>
                </a:lnTo>
                <a:lnTo>
                  <a:pt x="6302" y="11534"/>
                </a:lnTo>
                <a:lnTo>
                  <a:pt x="6400" y="11485"/>
                </a:lnTo>
                <a:lnTo>
                  <a:pt x="6497" y="11436"/>
                </a:lnTo>
                <a:lnTo>
                  <a:pt x="6740" y="11388"/>
                </a:lnTo>
                <a:close/>
                <a:moveTo>
                  <a:pt x="7762" y="11899"/>
                </a:moveTo>
                <a:lnTo>
                  <a:pt x="7811" y="12045"/>
                </a:lnTo>
                <a:lnTo>
                  <a:pt x="7835" y="12191"/>
                </a:lnTo>
                <a:lnTo>
                  <a:pt x="7835" y="12191"/>
                </a:lnTo>
                <a:lnTo>
                  <a:pt x="7787" y="12166"/>
                </a:lnTo>
                <a:lnTo>
                  <a:pt x="7738" y="12142"/>
                </a:lnTo>
                <a:lnTo>
                  <a:pt x="7592" y="12166"/>
                </a:lnTo>
                <a:lnTo>
                  <a:pt x="7470" y="12191"/>
                </a:lnTo>
                <a:lnTo>
                  <a:pt x="7470" y="12191"/>
                </a:lnTo>
                <a:lnTo>
                  <a:pt x="7616" y="12093"/>
                </a:lnTo>
                <a:lnTo>
                  <a:pt x="7714" y="11996"/>
                </a:lnTo>
                <a:lnTo>
                  <a:pt x="7762" y="11899"/>
                </a:lnTo>
                <a:close/>
                <a:moveTo>
                  <a:pt x="7422" y="11534"/>
                </a:moveTo>
                <a:lnTo>
                  <a:pt x="7519" y="11582"/>
                </a:lnTo>
                <a:lnTo>
                  <a:pt x="7592" y="11680"/>
                </a:lnTo>
                <a:lnTo>
                  <a:pt x="7543" y="11680"/>
                </a:lnTo>
                <a:lnTo>
                  <a:pt x="7251" y="11826"/>
                </a:lnTo>
                <a:lnTo>
                  <a:pt x="6935" y="11947"/>
                </a:lnTo>
                <a:lnTo>
                  <a:pt x="6351" y="12239"/>
                </a:lnTo>
                <a:lnTo>
                  <a:pt x="6132" y="12337"/>
                </a:lnTo>
                <a:lnTo>
                  <a:pt x="5986" y="12410"/>
                </a:lnTo>
                <a:lnTo>
                  <a:pt x="5864" y="12507"/>
                </a:lnTo>
                <a:lnTo>
                  <a:pt x="5864" y="12507"/>
                </a:lnTo>
                <a:lnTo>
                  <a:pt x="5889" y="12337"/>
                </a:lnTo>
                <a:lnTo>
                  <a:pt x="5913" y="12191"/>
                </a:lnTo>
                <a:lnTo>
                  <a:pt x="6059" y="12191"/>
                </a:lnTo>
                <a:lnTo>
                  <a:pt x="6205" y="12142"/>
                </a:lnTo>
                <a:lnTo>
                  <a:pt x="6473" y="12020"/>
                </a:lnTo>
                <a:lnTo>
                  <a:pt x="6911" y="11801"/>
                </a:lnTo>
                <a:lnTo>
                  <a:pt x="7349" y="11582"/>
                </a:lnTo>
                <a:lnTo>
                  <a:pt x="7422" y="11534"/>
                </a:lnTo>
                <a:close/>
                <a:moveTo>
                  <a:pt x="5864" y="12653"/>
                </a:moveTo>
                <a:lnTo>
                  <a:pt x="5937" y="12702"/>
                </a:lnTo>
                <a:lnTo>
                  <a:pt x="6059" y="12726"/>
                </a:lnTo>
                <a:lnTo>
                  <a:pt x="6205" y="12702"/>
                </a:lnTo>
                <a:lnTo>
                  <a:pt x="6327" y="12653"/>
                </a:lnTo>
                <a:lnTo>
                  <a:pt x="6132" y="12799"/>
                </a:lnTo>
                <a:lnTo>
                  <a:pt x="6059" y="12872"/>
                </a:lnTo>
                <a:lnTo>
                  <a:pt x="5986" y="12969"/>
                </a:lnTo>
                <a:lnTo>
                  <a:pt x="5986" y="12994"/>
                </a:lnTo>
                <a:lnTo>
                  <a:pt x="5937" y="12945"/>
                </a:lnTo>
                <a:lnTo>
                  <a:pt x="5889" y="12872"/>
                </a:lnTo>
                <a:lnTo>
                  <a:pt x="5864" y="12799"/>
                </a:lnTo>
                <a:lnTo>
                  <a:pt x="5864" y="12677"/>
                </a:lnTo>
                <a:lnTo>
                  <a:pt x="5864" y="12653"/>
                </a:lnTo>
                <a:close/>
                <a:moveTo>
                  <a:pt x="7811" y="12458"/>
                </a:moveTo>
                <a:lnTo>
                  <a:pt x="7738" y="12629"/>
                </a:lnTo>
                <a:lnTo>
                  <a:pt x="7641" y="12799"/>
                </a:lnTo>
                <a:lnTo>
                  <a:pt x="7623" y="12828"/>
                </a:lnTo>
                <a:lnTo>
                  <a:pt x="7623" y="12828"/>
                </a:lnTo>
                <a:lnTo>
                  <a:pt x="7641" y="12775"/>
                </a:lnTo>
                <a:lnTo>
                  <a:pt x="7641" y="12726"/>
                </a:lnTo>
                <a:lnTo>
                  <a:pt x="7592" y="12677"/>
                </a:lnTo>
                <a:lnTo>
                  <a:pt x="7519" y="12653"/>
                </a:lnTo>
                <a:lnTo>
                  <a:pt x="7446" y="12653"/>
                </a:lnTo>
                <a:lnTo>
                  <a:pt x="7349" y="12677"/>
                </a:lnTo>
                <a:lnTo>
                  <a:pt x="7178" y="12726"/>
                </a:lnTo>
                <a:lnTo>
                  <a:pt x="6862" y="12921"/>
                </a:lnTo>
                <a:lnTo>
                  <a:pt x="6521" y="13140"/>
                </a:lnTo>
                <a:lnTo>
                  <a:pt x="6351" y="13237"/>
                </a:lnTo>
                <a:lnTo>
                  <a:pt x="6327" y="13213"/>
                </a:lnTo>
                <a:lnTo>
                  <a:pt x="6059" y="13067"/>
                </a:lnTo>
                <a:lnTo>
                  <a:pt x="6229" y="13067"/>
                </a:lnTo>
                <a:lnTo>
                  <a:pt x="6375" y="13018"/>
                </a:lnTo>
                <a:lnTo>
                  <a:pt x="6546" y="12969"/>
                </a:lnTo>
                <a:lnTo>
                  <a:pt x="6692" y="12896"/>
                </a:lnTo>
                <a:lnTo>
                  <a:pt x="6959" y="12775"/>
                </a:lnTo>
                <a:lnTo>
                  <a:pt x="7227" y="12677"/>
                </a:lnTo>
                <a:lnTo>
                  <a:pt x="7762" y="12483"/>
                </a:lnTo>
                <a:lnTo>
                  <a:pt x="7811" y="12458"/>
                </a:lnTo>
                <a:close/>
                <a:moveTo>
                  <a:pt x="7602" y="12862"/>
                </a:moveTo>
                <a:lnTo>
                  <a:pt x="7446" y="13115"/>
                </a:lnTo>
                <a:lnTo>
                  <a:pt x="7397" y="13115"/>
                </a:lnTo>
                <a:lnTo>
                  <a:pt x="7349" y="13140"/>
                </a:lnTo>
                <a:lnTo>
                  <a:pt x="7300" y="13164"/>
                </a:lnTo>
                <a:lnTo>
                  <a:pt x="7276" y="13213"/>
                </a:lnTo>
                <a:lnTo>
                  <a:pt x="7276" y="13261"/>
                </a:lnTo>
                <a:lnTo>
                  <a:pt x="7227" y="13237"/>
                </a:lnTo>
                <a:lnTo>
                  <a:pt x="7057" y="13237"/>
                </a:lnTo>
                <a:lnTo>
                  <a:pt x="6959" y="13286"/>
                </a:lnTo>
                <a:lnTo>
                  <a:pt x="6765" y="13383"/>
                </a:lnTo>
                <a:lnTo>
                  <a:pt x="6546" y="13505"/>
                </a:lnTo>
                <a:lnTo>
                  <a:pt x="6327" y="13602"/>
                </a:lnTo>
                <a:lnTo>
                  <a:pt x="6302" y="13407"/>
                </a:lnTo>
                <a:lnTo>
                  <a:pt x="6448" y="13407"/>
                </a:lnTo>
                <a:lnTo>
                  <a:pt x="6594" y="13383"/>
                </a:lnTo>
                <a:lnTo>
                  <a:pt x="6740" y="13334"/>
                </a:lnTo>
                <a:lnTo>
                  <a:pt x="6862" y="13261"/>
                </a:lnTo>
                <a:lnTo>
                  <a:pt x="7276" y="13091"/>
                </a:lnTo>
                <a:lnTo>
                  <a:pt x="7470" y="12994"/>
                </a:lnTo>
                <a:lnTo>
                  <a:pt x="7543" y="12921"/>
                </a:lnTo>
                <a:lnTo>
                  <a:pt x="7602" y="12862"/>
                </a:lnTo>
                <a:close/>
                <a:moveTo>
                  <a:pt x="7276" y="13529"/>
                </a:moveTo>
                <a:lnTo>
                  <a:pt x="7276" y="13797"/>
                </a:lnTo>
                <a:lnTo>
                  <a:pt x="7203" y="13772"/>
                </a:lnTo>
                <a:lnTo>
                  <a:pt x="7130" y="13797"/>
                </a:lnTo>
                <a:lnTo>
                  <a:pt x="6959" y="13845"/>
                </a:lnTo>
                <a:lnTo>
                  <a:pt x="6667" y="13991"/>
                </a:lnTo>
                <a:lnTo>
                  <a:pt x="6473" y="14113"/>
                </a:lnTo>
                <a:lnTo>
                  <a:pt x="6302" y="14259"/>
                </a:lnTo>
                <a:lnTo>
                  <a:pt x="6327" y="13870"/>
                </a:lnTo>
                <a:lnTo>
                  <a:pt x="6570" y="13870"/>
                </a:lnTo>
                <a:lnTo>
                  <a:pt x="6692" y="13821"/>
                </a:lnTo>
                <a:lnTo>
                  <a:pt x="6789" y="13772"/>
                </a:lnTo>
                <a:lnTo>
                  <a:pt x="7032" y="13675"/>
                </a:lnTo>
                <a:lnTo>
                  <a:pt x="7154" y="13602"/>
                </a:lnTo>
                <a:lnTo>
                  <a:pt x="7276" y="13529"/>
                </a:lnTo>
                <a:close/>
                <a:moveTo>
                  <a:pt x="7276" y="14819"/>
                </a:moveTo>
                <a:lnTo>
                  <a:pt x="7276" y="14989"/>
                </a:lnTo>
                <a:lnTo>
                  <a:pt x="6889" y="15012"/>
                </a:lnTo>
                <a:lnTo>
                  <a:pt x="6889" y="15012"/>
                </a:lnTo>
                <a:lnTo>
                  <a:pt x="7081" y="14916"/>
                </a:lnTo>
                <a:lnTo>
                  <a:pt x="7276" y="14819"/>
                </a:lnTo>
                <a:close/>
                <a:moveTo>
                  <a:pt x="7300" y="14089"/>
                </a:moveTo>
                <a:lnTo>
                  <a:pt x="7300" y="14162"/>
                </a:lnTo>
                <a:lnTo>
                  <a:pt x="7300" y="14210"/>
                </a:lnTo>
                <a:lnTo>
                  <a:pt x="7227" y="14186"/>
                </a:lnTo>
                <a:lnTo>
                  <a:pt x="7154" y="14210"/>
                </a:lnTo>
                <a:lnTo>
                  <a:pt x="6911" y="14332"/>
                </a:lnTo>
                <a:lnTo>
                  <a:pt x="6692" y="14502"/>
                </a:lnTo>
                <a:lnTo>
                  <a:pt x="6594" y="14575"/>
                </a:lnTo>
                <a:lnTo>
                  <a:pt x="6497" y="14673"/>
                </a:lnTo>
                <a:lnTo>
                  <a:pt x="6400" y="14770"/>
                </a:lnTo>
                <a:lnTo>
                  <a:pt x="6278" y="14843"/>
                </a:lnTo>
                <a:lnTo>
                  <a:pt x="6278" y="14867"/>
                </a:lnTo>
                <a:lnTo>
                  <a:pt x="6278" y="14892"/>
                </a:lnTo>
                <a:lnTo>
                  <a:pt x="6302" y="14892"/>
                </a:lnTo>
                <a:lnTo>
                  <a:pt x="6546" y="14867"/>
                </a:lnTo>
                <a:lnTo>
                  <a:pt x="6667" y="14843"/>
                </a:lnTo>
                <a:lnTo>
                  <a:pt x="6789" y="14794"/>
                </a:lnTo>
                <a:lnTo>
                  <a:pt x="7300" y="14527"/>
                </a:lnTo>
                <a:lnTo>
                  <a:pt x="7300" y="14551"/>
                </a:lnTo>
                <a:lnTo>
                  <a:pt x="7276" y="14551"/>
                </a:lnTo>
                <a:lnTo>
                  <a:pt x="7130" y="14624"/>
                </a:lnTo>
                <a:lnTo>
                  <a:pt x="7032" y="14697"/>
                </a:lnTo>
                <a:lnTo>
                  <a:pt x="6813" y="14867"/>
                </a:lnTo>
                <a:lnTo>
                  <a:pt x="6789" y="14916"/>
                </a:lnTo>
                <a:lnTo>
                  <a:pt x="6789" y="14965"/>
                </a:lnTo>
                <a:lnTo>
                  <a:pt x="6813" y="14989"/>
                </a:lnTo>
                <a:lnTo>
                  <a:pt x="6838" y="15013"/>
                </a:lnTo>
                <a:lnTo>
                  <a:pt x="6229" y="15013"/>
                </a:lnTo>
                <a:lnTo>
                  <a:pt x="6254" y="14746"/>
                </a:lnTo>
                <a:lnTo>
                  <a:pt x="6278" y="14502"/>
                </a:lnTo>
                <a:lnTo>
                  <a:pt x="6400" y="14478"/>
                </a:lnTo>
                <a:lnTo>
                  <a:pt x="6521" y="14454"/>
                </a:lnTo>
                <a:lnTo>
                  <a:pt x="6765" y="14332"/>
                </a:lnTo>
                <a:lnTo>
                  <a:pt x="7130" y="14186"/>
                </a:lnTo>
                <a:lnTo>
                  <a:pt x="7300" y="14089"/>
                </a:lnTo>
                <a:close/>
                <a:moveTo>
                  <a:pt x="6838" y="10925"/>
                </a:moveTo>
                <a:lnTo>
                  <a:pt x="6594" y="10950"/>
                </a:lnTo>
                <a:lnTo>
                  <a:pt x="6351" y="11023"/>
                </a:lnTo>
                <a:lnTo>
                  <a:pt x="6132" y="11144"/>
                </a:lnTo>
                <a:lnTo>
                  <a:pt x="5913" y="11290"/>
                </a:lnTo>
                <a:lnTo>
                  <a:pt x="5791" y="11436"/>
                </a:lnTo>
                <a:lnTo>
                  <a:pt x="5670" y="11607"/>
                </a:lnTo>
                <a:lnTo>
                  <a:pt x="5597" y="11801"/>
                </a:lnTo>
                <a:lnTo>
                  <a:pt x="5524" y="11996"/>
                </a:lnTo>
                <a:lnTo>
                  <a:pt x="5475" y="12191"/>
                </a:lnTo>
                <a:lnTo>
                  <a:pt x="5426" y="12410"/>
                </a:lnTo>
                <a:lnTo>
                  <a:pt x="5426" y="12604"/>
                </a:lnTo>
                <a:lnTo>
                  <a:pt x="5451" y="12799"/>
                </a:lnTo>
                <a:lnTo>
                  <a:pt x="5475" y="12921"/>
                </a:lnTo>
                <a:lnTo>
                  <a:pt x="5499" y="13042"/>
                </a:lnTo>
                <a:lnTo>
                  <a:pt x="5572" y="13140"/>
                </a:lnTo>
                <a:lnTo>
                  <a:pt x="5645" y="13237"/>
                </a:lnTo>
                <a:lnTo>
                  <a:pt x="5718" y="13334"/>
                </a:lnTo>
                <a:lnTo>
                  <a:pt x="5816" y="13383"/>
                </a:lnTo>
                <a:lnTo>
                  <a:pt x="5889" y="13456"/>
                </a:lnTo>
                <a:lnTo>
                  <a:pt x="6010" y="13480"/>
                </a:lnTo>
                <a:lnTo>
                  <a:pt x="5962" y="13675"/>
                </a:lnTo>
                <a:lnTo>
                  <a:pt x="5937" y="13894"/>
                </a:lnTo>
                <a:lnTo>
                  <a:pt x="5913" y="14332"/>
                </a:lnTo>
                <a:lnTo>
                  <a:pt x="5816" y="14794"/>
                </a:lnTo>
                <a:lnTo>
                  <a:pt x="5816" y="15038"/>
                </a:lnTo>
                <a:lnTo>
                  <a:pt x="5816" y="15159"/>
                </a:lnTo>
                <a:lnTo>
                  <a:pt x="5840" y="15281"/>
                </a:lnTo>
                <a:lnTo>
                  <a:pt x="5889" y="15330"/>
                </a:lnTo>
                <a:lnTo>
                  <a:pt x="5962" y="15378"/>
                </a:lnTo>
                <a:lnTo>
                  <a:pt x="6035" y="15403"/>
                </a:lnTo>
                <a:lnTo>
                  <a:pt x="6108" y="15378"/>
                </a:lnTo>
                <a:lnTo>
                  <a:pt x="6254" y="15403"/>
                </a:lnTo>
                <a:lnTo>
                  <a:pt x="6424" y="15427"/>
                </a:lnTo>
                <a:lnTo>
                  <a:pt x="6789" y="15427"/>
                </a:lnTo>
                <a:lnTo>
                  <a:pt x="7130" y="15403"/>
                </a:lnTo>
                <a:lnTo>
                  <a:pt x="7470" y="15378"/>
                </a:lnTo>
                <a:lnTo>
                  <a:pt x="7543" y="15354"/>
                </a:lnTo>
                <a:lnTo>
                  <a:pt x="7592" y="15330"/>
                </a:lnTo>
                <a:lnTo>
                  <a:pt x="7616" y="15281"/>
                </a:lnTo>
                <a:lnTo>
                  <a:pt x="7665" y="15232"/>
                </a:lnTo>
                <a:lnTo>
                  <a:pt x="7665" y="15159"/>
                </a:lnTo>
                <a:lnTo>
                  <a:pt x="7665" y="15111"/>
                </a:lnTo>
                <a:lnTo>
                  <a:pt x="7689" y="14308"/>
                </a:lnTo>
                <a:lnTo>
                  <a:pt x="7689" y="13894"/>
                </a:lnTo>
                <a:lnTo>
                  <a:pt x="7665" y="13699"/>
                </a:lnTo>
                <a:lnTo>
                  <a:pt x="7616" y="13505"/>
                </a:lnTo>
                <a:lnTo>
                  <a:pt x="7714" y="13456"/>
                </a:lnTo>
                <a:lnTo>
                  <a:pt x="7787" y="13407"/>
                </a:lnTo>
                <a:lnTo>
                  <a:pt x="7932" y="13164"/>
                </a:lnTo>
                <a:lnTo>
                  <a:pt x="8103" y="12896"/>
                </a:lnTo>
                <a:lnTo>
                  <a:pt x="8224" y="12629"/>
                </a:lnTo>
                <a:lnTo>
                  <a:pt x="8249" y="12483"/>
                </a:lnTo>
                <a:lnTo>
                  <a:pt x="8273" y="12337"/>
                </a:lnTo>
                <a:lnTo>
                  <a:pt x="8273" y="12191"/>
                </a:lnTo>
                <a:lnTo>
                  <a:pt x="8249" y="12020"/>
                </a:lnTo>
                <a:lnTo>
                  <a:pt x="8224" y="11874"/>
                </a:lnTo>
                <a:lnTo>
                  <a:pt x="8151" y="11728"/>
                </a:lnTo>
                <a:lnTo>
                  <a:pt x="8103" y="11607"/>
                </a:lnTo>
                <a:lnTo>
                  <a:pt x="8005" y="11485"/>
                </a:lnTo>
                <a:lnTo>
                  <a:pt x="7908" y="11363"/>
                </a:lnTo>
                <a:lnTo>
                  <a:pt x="7787" y="11242"/>
                </a:lnTo>
                <a:lnTo>
                  <a:pt x="7592" y="11120"/>
                </a:lnTo>
                <a:lnTo>
                  <a:pt x="7349" y="10998"/>
                </a:lnTo>
                <a:lnTo>
                  <a:pt x="7105" y="10950"/>
                </a:lnTo>
                <a:lnTo>
                  <a:pt x="6838" y="10925"/>
                </a:lnTo>
                <a:close/>
                <a:moveTo>
                  <a:pt x="12726" y="7811"/>
                </a:moveTo>
                <a:lnTo>
                  <a:pt x="12872" y="7860"/>
                </a:lnTo>
                <a:lnTo>
                  <a:pt x="12921" y="7884"/>
                </a:lnTo>
                <a:lnTo>
                  <a:pt x="12969" y="7933"/>
                </a:lnTo>
                <a:lnTo>
                  <a:pt x="12994" y="7981"/>
                </a:lnTo>
                <a:lnTo>
                  <a:pt x="13018" y="8078"/>
                </a:lnTo>
                <a:lnTo>
                  <a:pt x="13018" y="8103"/>
                </a:lnTo>
                <a:lnTo>
                  <a:pt x="12069" y="8103"/>
                </a:lnTo>
                <a:lnTo>
                  <a:pt x="11607" y="8151"/>
                </a:lnTo>
                <a:lnTo>
                  <a:pt x="11144" y="8200"/>
                </a:lnTo>
                <a:lnTo>
                  <a:pt x="10390" y="8200"/>
                </a:lnTo>
                <a:lnTo>
                  <a:pt x="10195" y="8224"/>
                </a:lnTo>
                <a:lnTo>
                  <a:pt x="10025" y="8273"/>
                </a:lnTo>
                <a:lnTo>
                  <a:pt x="9879" y="8346"/>
                </a:lnTo>
                <a:lnTo>
                  <a:pt x="9806" y="8395"/>
                </a:lnTo>
                <a:lnTo>
                  <a:pt x="9782" y="8443"/>
                </a:lnTo>
                <a:lnTo>
                  <a:pt x="9782" y="8492"/>
                </a:lnTo>
                <a:lnTo>
                  <a:pt x="9806" y="8541"/>
                </a:lnTo>
                <a:lnTo>
                  <a:pt x="9903" y="8589"/>
                </a:lnTo>
                <a:lnTo>
                  <a:pt x="11193" y="8589"/>
                </a:lnTo>
                <a:lnTo>
                  <a:pt x="11655" y="8565"/>
                </a:lnTo>
                <a:lnTo>
                  <a:pt x="12118" y="8589"/>
                </a:lnTo>
                <a:lnTo>
                  <a:pt x="12580" y="8589"/>
                </a:lnTo>
                <a:lnTo>
                  <a:pt x="12799" y="8565"/>
                </a:lnTo>
                <a:lnTo>
                  <a:pt x="13042" y="8541"/>
                </a:lnTo>
                <a:lnTo>
                  <a:pt x="13042" y="8735"/>
                </a:lnTo>
                <a:lnTo>
                  <a:pt x="13042" y="8979"/>
                </a:lnTo>
                <a:lnTo>
                  <a:pt x="12264" y="8979"/>
                </a:lnTo>
                <a:lnTo>
                  <a:pt x="11485" y="9003"/>
                </a:lnTo>
                <a:lnTo>
                  <a:pt x="11096" y="9027"/>
                </a:lnTo>
                <a:lnTo>
                  <a:pt x="10706" y="9052"/>
                </a:lnTo>
                <a:lnTo>
                  <a:pt x="10341" y="9125"/>
                </a:lnTo>
                <a:lnTo>
                  <a:pt x="10147" y="9173"/>
                </a:lnTo>
                <a:lnTo>
                  <a:pt x="9976" y="9246"/>
                </a:lnTo>
                <a:lnTo>
                  <a:pt x="9952" y="9295"/>
                </a:lnTo>
                <a:lnTo>
                  <a:pt x="9928" y="9344"/>
                </a:lnTo>
                <a:lnTo>
                  <a:pt x="9952" y="9392"/>
                </a:lnTo>
                <a:lnTo>
                  <a:pt x="10001" y="9417"/>
                </a:lnTo>
                <a:lnTo>
                  <a:pt x="10171" y="9441"/>
                </a:lnTo>
                <a:lnTo>
                  <a:pt x="10731" y="9441"/>
                </a:lnTo>
                <a:lnTo>
                  <a:pt x="11485" y="9368"/>
                </a:lnTo>
                <a:lnTo>
                  <a:pt x="12264" y="9368"/>
                </a:lnTo>
                <a:lnTo>
                  <a:pt x="13042" y="9344"/>
                </a:lnTo>
                <a:lnTo>
                  <a:pt x="13067" y="9733"/>
                </a:lnTo>
                <a:lnTo>
                  <a:pt x="12994" y="9684"/>
                </a:lnTo>
                <a:lnTo>
                  <a:pt x="12921" y="9660"/>
                </a:lnTo>
                <a:lnTo>
                  <a:pt x="12118" y="9709"/>
                </a:lnTo>
                <a:lnTo>
                  <a:pt x="11290" y="9757"/>
                </a:lnTo>
                <a:lnTo>
                  <a:pt x="10950" y="9782"/>
                </a:lnTo>
                <a:lnTo>
                  <a:pt x="10366" y="9782"/>
                </a:lnTo>
                <a:lnTo>
                  <a:pt x="10195" y="9830"/>
                </a:lnTo>
                <a:lnTo>
                  <a:pt x="10001" y="9879"/>
                </a:lnTo>
                <a:lnTo>
                  <a:pt x="9855" y="9952"/>
                </a:lnTo>
                <a:lnTo>
                  <a:pt x="9830" y="9976"/>
                </a:lnTo>
                <a:lnTo>
                  <a:pt x="9830" y="10001"/>
                </a:lnTo>
                <a:lnTo>
                  <a:pt x="9830" y="10049"/>
                </a:lnTo>
                <a:lnTo>
                  <a:pt x="9855" y="10074"/>
                </a:lnTo>
                <a:lnTo>
                  <a:pt x="10001" y="10147"/>
                </a:lnTo>
                <a:lnTo>
                  <a:pt x="10171" y="10195"/>
                </a:lnTo>
                <a:lnTo>
                  <a:pt x="10366" y="10220"/>
                </a:lnTo>
                <a:lnTo>
                  <a:pt x="10560" y="10220"/>
                </a:lnTo>
                <a:lnTo>
                  <a:pt x="10950" y="10195"/>
                </a:lnTo>
                <a:lnTo>
                  <a:pt x="11290" y="10171"/>
                </a:lnTo>
                <a:lnTo>
                  <a:pt x="12118" y="10122"/>
                </a:lnTo>
                <a:lnTo>
                  <a:pt x="12921" y="10098"/>
                </a:lnTo>
                <a:lnTo>
                  <a:pt x="13018" y="10074"/>
                </a:lnTo>
                <a:lnTo>
                  <a:pt x="13091" y="10001"/>
                </a:lnTo>
                <a:lnTo>
                  <a:pt x="13091" y="10390"/>
                </a:lnTo>
                <a:lnTo>
                  <a:pt x="13091" y="10633"/>
                </a:lnTo>
                <a:lnTo>
                  <a:pt x="12921" y="10609"/>
                </a:lnTo>
                <a:lnTo>
                  <a:pt x="12775" y="10585"/>
                </a:lnTo>
                <a:lnTo>
                  <a:pt x="12410" y="10585"/>
                </a:lnTo>
                <a:lnTo>
                  <a:pt x="12069" y="10609"/>
                </a:lnTo>
                <a:lnTo>
                  <a:pt x="11728" y="10609"/>
                </a:lnTo>
                <a:lnTo>
                  <a:pt x="11266" y="10585"/>
                </a:lnTo>
                <a:lnTo>
                  <a:pt x="10779" y="10560"/>
                </a:lnTo>
                <a:lnTo>
                  <a:pt x="10536" y="10585"/>
                </a:lnTo>
                <a:lnTo>
                  <a:pt x="10317" y="10633"/>
                </a:lnTo>
                <a:lnTo>
                  <a:pt x="10098" y="10706"/>
                </a:lnTo>
                <a:lnTo>
                  <a:pt x="9903" y="10828"/>
                </a:lnTo>
                <a:lnTo>
                  <a:pt x="9903" y="10852"/>
                </a:lnTo>
                <a:lnTo>
                  <a:pt x="9928" y="10877"/>
                </a:lnTo>
                <a:lnTo>
                  <a:pt x="10147" y="10950"/>
                </a:lnTo>
                <a:lnTo>
                  <a:pt x="10390" y="10974"/>
                </a:lnTo>
                <a:lnTo>
                  <a:pt x="10901" y="10998"/>
                </a:lnTo>
                <a:lnTo>
                  <a:pt x="11899" y="10998"/>
                </a:lnTo>
                <a:lnTo>
                  <a:pt x="12483" y="11047"/>
                </a:lnTo>
                <a:lnTo>
                  <a:pt x="12799" y="11047"/>
                </a:lnTo>
                <a:lnTo>
                  <a:pt x="13091" y="10998"/>
                </a:lnTo>
                <a:lnTo>
                  <a:pt x="13067" y="11363"/>
                </a:lnTo>
                <a:lnTo>
                  <a:pt x="12239" y="11388"/>
                </a:lnTo>
                <a:lnTo>
                  <a:pt x="11412" y="11461"/>
                </a:lnTo>
                <a:lnTo>
                  <a:pt x="11071" y="11485"/>
                </a:lnTo>
                <a:lnTo>
                  <a:pt x="10682" y="11509"/>
                </a:lnTo>
                <a:lnTo>
                  <a:pt x="10487" y="11534"/>
                </a:lnTo>
                <a:lnTo>
                  <a:pt x="10293" y="11558"/>
                </a:lnTo>
                <a:lnTo>
                  <a:pt x="10122" y="11607"/>
                </a:lnTo>
                <a:lnTo>
                  <a:pt x="9976" y="11680"/>
                </a:lnTo>
                <a:lnTo>
                  <a:pt x="9952" y="11704"/>
                </a:lnTo>
                <a:lnTo>
                  <a:pt x="9952" y="11728"/>
                </a:lnTo>
                <a:lnTo>
                  <a:pt x="9952" y="11753"/>
                </a:lnTo>
                <a:lnTo>
                  <a:pt x="9976" y="11777"/>
                </a:lnTo>
                <a:lnTo>
                  <a:pt x="10122" y="11850"/>
                </a:lnTo>
                <a:lnTo>
                  <a:pt x="10317" y="11874"/>
                </a:lnTo>
                <a:lnTo>
                  <a:pt x="10487" y="11899"/>
                </a:lnTo>
                <a:lnTo>
                  <a:pt x="10682" y="11899"/>
                </a:lnTo>
                <a:lnTo>
                  <a:pt x="11071" y="11874"/>
                </a:lnTo>
                <a:lnTo>
                  <a:pt x="11412" y="11826"/>
                </a:lnTo>
                <a:lnTo>
                  <a:pt x="12239" y="11777"/>
                </a:lnTo>
                <a:lnTo>
                  <a:pt x="13067" y="11728"/>
                </a:lnTo>
                <a:lnTo>
                  <a:pt x="13042" y="12312"/>
                </a:lnTo>
                <a:lnTo>
                  <a:pt x="12848" y="12264"/>
                </a:lnTo>
                <a:lnTo>
                  <a:pt x="12264" y="12264"/>
                </a:lnTo>
                <a:lnTo>
                  <a:pt x="11874" y="12288"/>
                </a:lnTo>
                <a:lnTo>
                  <a:pt x="11509" y="12312"/>
                </a:lnTo>
                <a:lnTo>
                  <a:pt x="11120" y="12312"/>
                </a:lnTo>
                <a:lnTo>
                  <a:pt x="10706" y="12288"/>
                </a:lnTo>
                <a:lnTo>
                  <a:pt x="10512" y="12312"/>
                </a:lnTo>
                <a:lnTo>
                  <a:pt x="10317" y="12337"/>
                </a:lnTo>
                <a:lnTo>
                  <a:pt x="10147" y="12385"/>
                </a:lnTo>
                <a:lnTo>
                  <a:pt x="9976" y="12483"/>
                </a:lnTo>
                <a:lnTo>
                  <a:pt x="9952" y="12507"/>
                </a:lnTo>
                <a:lnTo>
                  <a:pt x="9976" y="12531"/>
                </a:lnTo>
                <a:lnTo>
                  <a:pt x="10122" y="12629"/>
                </a:lnTo>
                <a:lnTo>
                  <a:pt x="10317" y="12677"/>
                </a:lnTo>
                <a:lnTo>
                  <a:pt x="10512" y="12726"/>
                </a:lnTo>
                <a:lnTo>
                  <a:pt x="11120" y="12726"/>
                </a:lnTo>
                <a:lnTo>
                  <a:pt x="11509" y="12702"/>
                </a:lnTo>
                <a:lnTo>
                  <a:pt x="12264" y="12726"/>
                </a:lnTo>
                <a:lnTo>
                  <a:pt x="12653" y="12702"/>
                </a:lnTo>
                <a:lnTo>
                  <a:pt x="12823" y="12677"/>
                </a:lnTo>
                <a:lnTo>
                  <a:pt x="13018" y="12653"/>
                </a:lnTo>
                <a:lnTo>
                  <a:pt x="12994" y="12848"/>
                </a:lnTo>
                <a:lnTo>
                  <a:pt x="12994" y="13164"/>
                </a:lnTo>
                <a:lnTo>
                  <a:pt x="12629" y="13115"/>
                </a:lnTo>
                <a:lnTo>
                  <a:pt x="12264" y="13115"/>
                </a:lnTo>
                <a:lnTo>
                  <a:pt x="11534" y="13164"/>
                </a:lnTo>
                <a:lnTo>
                  <a:pt x="11144" y="13164"/>
                </a:lnTo>
                <a:lnTo>
                  <a:pt x="10755" y="13188"/>
                </a:lnTo>
                <a:lnTo>
                  <a:pt x="10341" y="13213"/>
                </a:lnTo>
                <a:lnTo>
                  <a:pt x="10171" y="13261"/>
                </a:lnTo>
                <a:lnTo>
                  <a:pt x="9976" y="13310"/>
                </a:lnTo>
                <a:lnTo>
                  <a:pt x="9952" y="13334"/>
                </a:lnTo>
                <a:lnTo>
                  <a:pt x="9976" y="13383"/>
                </a:lnTo>
                <a:lnTo>
                  <a:pt x="10122" y="13480"/>
                </a:lnTo>
                <a:lnTo>
                  <a:pt x="10293" y="13529"/>
                </a:lnTo>
                <a:lnTo>
                  <a:pt x="10463" y="13578"/>
                </a:lnTo>
                <a:lnTo>
                  <a:pt x="11023" y="13578"/>
                </a:lnTo>
                <a:lnTo>
                  <a:pt x="11363" y="13553"/>
                </a:lnTo>
                <a:lnTo>
                  <a:pt x="12166" y="13505"/>
                </a:lnTo>
                <a:lnTo>
                  <a:pt x="12580" y="13505"/>
                </a:lnTo>
                <a:lnTo>
                  <a:pt x="12969" y="13529"/>
                </a:lnTo>
                <a:lnTo>
                  <a:pt x="12945" y="14210"/>
                </a:lnTo>
                <a:lnTo>
                  <a:pt x="12775" y="14137"/>
                </a:lnTo>
                <a:lnTo>
                  <a:pt x="12580" y="14089"/>
                </a:lnTo>
                <a:lnTo>
                  <a:pt x="12385" y="14064"/>
                </a:lnTo>
                <a:lnTo>
                  <a:pt x="11753" y="14064"/>
                </a:lnTo>
                <a:lnTo>
                  <a:pt x="11388" y="14089"/>
                </a:lnTo>
                <a:lnTo>
                  <a:pt x="10852" y="14137"/>
                </a:lnTo>
                <a:lnTo>
                  <a:pt x="10317" y="14162"/>
                </a:lnTo>
                <a:lnTo>
                  <a:pt x="10001" y="14186"/>
                </a:lnTo>
                <a:lnTo>
                  <a:pt x="9830" y="14235"/>
                </a:lnTo>
                <a:lnTo>
                  <a:pt x="9782" y="14259"/>
                </a:lnTo>
                <a:lnTo>
                  <a:pt x="9709" y="14308"/>
                </a:lnTo>
                <a:lnTo>
                  <a:pt x="9684" y="14332"/>
                </a:lnTo>
                <a:lnTo>
                  <a:pt x="9684" y="14381"/>
                </a:lnTo>
                <a:lnTo>
                  <a:pt x="9684" y="14429"/>
                </a:lnTo>
                <a:lnTo>
                  <a:pt x="9709" y="14478"/>
                </a:lnTo>
                <a:lnTo>
                  <a:pt x="9782" y="14527"/>
                </a:lnTo>
                <a:lnTo>
                  <a:pt x="9830" y="14551"/>
                </a:lnTo>
                <a:lnTo>
                  <a:pt x="10001" y="14600"/>
                </a:lnTo>
                <a:lnTo>
                  <a:pt x="10414" y="14600"/>
                </a:lnTo>
                <a:lnTo>
                  <a:pt x="10828" y="14551"/>
                </a:lnTo>
                <a:lnTo>
                  <a:pt x="11144" y="14527"/>
                </a:lnTo>
                <a:lnTo>
                  <a:pt x="11558" y="14502"/>
                </a:lnTo>
                <a:lnTo>
                  <a:pt x="11996" y="14454"/>
                </a:lnTo>
                <a:lnTo>
                  <a:pt x="12215" y="14478"/>
                </a:lnTo>
                <a:lnTo>
                  <a:pt x="12434" y="14478"/>
                </a:lnTo>
                <a:lnTo>
                  <a:pt x="12629" y="14527"/>
                </a:lnTo>
                <a:lnTo>
                  <a:pt x="12823" y="14600"/>
                </a:lnTo>
                <a:lnTo>
                  <a:pt x="12872" y="14624"/>
                </a:lnTo>
                <a:lnTo>
                  <a:pt x="12945" y="14624"/>
                </a:lnTo>
                <a:lnTo>
                  <a:pt x="12945" y="15062"/>
                </a:lnTo>
                <a:lnTo>
                  <a:pt x="12872" y="14989"/>
                </a:lnTo>
                <a:lnTo>
                  <a:pt x="12848" y="14965"/>
                </a:lnTo>
                <a:lnTo>
                  <a:pt x="12799" y="14940"/>
                </a:lnTo>
                <a:lnTo>
                  <a:pt x="12483" y="14916"/>
                </a:lnTo>
                <a:lnTo>
                  <a:pt x="12142" y="14892"/>
                </a:lnTo>
                <a:lnTo>
                  <a:pt x="11461" y="14916"/>
                </a:lnTo>
                <a:lnTo>
                  <a:pt x="10706" y="14940"/>
                </a:lnTo>
                <a:lnTo>
                  <a:pt x="10317" y="14965"/>
                </a:lnTo>
                <a:lnTo>
                  <a:pt x="9952" y="15013"/>
                </a:lnTo>
                <a:lnTo>
                  <a:pt x="9903" y="15038"/>
                </a:lnTo>
                <a:lnTo>
                  <a:pt x="9855" y="15086"/>
                </a:lnTo>
                <a:lnTo>
                  <a:pt x="9830" y="15135"/>
                </a:lnTo>
                <a:lnTo>
                  <a:pt x="9830" y="15208"/>
                </a:lnTo>
                <a:lnTo>
                  <a:pt x="9830" y="15257"/>
                </a:lnTo>
                <a:lnTo>
                  <a:pt x="9855" y="15305"/>
                </a:lnTo>
                <a:lnTo>
                  <a:pt x="9903" y="15354"/>
                </a:lnTo>
                <a:lnTo>
                  <a:pt x="9952" y="15378"/>
                </a:lnTo>
                <a:lnTo>
                  <a:pt x="10293" y="15403"/>
                </a:lnTo>
                <a:lnTo>
                  <a:pt x="10633" y="15403"/>
                </a:lnTo>
                <a:lnTo>
                  <a:pt x="11315" y="15378"/>
                </a:lnTo>
                <a:lnTo>
                  <a:pt x="12045" y="15354"/>
                </a:lnTo>
                <a:lnTo>
                  <a:pt x="12750" y="15330"/>
                </a:lnTo>
                <a:lnTo>
                  <a:pt x="12848" y="15305"/>
                </a:lnTo>
                <a:lnTo>
                  <a:pt x="12896" y="15257"/>
                </a:lnTo>
                <a:lnTo>
                  <a:pt x="12921" y="15232"/>
                </a:lnTo>
                <a:lnTo>
                  <a:pt x="12921" y="15695"/>
                </a:lnTo>
                <a:lnTo>
                  <a:pt x="12629" y="15646"/>
                </a:lnTo>
                <a:lnTo>
                  <a:pt x="12312" y="15646"/>
                </a:lnTo>
                <a:lnTo>
                  <a:pt x="11728" y="15670"/>
                </a:lnTo>
                <a:lnTo>
                  <a:pt x="11290" y="15695"/>
                </a:lnTo>
                <a:lnTo>
                  <a:pt x="10828" y="15743"/>
                </a:lnTo>
                <a:lnTo>
                  <a:pt x="10609" y="15792"/>
                </a:lnTo>
                <a:lnTo>
                  <a:pt x="10390" y="15865"/>
                </a:lnTo>
                <a:lnTo>
                  <a:pt x="10195" y="15938"/>
                </a:lnTo>
                <a:lnTo>
                  <a:pt x="10001" y="16060"/>
                </a:lnTo>
                <a:lnTo>
                  <a:pt x="9976" y="16084"/>
                </a:lnTo>
                <a:lnTo>
                  <a:pt x="9976" y="16133"/>
                </a:lnTo>
                <a:lnTo>
                  <a:pt x="9976" y="16157"/>
                </a:lnTo>
                <a:lnTo>
                  <a:pt x="10025" y="16181"/>
                </a:lnTo>
                <a:lnTo>
                  <a:pt x="10414" y="16181"/>
                </a:lnTo>
                <a:lnTo>
                  <a:pt x="10804" y="16157"/>
                </a:lnTo>
                <a:lnTo>
                  <a:pt x="11193" y="16108"/>
                </a:lnTo>
                <a:lnTo>
                  <a:pt x="11582" y="16084"/>
                </a:lnTo>
                <a:lnTo>
                  <a:pt x="12020" y="16060"/>
                </a:lnTo>
                <a:lnTo>
                  <a:pt x="12458" y="16060"/>
                </a:lnTo>
                <a:lnTo>
                  <a:pt x="12702" y="16084"/>
                </a:lnTo>
                <a:lnTo>
                  <a:pt x="12945" y="16133"/>
                </a:lnTo>
                <a:lnTo>
                  <a:pt x="12945" y="16424"/>
                </a:lnTo>
                <a:lnTo>
                  <a:pt x="12629" y="16400"/>
                </a:lnTo>
                <a:lnTo>
                  <a:pt x="12312" y="16400"/>
                </a:lnTo>
                <a:lnTo>
                  <a:pt x="11680" y="16424"/>
                </a:lnTo>
                <a:lnTo>
                  <a:pt x="11363" y="16424"/>
                </a:lnTo>
                <a:lnTo>
                  <a:pt x="10925" y="16449"/>
                </a:lnTo>
                <a:lnTo>
                  <a:pt x="10706" y="16473"/>
                </a:lnTo>
                <a:lnTo>
                  <a:pt x="10512" y="16522"/>
                </a:lnTo>
                <a:lnTo>
                  <a:pt x="10341" y="16619"/>
                </a:lnTo>
                <a:lnTo>
                  <a:pt x="10293" y="16668"/>
                </a:lnTo>
                <a:lnTo>
                  <a:pt x="10244" y="16716"/>
                </a:lnTo>
                <a:lnTo>
                  <a:pt x="10244" y="16814"/>
                </a:lnTo>
                <a:lnTo>
                  <a:pt x="10268" y="16838"/>
                </a:lnTo>
                <a:lnTo>
                  <a:pt x="10293" y="16862"/>
                </a:lnTo>
                <a:lnTo>
                  <a:pt x="10414" y="16935"/>
                </a:lnTo>
                <a:lnTo>
                  <a:pt x="10560" y="16960"/>
                </a:lnTo>
                <a:lnTo>
                  <a:pt x="10925" y="16960"/>
                </a:lnTo>
                <a:lnTo>
                  <a:pt x="11290" y="16935"/>
                </a:lnTo>
                <a:lnTo>
                  <a:pt x="11582" y="16887"/>
                </a:lnTo>
                <a:lnTo>
                  <a:pt x="12629" y="16887"/>
                </a:lnTo>
                <a:lnTo>
                  <a:pt x="12969" y="16935"/>
                </a:lnTo>
                <a:lnTo>
                  <a:pt x="12969" y="17179"/>
                </a:lnTo>
                <a:lnTo>
                  <a:pt x="12945" y="17227"/>
                </a:lnTo>
                <a:lnTo>
                  <a:pt x="12921" y="17276"/>
                </a:lnTo>
                <a:lnTo>
                  <a:pt x="12921" y="17373"/>
                </a:lnTo>
                <a:lnTo>
                  <a:pt x="12653" y="17349"/>
                </a:lnTo>
                <a:lnTo>
                  <a:pt x="12385" y="17349"/>
                </a:lnTo>
                <a:lnTo>
                  <a:pt x="11850" y="17398"/>
                </a:lnTo>
                <a:lnTo>
                  <a:pt x="11120" y="17422"/>
                </a:lnTo>
                <a:lnTo>
                  <a:pt x="10755" y="17471"/>
                </a:lnTo>
                <a:lnTo>
                  <a:pt x="10585" y="17519"/>
                </a:lnTo>
                <a:lnTo>
                  <a:pt x="10414" y="17592"/>
                </a:lnTo>
                <a:lnTo>
                  <a:pt x="10390" y="17592"/>
                </a:lnTo>
                <a:lnTo>
                  <a:pt x="10414" y="17617"/>
                </a:lnTo>
                <a:lnTo>
                  <a:pt x="10560" y="17665"/>
                </a:lnTo>
                <a:lnTo>
                  <a:pt x="10731" y="17714"/>
                </a:lnTo>
                <a:lnTo>
                  <a:pt x="11023" y="17738"/>
                </a:lnTo>
                <a:lnTo>
                  <a:pt x="12775" y="17738"/>
                </a:lnTo>
                <a:lnTo>
                  <a:pt x="12677" y="17836"/>
                </a:lnTo>
                <a:lnTo>
                  <a:pt x="12580" y="17957"/>
                </a:lnTo>
                <a:lnTo>
                  <a:pt x="12483" y="17909"/>
                </a:lnTo>
                <a:lnTo>
                  <a:pt x="12361" y="17884"/>
                </a:lnTo>
                <a:lnTo>
                  <a:pt x="11363" y="17884"/>
                </a:lnTo>
                <a:lnTo>
                  <a:pt x="11047" y="17909"/>
                </a:lnTo>
                <a:lnTo>
                  <a:pt x="10901" y="17933"/>
                </a:lnTo>
                <a:lnTo>
                  <a:pt x="10755" y="17957"/>
                </a:lnTo>
                <a:lnTo>
                  <a:pt x="10633" y="18030"/>
                </a:lnTo>
                <a:lnTo>
                  <a:pt x="10512" y="18103"/>
                </a:lnTo>
                <a:lnTo>
                  <a:pt x="10512" y="18128"/>
                </a:lnTo>
                <a:lnTo>
                  <a:pt x="10536" y="18152"/>
                </a:lnTo>
                <a:lnTo>
                  <a:pt x="10633" y="18201"/>
                </a:lnTo>
                <a:lnTo>
                  <a:pt x="10779" y="18249"/>
                </a:lnTo>
                <a:lnTo>
                  <a:pt x="10925" y="18274"/>
                </a:lnTo>
                <a:lnTo>
                  <a:pt x="11071" y="18274"/>
                </a:lnTo>
                <a:lnTo>
                  <a:pt x="11363" y="18249"/>
                </a:lnTo>
                <a:lnTo>
                  <a:pt x="11655" y="18225"/>
                </a:lnTo>
                <a:lnTo>
                  <a:pt x="11947" y="18249"/>
                </a:lnTo>
                <a:lnTo>
                  <a:pt x="11704" y="18298"/>
                </a:lnTo>
                <a:lnTo>
                  <a:pt x="11461" y="18322"/>
                </a:lnTo>
                <a:lnTo>
                  <a:pt x="10950" y="18371"/>
                </a:lnTo>
                <a:lnTo>
                  <a:pt x="10025" y="18395"/>
                </a:lnTo>
                <a:lnTo>
                  <a:pt x="9100" y="18420"/>
                </a:lnTo>
                <a:lnTo>
                  <a:pt x="8151" y="18420"/>
                </a:lnTo>
                <a:lnTo>
                  <a:pt x="7227" y="18395"/>
                </a:lnTo>
                <a:lnTo>
                  <a:pt x="6254" y="18347"/>
                </a:lnTo>
                <a:lnTo>
                  <a:pt x="5305" y="18371"/>
                </a:lnTo>
                <a:lnTo>
                  <a:pt x="3382" y="18420"/>
                </a:lnTo>
                <a:lnTo>
                  <a:pt x="2555" y="18444"/>
                </a:lnTo>
                <a:lnTo>
                  <a:pt x="2141" y="18444"/>
                </a:lnTo>
                <a:lnTo>
                  <a:pt x="1728" y="18420"/>
                </a:lnTo>
                <a:lnTo>
                  <a:pt x="1557" y="18395"/>
                </a:lnTo>
                <a:lnTo>
                  <a:pt x="1387" y="18347"/>
                </a:lnTo>
                <a:lnTo>
                  <a:pt x="1217" y="18298"/>
                </a:lnTo>
                <a:lnTo>
                  <a:pt x="1095" y="18249"/>
                </a:lnTo>
                <a:lnTo>
                  <a:pt x="949" y="18152"/>
                </a:lnTo>
                <a:lnTo>
                  <a:pt x="827" y="18079"/>
                </a:lnTo>
                <a:lnTo>
                  <a:pt x="608" y="17836"/>
                </a:lnTo>
                <a:lnTo>
                  <a:pt x="608" y="17787"/>
                </a:lnTo>
                <a:lnTo>
                  <a:pt x="633" y="17154"/>
                </a:lnTo>
                <a:lnTo>
                  <a:pt x="681" y="16497"/>
                </a:lnTo>
                <a:lnTo>
                  <a:pt x="681" y="15865"/>
                </a:lnTo>
                <a:lnTo>
                  <a:pt x="657" y="15549"/>
                </a:lnTo>
                <a:lnTo>
                  <a:pt x="633" y="15232"/>
                </a:lnTo>
                <a:lnTo>
                  <a:pt x="584" y="14892"/>
                </a:lnTo>
                <a:lnTo>
                  <a:pt x="560" y="14551"/>
                </a:lnTo>
                <a:lnTo>
                  <a:pt x="535" y="13845"/>
                </a:lnTo>
                <a:lnTo>
                  <a:pt x="560" y="13164"/>
                </a:lnTo>
                <a:lnTo>
                  <a:pt x="584" y="12483"/>
                </a:lnTo>
                <a:lnTo>
                  <a:pt x="608" y="11753"/>
                </a:lnTo>
                <a:lnTo>
                  <a:pt x="608" y="11023"/>
                </a:lnTo>
                <a:lnTo>
                  <a:pt x="608" y="9587"/>
                </a:lnTo>
                <a:lnTo>
                  <a:pt x="608" y="9052"/>
                </a:lnTo>
                <a:lnTo>
                  <a:pt x="608" y="8784"/>
                </a:lnTo>
                <a:lnTo>
                  <a:pt x="633" y="8516"/>
                </a:lnTo>
                <a:lnTo>
                  <a:pt x="657" y="8395"/>
                </a:lnTo>
                <a:lnTo>
                  <a:pt x="706" y="8297"/>
                </a:lnTo>
                <a:lnTo>
                  <a:pt x="827" y="8127"/>
                </a:lnTo>
                <a:lnTo>
                  <a:pt x="1071" y="7835"/>
                </a:lnTo>
                <a:lnTo>
                  <a:pt x="1411" y="7884"/>
                </a:lnTo>
                <a:lnTo>
                  <a:pt x="1728" y="7908"/>
                </a:lnTo>
                <a:lnTo>
                  <a:pt x="2409" y="7908"/>
                </a:lnTo>
                <a:lnTo>
                  <a:pt x="3066" y="7884"/>
                </a:lnTo>
                <a:lnTo>
                  <a:pt x="5207" y="7884"/>
                </a:lnTo>
                <a:lnTo>
                  <a:pt x="6692" y="7908"/>
                </a:lnTo>
                <a:lnTo>
                  <a:pt x="10268" y="7908"/>
                </a:lnTo>
                <a:lnTo>
                  <a:pt x="10974" y="7860"/>
                </a:lnTo>
                <a:lnTo>
                  <a:pt x="11315" y="7860"/>
                </a:lnTo>
                <a:lnTo>
                  <a:pt x="11631" y="7884"/>
                </a:lnTo>
                <a:lnTo>
                  <a:pt x="11972" y="7908"/>
                </a:lnTo>
                <a:lnTo>
                  <a:pt x="12312" y="7957"/>
                </a:lnTo>
                <a:lnTo>
                  <a:pt x="12410" y="7981"/>
                </a:lnTo>
                <a:lnTo>
                  <a:pt x="12483" y="7933"/>
                </a:lnTo>
                <a:lnTo>
                  <a:pt x="12556" y="7884"/>
                </a:lnTo>
                <a:lnTo>
                  <a:pt x="12604" y="7811"/>
                </a:lnTo>
                <a:close/>
                <a:moveTo>
                  <a:pt x="6643" y="0"/>
                </a:moveTo>
                <a:lnTo>
                  <a:pt x="6327" y="24"/>
                </a:lnTo>
                <a:lnTo>
                  <a:pt x="6010" y="49"/>
                </a:lnTo>
                <a:lnTo>
                  <a:pt x="5694" y="122"/>
                </a:lnTo>
                <a:lnTo>
                  <a:pt x="5402" y="170"/>
                </a:lnTo>
                <a:lnTo>
                  <a:pt x="5086" y="268"/>
                </a:lnTo>
                <a:lnTo>
                  <a:pt x="4794" y="365"/>
                </a:lnTo>
                <a:lnTo>
                  <a:pt x="4502" y="487"/>
                </a:lnTo>
                <a:lnTo>
                  <a:pt x="4210" y="633"/>
                </a:lnTo>
                <a:lnTo>
                  <a:pt x="3942" y="779"/>
                </a:lnTo>
                <a:lnTo>
                  <a:pt x="3674" y="949"/>
                </a:lnTo>
                <a:lnTo>
                  <a:pt x="3431" y="1144"/>
                </a:lnTo>
                <a:lnTo>
                  <a:pt x="3188" y="1338"/>
                </a:lnTo>
                <a:lnTo>
                  <a:pt x="2969" y="1557"/>
                </a:lnTo>
                <a:lnTo>
                  <a:pt x="2750" y="1776"/>
                </a:lnTo>
                <a:lnTo>
                  <a:pt x="2555" y="2044"/>
                </a:lnTo>
                <a:lnTo>
                  <a:pt x="2385" y="2287"/>
                </a:lnTo>
                <a:lnTo>
                  <a:pt x="2214" y="2579"/>
                </a:lnTo>
                <a:lnTo>
                  <a:pt x="1947" y="3090"/>
                </a:lnTo>
                <a:lnTo>
                  <a:pt x="1728" y="3674"/>
                </a:lnTo>
                <a:lnTo>
                  <a:pt x="1533" y="4283"/>
                </a:lnTo>
                <a:lnTo>
                  <a:pt x="1387" y="4891"/>
                </a:lnTo>
                <a:lnTo>
                  <a:pt x="1314" y="5524"/>
                </a:lnTo>
                <a:lnTo>
                  <a:pt x="1290" y="5840"/>
                </a:lnTo>
                <a:lnTo>
                  <a:pt x="1265" y="6156"/>
                </a:lnTo>
                <a:lnTo>
                  <a:pt x="1290" y="6448"/>
                </a:lnTo>
                <a:lnTo>
                  <a:pt x="1314" y="6765"/>
                </a:lnTo>
                <a:lnTo>
                  <a:pt x="1363" y="7057"/>
                </a:lnTo>
                <a:lnTo>
                  <a:pt x="1436" y="7349"/>
                </a:lnTo>
                <a:lnTo>
                  <a:pt x="1460" y="7422"/>
                </a:lnTo>
                <a:lnTo>
                  <a:pt x="998" y="7495"/>
                </a:lnTo>
                <a:lnTo>
                  <a:pt x="803" y="7495"/>
                </a:lnTo>
                <a:lnTo>
                  <a:pt x="730" y="7543"/>
                </a:lnTo>
                <a:lnTo>
                  <a:pt x="657" y="7568"/>
                </a:lnTo>
                <a:lnTo>
                  <a:pt x="511" y="7689"/>
                </a:lnTo>
                <a:lnTo>
                  <a:pt x="389" y="7860"/>
                </a:lnTo>
                <a:lnTo>
                  <a:pt x="292" y="8030"/>
                </a:lnTo>
                <a:lnTo>
                  <a:pt x="219" y="8200"/>
                </a:lnTo>
                <a:lnTo>
                  <a:pt x="170" y="8395"/>
                </a:lnTo>
                <a:lnTo>
                  <a:pt x="146" y="8565"/>
                </a:lnTo>
                <a:lnTo>
                  <a:pt x="97" y="8930"/>
                </a:lnTo>
                <a:lnTo>
                  <a:pt x="73" y="9319"/>
                </a:lnTo>
                <a:lnTo>
                  <a:pt x="73" y="10074"/>
                </a:lnTo>
                <a:lnTo>
                  <a:pt x="97" y="10828"/>
                </a:lnTo>
                <a:lnTo>
                  <a:pt x="97" y="11582"/>
                </a:lnTo>
                <a:lnTo>
                  <a:pt x="73" y="12361"/>
                </a:lnTo>
                <a:lnTo>
                  <a:pt x="24" y="13115"/>
                </a:lnTo>
                <a:lnTo>
                  <a:pt x="0" y="13894"/>
                </a:lnTo>
                <a:lnTo>
                  <a:pt x="0" y="14283"/>
                </a:lnTo>
                <a:lnTo>
                  <a:pt x="24" y="14673"/>
                </a:lnTo>
                <a:lnTo>
                  <a:pt x="97" y="15378"/>
                </a:lnTo>
                <a:lnTo>
                  <a:pt x="146" y="15743"/>
                </a:lnTo>
                <a:lnTo>
                  <a:pt x="146" y="16108"/>
                </a:lnTo>
                <a:lnTo>
                  <a:pt x="122" y="16935"/>
                </a:lnTo>
                <a:lnTo>
                  <a:pt x="97" y="17787"/>
                </a:lnTo>
                <a:lnTo>
                  <a:pt x="97" y="17860"/>
                </a:lnTo>
                <a:lnTo>
                  <a:pt x="146" y="17933"/>
                </a:lnTo>
                <a:lnTo>
                  <a:pt x="195" y="17982"/>
                </a:lnTo>
                <a:lnTo>
                  <a:pt x="243" y="18006"/>
                </a:lnTo>
                <a:lnTo>
                  <a:pt x="341" y="18152"/>
                </a:lnTo>
                <a:lnTo>
                  <a:pt x="438" y="18298"/>
                </a:lnTo>
                <a:lnTo>
                  <a:pt x="560" y="18420"/>
                </a:lnTo>
                <a:lnTo>
                  <a:pt x="681" y="18517"/>
                </a:lnTo>
                <a:lnTo>
                  <a:pt x="827" y="18590"/>
                </a:lnTo>
                <a:lnTo>
                  <a:pt x="973" y="18663"/>
                </a:lnTo>
                <a:lnTo>
                  <a:pt x="1314" y="18760"/>
                </a:lnTo>
                <a:lnTo>
                  <a:pt x="1655" y="18809"/>
                </a:lnTo>
                <a:lnTo>
                  <a:pt x="2020" y="18833"/>
                </a:lnTo>
                <a:lnTo>
                  <a:pt x="2677" y="18858"/>
                </a:lnTo>
                <a:lnTo>
                  <a:pt x="3869" y="18833"/>
                </a:lnTo>
                <a:lnTo>
                  <a:pt x="5037" y="18785"/>
                </a:lnTo>
                <a:lnTo>
                  <a:pt x="6813" y="18785"/>
                </a:lnTo>
                <a:lnTo>
                  <a:pt x="7422" y="18809"/>
                </a:lnTo>
                <a:lnTo>
                  <a:pt x="8443" y="18858"/>
                </a:lnTo>
                <a:lnTo>
                  <a:pt x="9465" y="18858"/>
                </a:lnTo>
                <a:lnTo>
                  <a:pt x="10487" y="18809"/>
                </a:lnTo>
                <a:lnTo>
                  <a:pt x="11509" y="18760"/>
                </a:lnTo>
                <a:lnTo>
                  <a:pt x="11801" y="18712"/>
                </a:lnTo>
                <a:lnTo>
                  <a:pt x="12069" y="18663"/>
                </a:lnTo>
                <a:lnTo>
                  <a:pt x="12337" y="18590"/>
                </a:lnTo>
                <a:lnTo>
                  <a:pt x="12556" y="18493"/>
                </a:lnTo>
                <a:lnTo>
                  <a:pt x="12775" y="18347"/>
                </a:lnTo>
                <a:lnTo>
                  <a:pt x="12969" y="18201"/>
                </a:lnTo>
                <a:lnTo>
                  <a:pt x="13115" y="17982"/>
                </a:lnTo>
                <a:lnTo>
                  <a:pt x="13237" y="17763"/>
                </a:lnTo>
                <a:lnTo>
                  <a:pt x="13286" y="17738"/>
                </a:lnTo>
                <a:lnTo>
                  <a:pt x="13310" y="17690"/>
                </a:lnTo>
                <a:lnTo>
                  <a:pt x="13334" y="17665"/>
                </a:lnTo>
                <a:lnTo>
                  <a:pt x="13334" y="17592"/>
                </a:lnTo>
                <a:lnTo>
                  <a:pt x="13334" y="17471"/>
                </a:lnTo>
                <a:lnTo>
                  <a:pt x="13359" y="17398"/>
                </a:lnTo>
                <a:lnTo>
                  <a:pt x="13359" y="17300"/>
                </a:lnTo>
                <a:lnTo>
                  <a:pt x="13310" y="17227"/>
                </a:lnTo>
                <a:lnTo>
                  <a:pt x="13310" y="16862"/>
                </a:lnTo>
                <a:lnTo>
                  <a:pt x="13334" y="16789"/>
                </a:lnTo>
                <a:lnTo>
                  <a:pt x="13359" y="16716"/>
                </a:lnTo>
                <a:lnTo>
                  <a:pt x="13334" y="16643"/>
                </a:lnTo>
                <a:lnTo>
                  <a:pt x="13310" y="16570"/>
                </a:lnTo>
                <a:lnTo>
                  <a:pt x="13286" y="16108"/>
                </a:lnTo>
                <a:lnTo>
                  <a:pt x="13334" y="16060"/>
                </a:lnTo>
                <a:lnTo>
                  <a:pt x="13359" y="15987"/>
                </a:lnTo>
                <a:lnTo>
                  <a:pt x="13359" y="15914"/>
                </a:lnTo>
                <a:lnTo>
                  <a:pt x="13310" y="15865"/>
                </a:lnTo>
                <a:lnTo>
                  <a:pt x="13359" y="14454"/>
                </a:lnTo>
                <a:lnTo>
                  <a:pt x="13432" y="13042"/>
                </a:lnTo>
                <a:lnTo>
                  <a:pt x="13480" y="11826"/>
                </a:lnTo>
                <a:lnTo>
                  <a:pt x="13529" y="10585"/>
                </a:lnTo>
                <a:lnTo>
                  <a:pt x="13553" y="10098"/>
                </a:lnTo>
                <a:lnTo>
                  <a:pt x="13553" y="9563"/>
                </a:lnTo>
                <a:lnTo>
                  <a:pt x="13529" y="9027"/>
                </a:lnTo>
                <a:lnTo>
                  <a:pt x="13505" y="8760"/>
                </a:lnTo>
                <a:lnTo>
                  <a:pt x="13456" y="8516"/>
                </a:lnTo>
                <a:lnTo>
                  <a:pt x="13432" y="8127"/>
                </a:lnTo>
                <a:lnTo>
                  <a:pt x="13383" y="7933"/>
                </a:lnTo>
                <a:lnTo>
                  <a:pt x="13334" y="7762"/>
                </a:lnTo>
                <a:lnTo>
                  <a:pt x="13261" y="7665"/>
                </a:lnTo>
                <a:lnTo>
                  <a:pt x="13188" y="7592"/>
                </a:lnTo>
                <a:lnTo>
                  <a:pt x="13091" y="7519"/>
                </a:lnTo>
                <a:lnTo>
                  <a:pt x="12969" y="7470"/>
                </a:lnTo>
                <a:lnTo>
                  <a:pt x="12848" y="7446"/>
                </a:lnTo>
                <a:lnTo>
                  <a:pt x="12726" y="7446"/>
                </a:lnTo>
                <a:lnTo>
                  <a:pt x="12604" y="7470"/>
                </a:lnTo>
                <a:lnTo>
                  <a:pt x="12483" y="7495"/>
                </a:lnTo>
                <a:lnTo>
                  <a:pt x="12434" y="7470"/>
                </a:lnTo>
                <a:lnTo>
                  <a:pt x="12239" y="7446"/>
                </a:lnTo>
                <a:lnTo>
                  <a:pt x="12239" y="7373"/>
                </a:lnTo>
                <a:lnTo>
                  <a:pt x="12166" y="6984"/>
                </a:lnTo>
                <a:lnTo>
                  <a:pt x="12118" y="6570"/>
                </a:lnTo>
                <a:lnTo>
                  <a:pt x="12093" y="6181"/>
                </a:lnTo>
                <a:lnTo>
                  <a:pt x="12093" y="5767"/>
                </a:lnTo>
                <a:lnTo>
                  <a:pt x="12093" y="4940"/>
                </a:lnTo>
                <a:lnTo>
                  <a:pt x="12069" y="4550"/>
                </a:lnTo>
                <a:lnTo>
                  <a:pt x="11996" y="4137"/>
                </a:lnTo>
                <a:lnTo>
                  <a:pt x="11923" y="3796"/>
                </a:lnTo>
                <a:lnTo>
                  <a:pt x="11826" y="3455"/>
                </a:lnTo>
                <a:lnTo>
                  <a:pt x="11704" y="3115"/>
                </a:lnTo>
                <a:lnTo>
                  <a:pt x="11558" y="2798"/>
                </a:lnTo>
                <a:lnTo>
                  <a:pt x="11388" y="2482"/>
                </a:lnTo>
                <a:lnTo>
                  <a:pt x="11193" y="2190"/>
                </a:lnTo>
                <a:lnTo>
                  <a:pt x="10974" y="1898"/>
                </a:lnTo>
                <a:lnTo>
                  <a:pt x="10731" y="1630"/>
                </a:lnTo>
                <a:lnTo>
                  <a:pt x="10512" y="1411"/>
                </a:lnTo>
                <a:lnTo>
                  <a:pt x="10293" y="1217"/>
                </a:lnTo>
                <a:lnTo>
                  <a:pt x="10049" y="1022"/>
                </a:lnTo>
                <a:lnTo>
                  <a:pt x="9806" y="852"/>
                </a:lnTo>
                <a:lnTo>
                  <a:pt x="9538" y="706"/>
                </a:lnTo>
                <a:lnTo>
                  <a:pt x="9271" y="560"/>
                </a:lnTo>
                <a:lnTo>
                  <a:pt x="9003" y="438"/>
                </a:lnTo>
                <a:lnTo>
                  <a:pt x="8711" y="341"/>
                </a:lnTo>
                <a:lnTo>
                  <a:pt x="8443" y="243"/>
                </a:lnTo>
                <a:lnTo>
                  <a:pt x="8151" y="170"/>
                </a:lnTo>
                <a:lnTo>
                  <a:pt x="7835" y="97"/>
                </a:lnTo>
                <a:lnTo>
                  <a:pt x="7543" y="49"/>
                </a:lnTo>
                <a:lnTo>
                  <a:pt x="7251" y="24"/>
                </a:lnTo>
                <a:lnTo>
                  <a:pt x="693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7" name="Google Shape;917;p37"/>
          <p:cNvSpPr/>
          <p:nvPr/>
        </p:nvSpPr>
        <p:spPr>
          <a:xfrm>
            <a:off x="5602568" y="2671837"/>
            <a:ext cx="289295" cy="396187"/>
          </a:xfrm>
          <a:custGeom>
            <a:avLst/>
            <a:gdLst/>
            <a:ahLst/>
            <a:cxnLst/>
            <a:rect l="l" t="t" r="r" b="b"/>
            <a:pathLst>
              <a:path w="13237" h="18128" extrusionOk="0">
                <a:moveTo>
                  <a:pt x="7859" y="535"/>
                </a:moveTo>
                <a:lnTo>
                  <a:pt x="8030" y="560"/>
                </a:lnTo>
                <a:lnTo>
                  <a:pt x="8103" y="584"/>
                </a:lnTo>
                <a:lnTo>
                  <a:pt x="8176" y="633"/>
                </a:lnTo>
                <a:lnTo>
                  <a:pt x="8224" y="706"/>
                </a:lnTo>
                <a:lnTo>
                  <a:pt x="8273" y="779"/>
                </a:lnTo>
                <a:lnTo>
                  <a:pt x="8322" y="949"/>
                </a:lnTo>
                <a:lnTo>
                  <a:pt x="8370" y="1119"/>
                </a:lnTo>
                <a:lnTo>
                  <a:pt x="7446" y="1144"/>
                </a:lnTo>
                <a:lnTo>
                  <a:pt x="5718" y="1144"/>
                </a:lnTo>
                <a:lnTo>
                  <a:pt x="4939" y="1095"/>
                </a:lnTo>
                <a:lnTo>
                  <a:pt x="4964" y="925"/>
                </a:lnTo>
                <a:lnTo>
                  <a:pt x="5037" y="803"/>
                </a:lnTo>
                <a:lnTo>
                  <a:pt x="5085" y="754"/>
                </a:lnTo>
                <a:lnTo>
                  <a:pt x="5158" y="706"/>
                </a:lnTo>
                <a:lnTo>
                  <a:pt x="5353" y="657"/>
                </a:lnTo>
                <a:lnTo>
                  <a:pt x="5596" y="608"/>
                </a:lnTo>
                <a:lnTo>
                  <a:pt x="5864" y="584"/>
                </a:lnTo>
                <a:lnTo>
                  <a:pt x="6399" y="608"/>
                </a:lnTo>
                <a:lnTo>
                  <a:pt x="6862" y="584"/>
                </a:lnTo>
                <a:lnTo>
                  <a:pt x="7324" y="535"/>
                </a:lnTo>
                <a:close/>
                <a:moveTo>
                  <a:pt x="12750" y="2579"/>
                </a:moveTo>
                <a:lnTo>
                  <a:pt x="12702" y="2823"/>
                </a:lnTo>
                <a:lnTo>
                  <a:pt x="12020" y="2774"/>
                </a:lnTo>
                <a:lnTo>
                  <a:pt x="12750" y="2579"/>
                </a:lnTo>
                <a:close/>
                <a:moveTo>
                  <a:pt x="11728" y="1509"/>
                </a:moveTo>
                <a:lnTo>
                  <a:pt x="11534" y="1630"/>
                </a:lnTo>
                <a:lnTo>
                  <a:pt x="11363" y="1752"/>
                </a:lnTo>
                <a:lnTo>
                  <a:pt x="11266" y="1874"/>
                </a:lnTo>
                <a:lnTo>
                  <a:pt x="11242" y="1922"/>
                </a:lnTo>
                <a:lnTo>
                  <a:pt x="11266" y="1947"/>
                </a:lnTo>
                <a:lnTo>
                  <a:pt x="11315" y="1971"/>
                </a:lnTo>
                <a:lnTo>
                  <a:pt x="11388" y="1995"/>
                </a:lnTo>
                <a:lnTo>
                  <a:pt x="11509" y="1971"/>
                </a:lnTo>
                <a:lnTo>
                  <a:pt x="11631" y="1922"/>
                </a:lnTo>
                <a:lnTo>
                  <a:pt x="11753" y="1874"/>
                </a:lnTo>
                <a:lnTo>
                  <a:pt x="12410" y="1557"/>
                </a:lnTo>
                <a:lnTo>
                  <a:pt x="12483" y="1582"/>
                </a:lnTo>
                <a:lnTo>
                  <a:pt x="12556" y="1606"/>
                </a:lnTo>
                <a:lnTo>
                  <a:pt x="12264" y="1728"/>
                </a:lnTo>
                <a:lnTo>
                  <a:pt x="12020" y="1874"/>
                </a:lnTo>
                <a:lnTo>
                  <a:pt x="11874" y="1947"/>
                </a:lnTo>
                <a:lnTo>
                  <a:pt x="11607" y="2117"/>
                </a:lnTo>
                <a:lnTo>
                  <a:pt x="11485" y="2214"/>
                </a:lnTo>
                <a:lnTo>
                  <a:pt x="11412" y="2312"/>
                </a:lnTo>
                <a:lnTo>
                  <a:pt x="11363" y="2385"/>
                </a:lnTo>
                <a:lnTo>
                  <a:pt x="11363" y="2409"/>
                </a:lnTo>
                <a:lnTo>
                  <a:pt x="11363" y="2433"/>
                </a:lnTo>
                <a:lnTo>
                  <a:pt x="11436" y="2482"/>
                </a:lnTo>
                <a:lnTo>
                  <a:pt x="11534" y="2482"/>
                </a:lnTo>
                <a:lnTo>
                  <a:pt x="11631" y="2458"/>
                </a:lnTo>
                <a:lnTo>
                  <a:pt x="11728" y="2433"/>
                </a:lnTo>
                <a:lnTo>
                  <a:pt x="11923" y="2312"/>
                </a:lnTo>
                <a:lnTo>
                  <a:pt x="12045" y="2239"/>
                </a:lnTo>
                <a:lnTo>
                  <a:pt x="12410" y="2068"/>
                </a:lnTo>
                <a:lnTo>
                  <a:pt x="12775" y="1922"/>
                </a:lnTo>
                <a:lnTo>
                  <a:pt x="12775" y="2068"/>
                </a:lnTo>
                <a:lnTo>
                  <a:pt x="12799" y="2214"/>
                </a:lnTo>
                <a:lnTo>
                  <a:pt x="12483" y="2287"/>
                </a:lnTo>
                <a:lnTo>
                  <a:pt x="12215" y="2409"/>
                </a:lnTo>
                <a:lnTo>
                  <a:pt x="11947" y="2579"/>
                </a:lnTo>
                <a:lnTo>
                  <a:pt x="11704" y="2774"/>
                </a:lnTo>
                <a:lnTo>
                  <a:pt x="10828" y="2774"/>
                </a:lnTo>
                <a:lnTo>
                  <a:pt x="9952" y="2798"/>
                </a:lnTo>
                <a:lnTo>
                  <a:pt x="8322" y="2823"/>
                </a:lnTo>
                <a:lnTo>
                  <a:pt x="6716" y="2847"/>
                </a:lnTo>
                <a:lnTo>
                  <a:pt x="3358" y="2847"/>
                </a:lnTo>
                <a:lnTo>
                  <a:pt x="1728" y="2871"/>
                </a:lnTo>
                <a:lnTo>
                  <a:pt x="511" y="2871"/>
                </a:lnTo>
                <a:lnTo>
                  <a:pt x="487" y="2750"/>
                </a:lnTo>
                <a:lnTo>
                  <a:pt x="487" y="2579"/>
                </a:lnTo>
                <a:lnTo>
                  <a:pt x="487" y="2433"/>
                </a:lnTo>
                <a:lnTo>
                  <a:pt x="535" y="2287"/>
                </a:lnTo>
                <a:lnTo>
                  <a:pt x="584" y="2141"/>
                </a:lnTo>
                <a:lnTo>
                  <a:pt x="657" y="1995"/>
                </a:lnTo>
                <a:lnTo>
                  <a:pt x="730" y="1874"/>
                </a:lnTo>
                <a:lnTo>
                  <a:pt x="852" y="1801"/>
                </a:lnTo>
                <a:lnTo>
                  <a:pt x="998" y="1703"/>
                </a:lnTo>
                <a:lnTo>
                  <a:pt x="1144" y="1655"/>
                </a:lnTo>
                <a:lnTo>
                  <a:pt x="1314" y="1630"/>
                </a:lnTo>
                <a:lnTo>
                  <a:pt x="1509" y="1606"/>
                </a:lnTo>
                <a:lnTo>
                  <a:pt x="1849" y="1582"/>
                </a:lnTo>
                <a:lnTo>
                  <a:pt x="2190" y="1557"/>
                </a:lnTo>
                <a:lnTo>
                  <a:pt x="3309" y="1533"/>
                </a:lnTo>
                <a:lnTo>
                  <a:pt x="4453" y="1557"/>
                </a:lnTo>
                <a:lnTo>
                  <a:pt x="5572" y="1582"/>
                </a:lnTo>
                <a:lnTo>
                  <a:pt x="6691" y="1606"/>
                </a:lnTo>
                <a:lnTo>
                  <a:pt x="7811" y="1582"/>
                </a:lnTo>
                <a:lnTo>
                  <a:pt x="8906" y="1582"/>
                </a:lnTo>
                <a:lnTo>
                  <a:pt x="11096" y="1533"/>
                </a:lnTo>
                <a:lnTo>
                  <a:pt x="11728" y="1509"/>
                </a:lnTo>
                <a:close/>
                <a:moveTo>
                  <a:pt x="10025" y="5037"/>
                </a:moveTo>
                <a:lnTo>
                  <a:pt x="9976" y="5061"/>
                </a:lnTo>
                <a:lnTo>
                  <a:pt x="9928" y="5086"/>
                </a:lnTo>
                <a:lnTo>
                  <a:pt x="9879" y="5134"/>
                </a:lnTo>
                <a:lnTo>
                  <a:pt x="9806" y="5280"/>
                </a:lnTo>
                <a:lnTo>
                  <a:pt x="9757" y="5451"/>
                </a:lnTo>
                <a:lnTo>
                  <a:pt x="9757" y="5816"/>
                </a:lnTo>
                <a:lnTo>
                  <a:pt x="9733" y="6448"/>
                </a:lnTo>
                <a:lnTo>
                  <a:pt x="9757" y="7081"/>
                </a:lnTo>
                <a:lnTo>
                  <a:pt x="9757" y="7835"/>
                </a:lnTo>
                <a:lnTo>
                  <a:pt x="9757" y="8589"/>
                </a:lnTo>
                <a:lnTo>
                  <a:pt x="9709" y="10098"/>
                </a:lnTo>
                <a:lnTo>
                  <a:pt x="9733" y="10828"/>
                </a:lnTo>
                <a:lnTo>
                  <a:pt x="9733" y="11534"/>
                </a:lnTo>
                <a:lnTo>
                  <a:pt x="9757" y="12239"/>
                </a:lnTo>
                <a:lnTo>
                  <a:pt x="9757" y="12945"/>
                </a:lnTo>
                <a:lnTo>
                  <a:pt x="9709" y="13626"/>
                </a:lnTo>
                <a:lnTo>
                  <a:pt x="9684" y="14308"/>
                </a:lnTo>
                <a:lnTo>
                  <a:pt x="9660" y="14673"/>
                </a:lnTo>
                <a:lnTo>
                  <a:pt x="9684" y="15013"/>
                </a:lnTo>
                <a:lnTo>
                  <a:pt x="9733" y="15743"/>
                </a:lnTo>
                <a:lnTo>
                  <a:pt x="9757" y="15840"/>
                </a:lnTo>
                <a:lnTo>
                  <a:pt x="9830" y="15913"/>
                </a:lnTo>
                <a:lnTo>
                  <a:pt x="9903" y="15962"/>
                </a:lnTo>
                <a:lnTo>
                  <a:pt x="9976" y="15986"/>
                </a:lnTo>
                <a:lnTo>
                  <a:pt x="10074" y="15962"/>
                </a:lnTo>
                <a:lnTo>
                  <a:pt x="10147" y="15913"/>
                </a:lnTo>
                <a:lnTo>
                  <a:pt x="10195" y="15840"/>
                </a:lnTo>
                <a:lnTo>
                  <a:pt x="10220" y="15743"/>
                </a:lnTo>
                <a:lnTo>
                  <a:pt x="10195" y="15111"/>
                </a:lnTo>
                <a:lnTo>
                  <a:pt x="10171" y="14502"/>
                </a:lnTo>
                <a:lnTo>
                  <a:pt x="10171" y="14137"/>
                </a:lnTo>
                <a:lnTo>
                  <a:pt x="10195" y="13797"/>
                </a:lnTo>
                <a:lnTo>
                  <a:pt x="10244" y="13115"/>
                </a:lnTo>
                <a:lnTo>
                  <a:pt x="10268" y="12410"/>
                </a:lnTo>
                <a:lnTo>
                  <a:pt x="10268" y="11704"/>
                </a:lnTo>
                <a:lnTo>
                  <a:pt x="10244" y="10998"/>
                </a:lnTo>
                <a:lnTo>
                  <a:pt x="10220" y="10293"/>
                </a:lnTo>
                <a:lnTo>
                  <a:pt x="10220" y="9587"/>
                </a:lnTo>
                <a:lnTo>
                  <a:pt x="10244" y="8881"/>
                </a:lnTo>
                <a:lnTo>
                  <a:pt x="10268" y="8151"/>
                </a:lnTo>
                <a:lnTo>
                  <a:pt x="10268" y="7446"/>
                </a:lnTo>
                <a:lnTo>
                  <a:pt x="10244" y="6327"/>
                </a:lnTo>
                <a:lnTo>
                  <a:pt x="10220" y="5232"/>
                </a:lnTo>
                <a:lnTo>
                  <a:pt x="10220" y="5159"/>
                </a:lnTo>
                <a:lnTo>
                  <a:pt x="10171" y="5110"/>
                </a:lnTo>
                <a:lnTo>
                  <a:pt x="10147" y="5061"/>
                </a:lnTo>
                <a:lnTo>
                  <a:pt x="10098" y="5061"/>
                </a:lnTo>
                <a:lnTo>
                  <a:pt x="10025" y="5037"/>
                </a:lnTo>
                <a:close/>
                <a:moveTo>
                  <a:pt x="3163" y="5110"/>
                </a:moveTo>
                <a:lnTo>
                  <a:pt x="3090" y="5159"/>
                </a:lnTo>
                <a:lnTo>
                  <a:pt x="3066" y="5207"/>
                </a:lnTo>
                <a:lnTo>
                  <a:pt x="3042" y="5256"/>
                </a:lnTo>
                <a:lnTo>
                  <a:pt x="2993" y="5694"/>
                </a:lnTo>
                <a:lnTo>
                  <a:pt x="2969" y="5937"/>
                </a:lnTo>
                <a:lnTo>
                  <a:pt x="2944" y="6156"/>
                </a:lnTo>
                <a:lnTo>
                  <a:pt x="2944" y="6911"/>
                </a:lnTo>
                <a:lnTo>
                  <a:pt x="2969" y="7665"/>
                </a:lnTo>
                <a:lnTo>
                  <a:pt x="2944" y="9052"/>
                </a:lnTo>
                <a:lnTo>
                  <a:pt x="2944" y="10463"/>
                </a:lnTo>
                <a:lnTo>
                  <a:pt x="2944" y="11777"/>
                </a:lnTo>
                <a:lnTo>
                  <a:pt x="2944" y="13115"/>
                </a:lnTo>
                <a:lnTo>
                  <a:pt x="2993" y="15767"/>
                </a:lnTo>
                <a:lnTo>
                  <a:pt x="2993" y="15889"/>
                </a:lnTo>
                <a:lnTo>
                  <a:pt x="3066" y="15962"/>
                </a:lnTo>
                <a:lnTo>
                  <a:pt x="3139" y="16011"/>
                </a:lnTo>
                <a:lnTo>
                  <a:pt x="3334" y="16011"/>
                </a:lnTo>
                <a:lnTo>
                  <a:pt x="3407" y="15962"/>
                </a:lnTo>
                <a:lnTo>
                  <a:pt x="3455" y="15889"/>
                </a:lnTo>
                <a:lnTo>
                  <a:pt x="3480" y="15767"/>
                </a:lnTo>
                <a:lnTo>
                  <a:pt x="3480" y="14405"/>
                </a:lnTo>
                <a:lnTo>
                  <a:pt x="3455" y="13018"/>
                </a:lnTo>
                <a:lnTo>
                  <a:pt x="3431" y="11655"/>
                </a:lnTo>
                <a:lnTo>
                  <a:pt x="3431" y="10268"/>
                </a:lnTo>
                <a:lnTo>
                  <a:pt x="3431" y="8881"/>
                </a:lnTo>
                <a:lnTo>
                  <a:pt x="3431" y="7470"/>
                </a:lnTo>
                <a:lnTo>
                  <a:pt x="3407" y="5962"/>
                </a:lnTo>
                <a:lnTo>
                  <a:pt x="3407" y="5572"/>
                </a:lnTo>
                <a:lnTo>
                  <a:pt x="3382" y="5378"/>
                </a:lnTo>
                <a:lnTo>
                  <a:pt x="3334" y="5183"/>
                </a:lnTo>
                <a:lnTo>
                  <a:pt x="3309" y="5134"/>
                </a:lnTo>
                <a:lnTo>
                  <a:pt x="3261" y="5110"/>
                </a:lnTo>
                <a:close/>
                <a:moveTo>
                  <a:pt x="6716" y="5037"/>
                </a:moveTo>
                <a:lnTo>
                  <a:pt x="6667" y="5061"/>
                </a:lnTo>
                <a:lnTo>
                  <a:pt x="6643" y="5086"/>
                </a:lnTo>
                <a:lnTo>
                  <a:pt x="6570" y="5159"/>
                </a:lnTo>
                <a:lnTo>
                  <a:pt x="6521" y="5232"/>
                </a:lnTo>
                <a:lnTo>
                  <a:pt x="6472" y="5402"/>
                </a:lnTo>
                <a:lnTo>
                  <a:pt x="6448" y="5572"/>
                </a:lnTo>
                <a:lnTo>
                  <a:pt x="6448" y="5743"/>
                </a:lnTo>
                <a:lnTo>
                  <a:pt x="6424" y="7129"/>
                </a:lnTo>
                <a:lnTo>
                  <a:pt x="6399" y="8711"/>
                </a:lnTo>
                <a:lnTo>
                  <a:pt x="6375" y="10293"/>
                </a:lnTo>
                <a:lnTo>
                  <a:pt x="6351" y="11801"/>
                </a:lnTo>
                <a:lnTo>
                  <a:pt x="6351" y="12556"/>
                </a:lnTo>
                <a:lnTo>
                  <a:pt x="6302" y="13310"/>
                </a:lnTo>
                <a:lnTo>
                  <a:pt x="6229" y="13967"/>
                </a:lnTo>
                <a:lnTo>
                  <a:pt x="6205" y="14600"/>
                </a:lnTo>
                <a:lnTo>
                  <a:pt x="6180" y="14940"/>
                </a:lnTo>
                <a:lnTo>
                  <a:pt x="6205" y="15257"/>
                </a:lnTo>
                <a:lnTo>
                  <a:pt x="6229" y="15573"/>
                </a:lnTo>
                <a:lnTo>
                  <a:pt x="6278" y="15889"/>
                </a:lnTo>
                <a:lnTo>
                  <a:pt x="6326" y="16011"/>
                </a:lnTo>
                <a:lnTo>
                  <a:pt x="6375" y="16059"/>
                </a:lnTo>
                <a:lnTo>
                  <a:pt x="6472" y="16084"/>
                </a:lnTo>
                <a:lnTo>
                  <a:pt x="6570" y="16084"/>
                </a:lnTo>
                <a:lnTo>
                  <a:pt x="6643" y="16035"/>
                </a:lnTo>
                <a:lnTo>
                  <a:pt x="6716" y="15962"/>
                </a:lnTo>
                <a:lnTo>
                  <a:pt x="6764" y="15865"/>
                </a:lnTo>
                <a:lnTo>
                  <a:pt x="6764" y="15767"/>
                </a:lnTo>
                <a:lnTo>
                  <a:pt x="6716" y="15451"/>
                </a:lnTo>
                <a:lnTo>
                  <a:pt x="6691" y="15159"/>
                </a:lnTo>
                <a:lnTo>
                  <a:pt x="6691" y="14843"/>
                </a:lnTo>
                <a:lnTo>
                  <a:pt x="6691" y="14551"/>
                </a:lnTo>
                <a:lnTo>
                  <a:pt x="6740" y="13918"/>
                </a:lnTo>
                <a:lnTo>
                  <a:pt x="6789" y="13310"/>
                </a:lnTo>
                <a:lnTo>
                  <a:pt x="6837" y="12604"/>
                </a:lnTo>
                <a:lnTo>
                  <a:pt x="6862" y="11899"/>
                </a:lnTo>
                <a:lnTo>
                  <a:pt x="6886" y="10487"/>
                </a:lnTo>
                <a:lnTo>
                  <a:pt x="6910" y="7494"/>
                </a:lnTo>
                <a:lnTo>
                  <a:pt x="6935" y="6351"/>
                </a:lnTo>
                <a:lnTo>
                  <a:pt x="6935" y="5767"/>
                </a:lnTo>
                <a:lnTo>
                  <a:pt x="6910" y="5207"/>
                </a:lnTo>
                <a:lnTo>
                  <a:pt x="6862" y="5110"/>
                </a:lnTo>
                <a:lnTo>
                  <a:pt x="6813" y="5061"/>
                </a:lnTo>
                <a:lnTo>
                  <a:pt x="6716" y="5037"/>
                </a:lnTo>
                <a:close/>
                <a:moveTo>
                  <a:pt x="11704" y="3309"/>
                </a:moveTo>
                <a:lnTo>
                  <a:pt x="11655" y="3382"/>
                </a:lnTo>
                <a:lnTo>
                  <a:pt x="11290" y="3699"/>
                </a:lnTo>
                <a:lnTo>
                  <a:pt x="11144" y="3869"/>
                </a:lnTo>
                <a:lnTo>
                  <a:pt x="11096" y="3966"/>
                </a:lnTo>
                <a:lnTo>
                  <a:pt x="11047" y="4064"/>
                </a:lnTo>
                <a:lnTo>
                  <a:pt x="11071" y="4137"/>
                </a:lnTo>
                <a:lnTo>
                  <a:pt x="11120" y="4161"/>
                </a:lnTo>
                <a:lnTo>
                  <a:pt x="11217" y="4161"/>
                </a:lnTo>
                <a:lnTo>
                  <a:pt x="11315" y="4112"/>
                </a:lnTo>
                <a:lnTo>
                  <a:pt x="11485" y="4015"/>
                </a:lnTo>
                <a:lnTo>
                  <a:pt x="11655" y="3893"/>
                </a:lnTo>
                <a:lnTo>
                  <a:pt x="11801" y="3747"/>
                </a:lnTo>
                <a:lnTo>
                  <a:pt x="12020" y="3553"/>
                </a:lnTo>
                <a:lnTo>
                  <a:pt x="12142" y="3455"/>
                </a:lnTo>
                <a:lnTo>
                  <a:pt x="12239" y="3334"/>
                </a:lnTo>
                <a:lnTo>
                  <a:pt x="12264" y="3334"/>
                </a:lnTo>
                <a:lnTo>
                  <a:pt x="12264" y="3382"/>
                </a:lnTo>
                <a:lnTo>
                  <a:pt x="12239" y="3431"/>
                </a:lnTo>
                <a:lnTo>
                  <a:pt x="12239" y="3480"/>
                </a:lnTo>
                <a:lnTo>
                  <a:pt x="12239" y="3553"/>
                </a:lnTo>
                <a:lnTo>
                  <a:pt x="12239" y="3674"/>
                </a:lnTo>
                <a:lnTo>
                  <a:pt x="12239" y="3893"/>
                </a:lnTo>
                <a:lnTo>
                  <a:pt x="12118" y="3966"/>
                </a:lnTo>
                <a:lnTo>
                  <a:pt x="11996" y="4064"/>
                </a:lnTo>
                <a:lnTo>
                  <a:pt x="11777" y="4258"/>
                </a:lnTo>
                <a:lnTo>
                  <a:pt x="11509" y="4526"/>
                </a:lnTo>
                <a:lnTo>
                  <a:pt x="11412" y="4672"/>
                </a:lnTo>
                <a:lnTo>
                  <a:pt x="11363" y="4745"/>
                </a:lnTo>
                <a:lnTo>
                  <a:pt x="11339" y="4818"/>
                </a:lnTo>
                <a:lnTo>
                  <a:pt x="11363" y="4867"/>
                </a:lnTo>
                <a:lnTo>
                  <a:pt x="11388" y="4891"/>
                </a:lnTo>
                <a:lnTo>
                  <a:pt x="11461" y="4891"/>
                </a:lnTo>
                <a:lnTo>
                  <a:pt x="11534" y="4867"/>
                </a:lnTo>
                <a:lnTo>
                  <a:pt x="11680" y="4794"/>
                </a:lnTo>
                <a:lnTo>
                  <a:pt x="11899" y="4575"/>
                </a:lnTo>
                <a:lnTo>
                  <a:pt x="12264" y="4307"/>
                </a:lnTo>
                <a:lnTo>
                  <a:pt x="12264" y="4356"/>
                </a:lnTo>
                <a:lnTo>
                  <a:pt x="12264" y="4648"/>
                </a:lnTo>
                <a:lnTo>
                  <a:pt x="12215" y="4672"/>
                </a:lnTo>
                <a:lnTo>
                  <a:pt x="11826" y="4988"/>
                </a:lnTo>
                <a:lnTo>
                  <a:pt x="11655" y="5134"/>
                </a:lnTo>
                <a:lnTo>
                  <a:pt x="11485" y="5280"/>
                </a:lnTo>
                <a:lnTo>
                  <a:pt x="11339" y="5426"/>
                </a:lnTo>
                <a:lnTo>
                  <a:pt x="11217" y="5597"/>
                </a:lnTo>
                <a:lnTo>
                  <a:pt x="11217" y="5621"/>
                </a:lnTo>
                <a:lnTo>
                  <a:pt x="11217" y="5645"/>
                </a:lnTo>
                <a:lnTo>
                  <a:pt x="11242" y="5670"/>
                </a:lnTo>
                <a:lnTo>
                  <a:pt x="11266" y="5670"/>
                </a:lnTo>
                <a:lnTo>
                  <a:pt x="11728" y="5475"/>
                </a:lnTo>
                <a:lnTo>
                  <a:pt x="11947" y="5353"/>
                </a:lnTo>
                <a:lnTo>
                  <a:pt x="12142" y="5232"/>
                </a:lnTo>
                <a:lnTo>
                  <a:pt x="12264" y="5159"/>
                </a:lnTo>
                <a:lnTo>
                  <a:pt x="12264" y="5451"/>
                </a:lnTo>
                <a:lnTo>
                  <a:pt x="12118" y="5499"/>
                </a:lnTo>
                <a:lnTo>
                  <a:pt x="11972" y="5572"/>
                </a:lnTo>
                <a:lnTo>
                  <a:pt x="11704" y="5767"/>
                </a:lnTo>
                <a:lnTo>
                  <a:pt x="11582" y="5864"/>
                </a:lnTo>
                <a:lnTo>
                  <a:pt x="11436" y="5986"/>
                </a:lnTo>
                <a:lnTo>
                  <a:pt x="11315" y="6108"/>
                </a:lnTo>
                <a:lnTo>
                  <a:pt x="11290" y="6181"/>
                </a:lnTo>
                <a:lnTo>
                  <a:pt x="11266" y="6278"/>
                </a:lnTo>
                <a:lnTo>
                  <a:pt x="11290" y="6302"/>
                </a:lnTo>
                <a:lnTo>
                  <a:pt x="11315" y="6327"/>
                </a:lnTo>
                <a:lnTo>
                  <a:pt x="11412" y="6351"/>
                </a:lnTo>
                <a:lnTo>
                  <a:pt x="11485" y="6327"/>
                </a:lnTo>
                <a:lnTo>
                  <a:pt x="11631" y="6278"/>
                </a:lnTo>
                <a:lnTo>
                  <a:pt x="11899" y="6083"/>
                </a:lnTo>
                <a:lnTo>
                  <a:pt x="12093" y="5962"/>
                </a:lnTo>
                <a:lnTo>
                  <a:pt x="12264" y="5840"/>
                </a:lnTo>
                <a:lnTo>
                  <a:pt x="12264" y="6302"/>
                </a:lnTo>
                <a:lnTo>
                  <a:pt x="12045" y="6400"/>
                </a:lnTo>
                <a:lnTo>
                  <a:pt x="11850" y="6546"/>
                </a:lnTo>
                <a:lnTo>
                  <a:pt x="11509" y="6838"/>
                </a:lnTo>
                <a:lnTo>
                  <a:pt x="11436" y="6911"/>
                </a:lnTo>
                <a:lnTo>
                  <a:pt x="11339" y="7032"/>
                </a:lnTo>
                <a:lnTo>
                  <a:pt x="11290" y="7105"/>
                </a:lnTo>
                <a:lnTo>
                  <a:pt x="11266" y="7178"/>
                </a:lnTo>
                <a:lnTo>
                  <a:pt x="11266" y="7227"/>
                </a:lnTo>
                <a:lnTo>
                  <a:pt x="11315" y="7251"/>
                </a:lnTo>
                <a:lnTo>
                  <a:pt x="11388" y="7275"/>
                </a:lnTo>
                <a:lnTo>
                  <a:pt x="11461" y="7275"/>
                </a:lnTo>
                <a:lnTo>
                  <a:pt x="11607" y="7227"/>
                </a:lnTo>
                <a:lnTo>
                  <a:pt x="11753" y="7154"/>
                </a:lnTo>
                <a:lnTo>
                  <a:pt x="11874" y="7057"/>
                </a:lnTo>
                <a:lnTo>
                  <a:pt x="12239" y="6813"/>
                </a:lnTo>
                <a:lnTo>
                  <a:pt x="12239" y="7275"/>
                </a:lnTo>
                <a:lnTo>
                  <a:pt x="12142" y="7324"/>
                </a:lnTo>
                <a:lnTo>
                  <a:pt x="12069" y="7397"/>
                </a:lnTo>
                <a:lnTo>
                  <a:pt x="11923" y="7543"/>
                </a:lnTo>
                <a:lnTo>
                  <a:pt x="11655" y="7786"/>
                </a:lnTo>
                <a:lnTo>
                  <a:pt x="11363" y="8005"/>
                </a:lnTo>
                <a:lnTo>
                  <a:pt x="11315" y="8054"/>
                </a:lnTo>
                <a:lnTo>
                  <a:pt x="11315" y="8078"/>
                </a:lnTo>
                <a:lnTo>
                  <a:pt x="11315" y="8127"/>
                </a:lnTo>
                <a:lnTo>
                  <a:pt x="11315" y="8176"/>
                </a:lnTo>
                <a:lnTo>
                  <a:pt x="11339" y="8200"/>
                </a:lnTo>
                <a:lnTo>
                  <a:pt x="11388" y="8224"/>
                </a:lnTo>
                <a:lnTo>
                  <a:pt x="11436" y="8249"/>
                </a:lnTo>
                <a:lnTo>
                  <a:pt x="11485" y="8224"/>
                </a:lnTo>
                <a:lnTo>
                  <a:pt x="11631" y="8151"/>
                </a:lnTo>
                <a:lnTo>
                  <a:pt x="11777" y="8054"/>
                </a:lnTo>
                <a:lnTo>
                  <a:pt x="12045" y="7859"/>
                </a:lnTo>
                <a:lnTo>
                  <a:pt x="12239" y="7689"/>
                </a:lnTo>
                <a:lnTo>
                  <a:pt x="12215" y="8224"/>
                </a:lnTo>
                <a:lnTo>
                  <a:pt x="12069" y="8322"/>
                </a:lnTo>
                <a:lnTo>
                  <a:pt x="11947" y="8443"/>
                </a:lnTo>
                <a:lnTo>
                  <a:pt x="11777" y="8565"/>
                </a:lnTo>
                <a:lnTo>
                  <a:pt x="11631" y="8735"/>
                </a:lnTo>
                <a:lnTo>
                  <a:pt x="11509" y="8881"/>
                </a:lnTo>
                <a:lnTo>
                  <a:pt x="11412" y="9076"/>
                </a:lnTo>
                <a:lnTo>
                  <a:pt x="11388" y="9125"/>
                </a:lnTo>
                <a:lnTo>
                  <a:pt x="11412" y="9149"/>
                </a:lnTo>
                <a:lnTo>
                  <a:pt x="11461" y="9173"/>
                </a:lnTo>
                <a:lnTo>
                  <a:pt x="11509" y="9149"/>
                </a:lnTo>
                <a:lnTo>
                  <a:pt x="11801" y="8906"/>
                </a:lnTo>
                <a:lnTo>
                  <a:pt x="12118" y="8662"/>
                </a:lnTo>
                <a:lnTo>
                  <a:pt x="12215" y="8614"/>
                </a:lnTo>
                <a:lnTo>
                  <a:pt x="12215" y="8906"/>
                </a:lnTo>
                <a:lnTo>
                  <a:pt x="12020" y="9052"/>
                </a:lnTo>
                <a:lnTo>
                  <a:pt x="11850" y="9198"/>
                </a:lnTo>
                <a:lnTo>
                  <a:pt x="11680" y="9344"/>
                </a:lnTo>
                <a:lnTo>
                  <a:pt x="11509" y="9490"/>
                </a:lnTo>
                <a:lnTo>
                  <a:pt x="11436" y="9587"/>
                </a:lnTo>
                <a:lnTo>
                  <a:pt x="11363" y="9684"/>
                </a:lnTo>
                <a:lnTo>
                  <a:pt x="11266" y="9903"/>
                </a:lnTo>
                <a:lnTo>
                  <a:pt x="11242" y="9952"/>
                </a:lnTo>
                <a:lnTo>
                  <a:pt x="11266" y="9976"/>
                </a:lnTo>
                <a:lnTo>
                  <a:pt x="11315" y="10001"/>
                </a:lnTo>
                <a:lnTo>
                  <a:pt x="11363" y="9976"/>
                </a:lnTo>
                <a:lnTo>
                  <a:pt x="11534" y="9879"/>
                </a:lnTo>
                <a:lnTo>
                  <a:pt x="11704" y="9757"/>
                </a:lnTo>
                <a:lnTo>
                  <a:pt x="12045" y="9490"/>
                </a:lnTo>
                <a:lnTo>
                  <a:pt x="12191" y="9392"/>
                </a:lnTo>
                <a:lnTo>
                  <a:pt x="12191" y="9611"/>
                </a:lnTo>
                <a:lnTo>
                  <a:pt x="11874" y="9879"/>
                </a:lnTo>
                <a:lnTo>
                  <a:pt x="11582" y="10122"/>
                </a:lnTo>
                <a:lnTo>
                  <a:pt x="11436" y="10268"/>
                </a:lnTo>
                <a:lnTo>
                  <a:pt x="11339" y="10439"/>
                </a:lnTo>
                <a:lnTo>
                  <a:pt x="11315" y="10487"/>
                </a:lnTo>
                <a:lnTo>
                  <a:pt x="11339" y="10512"/>
                </a:lnTo>
                <a:lnTo>
                  <a:pt x="11363" y="10536"/>
                </a:lnTo>
                <a:lnTo>
                  <a:pt x="11412" y="10560"/>
                </a:lnTo>
                <a:lnTo>
                  <a:pt x="11607" y="10487"/>
                </a:lnTo>
                <a:lnTo>
                  <a:pt x="11801" y="10390"/>
                </a:lnTo>
                <a:lnTo>
                  <a:pt x="12142" y="10171"/>
                </a:lnTo>
                <a:lnTo>
                  <a:pt x="12191" y="10147"/>
                </a:lnTo>
                <a:lnTo>
                  <a:pt x="12166" y="10536"/>
                </a:lnTo>
                <a:lnTo>
                  <a:pt x="12020" y="10682"/>
                </a:lnTo>
                <a:lnTo>
                  <a:pt x="11850" y="10852"/>
                </a:lnTo>
                <a:lnTo>
                  <a:pt x="11704" y="10998"/>
                </a:lnTo>
                <a:lnTo>
                  <a:pt x="11412" y="11339"/>
                </a:lnTo>
                <a:lnTo>
                  <a:pt x="11412" y="11388"/>
                </a:lnTo>
                <a:lnTo>
                  <a:pt x="11412" y="11412"/>
                </a:lnTo>
                <a:lnTo>
                  <a:pt x="11436" y="11436"/>
                </a:lnTo>
                <a:lnTo>
                  <a:pt x="11485" y="11436"/>
                </a:lnTo>
                <a:lnTo>
                  <a:pt x="11826" y="11242"/>
                </a:lnTo>
                <a:lnTo>
                  <a:pt x="11972" y="11120"/>
                </a:lnTo>
                <a:lnTo>
                  <a:pt x="12118" y="10998"/>
                </a:lnTo>
                <a:lnTo>
                  <a:pt x="12166" y="10974"/>
                </a:lnTo>
                <a:lnTo>
                  <a:pt x="12166" y="11412"/>
                </a:lnTo>
                <a:lnTo>
                  <a:pt x="11972" y="11607"/>
                </a:lnTo>
                <a:lnTo>
                  <a:pt x="11826" y="11753"/>
                </a:lnTo>
                <a:lnTo>
                  <a:pt x="11704" y="11923"/>
                </a:lnTo>
                <a:lnTo>
                  <a:pt x="11582" y="12093"/>
                </a:lnTo>
                <a:lnTo>
                  <a:pt x="11485" y="12264"/>
                </a:lnTo>
                <a:lnTo>
                  <a:pt x="11485" y="12288"/>
                </a:lnTo>
                <a:lnTo>
                  <a:pt x="11509" y="12312"/>
                </a:lnTo>
                <a:lnTo>
                  <a:pt x="11534" y="12337"/>
                </a:lnTo>
                <a:lnTo>
                  <a:pt x="11558" y="12337"/>
                </a:lnTo>
                <a:lnTo>
                  <a:pt x="11728" y="12239"/>
                </a:lnTo>
                <a:lnTo>
                  <a:pt x="11899" y="12142"/>
                </a:lnTo>
                <a:lnTo>
                  <a:pt x="12191" y="11923"/>
                </a:lnTo>
                <a:lnTo>
                  <a:pt x="12215" y="12142"/>
                </a:lnTo>
                <a:lnTo>
                  <a:pt x="11972" y="12361"/>
                </a:lnTo>
                <a:lnTo>
                  <a:pt x="11655" y="12702"/>
                </a:lnTo>
                <a:lnTo>
                  <a:pt x="11509" y="12872"/>
                </a:lnTo>
                <a:lnTo>
                  <a:pt x="11388" y="13042"/>
                </a:lnTo>
                <a:lnTo>
                  <a:pt x="11363" y="13091"/>
                </a:lnTo>
                <a:lnTo>
                  <a:pt x="11388" y="13115"/>
                </a:lnTo>
                <a:lnTo>
                  <a:pt x="11412" y="13140"/>
                </a:lnTo>
                <a:lnTo>
                  <a:pt x="11436" y="13140"/>
                </a:lnTo>
                <a:lnTo>
                  <a:pt x="11631" y="13091"/>
                </a:lnTo>
                <a:lnTo>
                  <a:pt x="11801" y="12994"/>
                </a:lnTo>
                <a:lnTo>
                  <a:pt x="11972" y="12872"/>
                </a:lnTo>
                <a:lnTo>
                  <a:pt x="12118" y="12726"/>
                </a:lnTo>
                <a:lnTo>
                  <a:pt x="12239" y="12629"/>
                </a:lnTo>
                <a:lnTo>
                  <a:pt x="12239" y="12921"/>
                </a:lnTo>
                <a:lnTo>
                  <a:pt x="12191" y="12969"/>
                </a:lnTo>
                <a:lnTo>
                  <a:pt x="11996" y="13115"/>
                </a:lnTo>
                <a:lnTo>
                  <a:pt x="11801" y="13261"/>
                </a:lnTo>
                <a:lnTo>
                  <a:pt x="11436" y="13529"/>
                </a:lnTo>
                <a:lnTo>
                  <a:pt x="11266" y="13675"/>
                </a:lnTo>
                <a:lnTo>
                  <a:pt x="11120" y="13845"/>
                </a:lnTo>
                <a:lnTo>
                  <a:pt x="11120" y="13870"/>
                </a:lnTo>
                <a:lnTo>
                  <a:pt x="11120" y="13918"/>
                </a:lnTo>
                <a:lnTo>
                  <a:pt x="11193" y="13918"/>
                </a:lnTo>
                <a:lnTo>
                  <a:pt x="11631" y="13748"/>
                </a:lnTo>
                <a:lnTo>
                  <a:pt x="12045" y="13553"/>
                </a:lnTo>
                <a:lnTo>
                  <a:pt x="12288" y="13432"/>
                </a:lnTo>
                <a:lnTo>
                  <a:pt x="12288" y="13797"/>
                </a:lnTo>
                <a:lnTo>
                  <a:pt x="12239" y="13845"/>
                </a:lnTo>
                <a:lnTo>
                  <a:pt x="11923" y="14137"/>
                </a:lnTo>
                <a:lnTo>
                  <a:pt x="11680" y="14356"/>
                </a:lnTo>
                <a:lnTo>
                  <a:pt x="11436" y="14575"/>
                </a:lnTo>
                <a:lnTo>
                  <a:pt x="11436" y="14624"/>
                </a:lnTo>
                <a:lnTo>
                  <a:pt x="11461" y="14673"/>
                </a:lnTo>
                <a:lnTo>
                  <a:pt x="11631" y="14673"/>
                </a:lnTo>
                <a:lnTo>
                  <a:pt x="11801" y="14624"/>
                </a:lnTo>
                <a:lnTo>
                  <a:pt x="11947" y="14551"/>
                </a:lnTo>
                <a:lnTo>
                  <a:pt x="12069" y="14454"/>
                </a:lnTo>
                <a:lnTo>
                  <a:pt x="12312" y="14283"/>
                </a:lnTo>
                <a:lnTo>
                  <a:pt x="12312" y="14502"/>
                </a:lnTo>
                <a:lnTo>
                  <a:pt x="12215" y="14575"/>
                </a:lnTo>
                <a:lnTo>
                  <a:pt x="12118" y="14673"/>
                </a:lnTo>
                <a:lnTo>
                  <a:pt x="11947" y="14843"/>
                </a:lnTo>
                <a:lnTo>
                  <a:pt x="11582" y="15159"/>
                </a:lnTo>
                <a:lnTo>
                  <a:pt x="11217" y="15475"/>
                </a:lnTo>
                <a:lnTo>
                  <a:pt x="11193" y="15500"/>
                </a:lnTo>
                <a:lnTo>
                  <a:pt x="11217" y="15548"/>
                </a:lnTo>
                <a:lnTo>
                  <a:pt x="11266" y="15597"/>
                </a:lnTo>
                <a:lnTo>
                  <a:pt x="11315" y="15597"/>
                </a:lnTo>
                <a:lnTo>
                  <a:pt x="11509" y="15524"/>
                </a:lnTo>
                <a:lnTo>
                  <a:pt x="11704" y="15427"/>
                </a:lnTo>
                <a:lnTo>
                  <a:pt x="11874" y="15305"/>
                </a:lnTo>
                <a:lnTo>
                  <a:pt x="12045" y="15159"/>
                </a:lnTo>
                <a:lnTo>
                  <a:pt x="12312" y="14916"/>
                </a:lnTo>
                <a:lnTo>
                  <a:pt x="12312" y="15451"/>
                </a:lnTo>
                <a:lnTo>
                  <a:pt x="12215" y="15500"/>
                </a:lnTo>
                <a:lnTo>
                  <a:pt x="12118" y="15573"/>
                </a:lnTo>
                <a:lnTo>
                  <a:pt x="11947" y="15719"/>
                </a:lnTo>
                <a:lnTo>
                  <a:pt x="11339" y="16230"/>
                </a:lnTo>
                <a:lnTo>
                  <a:pt x="11315" y="16278"/>
                </a:lnTo>
                <a:lnTo>
                  <a:pt x="11339" y="16327"/>
                </a:lnTo>
                <a:lnTo>
                  <a:pt x="11388" y="16376"/>
                </a:lnTo>
                <a:lnTo>
                  <a:pt x="11436" y="16351"/>
                </a:lnTo>
                <a:lnTo>
                  <a:pt x="11801" y="16132"/>
                </a:lnTo>
                <a:lnTo>
                  <a:pt x="12166" y="15913"/>
                </a:lnTo>
                <a:lnTo>
                  <a:pt x="12312" y="15816"/>
                </a:lnTo>
                <a:lnTo>
                  <a:pt x="12288" y="16084"/>
                </a:lnTo>
                <a:lnTo>
                  <a:pt x="12118" y="16254"/>
                </a:lnTo>
                <a:lnTo>
                  <a:pt x="11923" y="16400"/>
                </a:lnTo>
                <a:lnTo>
                  <a:pt x="11582" y="16595"/>
                </a:lnTo>
                <a:lnTo>
                  <a:pt x="11217" y="16789"/>
                </a:lnTo>
                <a:lnTo>
                  <a:pt x="11193" y="16814"/>
                </a:lnTo>
                <a:lnTo>
                  <a:pt x="11169" y="16838"/>
                </a:lnTo>
                <a:lnTo>
                  <a:pt x="11193" y="16935"/>
                </a:lnTo>
                <a:lnTo>
                  <a:pt x="11242" y="16984"/>
                </a:lnTo>
                <a:lnTo>
                  <a:pt x="11315" y="16984"/>
                </a:lnTo>
                <a:lnTo>
                  <a:pt x="11704" y="16838"/>
                </a:lnTo>
                <a:lnTo>
                  <a:pt x="12093" y="16668"/>
                </a:lnTo>
                <a:lnTo>
                  <a:pt x="12264" y="16546"/>
                </a:lnTo>
                <a:lnTo>
                  <a:pt x="12264" y="16643"/>
                </a:lnTo>
                <a:lnTo>
                  <a:pt x="12093" y="16765"/>
                </a:lnTo>
                <a:lnTo>
                  <a:pt x="11972" y="16887"/>
                </a:lnTo>
                <a:lnTo>
                  <a:pt x="11680" y="17106"/>
                </a:lnTo>
                <a:lnTo>
                  <a:pt x="11582" y="17203"/>
                </a:lnTo>
                <a:lnTo>
                  <a:pt x="11509" y="17252"/>
                </a:lnTo>
                <a:lnTo>
                  <a:pt x="11461" y="17276"/>
                </a:lnTo>
                <a:lnTo>
                  <a:pt x="11412" y="17300"/>
                </a:lnTo>
                <a:lnTo>
                  <a:pt x="11412" y="17325"/>
                </a:lnTo>
                <a:lnTo>
                  <a:pt x="11412" y="17349"/>
                </a:lnTo>
                <a:lnTo>
                  <a:pt x="11436" y="17398"/>
                </a:lnTo>
                <a:lnTo>
                  <a:pt x="11509" y="17398"/>
                </a:lnTo>
                <a:lnTo>
                  <a:pt x="11582" y="17422"/>
                </a:lnTo>
                <a:lnTo>
                  <a:pt x="11728" y="17398"/>
                </a:lnTo>
                <a:lnTo>
                  <a:pt x="11874" y="17325"/>
                </a:lnTo>
                <a:lnTo>
                  <a:pt x="12020" y="17252"/>
                </a:lnTo>
                <a:lnTo>
                  <a:pt x="12191" y="17154"/>
                </a:lnTo>
                <a:lnTo>
                  <a:pt x="12118" y="17398"/>
                </a:lnTo>
                <a:lnTo>
                  <a:pt x="12069" y="17471"/>
                </a:lnTo>
                <a:lnTo>
                  <a:pt x="12020" y="17544"/>
                </a:lnTo>
                <a:lnTo>
                  <a:pt x="11996" y="17544"/>
                </a:lnTo>
                <a:lnTo>
                  <a:pt x="10414" y="17568"/>
                </a:lnTo>
                <a:lnTo>
                  <a:pt x="8857" y="17592"/>
                </a:lnTo>
                <a:lnTo>
                  <a:pt x="7300" y="17617"/>
                </a:lnTo>
                <a:lnTo>
                  <a:pt x="5718" y="17641"/>
                </a:lnTo>
                <a:lnTo>
                  <a:pt x="4064" y="17617"/>
                </a:lnTo>
                <a:lnTo>
                  <a:pt x="2385" y="17592"/>
                </a:lnTo>
                <a:lnTo>
                  <a:pt x="1874" y="17592"/>
                </a:lnTo>
                <a:lnTo>
                  <a:pt x="1630" y="17568"/>
                </a:lnTo>
                <a:lnTo>
                  <a:pt x="1509" y="17519"/>
                </a:lnTo>
                <a:lnTo>
                  <a:pt x="1387" y="17471"/>
                </a:lnTo>
                <a:lnTo>
                  <a:pt x="1314" y="17422"/>
                </a:lnTo>
                <a:lnTo>
                  <a:pt x="1241" y="17373"/>
                </a:lnTo>
                <a:lnTo>
                  <a:pt x="1144" y="17227"/>
                </a:lnTo>
                <a:lnTo>
                  <a:pt x="1095" y="17033"/>
                </a:lnTo>
                <a:lnTo>
                  <a:pt x="1071" y="16838"/>
                </a:lnTo>
                <a:lnTo>
                  <a:pt x="1046" y="16424"/>
                </a:lnTo>
                <a:lnTo>
                  <a:pt x="1046" y="16084"/>
                </a:lnTo>
                <a:lnTo>
                  <a:pt x="1046" y="15257"/>
                </a:lnTo>
                <a:lnTo>
                  <a:pt x="1071" y="14405"/>
                </a:lnTo>
                <a:lnTo>
                  <a:pt x="1119" y="12750"/>
                </a:lnTo>
                <a:lnTo>
                  <a:pt x="1119" y="11874"/>
                </a:lnTo>
                <a:lnTo>
                  <a:pt x="1119" y="10998"/>
                </a:lnTo>
                <a:lnTo>
                  <a:pt x="1095" y="9271"/>
                </a:lnTo>
                <a:lnTo>
                  <a:pt x="1095" y="8443"/>
                </a:lnTo>
                <a:lnTo>
                  <a:pt x="1119" y="7616"/>
                </a:lnTo>
                <a:lnTo>
                  <a:pt x="1119" y="6765"/>
                </a:lnTo>
                <a:lnTo>
                  <a:pt x="1119" y="5937"/>
                </a:lnTo>
                <a:lnTo>
                  <a:pt x="1119" y="5280"/>
                </a:lnTo>
                <a:lnTo>
                  <a:pt x="1071" y="4623"/>
                </a:lnTo>
                <a:lnTo>
                  <a:pt x="1046" y="4039"/>
                </a:lnTo>
                <a:lnTo>
                  <a:pt x="1046" y="3747"/>
                </a:lnTo>
                <a:lnTo>
                  <a:pt x="1095" y="3455"/>
                </a:lnTo>
                <a:lnTo>
                  <a:pt x="1874" y="3455"/>
                </a:lnTo>
                <a:lnTo>
                  <a:pt x="1703" y="3601"/>
                </a:lnTo>
                <a:lnTo>
                  <a:pt x="1533" y="3747"/>
                </a:lnTo>
                <a:lnTo>
                  <a:pt x="1460" y="3845"/>
                </a:lnTo>
                <a:lnTo>
                  <a:pt x="1387" y="3918"/>
                </a:lnTo>
                <a:lnTo>
                  <a:pt x="1338" y="4015"/>
                </a:lnTo>
                <a:lnTo>
                  <a:pt x="1338" y="4112"/>
                </a:lnTo>
                <a:lnTo>
                  <a:pt x="1338" y="4161"/>
                </a:lnTo>
                <a:lnTo>
                  <a:pt x="1387" y="4185"/>
                </a:lnTo>
                <a:lnTo>
                  <a:pt x="1484" y="4161"/>
                </a:lnTo>
                <a:lnTo>
                  <a:pt x="1557" y="4137"/>
                </a:lnTo>
                <a:lnTo>
                  <a:pt x="1728" y="4039"/>
                </a:lnTo>
                <a:lnTo>
                  <a:pt x="2020" y="3796"/>
                </a:lnTo>
                <a:lnTo>
                  <a:pt x="2166" y="3699"/>
                </a:lnTo>
                <a:lnTo>
                  <a:pt x="2336" y="3601"/>
                </a:lnTo>
                <a:lnTo>
                  <a:pt x="2506" y="3504"/>
                </a:lnTo>
                <a:lnTo>
                  <a:pt x="2652" y="3407"/>
                </a:lnTo>
                <a:lnTo>
                  <a:pt x="2847" y="3407"/>
                </a:lnTo>
                <a:lnTo>
                  <a:pt x="2774" y="3455"/>
                </a:lnTo>
                <a:lnTo>
                  <a:pt x="2360" y="3772"/>
                </a:lnTo>
                <a:lnTo>
                  <a:pt x="2141" y="3966"/>
                </a:lnTo>
                <a:lnTo>
                  <a:pt x="1971" y="4161"/>
                </a:lnTo>
                <a:lnTo>
                  <a:pt x="1971" y="4210"/>
                </a:lnTo>
                <a:lnTo>
                  <a:pt x="1995" y="4258"/>
                </a:lnTo>
                <a:lnTo>
                  <a:pt x="2044" y="4307"/>
                </a:lnTo>
                <a:lnTo>
                  <a:pt x="2093" y="4307"/>
                </a:lnTo>
                <a:lnTo>
                  <a:pt x="2214" y="4283"/>
                </a:lnTo>
                <a:lnTo>
                  <a:pt x="2312" y="4234"/>
                </a:lnTo>
                <a:lnTo>
                  <a:pt x="2531" y="4112"/>
                </a:lnTo>
                <a:lnTo>
                  <a:pt x="2920" y="3820"/>
                </a:lnTo>
                <a:lnTo>
                  <a:pt x="3212" y="3626"/>
                </a:lnTo>
                <a:lnTo>
                  <a:pt x="3358" y="3504"/>
                </a:lnTo>
                <a:lnTo>
                  <a:pt x="3504" y="3382"/>
                </a:lnTo>
                <a:lnTo>
                  <a:pt x="3893" y="3382"/>
                </a:lnTo>
                <a:lnTo>
                  <a:pt x="3674" y="3601"/>
                </a:lnTo>
                <a:lnTo>
                  <a:pt x="3480" y="3820"/>
                </a:lnTo>
                <a:lnTo>
                  <a:pt x="3382" y="3918"/>
                </a:lnTo>
                <a:lnTo>
                  <a:pt x="3261" y="4015"/>
                </a:lnTo>
                <a:lnTo>
                  <a:pt x="3115" y="4112"/>
                </a:lnTo>
                <a:lnTo>
                  <a:pt x="3066" y="4185"/>
                </a:lnTo>
                <a:lnTo>
                  <a:pt x="3066" y="4210"/>
                </a:lnTo>
                <a:lnTo>
                  <a:pt x="3066" y="4258"/>
                </a:lnTo>
                <a:lnTo>
                  <a:pt x="3090" y="4307"/>
                </a:lnTo>
                <a:lnTo>
                  <a:pt x="3139" y="4331"/>
                </a:lnTo>
                <a:lnTo>
                  <a:pt x="3236" y="4356"/>
                </a:lnTo>
                <a:lnTo>
                  <a:pt x="3334" y="4331"/>
                </a:lnTo>
                <a:lnTo>
                  <a:pt x="3455" y="4283"/>
                </a:lnTo>
                <a:lnTo>
                  <a:pt x="3674" y="4137"/>
                </a:lnTo>
                <a:lnTo>
                  <a:pt x="3820" y="3991"/>
                </a:lnTo>
                <a:lnTo>
                  <a:pt x="4234" y="3601"/>
                </a:lnTo>
                <a:lnTo>
                  <a:pt x="4331" y="3504"/>
                </a:lnTo>
                <a:lnTo>
                  <a:pt x="4429" y="3382"/>
                </a:lnTo>
                <a:lnTo>
                  <a:pt x="4988" y="3382"/>
                </a:lnTo>
                <a:lnTo>
                  <a:pt x="4794" y="3480"/>
                </a:lnTo>
                <a:lnTo>
                  <a:pt x="4623" y="3626"/>
                </a:lnTo>
                <a:lnTo>
                  <a:pt x="4477" y="3723"/>
                </a:lnTo>
                <a:lnTo>
                  <a:pt x="4331" y="3845"/>
                </a:lnTo>
                <a:lnTo>
                  <a:pt x="4210" y="3991"/>
                </a:lnTo>
                <a:lnTo>
                  <a:pt x="4185" y="4088"/>
                </a:lnTo>
                <a:lnTo>
                  <a:pt x="4137" y="4161"/>
                </a:lnTo>
                <a:lnTo>
                  <a:pt x="4137" y="4210"/>
                </a:lnTo>
                <a:lnTo>
                  <a:pt x="4161" y="4234"/>
                </a:lnTo>
                <a:lnTo>
                  <a:pt x="4185" y="4258"/>
                </a:lnTo>
                <a:lnTo>
                  <a:pt x="4234" y="4283"/>
                </a:lnTo>
                <a:lnTo>
                  <a:pt x="4307" y="4258"/>
                </a:lnTo>
                <a:lnTo>
                  <a:pt x="4380" y="4234"/>
                </a:lnTo>
                <a:lnTo>
                  <a:pt x="4526" y="4137"/>
                </a:lnTo>
                <a:lnTo>
                  <a:pt x="4794" y="3893"/>
                </a:lnTo>
                <a:lnTo>
                  <a:pt x="5110" y="3699"/>
                </a:lnTo>
                <a:lnTo>
                  <a:pt x="5256" y="3577"/>
                </a:lnTo>
                <a:lnTo>
                  <a:pt x="5304" y="3480"/>
                </a:lnTo>
                <a:lnTo>
                  <a:pt x="5353" y="3407"/>
                </a:lnTo>
                <a:lnTo>
                  <a:pt x="5353" y="3382"/>
                </a:lnTo>
                <a:lnTo>
                  <a:pt x="5888" y="3382"/>
                </a:lnTo>
                <a:lnTo>
                  <a:pt x="5645" y="3577"/>
                </a:lnTo>
                <a:lnTo>
                  <a:pt x="5450" y="3772"/>
                </a:lnTo>
                <a:lnTo>
                  <a:pt x="5256" y="3966"/>
                </a:lnTo>
                <a:lnTo>
                  <a:pt x="5110" y="4210"/>
                </a:lnTo>
                <a:lnTo>
                  <a:pt x="4988" y="4453"/>
                </a:lnTo>
                <a:lnTo>
                  <a:pt x="5012" y="4477"/>
                </a:lnTo>
                <a:lnTo>
                  <a:pt x="5037" y="4477"/>
                </a:lnTo>
                <a:lnTo>
                  <a:pt x="5207" y="4331"/>
                </a:lnTo>
                <a:lnTo>
                  <a:pt x="5377" y="4185"/>
                </a:lnTo>
                <a:lnTo>
                  <a:pt x="5694" y="3869"/>
                </a:lnTo>
                <a:lnTo>
                  <a:pt x="5913" y="3699"/>
                </a:lnTo>
                <a:lnTo>
                  <a:pt x="6132" y="3553"/>
                </a:lnTo>
                <a:lnTo>
                  <a:pt x="6302" y="3480"/>
                </a:lnTo>
                <a:lnTo>
                  <a:pt x="6351" y="3455"/>
                </a:lnTo>
                <a:lnTo>
                  <a:pt x="6424" y="3382"/>
                </a:lnTo>
                <a:lnTo>
                  <a:pt x="6910" y="3382"/>
                </a:lnTo>
                <a:lnTo>
                  <a:pt x="6764" y="3504"/>
                </a:lnTo>
                <a:lnTo>
                  <a:pt x="6570" y="3626"/>
                </a:lnTo>
                <a:lnTo>
                  <a:pt x="6351" y="3820"/>
                </a:lnTo>
                <a:lnTo>
                  <a:pt x="6253" y="3918"/>
                </a:lnTo>
                <a:lnTo>
                  <a:pt x="6180" y="4015"/>
                </a:lnTo>
                <a:lnTo>
                  <a:pt x="6107" y="4137"/>
                </a:lnTo>
                <a:lnTo>
                  <a:pt x="6083" y="4234"/>
                </a:lnTo>
                <a:lnTo>
                  <a:pt x="6107" y="4258"/>
                </a:lnTo>
                <a:lnTo>
                  <a:pt x="6132" y="4283"/>
                </a:lnTo>
                <a:lnTo>
                  <a:pt x="6229" y="4307"/>
                </a:lnTo>
                <a:lnTo>
                  <a:pt x="6326" y="4283"/>
                </a:lnTo>
                <a:lnTo>
                  <a:pt x="6424" y="4258"/>
                </a:lnTo>
                <a:lnTo>
                  <a:pt x="6521" y="4185"/>
                </a:lnTo>
                <a:lnTo>
                  <a:pt x="6691" y="4064"/>
                </a:lnTo>
                <a:lnTo>
                  <a:pt x="6837" y="3942"/>
                </a:lnTo>
                <a:lnTo>
                  <a:pt x="7056" y="3772"/>
                </a:lnTo>
                <a:lnTo>
                  <a:pt x="7300" y="3626"/>
                </a:lnTo>
                <a:lnTo>
                  <a:pt x="7519" y="3504"/>
                </a:lnTo>
                <a:lnTo>
                  <a:pt x="7616" y="3455"/>
                </a:lnTo>
                <a:lnTo>
                  <a:pt x="7713" y="3382"/>
                </a:lnTo>
                <a:lnTo>
                  <a:pt x="8103" y="3382"/>
                </a:lnTo>
                <a:lnTo>
                  <a:pt x="7884" y="3626"/>
                </a:lnTo>
                <a:lnTo>
                  <a:pt x="7616" y="3942"/>
                </a:lnTo>
                <a:lnTo>
                  <a:pt x="7470" y="4112"/>
                </a:lnTo>
                <a:lnTo>
                  <a:pt x="7348" y="4283"/>
                </a:lnTo>
                <a:lnTo>
                  <a:pt x="7348" y="4307"/>
                </a:lnTo>
                <a:lnTo>
                  <a:pt x="7373" y="4307"/>
                </a:lnTo>
                <a:lnTo>
                  <a:pt x="7543" y="4234"/>
                </a:lnTo>
                <a:lnTo>
                  <a:pt x="7689" y="4161"/>
                </a:lnTo>
                <a:lnTo>
                  <a:pt x="7835" y="4039"/>
                </a:lnTo>
                <a:lnTo>
                  <a:pt x="7957" y="3918"/>
                </a:lnTo>
                <a:lnTo>
                  <a:pt x="8541" y="3382"/>
                </a:lnTo>
                <a:lnTo>
                  <a:pt x="8760" y="3382"/>
                </a:lnTo>
                <a:lnTo>
                  <a:pt x="8589" y="3577"/>
                </a:lnTo>
                <a:lnTo>
                  <a:pt x="8346" y="3820"/>
                </a:lnTo>
                <a:lnTo>
                  <a:pt x="8200" y="3942"/>
                </a:lnTo>
                <a:lnTo>
                  <a:pt x="8151" y="4015"/>
                </a:lnTo>
                <a:lnTo>
                  <a:pt x="8103" y="4088"/>
                </a:lnTo>
                <a:lnTo>
                  <a:pt x="8103" y="4137"/>
                </a:lnTo>
                <a:lnTo>
                  <a:pt x="8127" y="4185"/>
                </a:lnTo>
                <a:lnTo>
                  <a:pt x="8151" y="4210"/>
                </a:lnTo>
                <a:lnTo>
                  <a:pt x="8200" y="4234"/>
                </a:lnTo>
                <a:lnTo>
                  <a:pt x="8273" y="4258"/>
                </a:lnTo>
                <a:lnTo>
                  <a:pt x="8370" y="4234"/>
                </a:lnTo>
                <a:lnTo>
                  <a:pt x="8468" y="4210"/>
                </a:lnTo>
                <a:lnTo>
                  <a:pt x="8541" y="4137"/>
                </a:lnTo>
                <a:lnTo>
                  <a:pt x="8711" y="4015"/>
                </a:lnTo>
                <a:lnTo>
                  <a:pt x="8833" y="3893"/>
                </a:lnTo>
                <a:lnTo>
                  <a:pt x="9052" y="3626"/>
                </a:lnTo>
                <a:lnTo>
                  <a:pt x="9271" y="3358"/>
                </a:lnTo>
                <a:lnTo>
                  <a:pt x="9903" y="3358"/>
                </a:lnTo>
                <a:lnTo>
                  <a:pt x="9782" y="3480"/>
                </a:lnTo>
                <a:lnTo>
                  <a:pt x="9660" y="3601"/>
                </a:lnTo>
                <a:lnTo>
                  <a:pt x="9538" y="3747"/>
                </a:lnTo>
                <a:lnTo>
                  <a:pt x="9441" y="3918"/>
                </a:lnTo>
                <a:lnTo>
                  <a:pt x="9441" y="3966"/>
                </a:lnTo>
                <a:lnTo>
                  <a:pt x="9465" y="3991"/>
                </a:lnTo>
                <a:lnTo>
                  <a:pt x="9490" y="4015"/>
                </a:lnTo>
                <a:lnTo>
                  <a:pt x="9538" y="3991"/>
                </a:lnTo>
                <a:lnTo>
                  <a:pt x="9684" y="3893"/>
                </a:lnTo>
                <a:lnTo>
                  <a:pt x="9806" y="3796"/>
                </a:lnTo>
                <a:lnTo>
                  <a:pt x="10074" y="3553"/>
                </a:lnTo>
                <a:lnTo>
                  <a:pt x="10220" y="3431"/>
                </a:lnTo>
                <a:lnTo>
                  <a:pt x="10366" y="3334"/>
                </a:lnTo>
                <a:lnTo>
                  <a:pt x="10633" y="3334"/>
                </a:lnTo>
                <a:lnTo>
                  <a:pt x="10560" y="3407"/>
                </a:lnTo>
                <a:lnTo>
                  <a:pt x="10293" y="3699"/>
                </a:lnTo>
                <a:lnTo>
                  <a:pt x="10171" y="3845"/>
                </a:lnTo>
                <a:lnTo>
                  <a:pt x="10074" y="4015"/>
                </a:lnTo>
                <a:lnTo>
                  <a:pt x="10049" y="4064"/>
                </a:lnTo>
                <a:lnTo>
                  <a:pt x="10049" y="4112"/>
                </a:lnTo>
                <a:lnTo>
                  <a:pt x="10098" y="4185"/>
                </a:lnTo>
                <a:lnTo>
                  <a:pt x="10171" y="4234"/>
                </a:lnTo>
                <a:lnTo>
                  <a:pt x="10220" y="4234"/>
                </a:lnTo>
                <a:lnTo>
                  <a:pt x="10268" y="4210"/>
                </a:lnTo>
                <a:lnTo>
                  <a:pt x="10390" y="4112"/>
                </a:lnTo>
                <a:lnTo>
                  <a:pt x="10536" y="3991"/>
                </a:lnTo>
                <a:lnTo>
                  <a:pt x="10755" y="3723"/>
                </a:lnTo>
                <a:lnTo>
                  <a:pt x="10974" y="3504"/>
                </a:lnTo>
                <a:lnTo>
                  <a:pt x="11217" y="3309"/>
                </a:lnTo>
                <a:close/>
                <a:moveTo>
                  <a:pt x="7567" y="0"/>
                </a:moveTo>
                <a:lnTo>
                  <a:pt x="7154" y="24"/>
                </a:lnTo>
                <a:lnTo>
                  <a:pt x="6716" y="73"/>
                </a:lnTo>
                <a:lnTo>
                  <a:pt x="5596" y="73"/>
                </a:lnTo>
                <a:lnTo>
                  <a:pt x="5256" y="146"/>
                </a:lnTo>
                <a:lnTo>
                  <a:pt x="5085" y="170"/>
                </a:lnTo>
                <a:lnTo>
                  <a:pt x="4915" y="243"/>
                </a:lnTo>
                <a:lnTo>
                  <a:pt x="4794" y="316"/>
                </a:lnTo>
                <a:lnTo>
                  <a:pt x="4696" y="389"/>
                </a:lnTo>
                <a:lnTo>
                  <a:pt x="4599" y="487"/>
                </a:lnTo>
                <a:lnTo>
                  <a:pt x="4526" y="584"/>
                </a:lnTo>
                <a:lnTo>
                  <a:pt x="4477" y="706"/>
                </a:lnTo>
                <a:lnTo>
                  <a:pt x="4453" y="827"/>
                </a:lnTo>
                <a:lnTo>
                  <a:pt x="4453" y="949"/>
                </a:lnTo>
                <a:lnTo>
                  <a:pt x="4453" y="1095"/>
                </a:lnTo>
                <a:lnTo>
                  <a:pt x="3699" y="1071"/>
                </a:lnTo>
                <a:lnTo>
                  <a:pt x="2920" y="1071"/>
                </a:lnTo>
                <a:lnTo>
                  <a:pt x="2141" y="1095"/>
                </a:lnTo>
                <a:lnTo>
                  <a:pt x="1387" y="1168"/>
                </a:lnTo>
                <a:lnTo>
                  <a:pt x="1022" y="1265"/>
                </a:lnTo>
                <a:lnTo>
                  <a:pt x="827" y="1314"/>
                </a:lnTo>
                <a:lnTo>
                  <a:pt x="657" y="1387"/>
                </a:lnTo>
                <a:lnTo>
                  <a:pt x="511" y="1484"/>
                </a:lnTo>
                <a:lnTo>
                  <a:pt x="365" y="1606"/>
                </a:lnTo>
                <a:lnTo>
                  <a:pt x="268" y="1752"/>
                </a:lnTo>
                <a:lnTo>
                  <a:pt x="170" y="1922"/>
                </a:lnTo>
                <a:lnTo>
                  <a:pt x="97" y="2141"/>
                </a:lnTo>
                <a:lnTo>
                  <a:pt x="73" y="2409"/>
                </a:lnTo>
                <a:lnTo>
                  <a:pt x="97" y="2677"/>
                </a:lnTo>
                <a:lnTo>
                  <a:pt x="122" y="2823"/>
                </a:lnTo>
                <a:lnTo>
                  <a:pt x="170" y="2920"/>
                </a:lnTo>
                <a:lnTo>
                  <a:pt x="122" y="2920"/>
                </a:lnTo>
                <a:lnTo>
                  <a:pt x="73" y="2944"/>
                </a:lnTo>
                <a:lnTo>
                  <a:pt x="24" y="2993"/>
                </a:lnTo>
                <a:lnTo>
                  <a:pt x="0" y="3042"/>
                </a:lnTo>
                <a:lnTo>
                  <a:pt x="0" y="3115"/>
                </a:lnTo>
                <a:lnTo>
                  <a:pt x="0" y="3163"/>
                </a:lnTo>
                <a:lnTo>
                  <a:pt x="24" y="3212"/>
                </a:lnTo>
                <a:lnTo>
                  <a:pt x="73" y="3261"/>
                </a:lnTo>
                <a:lnTo>
                  <a:pt x="122" y="3285"/>
                </a:lnTo>
                <a:lnTo>
                  <a:pt x="414" y="3358"/>
                </a:lnTo>
                <a:lnTo>
                  <a:pt x="706" y="3407"/>
                </a:lnTo>
                <a:lnTo>
                  <a:pt x="633" y="3674"/>
                </a:lnTo>
                <a:lnTo>
                  <a:pt x="584" y="3918"/>
                </a:lnTo>
                <a:lnTo>
                  <a:pt x="584" y="4210"/>
                </a:lnTo>
                <a:lnTo>
                  <a:pt x="584" y="4477"/>
                </a:lnTo>
                <a:lnTo>
                  <a:pt x="608" y="5037"/>
                </a:lnTo>
                <a:lnTo>
                  <a:pt x="633" y="5572"/>
                </a:lnTo>
                <a:lnTo>
                  <a:pt x="633" y="6497"/>
                </a:lnTo>
                <a:lnTo>
                  <a:pt x="633" y="7421"/>
                </a:lnTo>
                <a:lnTo>
                  <a:pt x="608" y="8346"/>
                </a:lnTo>
                <a:lnTo>
                  <a:pt x="608" y="9271"/>
                </a:lnTo>
                <a:lnTo>
                  <a:pt x="608" y="11096"/>
                </a:lnTo>
                <a:lnTo>
                  <a:pt x="633" y="12020"/>
                </a:lnTo>
                <a:lnTo>
                  <a:pt x="608" y="12921"/>
                </a:lnTo>
                <a:lnTo>
                  <a:pt x="560" y="14867"/>
                </a:lnTo>
                <a:lnTo>
                  <a:pt x="560" y="15840"/>
                </a:lnTo>
                <a:lnTo>
                  <a:pt x="584" y="16814"/>
                </a:lnTo>
                <a:lnTo>
                  <a:pt x="633" y="17057"/>
                </a:lnTo>
                <a:lnTo>
                  <a:pt x="681" y="17276"/>
                </a:lnTo>
                <a:lnTo>
                  <a:pt x="754" y="17471"/>
                </a:lnTo>
                <a:lnTo>
                  <a:pt x="876" y="17641"/>
                </a:lnTo>
                <a:lnTo>
                  <a:pt x="1022" y="17787"/>
                </a:lnTo>
                <a:lnTo>
                  <a:pt x="1192" y="17909"/>
                </a:lnTo>
                <a:lnTo>
                  <a:pt x="1387" y="17982"/>
                </a:lnTo>
                <a:lnTo>
                  <a:pt x="1630" y="18055"/>
                </a:lnTo>
                <a:lnTo>
                  <a:pt x="1971" y="18079"/>
                </a:lnTo>
                <a:lnTo>
                  <a:pt x="2287" y="18103"/>
                </a:lnTo>
                <a:lnTo>
                  <a:pt x="2969" y="18103"/>
                </a:lnTo>
                <a:lnTo>
                  <a:pt x="4842" y="18128"/>
                </a:lnTo>
                <a:lnTo>
                  <a:pt x="8419" y="18128"/>
                </a:lnTo>
                <a:lnTo>
                  <a:pt x="10220" y="18079"/>
                </a:lnTo>
                <a:lnTo>
                  <a:pt x="12069" y="18079"/>
                </a:lnTo>
                <a:lnTo>
                  <a:pt x="12118" y="18055"/>
                </a:lnTo>
                <a:lnTo>
                  <a:pt x="12191" y="17982"/>
                </a:lnTo>
                <a:lnTo>
                  <a:pt x="12337" y="17884"/>
                </a:lnTo>
                <a:lnTo>
                  <a:pt x="12434" y="17763"/>
                </a:lnTo>
                <a:lnTo>
                  <a:pt x="12531" y="17592"/>
                </a:lnTo>
                <a:lnTo>
                  <a:pt x="12604" y="17422"/>
                </a:lnTo>
                <a:lnTo>
                  <a:pt x="12653" y="17227"/>
                </a:lnTo>
                <a:lnTo>
                  <a:pt x="12702" y="17008"/>
                </a:lnTo>
                <a:lnTo>
                  <a:pt x="12775" y="16546"/>
                </a:lnTo>
                <a:lnTo>
                  <a:pt x="12799" y="16084"/>
                </a:lnTo>
                <a:lnTo>
                  <a:pt x="12799" y="15646"/>
                </a:lnTo>
                <a:lnTo>
                  <a:pt x="12799" y="15013"/>
                </a:lnTo>
                <a:lnTo>
                  <a:pt x="12799" y="14308"/>
                </a:lnTo>
                <a:lnTo>
                  <a:pt x="12750" y="13602"/>
                </a:lnTo>
                <a:lnTo>
                  <a:pt x="12677" y="12215"/>
                </a:lnTo>
                <a:lnTo>
                  <a:pt x="12775" y="12069"/>
                </a:lnTo>
                <a:lnTo>
                  <a:pt x="12775" y="11996"/>
                </a:lnTo>
                <a:lnTo>
                  <a:pt x="12775" y="11947"/>
                </a:lnTo>
                <a:lnTo>
                  <a:pt x="12726" y="11899"/>
                </a:lnTo>
                <a:lnTo>
                  <a:pt x="12653" y="11874"/>
                </a:lnTo>
                <a:lnTo>
                  <a:pt x="12653" y="11558"/>
                </a:lnTo>
                <a:lnTo>
                  <a:pt x="12702" y="11436"/>
                </a:lnTo>
                <a:lnTo>
                  <a:pt x="12726" y="11315"/>
                </a:lnTo>
                <a:lnTo>
                  <a:pt x="12702" y="11266"/>
                </a:lnTo>
                <a:lnTo>
                  <a:pt x="12653" y="11217"/>
                </a:lnTo>
                <a:lnTo>
                  <a:pt x="12629" y="11217"/>
                </a:lnTo>
                <a:lnTo>
                  <a:pt x="12629" y="11047"/>
                </a:lnTo>
                <a:lnTo>
                  <a:pt x="12653" y="9733"/>
                </a:lnTo>
                <a:lnTo>
                  <a:pt x="12677" y="9660"/>
                </a:lnTo>
                <a:lnTo>
                  <a:pt x="12702" y="9587"/>
                </a:lnTo>
                <a:lnTo>
                  <a:pt x="12702" y="9538"/>
                </a:lnTo>
                <a:lnTo>
                  <a:pt x="12653" y="9490"/>
                </a:lnTo>
                <a:lnTo>
                  <a:pt x="12726" y="7105"/>
                </a:lnTo>
                <a:lnTo>
                  <a:pt x="12726" y="5913"/>
                </a:lnTo>
                <a:lnTo>
                  <a:pt x="12726" y="4745"/>
                </a:lnTo>
                <a:lnTo>
                  <a:pt x="12750" y="4429"/>
                </a:lnTo>
                <a:lnTo>
                  <a:pt x="12750" y="4015"/>
                </a:lnTo>
                <a:lnTo>
                  <a:pt x="12750" y="3820"/>
                </a:lnTo>
                <a:lnTo>
                  <a:pt x="12726" y="3650"/>
                </a:lnTo>
                <a:lnTo>
                  <a:pt x="12677" y="3480"/>
                </a:lnTo>
                <a:lnTo>
                  <a:pt x="12604" y="3358"/>
                </a:lnTo>
                <a:lnTo>
                  <a:pt x="12920" y="3382"/>
                </a:lnTo>
                <a:lnTo>
                  <a:pt x="12993" y="3382"/>
                </a:lnTo>
                <a:lnTo>
                  <a:pt x="13066" y="3358"/>
                </a:lnTo>
                <a:lnTo>
                  <a:pt x="13115" y="3309"/>
                </a:lnTo>
                <a:lnTo>
                  <a:pt x="13164" y="3261"/>
                </a:lnTo>
                <a:lnTo>
                  <a:pt x="13164" y="3188"/>
                </a:lnTo>
                <a:lnTo>
                  <a:pt x="13164" y="3115"/>
                </a:lnTo>
                <a:lnTo>
                  <a:pt x="13164" y="3042"/>
                </a:lnTo>
                <a:lnTo>
                  <a:pt x="13139" y="2969"/>
                </a:lnTo>
                <a:lnTo>
                  <a:pt x="13188" y="2604"/>
                </a:lnTo>
                <a:lnTo>
                  <a:pt x="13237" y="2239"/>
                </a:lnTo>
                <a:lnTo>
                  <a:pt x="13237" y="2044"/>
                </a:lnTo>
                <a:lnTo>
                  <a:pt x="13212" y="1849"/>
                </a:lnTo>
                <a:lnTo>
                  <a:pt x="13164" y="1679"/>
                </a:lnTo>
                <a:lnTo>
                  <a:pt x="13091" y="1533"/>
                </a:lnTo>
                <a:lnTo>
                  <a:pt x="12969" y="1387"/>
                </a:lnTo>
                <a:lnTo>
                  <a:pt x="12823" y="1265"/>
                </a:lnTo>
                <a:lnTo>
                  <a:pt x="12677" y="1168"/>
                </a:lnTo>
                <a:lnTo>
                  <a:pt x="12507" y="1119"/>
                </a:lnTo>
                <a:lnTo>
                  <a:pt x="12312" y="1071"/>
                </a:lnTo>
                <a:lnTo>
                  <a:pt x="12142" y="1071"/>
                </a:lnTo>
                <a:lnTo>
                  <a:pt x="11753" y="1046"/>
                </a:lnTo>
                <a:lnTo>
                  <a:pt x="10317" y="1071"/>
                </a:lnTo>
                <a:lnTo>
                  <a:pt x="8881" y="1119"/>
                </a:lnTo>
                <a:lnTo>
                  <a:pt x="8881" y="1095"/>
                </a:lnTo>
                <a:lnTo>
                  <a:pt x="8833" y="876"/>
                </a:lnTo>
                <a:lnTo>
                  <a:pt x="8784" y="706"/>
                </a:lnTo>
                <a:lnTo>
                  <a:pt x="8711" y="535"/>
                </a:lnTo>
                <a:lnTo>
                  <a:pt x="8614" y="365"/>
                </a:lnTo>
                <a:lnTo>
                  <a:pt x="8516" y="243"/>
                </a:lnTo>
                <a:lnTo>
                  <a:pt x="8370" y="146"/>
                </a:lnTo>
                <a:lnTo>
                  <a:pt x="8200" y="73"/>
                </a:lnTo>
                <a:lnTo>
                  <a:pt x="7981" y="24"/>
                </a:lnTo>
                <a:lnTo>
                  <a:pt x="776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8" name="Google Shape;918;p37"/>
          <p:cNvSpPr/>
          <p:nvPr/>
        </p:nvSpPr>
        <p:spPr>
          <a:xfrm>
            <a:off x="264677" y="3280175"/>
            <a:ext cx="417999" cy="330797"/>
          </a:xfrm>
          <a:custGeom>
            <a:avLst/>
            <a:gdLst/>
            <a:ahLst/>
            <a:cxnLst/>
            <a:rect l="l" t="t" r="r" b="b"/>
            <a:pathLst>
              <a:path w="19126" h="15136" extrusionOk="0">
                <a:moveTo>
                  <a:pt x="8979" y="2628"/>
                </a:moveTo>
                <a:lnTo>
                  <a:pt x="8687" y="2653"/>
                </a:lnTo>
                <a:lnTo>
                  <a:pt x="8395" y="2701"/>
                </a:lnTo>
                <a:lnTo>
                  <a:pt x="7811" y="2799"/>
                </a:lnTo>
                <a:lnTo>
                  <a:pt x="7543" y="2872"/>
                </a:lnTo>
                <a:lnTo>
                  <a:pt x="7251" y="2969"/>
                </a:lnTo>
                <a:lnTo>
                  <a:pt x="7130" y="3042"/>
                </a:lnTo>
                <a:lnTo>
                  <a:pt x="7008" y="3139"/>
                </a:lnTo>
                <a:lnTo>
                  <a:pt x="6935" y="3237"/>
                </a:lnTo>
                <a:lnTo>
                  <a:pt x="6886" y="3383"/>
                </a:lnTo>
                <a:lnTo>
                  <a:pt x="6886" y="3456"/>
                </a:lnTo>
                <a:lnTo>
                  <a:pt x="6935" y="3529"/>
                </a:lnTo>
                <a:lnTo>
                  <a:pt x="7032" y="3553"/>
                </a:lnTo>
                <a:lnTo>
                  <a:pt x="7105" y="3577"/>
                </a:lnTo>
                <a:lnTo>
                  <a:pt x="7203" y="3577"/>
                </a:lnTo>
                <a:lnTo>
                  <a:pt x="7300" y="3553"/>
                </a:lnTo>
                <a:lnTo>
                  <a:pt x="7470" y="3480"/>
                </a:lnTo>
                <a:lnTo>
                  <a:pt x="7641" y="3407"/>
                </a:lnTo>
                <a:lnTo>
                  <a:pt x="7908" y="3334"/>
                </a:lnTo>
                <a:lnTo>
                  <a:pt x="8176" y="3261"/>
                </a:lnTo>
                <a:lnTo>
                  <a:pt x="8736" y="3188"/>
                </a:lnTo>
                <a:lnTo>
                  <a:pt x="9076" y="3164"/>
                </a:lnTo>
                <a:lnTo>
                  <a:pt x="9563" y="3139"/>
                </a:lnTo>
                <a:lnTo>
                  <a:pt x="9806" y="3164"/>
                </a:lnTo>
                <a:lnTo>
                  <a:pt x="10025" y="3212"/>
                </a:lnTo>
                <a:lnTo>
                  <a:pt x="10196" y="3261"/>
                </a:lnTo>
                <a:lnTo>
                  <a:pt x="10269" y="3310"/>
                </a:lnTo>
                <a:lnTo>
                  <a:pt x="10317" y="3383"/>
                </a:lnTo>
                <a:lnTo>
                  <a:pt x="10390" y="3456"/>
                </a:lnTo>
                <a:lnTo>
                  <a:pt x="10487" y="3504"/>
                </a:lnTo>
                <a:lnTo>
                  <a:pt x="10585" y="3504"/>
                </a:lnTo>
                <a:lnTo>
                  <a:pt x="10682" y="3456"/>
                </a:lnTo>
                <a:lnTo>
                  <a:pt x="10755" y="3407"/>
                </a:lnTo>
                <a:lnTo>
                  <a:pt x="10804" y="3310"/>
                </a:lnTo>
                <a:lnTo>
                  <a:pt x="10828" y="3212"/>
                </a:lnTo>
                <a:lnTo>
                  <a:pt x="10779" y="3091"/>
                </a:lnTo>
                <a:lnTo>
                  <a:pt x="10706" y="2993"/>
                </a:lnTo>
                <a:lnTo>
                  <a:pt x="10633" y="2920"/>
                </a:lnTo>
                <a:lnTo>
                  <a:pt x="10536" y="2847"/>
                </a:lnTo>
                <a:lnTo>
                  <a:pt x="10439" y="2799"/>
                </a:lnTo>
                <a:lnTo>
                  <a:pt x="10220" y="2726"/>
                </a:lnTo>
                <a:lnTo>
                  <a:pt x="9952" y="2653"/>
                </a:lnTo>
                <a:lnTo>
                  <a:pt x="9709" y="2628"/>
                </a:lnTo>
                <a:close/>
                <a:moveTo>
                  <a:pt x="13797" y="3577"/>
                </a:moveTo>
                <a:lnTo>
                  <a:pt x="13578" y="3601"/>
                </a:lnTo>
                <a:lnTo>
                  <a:pt x="13334" y="3650"/>
                </a:lnTo>
                <a:lnTo>
                  <a:pt x="13115" y="3723"/>
                </a:lnTo>
                <a:lnTo>
                  <a:pt x="13018" y="3772"/>
                </a:lnTo>
                <a:lnTo>
                  <a:pt x="12945" y="3845"/>
                </a:lnTo>
                <a:lnTo>
                  <a:pt x="12945" y="3893"/>
                </a:lnTo>
                <a:lnTo>
                  <a:pt x="12945" y="3918"/>
                </a:lnTo>
                <a:lnTo>
                  <a:pt x="13042" y="3942"/>
                </a:lnTo>
                <a:lnTo>
                  <a:pt x="13140" y="3966"/>
                </a:lnTo>
                <a:lnTo>
                  <a:pt x="13334" y="3966"/>
                </a:lnTo>
                <a:lnTo>
                  <a:pt x="13699" y="3942"/>
                </a:lnTo>
                <a:lnTo>
                  <a:pt x="13918" y="3942"/>
                </a:lnTo>
                <a:lnTo>
                  <a:pt x="14137" y="3966"/>
                </a:lnTo>
                <a:lnTo>
                  <a:pt x="14356" y="3966"/>
                </a:lnTo>
                <a:lnTo>
                  <a:pt x="14478" y="3942"/>
                </a:lnTo>
                <a:lnTo>
                  <a:pt x="14575" y="3918"/>
                </a:lnTo>
                <a:lnTo>
                  <a:pt x="14600" y="3893"/>
                </a:lnTo>
                <a:lnTo>
                  <a:pt x="14600" y="3869"/>
                </a:lnTo>
                <a:lnTo>
                  <a:pt x="14624" y="3820"/>
                </a:lnTo>
                <a:lnTo>
                  <a:pt x="14600" y="3772"/>
                </a:lnTo>
                <a:lnTo>
                  <a:pt x="14527" y="3699"/>
                </a:lnTo>
                <a:lnTo>
                  <a:pt x="14454" y="3650"/>
                </a:lnTo>
                <a:lnTo>
                  <a:pt x="14381" y="3601"/>
                </a:lnTo>
                <a:lnTo>
                  <a:pt x="14186" y="3577"/>
                </a:lnTo>
                <a:close/>
                <a:moveTo>
                  <a:pt x="3650" y="5548"/>
                </a:moveTo>
                <a:lnTo>
                  <a:pt x="3553" y="5597"/>
                </a:lnTo>
                <a:lnTo>
                  <a:pt x="3480" y="5621"/>
                </a:lnTo>
                <a:lnTo>
                  <a:pt x="3382" y="5694"/>
                </a:lnTo>
                <a:lnTo>
                  <a:pt x="3309" y="5767"/>
                </a:lnTo>
                <a:lnTo>
                  <a:pt x="3188" y="5937"/>
                </a:lnTo>
                <a:lnTo>
                  <a:pt x="3163" y="6035"/>
                </a:lnTo>
                <a:lnTo>
                  <a:pt x="3139" y="6132"/>
                </a:lnTo>
                <a:lnTo>
                  <a:pt x="3115" y="6254"/>
                </a:lnTo>
                <a:lnTo>
                  <a:pt x="3139" y="6375"/>
                </a:lnTo>
                <a:lnTo>
                  <a:pt x="3163" y="6473"/>
                </a:lnTo>
                <a:lnTo>
                  <a:pt x="3212" y="6594"/>
                </a:lnTo>
                <a:lnTo>
                  <a:pt x="3285" y="6692"/>
                </a:lnTo>
                <a:lnTo>
                  <a:pt x="3358" y="6765"/>
                </a:lnTo>
                <a:lnTo>
                  <a:pt x="3455" y="6838"/>
                </a:lnTo>
                <a:lnTo>
                  <a:pt x="3577" y="6886"/>
                </a:lnTo>
                <a:lnTo>
                  <a:pt x="3674" y="6911"/>
                </a:lnTo>
                <a:lnTo>
                  <a:pt x="3772" y="6935"/>
                </a:lnTo>
                <a:lnTo>
                  <a:pt x="3869" y="6911"/>
                </a:lnTo>
                <a:lnTo>
                  <a:pt x="3966" y="6911"/>
                </a:lnTo>
                <a:lnTo>
                  <a:pt x="4161" y="6813"/>
                </a:lnTo>
                <a:lnTo>
                  <a:pt x="4307" y="6692"/>
                </a:lnTo>
                <a:lnTo>
                  <a:pt x="4404" y="6521"/>
                </a:lnTo>
                <a:lnTo>
                  <a:pt x="4453" y="6351"/>
                </a:lnTo>
                <a:lnTo>
                  <a:pt x="4453" y="6181"/>
                </a:lnTo>
                <a:lnTo>
                  <a:pt x="4404" y="6010"/>
                </a:lnTo>
                <a:lnTo>
                  <a:pt x="4356" y="5937"/>
                </a:lnTo>
                <a:lnTo>
                  <a:pt x="4307" y="5840"/>
                </a:lnTo>
                <a:lnTo>
                  <a:pt x="4234" y="5743"/>
                </a:lnTo>
                <a:lnTo>
                  <a:pt x="4161" y="5670"/>
                </a:lnTo>
                <a:lnTo>
                  <a:pt x="4064" y="5621"/>
                </a:lnTo>
                <a:lnTo>
                  <a:pt x="3966" y="5572"/>
                </a:lnTo>
                <a:lnTo>
                  <a:pt x="3869" y="5548"/>
                </a:lnTo>
                <a:close/>
                <a:moveTo>
                  <a:pt x="17495" y="7373"/>
                </a:moveTo>
                <a:lnTo>
                  <a:pt x="17739" y="7446"/>
                </a:lnTo>
                <a:lnTo>
                  <a:pt x="17617" y="7592"/>
                </a:lnTo>
                <a:lnTo>
                  <a:pt x="17447" y="7689"/>
                </a:lnTo>
                <a:lnTo>
                  <a:pt x="17447" y="7543"/>
                </a:lnTo>
                <a:lnTo>
                  <a:pt x="17495" y="7373"/>
                </a:lnTo>
                <a:close/>
                <a:moveTo>
                  <a:pt x="5061" y="487"/>
                </a:moveTo>
                <a:lnTo>
                  <a:pt x="5256" y="560"/>
                </a:lnTo>
                <a:lnTo>
                  <a:pt x="5426" y="633"/>
                </a:lnTo>
                <a:lnTo>
                  <a:pt x="5621" y="682"/>
                </a:lnTo>
                <a:lnTo>
                  <a:pt x="5791" y="779"/>
                </a:lnTo>
                <a:lnTo>
                  <a:pt x="5913" y="852"/>
                </a:lnTo>
                <a:lnTo>
                  <a:pt x="6035" y="949"/>
                </a:lnTo>
                <a:lnTo>
                  <a:pt x="6254" y="1168"/>
                </a:lnTo>
                <a:lnTo>
                  <a:pt x="6473" y="1387"/>
                </a:lnTo>
                <a:lnTo>
                  <a:pt x="6692" y="1606"/>
                </a:lnTo>
                <a:lnTo>
                  <a:pt x="6813" y="1655"/>
                </a:lnTo>
                <a:lnTo>
                  <a:pt x="6911" y="1655"/>
                </a:lnTo>
                <a:lnTo>
                  <a:pt x="7032" y="1631"/>
                </a:lnTo>
                <a:lnTo>
                  <a:pt x="7105" y="1558"/>
                </a:lnTo>
                <a:lnTo>
                  <a:pt x="8127" y="1485"/>
                </a:lnTo>
                <a:lnTo>
                  <a:pt x="9174" y="1485"/>
                </a:lnTo>
                <a:lnTo>
                  <a:pt x="9490" y="1509"/>
                </a:lnTo>
                <a:lnTo>
                  <a:pt x="9806" y="1558"/>
                </a:lnTo>
                <a:lnTo>
                  <a:pt x="10439" y="1679"/>
                </a:lnTo>
                <a:lnTo>
                  <a:pt x="11047" y="1850"/>
                </a:lnTo>
                <a:lnTo>
                  <a:pt x="11655" y="2044"/>
                </a:lnTo>
                <a:lnTo>
                  <a:pt x="12093" y="2239"/>
                </a:lnTo>
                <a:lnTo>
                  <a:pt x="12556" y="2409"/>
                </a:lnTo>
                <a:lnTo>
                  <a:pt x="12434" y="2458"/>
                </a:lnTo>
                <a:lnTo>
                  <a:pt x="12361" y="2507"/>
                </a:lnTo>
                <a:lnTo>
                  <a:pt x="12288" y="2580"/>
                </a:lnTo>
                <a:lnTo>
                  <a:pt x="12264" y="2677"/>
                </a:lnTo>
                <a:lnTo>
                  <a:pt x="12264" y="2701"/>
                </a:lnTo>
                <a:lnTo>
                  <a:pt x="12288" y="2726"/>
                </a:lnTo>
                <a:lnTo>
                  <a:pt x="12385" y="2774"/>
                </a:lnTo>
                <a:lnTo>
                  <a:pt x="12483" y="2750"/>
                </a:lnTo>
                <a:lnTo>
                  <a:pt x="12677" y="2726"/>
                </a:lnTo>
                <a:lnTo>
                  <a:pt x="12872" y="2701"/>
                </a:lnTo>
                <a:lnTo>
                  <a:pt x="12969" y="2677"/>
                </a:lnTo>
                <a:lnTo>
                  <a:pt x="13042" y="2653"/>
                </a:lnTo>
                <a:lnTo>
                  <a:pt x="13626" y="2993"/>
                </a:lnTo>
                <a:lnTo>
                  <a:pt x="13432" y="3018"/>
                </a:lnTo>
                <a:lnTo>
                  <a:pt x="12896" y="3066"/>
                </a:lnTo>
                <a:lnTo>
                  <a:pt x="12653" y="3115"/>
                </a:lnTo>
                <a:lnTo>
                  <a:pt x="12410" y="3212"/>
                </a:lnTo>
                <a:lnTo>
                  <a:pt x="12385" y="3237"/>
                </a:lnTo>
                <a:lnTo>
                  <a:pt x="12410" y="3261"/>
                </a:lnTo>
                <a:lnTo>
                  <a:pt x="12531" y="3285"/>
                </a:lnTo>
                <a:lnTo>
                  <a:pt x="12653" y="3310"/>
                </a:lnTo>
                <a:lnTo>
                  <a:pt x="12921" y="3310"/>
                </a:lnTo>
                <a:lnTo>
                  <a:pt x="13432" y="3261"/>
                </a:lnTo>
                <a:lnTo>
                  <a:pt x="13699" y="3261"/>
                </a:lnTo>
                <a:lnTo>
                  <a:pt x="13991" y="3237"/>
                </a:lnTo>
                <a:lnTo>
                  <a:pt x="14259" y="3456"/>
                </a:lnTo>
                <a:lnTo>
                  <a:pt x="14527" y="3699"/>
                </a:lnTo>
                <a:lnTo>
                  <a:pt x="14819" y="3966"/>
                </a:lnTo>
                <a:lnTo>
                  <a:pt x="15062" y="4283"/>
                </a:lnTo>
                <a:lnTo>
                  <a:pt x="14794" y="4258"/>
                </a:lnTo>
                <a:lnTo>
                  <a:pt x="14551" y="4283"/>
                </a:lnTo>
                <a:lnTo>
                  <a:pt x="14308" y="4283"/>
                </a:lnTo>
                <a:lnTo>
                  <a:pt x="14016" y="4307"/>
                </a:lnTo>
                <a:lnTo>
                  <a:pt x="13870" y="4331"/>
                </a:lnTo>
                <a:lnTo>
                  <a:pt x="13724" y="4380"/>
                </a:lnTo>
                <a:lnTo>
                  <a:pt x="13626" y="4453"/>
                </a:lnTo>
                <a:lnTo>
                  <a:pt x="13529" y="4526"/>
                </a:lnTo>
                <a:lnTo>
                  <a:pt x="13529" y="4550"/>
                </a:lnTo>
                <a:lnTo>
                  <a:pt x="13553" y="4575"/>
                </a:lnTo>
                <a:lnTo>
                  <a:pt x="13651" y="4623"/>
                </a:lnTo>
                <a:lnTo>
                  <a:pt x="13748" y="4648"/>
                </a:lnTo>
                <a:lnTo>
                  <a:pt x="13967" y="4648"/>
                </a:lnTo>
                <a:lnTo>
                  <a:pt x="14429" y="4623"/>
                </a:lnTo>
                <a:lnTo>
                  <a:pt x="14770" y="4623"/>
                </a:lnTo>
                <a:lnTo>
                  <a:pt x="15086" y="4648"/>
                </a:lnTo>
                <a:lnTo>
                  <a:pt x="15232" y="4672"/>
                </a:lnTo>
                <a:lnTo>
                  <a:pt x="15354" y="4672"/>
                </a:lnTo>
                <a:lnTo>
                  <a:pt x="15549" y="5037"/>
                </a:lnTo>
                <a:lnTo>
                  <a:pt x="15330" y="4988"/>
                </a:lnTo>
                <a:lnTo>
                  <a:pt x="14600" y="4988"/>
                </a:lnTo>
                <a:lnTo>
                  <a:pt x="14332" y="5037"/>
                </a:lnTo>
                <a:lnTo>
                  <a:pt x="14210" y="5086"/>
                </a:lnTo>
                <a:lnTo>
                  <a:pt x="14089" y="5134"/>
                </a:lnTo>
                <a:lnTo>
                  <a:pt x="14064" y="5159"/>
                </a:lnTo>
                <a:lnTo>
                  <a:pt x="14064" y="5183"/>
                </a:lnTo>
                <a:lnTo>
                  <a:pt x="14064" y="5207"/>
                </a:lnTo>
                <a:lnTo>
                  <a:pt x="14089" y="5232"/>
                </a:lnTo>
                <a:lnTo>
                  <a:pt x="14186" y="5256"/>
                </a:lnTo>
                <a:lnTo>
                  <a:pt x="14283" y="5280"/>
                </a:lnTo>
                <a:lnTo>
                  <a:pt x="14502" y="5305"/>
                </a:lnTo>
                <a:lnTo>
                  <a:pt x="14916" y="5305"/>
                </a:lnTo>
                <a:lnTo>
                  <a:pt x="15305" y="5329"/>
                </a:lnTo>
                <a:lnTo>
                  <a:pt x="15695" y="5378"/>
                </a:lnTo>
                <a:lnTo>
                  <a:pt x="15792" y="5645"/>
                </a:lnTo>
                <a:lnTo>
                  <a:pt x="15889" y="5913"/>
                </a:lnTo>
                <a:lnTo>
                  <a:pt x="15743" y="5864"/>
                </a:lnTo>
                <a:lnTo>
                  <a:pt x="15597" y="5816"/>
                </a:lnTo>
                <a:lnTo>
                  <a:pt x="15305" y="5767"/>
                </a:lnTo>
                <a:lnTo>
                  <a:pt x="15038" y="5743"/>
                </a:lnTo>
                <a:lnTo>
                  <a:pt x="14746" y="5718"/>
                </a:lnTo>
                <a:lnTo>
                  <a:pt x="14454" y="5718"/>
                </a:lnTo>
                <a:lnTo>
                  <a:pt x="14186" y="5767"/>
                </a:lnTo>
                <a:lnTo>
                  <a:pt x="14162" y="5767"/>
                </a:lnTo>
                <a:lnTo>
                  <a:pt x="14137" y="5791"/>
                </a:lnTo>
                <a:lnTo>
                  <a:pt x="14162" y="5816"/>
                </a:lnTo>
                <a:lnTo>
                  <a:pt x="14162" y="5840"/>
                </a:lnTo>
                <a:lnTo>
                  <a:pt x="14259" y="5889"/>
                </a:lnTo>
                <a:lnTo>
                  <a:pt x="14381" y="5937"/>
                </a:lnTo>
                <a:lnTo>
                  <a:pt x="14600" y="5986"/>
                </a:lnTo>
                <a:lnTo>
                  <a:pt x="15038" y="6010"/>
                </a:lnTo>
                <a:lnTo>
                  <a:pt x="15354" y="6083"/>
                </a:lnTo>
                <a:lnTo>
                  <a:pt x="15670" y="6156"/>
                </a:lnTo>
                <a:lnTo>
                  <a:pt x="15841" y="6229"/>
                </a:lnTo>
                <a:lnTo>
                  <a:pt x="15914" y="6254"/>
                </a:lnTo>
                <a:lnTo>
                  <a:pt x="15987" y="6278"/>
                </a:lnTo>
                <a:lnTo>
                  <a:pt x="16035" y="6570"/>
                </a:lnTo>
                <a:lnTo>
                  <a:pt x="16084" y="6838"/>
                </a:lnTo>
                <a:lnTo>
                  <a:pt x="15914" y="6740"/>
                </a:lnTo>
                <a:lnTo>
                  <a:pt x="15743" y="6667"/>
                </a:lnTo>
                <a:lnTo>
                  <a:pt x="15524" y="6619"/>
                </a:lnTo>
                <a:lnTo>
                  <a:pt x="15305" y="6594"/>
                </a:lnTo>
                <a:lnTo>
                  <a:pt x="14867" y="6546"/>
                </a:lnTo>
                <a:lnTo>
                  <a:pt x="14551" y="6497"/>
                </a:lnTo>
                <a:lnTo>
                  <a:pt x="14527" y="6497"/>
                </a:lnTo>
                <a:lnTo>
                  <a:pt x="14502" y="6546"/>
                </a:lnTo>
                <a:lnTo>
                  <a:pt x="14575" y="6619"/>
                </a:lnTo>
                <a:lnTo>
                  <a:pt x="14624" y="6667"/>
                </a:lnTo>
                <a:lnTo>
                  <a:pt x="14794" y="6765"/>
                </a:lnTo>
                <a:lnTo>
                  <a:pt x="14965" y="6838"/>
                </a:lnTo>
                <a:lnTo>
                  <a:pt x="15159" y="6886"/>
                </a:lnTo>
                <a:lnTo>
                  <a:pt x="15378" y="6935"/>
                </a:lnTo>
                <a:lnTo>
                  <a:pt x="15597" y="7008"/>
                </a:lnTo>
                <a:lnTo>
                  <a:pt x="15816" y="7105"/>
                </a:lnTo>
                <a:lnTo>
                  <a:pt x="15987" y="7227"/>
                </a:lnTo>
                <a:lnTo>
                  <a:pt x="16060" y="7276"/>
                </a:lnTo>
                <a:lnTo>
                  <a:pt x="16108" y="7276"/>
                </a:lnTo>
                <a:lnTo>
                  <a:pt x="16133" y="7762"/>
                </a:lnTo>
                <a:lnTo>
                  <a:pt x="16060" y="7714"/>
                </a:lnTo>
                <a:lnTo>
                  <a:pt x="15743" y="7519"/>
                </a:lnTo>
                <a:lnTo>
                  <a:pt x="15427" y="7324"/>
                </a:lnTo>
                <a:lnTo>
                  <a:pt x="15281" y="7276"/>
                </a:lnTo>
                <a:lnTo>
                  <a:pt x="15013" y="7203"/>
                </a:lnTo>
                <a:lnTo>
                  <a:pt x="14794" y="7203"/>
                </a:lnTo>
                <a:lnTo>
                  <a:pt x="14770" y="7227"/>
                </a:lnTo>
                <a:lnTo>
                  <a:pt x="14746" y="7251"/>
                </a:lnTo>
                <a:lnTo>
                  <a:pt x="14746" y="7276"/>
                </a:lnTo>
                <a:lnTo>
                  <a:pt x="14746" y="7324"/>
                </a:lnTo>
                <a:lnTo>
                  <a:pt x="14794" y="7373"/>
                </a:lnTo>
                <a:lnTo>
                  <a:pt x="14843" y="7397"/>
                </a:lnTo>
                <a:lnTo>
                  <a:pt x="14965" y="7470"/>
                </a:lnTo>
                <a:lnTo>
                  <a:pt x="15378" y="7689"/>
                </a:lnTo>
                <a:lnTo>
                  <a:pt x="15597" y="7835"/>
                </a:lnTo>
                <a:lnTo>
                  <a:pt x="15816" y="7981"/>
                </a:lnTo>
                <a:lnTo>
                  <a:pt x="15962" y="8103"/>
                </a:lnTo>
                <a:lnTo>
                  <a:pt x="16108" y="8200"/>
                </a:lnTo>
                <a:lnTo>
                  <a:pt x="16035" y="8784"/>
                </a:lnTo>
                <a:lnTo>
                  <a:pt x="15914" y="8687"/>
                </a:lnTo>
                <a:lnTo>
                  <a:pt x="15792" y="8590"/>
                </a:lnTo>
                <a:lnTo>
                  <a:pt x="15549" y="8419"/>
                </a:lnTo>
                <a:lnTo>
                  <a:pt x="15354" y="8273"/>
                </a:lnTo>
                <a:lnTo>
                  <a:pt x="15111" y="8152"/>
                </a:lnTo>
                <a:lnTo>
                  <a:pt x="14867" y="8030"/>
                </a:lnTo>
                <a:lnTo>
                  <a:pt x="14746" y="7981"/>
                </a:lnTo>
                <a:lnTo>
                  <a:pt x="14624" y="7957"/>
                </a:lnTo>
                <a:lnTo>
                  <a:pt x="14600" y="7981"/>
                </a:lnTo>
                <a:lnTo>
                  <a:pt x="14575" y="8006"/>
                </a:lnTo>
                <a:lnTo>
                  <a:pt x="14575" y="8054"/>
                </a:lnTo>
                <a:lnTo>
                  <a:pt x="14575" y="8079"/>
                </a:lnTo>
                <a:lnTo>
                  <a:pt x="14746" y="8249"/>
                </a:lnTo>
                <a:lnTo>
                  <a:pt x="14940" y="8371"/>
                </a:lnTo>
                <a:lnTo>
                  <a:pt x="15330" y="8638"/>
                </a:lnTo>
                <a:lnTo>
                  <a:pt x="15622" y="8882"/>
                </a:lnTo>
                <a:lnTo>
                  <a:pt x="15792" y="9003"/>
                </a:lnTo>
                <a:lnTo>
                  <a:pt x="15962" y="9101"/>
                </a:lnTo>
                <a:lnTo>
                  <a:pt x="15889" y="9368"/>
                </a:lnTo>
                <a:lnTo>
                  <a:pt x="15792" y="9612"/>
                </a:lnTo>
                <a:lnTo>
                  <a:pt x="15695" y="9466"/>
                </a:lnTo>
                <a:lnTo>
                  <a:pt x="15549" y="9320"/>
                </a:lnTo>
                <a:lnTo>
                  <a:pt x="15281" y="9101"/>
                </a:lnTo>
                <a:lnTo>
                  <a:pt x="15135" y="8955"/>
                </a:lnTo>
                <a:lnTo>
                  <a:pt x="14965" y="8809"/>
                </a:lnTo>
                <a:lnTo>
                  <a:pt x="14794" y="8711"/>
                </a:lnTo>
                <a:lnTo>
                  <a:pt x="14697" y="8663"/>
                </a:lnTo>
                <a:lnTo>
                  <a:pt x="14600" y="8663"/>
                </a:lnTo>
                <a:lnTo>
                  <a:pt x="14600" y="8760"/>
                </a:lnTo>
                <a:lnTo>
                  <a:pt x="14648" y="8833"/>
                </a:lnTo>
                <a:lnTo>
                  <a:pt x="14746" y="9003"/>
                </a:lnTo>
                <a:lnTo>
                  <a:pt x="14867" y="9149"/>
                </a:lnTo>
                <a:lnTo>
                  <a:pt x="14989" y="9271"/>
                </a:lnTo>
                <a:lnTo>
                  <a:pt x="15330" y="9587"/>
                </a:lnTo>
                <a:lnTo>
                  <a:pt x="15476" y="9758"/>
                </a:lnTo>
                <a:lnTo>
                  <a:pt x="15549" y="9831"/>
                </a:lnTo>
                <a:lnTo>
                  <a:pt x="15646" y="9879"/>
                </a:lnTo>
                <a:lnTo>
                  <a:pt x="15646" y="9904"/>
                </a:lnTo>
                <a:lnTo>
                  <a:pt x="15476" y="10196"/>
                </a:lnTo>
                <a:lnTo>
                  <a:pt x="15232" y="10463"/>
                </a:lnTo>
                <a:lnTo>
                  <a:pt x="15232" y="10293"/>
                </a:lnTo>
                <a:lnTo>
                  <a:pt x="15159" y="10147"/>
                </a:lnTo>
                <a:lnTo>
                  <a:pt x="15013" y="9855"/>
                </a:lnTo>
                <a:lnTo>
                  <a:pt x="14843" y="9636"/>
                </a:lnTo>
                <a:lnTo>
                  <a:pt x="14673" y="9466"/>
                </a:lnTo>
                <a:lnTo>
                  <a:pt x="14454" y="9295"/>
                </a:lnTo>
                <a:lnTo>
                  <a:pt x="14235" y="9149"/>
                </a:lnTo>
                <a:lnTo>
                  <a:pt x="14186" y="9149"/>
                </a:lnTo>
                <a:lnTo>
                  <a:pt x="14186" y="9174"/>
                </a:lnTo>
                <a:lnTo>
                  <a:pt x="14308" y="9393"/>
                </a:lnTo>
                <a:lnTo>
                  <a:pt x="14429" y="9563"/>
                </a:lnTo>
                <a:lnTo>
                  <a:pt x="14697" y="9952"/>
                </a:lnTo>
                <a:lnTo>
                  <a:pt x="14794" y="10147"/>
                </a:lnTo>
                <a:lnTo>
                  <a:pt x="14867" y="10366"/>
                </a:lnTo>
                <a:lnTo>
                  <a:pt x="14916" y="10536"/>
                </a:lnTo>
                <a:lnTo>
                  <a:pt x="14965" y="10609"/>
                </a:lnTo>
                <a:lnTo>
                  <a:pt x="15038" y="10658"/>
                </a:lnTo>
                <a:lnTo>
                  <a:pt x="14892" y="10780"/>
                </a:lnTo>
                <a:lnTo>
                  <a:pt x="14843" y="10658"/>
                </a:lnTo>
                <a:lnTo>
                  <a:pt x="14794" y="10561"/>
                </a:lnTo>
                <a:lnTo>
                  <a:pt x="14648" y="10366"/>
                </a:lnTo>
                <a:lnTo>
                  <a:pt x="14308" y="10001"/>
                </a:lnTo>
                <a:lnTo>
                  <a:pt x="14113" y="9831"/>
                </a:lnTo>
                <a:lnTo>
                  <a:pt x="13918" y="9685"/>
                </a:lnTo>
                <a:lnTo>
                  <a:pt x="13894" y="9685"/>
                </a:lnTo>
                <a:lnTo>
                  <a:pt x="13870" y="9733"/>
                </a:lnTo>
                <a:lnTo>
                  <a:pt x="13918" y="9904"/>
                </a:lnTo>
                <a:lnTo>
                  <a:pt x="14016" y="10050"/>
                </a:lnTo>
                <a:lnTo>
                  <a:pt x="14113" y="10196"/>
                </a:lnTo>
                <a:lnTo>
                  <a:pt x="14235" y="10342"/>
                </a:lnTo>
                <a:lnTo>
                  <a:pt x="14356" y="10488"/>
                </a:lnTo>
                <a:lnTo>
                  <a:pt x="14478" y="10634"/>
                </a:lnTo>
                <a:lnTo>
                  <a:pt x="14575" y="10804"/>
                </a:lnTo>
                <a:lnTo>
                  <a:pt x="14600" y="10974"/>
                </a:lnTo>
                <a:lnTo>
                  <a:pt x="14502" y="11047"/>
                </a:lnTo>
                <a:lnTo>
                  <a:pt x="14356" y="10853"/>
                </a:lnTo>
                <a:lnTo>
                  <a:pt x="14186" y="10658"/>
                </a:lnTo>
                <a:lnTo>
                  <a:pt x="13991" y="10512"/>
                </a:lnTo>
                <a:lnTo>
                  <a:pt x="13797" y="10390"/>
                </a:lnTo>
                <a:lnTo>
                  <a:pt x="13772" y="10366"/>
                </a:lnTo>
                <a:lnTo>
                  <a:pt x="13724" y="10366"/>
                </a:lnTo>
                <a:lnTo>
                  <a:pt x="13675" y="10415"/>
                </a:lnTo>
                <a:lnTo>
                  <a:pt x="13651" y="10463"/>
                </a:lnTo>
                <a:lnTo>
                  <a:pt x="13651" y="10512"/>
                </a:lnTo>
                <a:lnTo>
                  <a:pt x="13675" y="10536"/>
                </a:lnTo>
                <a:lnTo>
                  <a:pt x="13845" y="10682"/>
                </a:lnTo>
                <a:lnTo>
                  <a:pt x="13991" y="10853"/>
                </a:lnTo>
                <a:lnTo>
                  <a:pt x="14113" y="11023"/>
                </a:lnTo>
                <a:lnTo>
                  <a:pt x="14235" y="11218"/>
                </a:lnTo>
                <a:lnTo>
                  <a:pt x="14040" y="11339"/>
                </a:lnTo>
                <a:lnTo>
                  <a:pt x="13918" y="11218"/>
                </a:lnTo>
                <a:lnTo>
                  <a:pt x="13797" y="11120"/>
                </a:lnTo>
                <a:lnTo>
                  <a:pt x="13675" y="11023"/>
                </a:lnTo>
                <a:lnTo>
                  <a:pt x="13578" y="10974"/>
                </a:lnTo>
                <a:lnTo>
                  <a:pt x="13529" y="10950"/>
                </a:lnTo>
                <a:lnTo>
                  <a:pt x="13480" y="10950"/>
                </a:lnTo>
                <a:lnTo>
                  <a:pt x="13407" y="10999"/>
                </a:lnTo>
                <a:lnTo>
                  <a:pt x="13407" y="11047"/>
                </a:lnTo>
                <a:lnTo>
                  <a:pt x="13383" y="11072"/>
                </a:lnTo>
                <a:lnTo>
                  <a:pt x="13407" y="11120"/>
                </a:lnTo>
                <a:lnTo>
                  <a:pt x="13432" y="11145"/>
                </a:lnTo>
                <a:lnTo>
                  <a:pt x="13553" y="11315"/>
                </a:lnTo>
                <a:lnTo>
                  <a:pt x="13675" y="11485"/>
                </a:lnTo>
                <a:lnTo>
                  <a:pt x="13724" y="11583"/>
                </a:lnTo>
                <a:lnTo>
                  <a:pt x="13553" y="11704"/>
                </a:lnTo>
                <a:lnTo>
                  <a:pt x="13432" y="11558"/>
                </a:lnTo>
                <a:lnTo>
                  <a:pt x="13261" y="11461"/>
                </a:lnTo>
                <a:lnTo>
                  <a:pt x="13213" y="11461"/>
                </a:lnTo>
                <a:lnTo>
                  <a:pt x="13188" y="11485"/>
                </a:lnTo>
                <a:lnTo>
                  <a:pt x="13188" y="11534"/>
                </a:lnTo>
                <a:lnTo>
                  <a:pt x="13213" y="11558"/>
                </a:lnTo>
                <a:lnTo>
                  <a:pt x="13261" y="11631"/>
                </a:lnTo>
                <a:lnTo>
                  <a:pt x="13310" y="11704"/>
                </a:lnTo>
                <a:lnTo>
                  <a:pt x="13359" y="11874"/>
                </a:lnTo>
                <a:lnTo>
                  <a:pt x="13359" y="11899"/>
                </a:lnTo>
                <a:lnTo>
                  <a:pt x="13237" y="12020"/>
                </a:lnTo>
                <a:lnTo>
                  <a:pt x="13188" y="12118"/>
                </a:lnTo>
                <a:lnTo>
                  <a:pt x="13164" y="12215"/>
                </a:lnTo>
                <a:lnTo>
                  <a:pt x="13188" y="12288"/>
                </a:lnTo>
                <a:lnTo>
                  <a:pt x="13213" y="12385"/>
                </a:lnTo>
                <a:lnTo>
                  <a:pt x="13213" y="12775"/>
                </a:lnTo>
                <a:lnTo>
                  <a:pt x="13237" y="13164"/>
                </a:lnTo>
                <a:lnTo>
                  <a:pt x="13237" y="13553"/>
                </a:lnTo>
                <a:lnTo>
                  <a:pt x="13213" y="13748"/>
                </a:lnTo>
                <a:lnTo>
                  <a:pt x="13188" y="13943"/>
                </a:lnTo>
                <a:lnTo>
                  <a:pt x="13140" y="14064"/>
                </a:lnTo>
                <a:lnTo>
                  <a:pt x="13067" y="14162"/>
                </a:lnTo>
                <a:lnTo>
                  <a:pt x="12994" y="14210"/>
                </a:lnTo>
                <a:lnTo>
                  <a:pt x="12921" y="14235"/>
                </a:lnTo>
                <a:lnTo>
                  <a:pt x="12823" y="14210"/>
                </a:lnTo>
                <a:lnTo>
                  <a:pt x="12726" y="14186"/>
                </a:lnTo>
                <a:lnTo>
                  <a:pt x="12507" y="14040"/>
                </a:lnTo>
                <a:lnTo>
                  <a:pt x="12288" y="13821"/>
                </a:lnTo>
                <a:lnTo>
                  <a:pt x="12069" y="13578"/>
                </a:lnTo>
                <a:lnTo>
                  <a:pt x="11728" y="13164"/>
                </a:lnTo>
                <a:lnTo>
                  <a:pt x="11850" y="13042"/>
                </a:lnTo>
                <a:lnTo>
                  <a:pt x="11923" y="12969"/>
                </a:lnTo>
                <a:lnTo>
                  <a:pt x="11947" y="12896"/>
                </a:lnTo>
                <a:lnTo>
                  <a:pt x="11947" y="12823"/>
                </a:lnTo>
                <a:lnTo>
                  <a:pt x="11923" y="12750"/>
                </a:lnTo>
                <a:lnTo>
                  <a:pt x="11874" y="12677"/>
                </a:lnTo>
                <a:lnTo>
                  <a:pt x="11826" y="12629"/>
                </a:lnTo>
                <a:lnTo>
                  <a:pt x="11777" y="12604"/>
                </a:lnTo>
                <a:lnTo>
                  <a:pt x="11680" y="12580"/>
                </a:lnTo>
                <a:lnTo>
                  <a:pt x="11655" y="12385"/>
                </a:lnTo>
                <a:lnTo>
                  <a:pt x="11631" y="12361"/>
                </a:lnTo>
                <a:lnTo>
                  <a:pt x="11582" y="12361"/>
                </a:lnTo>
                <a:lnTo>
                  <a:pt x="11582" y="12385"/>
                </a:lnTo>
                <a:lnTo>
                  <a:pt x="11558" y="12580"/>
                </a:lnTo>
                <a:lnTo>
                  <a:pt x="11509" y="12580"/>
                </a:lnTo>
                <a:lnTo>
                  <a:pt x="11485" y="12604"/>
                </a:lnTo>
                <a:lnTo>
                  <a:pt x="11461" y="12604"/>
                </a:lnTo>
                <a:lnTo>
                  <a:pt x="11242" y="12702"/>
                </a:lnTo>
                <a:lnTo>
                  <a:pt x="11169" y="12361"/>
                </a:lnTo>
                <a:lnTo>
                  <a:pt x="11144" y="12191"/>
                </a:lnTo>
                <a:lnTo>
                  <a:pt x="11169" y="12020"/>
                </a:lnTo>
                <a:lnTo>
                  <a:pt x="11144" y="11972"/>
                </a:lnTo>
                <a:lnTo>
                  <a:pt x="11120" y="11947"/>
                </a:lnTo>
                <a:lnTo>
                  <a:pt x="11071" y="11947"/>
                </a:lnTo>
                <a:lnTo>
                  <a:pt x="11047" y="11972"/>
                </a:lnTo>
                <a:lnTo>
                  <a:pt x="11023" y="12118"/>
                </a:lnTo>
                <a:lnTo>
                  <a:pt x="10998" y="12312"/>
                </a:lnTo>
                <a:lnTo>
                  <a:pt x="10998" y="12556"/>
                </a:lnTo>
                <a:lnTo>
                  <a:pt x="10998" y="12799"/>
                </a:lnTo>
                <a:lnTo>
                  <a:pt x="10633" y="12896"/>
                </a:lnTo>
                <a:lnTo>
                  <a:pt x="10609" y="12604"/>
                </a:lnTo>
                <a:lnTo>
                  <a:pt x="10560" y="12361"/>
                </a:lnTo>
                <a:lnTo>
                  <a:pt x="10512" y="12118"/>
                </a:lnTo>
                <a:lnTo>
                  <a:pt x="10390" y="11607"/>
                </a:lnTo>
                <a:lnTo>
                  <a:pt x="10366" y="11583"/>
                </a:lnTo>
                <a:lnTo>
                  <a:pt x="10342" y="11558"/>
                </a:lnTo>
                <a:lnTo>
                  <a:pt x="10293" y="11583"/>
                </a:lnTo>
                <a:lnTo>
                  <a:pt x="10269" y="11607"/>
                </a:lnTo>
                <a:lnTo>
                  <a:pt x="10244" y="11826"/>
                </a:lnTo>
                <a:lnTo>
                  <a:pt x="10244" y="12045"/>
                </a:lnTo>
                <a:lnTo>
                  <a:pt x="10269" y="12507"/>
                </a:lnTo>
                <a:lnTo>
                  <a:pt x="10269" y="12726"/>
                </a:lnTo>
                <a:lnTo>
                  <a:pt x="10269" y="12945"/>
                </a:lnTo>
                <a:lnTo>
                  <a:pt x="9636" y="12994"/>
                </a:lnTo>
                <a:lnTo>
                  <a:pt x="9612" y="12726"/>
                </a:lnTo>
                <a:lnTo>
                  <a:pt x="9612" y="12507"/>
                </a:lnTo>
                <a:lnTo>
                  <a:pt x="9612" y="12337"/>
                </a:lnTo>
                <a:lnTo>
                  <a:pt x="9612" y="12142"/>
                </a:lnTo>
                <a:lnTo>
                  <a:pt x="9563" y="11972"/>
                </a:lnTo>
                <a:lnTo>
                  <a:pt x="9514" y="11899"/>
                </a:lnTo>
                <a:lnTo>
                  <a:pt x="9466" y="11826"/>
                </a:lnTo>
                <a:lnTo>
                  <a:pt x="9417" y="11826"/>
                </a:lnTo>
                <a:lnTo>
                  <a:pt x="9393" y="11850"/>
                </a:lnTo>
                <a:lnTo>
                  <a:pt x="9344" y="12020"/>
                </a:lnTo>
                <a:lnTo>
                  <a:pt x="9320" y="12215"/>
                </a:lnTo>
                <a:lnTo>
                  <a:pt x="9295" y="12604"/>
                </a:lnTo>
                <a:lnTo>
                  <a:pt x="9271" y="12799"/>
                </a:lnTo>
                <a:lnTo>
                  <a:pt x="9247" y="12994"/>
                </a:lnTo>
                <a:lnTo>
                  <a:pt x="9052" y="12994"/>
                </a:lnTo>
                <a:lnTo>
                  <a:pt x="9003" y="12604"/>
                </a:lnTo>
                <a:lnTo>
                  <a:pt x="8930" y="12191"/>
                </a:lnTo>
                <a:lnTo>
                  <a:pt x="8857" y="11753"/>
                </a:lnTo>
                <a:lnTo>
                  <a:pt x="8833" y="11704"/>
                </a:lnTo>
                <a:lnTo>
                  <a:pt x="8784" y="11680"/>
                </a:lnTo>
                <a:lnTo>
                  <a:pt x="8711" y="11704"/>
                </a:lnTo>
                <a:lnTo>
                  <a:pt x="8711" y="11777"/>
                </a:lnTo>
                <a:lnTo>
                  <a:pt x="8711" y="12191"/>
                </a:lnTo>
                <a:lnTo>
                  <a:pt x="8687" y="12604"/>
                </a:lnTo>
                <a:lnTo>
                  <a:pt x="8687" y="12994"/>
                </a:lnTo>
                <a:lnTo>
                  <a:pt x="8176" y="12994"/>
                </a:lnTo>
                <a:lnTo>
                  <a:pt x="8200" y="12653"/>
                </a:lnTo>
                <a:lnTo>
                  <a:pt x="8273" y="12215"/>
                </a:lnTo>
                <a:lnTo>
                  <a:pt x="8346" y="11777"/>
                </a:lnTo>
                <a:lnTo>
                  <a:pt x="8346" y="11704"/>
                </a:lnTo>
                <a:lnTo>
                  <a:pt x="8298" y="11655"/>
                </a:lnTo>
                <a:lnTo>
                  <a:pt x="8249" y="11655"/>
                </a:lnTo>
                <a:lnTo>
                  <a:pt x="8200" y="11704"/>
                </a:lnTo>
                <a:lnTo>
                  <a:pt x="8079" y="11899"/>
                </a:lnTo>
                <a:lnTo>
                  <a:pt x="8006" y="12118"/>
                </a:lnTo>
                <a:lnTo>
                  <a:pt x="7933" y="12337"/>
                </a:lnTo>
                <a:lnTo>
                  <a:pt x="7884" y="12556"/>
                </a:lnTo>
                <a:lnTo>
                  <a:pt x="7835" y="12750"/>
                </a:lnTo>
                <a:lnTo>
                  <a:pt x="7811" y="12969"/>
                </a:lnTo>
                <a:lnTo>
                  <a:pt x="7300" y="12945"/>
                </a:lnTo>
                <a:lnTo>
                  <a:pt x="7349" y="12653"/>
                </a:lnTo>
                <a:lnTo>
                  <a:pt x="7397" y="12385"/>
                </a:lnTo>
                <a:lnTo>
                  <a:pt x="7495" y="12045"/>
                </a:lnTo>
                <a:lnTo>
                  <a:pt x="7592" y="11680"/>
                </a:lnTo>
                <a:lnTo>
                  <a:pt x="7568" y="11655"/>
                </a:lnTo>
                <a:lnTo>
                  <a:pt x="7543" y="11631"/>
                </a:lnTo>
                <a:lnTo>
                  <a:pt x="7470" y="11680"/>
                </a:lnTo>
                <a:lnTo>
                  <a:pt x="7397" y="11728"/>
                </a:lnTo>
                <a:lnTo>
                  <a:pt x="7276" y="11850"/>
                </a:lnTo>
                <a:lnTo>
                  <a:pt x="7178" y="11996"/>
                </a:lnTo>
                <a:lnTo>
                  <a:pt x="7130" y="12166"/>
                </a:lnTo>
                <a:lnTo>
                  <a:pt x="7008" y="12507"/>
                </a:lnTo>
                <a:lnTo>
                  <a:pt x="6959" y="12702"/>
                </a:lnTo>
                <a:lnTo>
                  <a:pt x="6935" y="12872"/>
                </a:lnTo>
                <a:lnTo>
                  <a:pt x="6473" y="12702"/>
                </a:lnTo>
                <a:lnTo>
                  <a:pt x="6521" y="12556"/>
                </a:lnTo>
                <a:lnTo>
                  <a:pt x="6546" y="12483"/>
                </a:lnTo>
                <a:lnTo>
                  <a:pt x="6546" y="12410"/>
                </a:lnTo>
                <a:lnTo>
                  <a:pt x="6546" y="12337"/>
                </a:lnTo>
                <a:lnTo>
                  <a:pt x="6497" y="12288"/>
                </a:lnTo>
                <a:lnTo>
                  <a:pt x="6473" y="12288"/>
                </a:lnTo>
                <a:lnTo>
                  <a:pt x="6375" y="12385"/>
                </a:lnTo>
                <a:lnTo>
                  <a:pt x="6302" y="12483"/>
                </a:lnTo>
                <a:lnTo>
                  <a:pt x="6181" y="12629"/>
                </a:lnTo>
                <a:lnTo>
                  <a:pt x="5889" y="12629"/>
                </a:lnTo>
                <a:lnTo>
                  <a:pt x="5816" y="12653"/>
                </a:lnTo>
                <a:lnTo>
                  <a:pt x="5743" y="12750"/>
                </a:lnTo>
                <a:lnTo>
                  <a:pt x="5743" y="12799"/>
                </a:lnTo>
                <a:lnTo>
                  <a:pt x="5743" y="12872"/>
                </a:lnTo>
                <a:lnTo>
                  <a:pt x="5743" y="12921"/>
                </a:lnTo>
                <a:lnTo>
                  <a:pt x="5791" y="12969"/>
                </a:lnTo>
                <a:lnTo>
                  <a:pt x="5986" y="13115"/>
                </a:lnTo>
                <a:lnTo>
                  <a:pt x="6181" y="13237"/>
                </a:lnTo>
                <a:lnTo>
                  <a:pt x="5986" y="13505"/>
                </a:lnTo>
                <a:lnTo>
                  <a:pt x="5767" y="13748"/>
                </a:lnTo>
                <a:lnTo>
                  <a:pt x="5305" y="14210"/>
                </a:lnTo>
                <a:lnTo>
                  <a:pt x="5134" y="14381"/>
                </a:lnTo>
                <a:lnTo>
                  <a:pt x="4988" y="14527"/>
                </a:lnTo>
                <a:lnTo>
                  <a:pt x="4891" y="14551"/>
                </a:lnTo>
                <a:lnTo>
                  <a:pt x="4818" y="14551"/>
                </a:lnTo>
                <a:lnTo>
                  <a:pt x="4721" y="14527"/>
                </a:lnTo>
                <a:lnTo>
                  <a:pt x="4648" y="14454"/>
                </a:lnTo>
                <a:lnTo>
                  <a:pt x="4648" y="13383"/>
                </a:lnTo>
                <a:lnTo>
                  <a:pt x="4623" y="12872"/>
                </a:lnTo>
                <a:lnTo>
                  <a:pt x="4599" y="12337"/>
                </a:lnTo>
                <a:lnTo>
                  <a:pt x="4575" y="12239"/>
                </a:lnTo>
                <a:lnTo>
                  <a:pt x="4526" y="12191"/>
                </a:lnTo>
                <a:lnTo>
                  <a:pt x="4502" y="12166"/>
                </a:lnTo>
                <a:lnTo>
                  <a:pt x="4404" y="12118"/>
                </a:lnTo>
                <a:lnTo>
                  <a:pt x="4307" y="12020"/>
                </a:lnTo>
                <a:lnTo>
                  <a:pt x="4185" y="11947"/>
                </a:lnTo>
                <a:lnTo>
                  <a:pt x="3918" y="11801"/>
                </a:lnTo>
                <a:lnTo>
                  <a:pt x="3650" y="11680"/>
                </a:lnTo>
                <a:lnTo>
                  <a:pt x="3407" y="11510"/>
                </a:lnTo>
                <a:lnTo>
                  <a:pt x="3163" y="11339"/>
                </a:lnTo>
                <a:lnTo>
                  <a:pt x="2920" y="11145"/>
                </a:lnTo>
                <a:lnTo>
                  <a:pt x="2677" y="10926"/>
                </a:lnTo>
                <a:lnTo>
                  <a:pt x="2482" y="10658"/>
                </a:lnTo>
                <a:lnTo>
                  <a:pt x="2288" y="10390"/>
                </a:lnTo>
                <a:lnTo>
                  <a:pt x="2117" y="10098"/>
                </a:lnTo>
                <a:lnTo>
                  <a:pt x="1947" y="9758"/>
                </a:lnTo>
                <a:lnTo>
                  <a:pt x="1850" y="9587"/>
                </a:lnTo>
                <a:lnTo>
                  <a:pt x="1752" y="9441"/>
                </a:lnTo>
                <a:lnTo>
                  <a:pt x="1704" y="9028"/>
                </a:lnTo>
                <a:lnTo>
                  <a:pt x="1655" y="8614"/>
                </a:lnTo>
                <a:lnTo>
                  <a:pt x="1655" y="8517"/>
                </a:lnTo>
                <a:lnTo>
                  <a:pt x="1631" y="8371"/>
                </a:lnTo>
                <a:lnTo>
                  <a:pt x="1582" y="8249"/>
                </a:lnTo>
                <a:lnTo>
                  <a:pt x="1533" y="8225"/>
                </a:lnTo>
                <a:lnTo>
                  <a:pt x="1485" y="8225"/>
                </a:lnTo>
                <a:lnTo>
                  <a:pt x="1412" y="8249"/>
                </a:lnTo>
                <a:lnTo>
                  <a:pt x="1363" y="8322"/>
                </a:lnTo>
                <a:lnTo>
                  <a:pt x="1339" y="8371"/>
                </a:lnTo>
                <a:lnTo>
                  <a:pt x="1314" y="8444"/>
                </a:lnTo>
                <a:lnTo>
                  <a:pt x="1290" y="8614"/>
                </a:lnTo>
                <a:lnTo>
                  <a:pt x="1266" y="8760"/>
                </a:lnTo>
                <a:lnTo>
                  <a:pt x="1266" y="8906"/>
                </a:lnTo>
                <a:lnTo>
                  <a:pt x="1266" y="9076"/>
                </a:lnTo>
                <a:lnTo>
                  <a:pt x="1120" y="9101"/>
                </a:lnTo>
                <a:lnTo>
                  <a:pt x="998" y="9149"/>
                </a:lnTo>
                <a:lnTo>
                  <a:pt x="828" y="9003"/>
                </a:lnTo>
                <a:lnTo>
                  <a:pt x="755" y="8906"/>
                </a:lnTo>
                <a:lnTo>
                  <a:pt x="682" y="8809"/>
                </a:lnTo>
                <a:lnTo>
                  <a:pt x="584" y="8565"/>
                </a:lnTo>
                <a:lnTo>
                  <a:pt x="511" y="8322"/>
                </a:lnTo>
                <a:lnTo>
                  <a:pt x="463" y="8079"/>
                </a:lnTo>
                <a:lnTo>
                  <a:pt x="438" y="7811"/>
                </a:lnTo>
                <a:lnTo>
                  <a:pt x="438" y="7592"/>
                </a:lnTo>
                <a:lnTo>
                  <a:pt x="438" y="7373"/>
                </a:lnTo>
                <a:lnTo>
                  <a:pt x="487" y="7154"/>
                </a:lnTo>
                <a:lnTo>
                  <a:pt x="536" y="6911"/>
                </a:lnTo>
                <a:lnTo>
                  <a:pt x="609" y="6740"/>
                </a:lnTo>
                <a:lnTo>
                  <a:pt x="706" y="6570"/>
                </a:lnTo>
                <a:lnTo>
                  <a:pt x="925" y="6302"/>
                </a:lnTo>
                <a:lnTo>
                  <a:pt x="998" y="6302"/>
                </a:lnTo>
                <a:lnTo>
                  <a:pt x="1290" y="6327"/>
                </a:lnTo>
                <a:lnTo>
                  <a:pt x="1436" y="6302"/>
                </a:lnTo>
                <a:lnTo>
                  <a:pt x="1533" y="6327"/>
                </a:lnTo>
                <a:lnTo>
                  <a:pt x="1631" y="6327"/>
                </a:lnTo>
                <a:lnTo>
                  <a:pt x="1728" y="6254"/>
                </a:lnTo>
                <a:lnTo>
                  <a:pt x="1752" y="6205"/>
                </a:lnTo>
                <a:lnTo>
                  <a:pt x="1777" y="6156"/>
                </a:lnTo>
                <a:lnTo>
                  <a:pt x="1874" y="5840"/>
                </a:lnTo>
                <a:lnTo>
                  <a:pt x="1971" y="5548"/>
                </a:lnTo>
                <a:lnTo>
                  <a:pt x="2093" y="5280"/>
                </a:lnTo>
                <a:lnTo>
                  <a:pt x="2239" y="5013"/>
                </a:lnTo>
                <a:lnTo>
                  <a:pt x="2409" y="4769"/>
                </a:lnTo>
                <a:lnTo>
                  <a:pt x="2604" y="4526"/>
                </a:lnTo>
                <a:lnTo>
                  <a:pt x="3017" y="4039"/>
                </a:lnTo>
                <a:lnTo>
                  <a:pt x="3407" y="3601"/>
                </a:lnTo>
                <a:lnTo>
                  <a:pt x="3820" y="3164"/>
                </a:lnTo>
                <a:lnTo>
                  <a:pt x="4137" y="2872"/>
                </a:lnTo>
                <a:lnTo>
                  <a:pt x="4283" y="2726"/>
                </a:lnTo>
                <a:lnTo>
                  <a:pt x="4429" y="2555"/>
                </a:lnTo>
                <a:lnTo>
                  <a:pt x="4502" y="2555"/>
                </a:lnTo>
                <a:lnTo>
                  <a:pt x="4550" y="2507"/>
                </a:lnTo>
                <a:lnTo>
                  <a:pt x="4599" y="2361"/>
                </a:lnTo>
                <a:lnTo>
                  <a:pt x="4599" y="2215"/>
                </a:lnTo>
                <a:lnTo>
                  <a:pt x="4599" y="2069"/>
                </a:lnTo>
                <a:lnTo>
                  <a:pt x="4623" y="1923"/>
                </a:lnTo>
                <a:lnTo>
                  <a:pt x="4672" y="1631"/>
                </a:lnTo>
                <a:lnTo>
                  <a:pt x="4745" y="1339"/>
                </a:lnTo>
                <a:lnTo>
                  <a:pt x="4891" y="901"/>
                </a:lnTo>
                <a:lnTo>
                  <a:pt x="5061" y="487"/>
                </a:lnTo>
                <a:close/>
                <a:moveTo>
                  <a:pt x="4915" y="0"/>
                </a:moveTo>
                <a:lnTo>
                  <a:pt x="4842" y="25"/>
                </a:lnTo>
                <a:lnTo>
                  <a:pt x="4794" y="49"/>
                </a:lnTo>
                <a:lnTo>
                  <a:pt x="4696" y="146"/>
                </a:lnTo>
                <a:lnTo>
                  <a:pt x="4599" y="268"/>
                </a:lnTo>
                <a:lnTo>
                  <a:pt x="4526" y="414"/>
                </a:lnTo>
                <a:lnTo>
                  <a:pt x="4453" y="584"/>
                </a:lnTo>
                <a:lnTo>
                  <a:pt x="4356" y="925"/>
                </a:lnTo>
                <a:lnTo>
                  <a:pt x="4283" y="1217"/>
                </a:lnTo>
                <a:lnTo>
                  <a:pt x="4210" y="1436"/>
                </a:lnTo>
                <a:lnTo>
                  <a:pt x="4137" y="1728"/>
                </a:lnTo>
                <a:lnTo>
                  <a:pt x="4112" y="2020"/>
                </a:lnTo>
                <a:lnTo>
                  <a:pt x="4112" y="2166"/>
                </a:lnTo>
                <a:lnTo>
                  <a:pt x="4137" y="2288"/>
                </a:lnTo>
                <a:lnTo>
                  <a:pt x="3893" y="2385"/>
                </a:lnTo>
                <a:lnTo>
                  <a:pt x="3674" y="2531"/>
                </a:lnTo>
                <a:lnTo>
                  <a:pt x="3455" y="2726"/>
                </a:lnTo>
                <a:lnTo>
                  <a:pt x="3236" y="2945"/>
                </a:lnTo>
                <a:lnTo>
                  <a:pt x="2871" y="3383"/>
                </a:lnTo>
                <a:lnTo>
                  <a:pt x="2531" y="3772"/>
                </a:lnTo>
                <a:lnTo>
                  <a:pt x="2142" y="4210"/>
                </a:lnTo>
                <a:lnTo>
                  <a:pt x="1923" y="4453"/>
                </a:lnTo>
                <a:lnTo>
                  <a:pt x="1752" y="4721"/>
                </a:lnTo>
                <a:lnTo>
                  <a:pt x="1582" y="4988"/>
                </a:lnTo>
                <a:lnTo>
                  <a:pt x="1436" y="5280"/>
                </a:lnTo>
                <a:lnTo>
                  <a:pt x="1339" y="5572"/>
                </a:lnTo>
                <a:lnTo>
                  <a:pt x="1290" y="5864"/>
                </a:lnTo>
                <a:lnTo>
                  <a:pt x="925" y="5864"/>
                </a:lnTo>
                <a:lnTo>
                  <a:pt x="755" y="5889"/>
                </a:lnTo>
                <a:lnTo>
                  <a:pt x="633" y="5937"/>
                </a:lnTo>
                <a:lnTo>
                  <a:pt x="536" y="5986"/>
                </a:lnTo>
                <a:lnTo>
                  <a:pt x="438" y="6083"/>
                </a:lnTo>
                <a:lnTo>
                  <a:pt x="341" y="6181"/>
                </a:lnTo>
                <a:lnTo>
                  <a:pt x="268" y="6302"/>
                </a:lnTo>
                <a:lnTo>
                  <a:pt x="219" y="6424"/>
                </a:lnTo>
                <a:lnTo>
                  <a:pt x="122" y="6716"/>
                </a:lnTo>
                <a:lnTo>
                  <a:pt x="49" y="7032"/>
                </a:lnTo>
                <a:lnTo>
                  <a:pt x="25" y="7324"/>
                </a:lnTo>
                <a:lnTo>
                  <a:pt x="0" y="7592"/>
                </a:lnTo>
                <a:lnTo>
                  <a:pt x="0" y="7811"/>
                </a:lnTo>
                <a:lnTo>
                  <a:pt x="25" y="8054"/>
                </a:lnTo>
                <a:lnTo>
                  <a:pt x="49" y="8322"/>
                </a:lnTo>
                <a:lnTo>
                  <a:pt x="122" y="8638"/>
                </a:lnTo>
                <a:lnTo>
                  <a:pt x="219" y="8930"/>
                </a:lnTo>
                <a:lnTo>
                  <a:pt x="365" y="9198"/>
                </a:lnTo>
                <a:lnTo>
                  <a:pt x="438" y="9320"/>
                </a:lnTo>
                <a:lnTo>
                  <a:pt x="536" y="9417"/>
                </a:lnTo>
                <a:lnTo>
                  <a:pt x="633" y="9514"/>
                </a:lnTo>
                <a:lnTo>
                  <a:pt x="730" y="9563"/>
                </a:lnTo>
                <a:lnTo>
                  <a:pt x="852" y="9612"/>
                </a:lnTo>
                <a:lnTo>
                  <a:pt x="1047" y="9612"/>
                </a:lnTo>
                <a:lnTo>
                  <a:pt x="1095" y="9587"/>
                </a:lnTo>
                <a:lnTo>
                  <a:pt x="1314" y="9587"/>
                </a:lnTo>
                <a:lnTo>
                  <a:pt x="1339" y="9612"/>
                </a:lnTo>
                <a:lnTo>
                  <a:pt x="1387" y="9758"/>
                </a:lnTo>
                <a:lnTo>
                  <a:pt x="1436" y="9928"/>
                </a:lnTo>
                <a:lnTo>
                  <a:pt x="1582" y="10220"/>
                </a:lnTo>
                <a:lnTo>
                  <a:pt x="1752" y="10512"/>
                </a:lnTo>
                <a:lnTo>
                  <a:pt x="1923" y="10804"/>
                </a:lnTo>
                <a:lnTo>
                  <a:pt x="2117" y="11072"/>
                </a:lnTo>
                <a:lnTo>
                  <a:pt x="2312" y="11315"/>
                </a:lnTo>
                <a:lnTo>
                  <a:pt x="2531" y="11510"/>
                </a:lnTo>
                <a:lnTo>
                  <a:pt x="2750" y="11704"/>
                </a:lnTo>
                <a:lnTo>
                  <a:pt x="3236" y="12045"/>
                </a:lnTo>
                <a:lnTo>
                  <a:pt x="3455" y="12191"/>
                </a:lnTo>
                <a:lnTo>
                  <a:pt x="3674" y="12288"/>
                </a:lnTo>
                <a:lnTo>
                  <a:pt x="3918" y="12385"/>
                </a:lnTo>
                <a:lnTo>
                  <a:pt x="4137" y="12507"/>
                </a:lnTo>
                <a:lnTo>
                  <a:pt x="4161" y="12531"/>
                </a:lnTo>
                <a:lnTo>
                  <a:pt x="4112" y="13067"/>
                </a:lnTo>
                <a:lnTo>
                  <a:pt x="4112" y="13626"/>
                </a:lnTo>
                <a:lnTo>
                  <a:pt x="4112" y="14746"/>
                </a:lnTo>
                <a:lnTo>
                  <a:pt x="4137" y="14819"/>
                </a:lnTo>
                <a:lnTo>
                  <a:pt x="4161" y="14867"/>
                </a:lnTo>
                <a:lnTo>
                  <a:pt x="4185" y="14916"/>
                </a:lnTo>
                <a:lnTo>
                  <a:pt x="4234" y="14965"/>
                </a:lnTo>
                <a:lnTo>
                  <a:pt x="4331" y="14989"/>
                </a:lnTo>
                <a:lnTo>
                  <a:pt x="4453" y="14989"/>
                </a:lnTo>
                <a:lnTo>
                  <a:pt x="4550" y="15062"/>
                </a:lnTo>
                <a:lnTo>
                  <a:pt x="4648" y="15111"/>
                </a:lnTo>
                <a:lnTo>
                  <a:pt x="4769" y="15135"/>
                </a:lnTo>
                <a:lnTo>
                  <a:pt x="4891" y="15111"/>
                </a:lnTo>
                <a:lnTo>
                  <a:pt x="4988" y="15086"/>
                </a:lnTo>
                <a:lnTo>
                  <a:pt x="5110" y="15038"/>
                </a:lnTo>
                <a:lnTo>
                  <a:pt x="5305" y="14940"/>
                </a:lnTo>
                <a:lnTo>
                  <a:pt x="5548" y="14721"/>
                </a:lnTo>
                <a:lnTo>
                  <a:pt x="5791" y="14502"/>
                </a:lnTo>
                <a:lnTo>
                  <a:pt x="6229" y="14040"/>
                </a:lnTo>
                <a:lnTo>
                  <a:pt x="6497" y="13748"/>
                </a:lnTo>
                <a:lnTo>
                  <a:pt x="6619" y="13602"/>
                </a:lnTo>
                <a:lnTo>
                  <a:pt x="6716" y="13432"/>
                </a:lnTo>
                <a:lnTo>
                  <a:pt x="6984" y="13505"/>
                </a:lnTo>
                <a:lnTo>
                  <a:pt x="7227" y="13529"/>
                </a:lnTo>
                <a:lnTo>
                  <a:pt x="7762" y="13578"/>
                </a:lnTo>
                <a:lnTo>
                  <a:pt x="8273" y="13578"/>
                </a:lnTo>
                <a:lnTo>
                  <a:pt x="8760" y="13602"/>
                </a:lnTo>
                <a:lnTo>
                  <a:pt x="9198" y="13578"/>
                </a:lnTo>
                <a:lnTo>
                  <a:pt x="9660" y="13578"/>
                </a:lnTo>
                <a:lnTo>
                  <a:pt x="10098" y="13529"/>
                </a:lnTo>
                <a:lnTo>
                  <a:pt x="10560" y="13480"/>
                </a:lnTo>
                <a:lnTo>
                  <a:pt x="10925" y="13407"/>
                </a:lnTo>
                <a:lnTo>
                  <a:pt x="11315" y="13334"/>
                </a:lnTo>
                <a:lnTo>
                  <a:pt x="11363" y="13480"/>
                </a:lnTo>
                <a:lnTo>
                  <a:pt x="11436" y="13626"/>
                </a:lnTo>
                <a:lnTo>
                  <a:pt x="11607" y="13943"/>
                </a:lnTo>
                <a:lnTo>
                  <a:pt x="11850" y="14210"/>
                </a:lnTo>
                <a:lnTo>
                  <a:pt x="11972" y="14356"/>
                </a:lnTo>
                <a:lnTo>
                  <a:pt x="12118" y="14478"/>
                </a:lnTo>
                <a:lnTo>
                  <a:pt x="12264" y="14575"/>
                </a:lnTo>
                <a:lnTo>
                  <a:pt x="12410" y="14673"/>
                </a:lnTo>
                <a:lnTo>
                  <a:pt x="12580" y="14721"/>
                </a:lnTo>
                <a:lnTo>
                  <a:pt x="12726" y="14770"/>
                </a:lnTo>
                <a:lnTo>
                  <a:pt x="12896" y="14794"/>
                </a:lnTo>
                <a:lnTo>
                  <a:pt x="13042" y="14770"/>
                </a:lnTo>
                <a:lnTo>
                  <a:pt x="13213" y="14721"/>
                </a:lnTo>
                <a:lnTo>
                  <a:pt x="13359" y="14624"/>
                </a:lnTo>
                <a:lnTo>
                  <a:pt x="13480" y="14527"/>
                </a:lnTo>
                <a:lnTo>
                  <a:pt x="13578" y="14405"/>
                </a:lnTo>
                <a:lnTo>
                  <a:pt x="13651" y="14283"/>
                </a:lnTo>
                <a:lnTo>
                  <a:pt x="13724" y="14162"/>
                </a:lnTo>
                <a:lnTo>
                  <a:pt x="13748" y="14016"/>
                </a:lnTo>
                <a:lnTo>
                  <a:pt x="13772" y="13845"/>
                </a:lnTo>
                <a:lnTo>
                  <a:pt x="13797" y="13529"/>
                </a:lnTo>
                <a:lnTo>
                  <a:pt x="13772" y="13213"/>
                </a:lnTo>
                <a:lnTo>
                  <a:pt x="13748" y="12872"/>
                </a:lnTo>
                <a:lnTo>
                  <a:pt x="13748" y="12580"/>
                </a:lnTo>
                <a:lnTo>
                  <a:pt x="13748" y="12288"/>
                </a:lnTo>
                <a:lnTo>
                  <a:pt x="13943" y="12118"/>
                </a:lnTo>
                <a:lnTo>
                  <a:pt x="14137" y="11947"/>
                </a:lnTo>
                <a:lnTo>
                  <a:pt x="14551" y="11655"/>
                </a:lnTo>
                <a:lnTo>
                  <a:pt x="14989" y="11388"/>
                </a:lnTo>
                <a:lnTo>
                  <a:pt x="15403" y="11072"/>
                </a:lnTo>
                <a:lnTo>
                  <a:pt x="15622" y="10877"/>
                </a:lnTo>
                <a:lnTo>
                  <a:pt x="15816" y="10634"/>
                </a:lnTo>
                <a:lnTo>
                  <a:pt x="15987" y="10390"/>
                </a:lnTo>
                <a:lnTo>
                  <a:pt x="16133" y="10123"/>
                </a:lnTo>
                <a:lnTo>
                  <a:pt x="16254" y="9855"/>
                </a:lnTo>
                <a:lnTo>
                  <a:pt x="16376" y="9563"/>
                </a:lnTo>
                <a:lnTo>
                  <a:pt x="16449" y="9271"/>
                </a:lnTo>
                <a:lnTo>
                  <a:pt x="16522" y="8979"/>
                </a:lnTo>
                <a:lnTo>
                  <a:pt x="16595" y="8614"/>
                </a:lnTo>
                <a:lnTo>
                  <a:pt x="16619" y="8249"/>
                </a:lnTo>
                <a:lnTo>
                  <a:pt x="16765" y="8273"/>
                </a:lnTo>
                <a:lnTo>
                  <a:pt x="16911" y="8298"/>
                </a:lnTo>
                <a:lnTo>
                  <a:pt x="17057" y="8273"/>
                </a:lnTo>
                <a:lnTo>
                  <a:pt x="17203" y="8249"/>
                </a:lnTo>
                <a:lnTo>
                  <a:pt x="17228" y="8273"/>
                </a:lnTo>
                <a:lnTo>
                  <a:pt x="17325" y="8346"/>
                </a:lnTo>
                <a:lnTo>
                  <a:pt x="17422" y="8444"/>
                </a:lnTo>
                <a:lnTo>
                  <a:pt x="17641" y="8565"/>
                </a:lnTo>
                <a:lnTo>
                  <a:pt x="17885" y="8663"/>
                </a:lnTo>
                <a:lnTo>
                  <a:pt x="18128" y="8687"/>
                </a:lnTo>
                <a:lnTo>
                  <a:pt x="18395" y="8663"/>
                </a:lnTo>
                <a:lnTo>
                  <a:pt x="18639" y="8614"/>
                </a:lnTo>
                <a:lnTo>
                  <a:pt x="18858" y="8492"/>
                </a:lnTo>
                <a:lnTo>
                  <a:pt x="18979" y="8419"/>
                </a:lnTo>
                <a:lnTo>
                  <a:pt x="19077" y="8346"/>
                </a:lnTo>
                <a:lnTo>
                  <a:pt x="19125" y="8249"/>
                </a:lnTo>
                <a:lnTo>
                  <a:pt x="19125" y="8176"/>
                </a:lnTo>
                <a:lnTo>
                  <a:pt x="19101" y="8079"/>
                </a:lnTo>
                <a:lnTo>
                  <a:pt x="19052" y="8006"/>
                </a:lnTo>
                <a:lnTo>
                  <a:pt x="18979" y="7957"/>
                </a:lnTo>
                <a:lnTo>
                  <a:pt x="18833" y="7957"/>
                </a:lnTo>
                <a:lnTo>
                  <a:pt x="18736" y="8006"/>
                </a:lnTo>
                <a:lnTo>
                  <a:pt x="18639" y="8103"/>
                </a:lnTo>
                <a:lnTo>
                  <a:pt x="18517" y="8176"/>
                </a:lnTo>
                <a:lnTo>
                  <a:pt x="18371" y="8200"/>
                </a:lnTo>
                <a:lnTo>
                  <a:pt x="18225" y="8225"/>
                </a:lnTo>
                <a:lnTo>
                  <a:pt x="18079" y="8200"/>
                </a:lnTo>
                <a:lnTo>
                  <a:pt x="17933" y="8176"/>
                </a:lnTo>
                <a:lnTo>
                  <a:pt x="17787" y="8127"/>
                </a:lnTo>
                <a:lnTo>
                  <a:pt x="17666" y="8054"/>
                </a:lnTo>
                <a:lnTo>
                  <a:pt x="17885" y="7933"/>
                </a:lnTo>
                <a:lnTo>
                  <a:pt x="18031" y="7835"/>
                </a:lnTo>
                <a:lnTo>
                  <a:pt x="18104" y="7738"/>
                </a:lnTo>
                <a:lnTo>
                  <a:pt x="18152" y="7641"/>
                </a:lnTo>
                <a:lnTo>
                  <a:pt x="18201" y="7543"/>
                </a:lnTo>
                <a:lnTo>
                  <a:pt x="18225" y="7446"/>
                </a:lnTo>
                <a:lnTo>
                  <a:pt x="18250" y="7349"/>
                </a:lnTo>
                <a:lnTo>
                  <a:pt x="18225" y="7251"/>
                </a:lnTo>
                <a:lnTo>
                  <a:pt x="18201" y="7154"/>
                </a:lnTo>
                <a:lnTo>
                  <a:pt x="18177" y="7057"/>
                </a:lnTo>
                <a:lnTo>
                  <a:pt x="18128" y="6984"/>
                </a:lnTo>
                <a:lnTo>
                  <a:pt x="18055" y="6911"/>
                </a:lnTo>
                <a:lnTo>
                  <a:pt x="18006" y="6862"/>
                </a:lnTo>
                <a:lnTo>
                  <a:pt x="17909" y="6813"/>
                </a:lnTo>
                <a:lnTo>
                  <a:pt x="17812" y="6789"/>
                </a:lnTo>
                <a:lnTo>
                  <a:pt x="17714" y="6789"/>
                </a:lnTo>
                <a:lnTo>
                  <a:pt x="17593" y="6813"/>
                </a:lnTo>
                <a:lnTo>
                  <a:pt x="17495" y="6838"/>
                </a:lnTo>
                <a:lnTo>
                  <a:pt x="17349" y="6911"/>
                </a:lnTo>
                <a:lnTo>
                  <a:pt x="17228" y="7008"/>
                </a:lnTo>
                <a:lnTo>
                  <a:pt x="17130" y="7105"/>
                </a:lnTo>
                <a:lnTo>
                  <a:pt x="17082" y="7227"/>
                </a:lnTo>
                <a:lnTo>
                  <a:pt x="17033" y="7373"/>
                </a:lnTo>
                <a:lnTo>
                  <a:pt x="17009" y="7519"/>
                </a:lnTo>
                <a:lnTo>
                  <a:pt x="17009" y="7665"/>
                </a:lnTo>
                <a:lnTo>
                  <a:pt x="17033" y="7811"/>
                </a:lnTo>
                <a:lnTo>
                  <a:pt x="16644" y="7835"/>
                </a:lnTo>
                <a:lnTo>
                  <a:pt x="16644" y="7397"/>
                </a:lnTo>
                <a:lnTo>
                  <a:pt x="16619" y="6935"/>
                </a:lnTo>
                <a:lnTo>
                  <a:pt x="16546" y="6497"/>
                </a:lnTo>
                <a:lnTo>
                  <a:pt x="16449" y="6059"/>
                </a:lnTo>
                <a:lnTo>
                  <a:pt x="16327" y="5621"/>
                </a:lnTo>
                <a:lnTo>
                  <a:pt x="16157" y="5207"/>
                </a:lnTo>
                <a:lnTo>
                  <a:pt x="15987" y="4794"/>
                </a:lnTo>
                <a:lnTo>
                  <a:pt x="15768" y="4404"/>
                </a:lnTo>
                <a:lnTo>
                  <a:pt x="15597" y="4161"/>
                </a:lnTo>
                <a:lnTo>
                  <a:pt x="15427" y="3918"/>
                </a:lnTo>
                <a:lnTo>
                  <a:pt x="15232" y="3699"/>
                </a:lnTo>
                <a:lnTo>
                  <a:pt x="15038" y="3480"/>
                </a:lnTo>
                <a:lnTo>
                  <a:pt x="14843" y="3285"/>
                </a:lnTo>
                <a:lnTo>
                  <a:pt x="14624" y="3091"/>
                </a:lnTo>
                <a:lnTo>
                  <a:pt x="14162" y="2750"/>
                </a:lnTo>
                <a:lnTo>
                  <a:pt x="13675" y="2434"/>
                </a:lnTo>
                <a:lnTo>
                  <a:pt x="13164" y="2166"/>
                </a:lnTo>
                <a:lnTo>
                  <a:pt x="12629" y="1923"/>
                </a:lnTo>
                <a:lnTo>
                  <a:pt x="12093" y="1704"/>
                </a:lnTo>
                <a:lnTo>
                  <a:pt x="11461" y="1460"/>
                </a:lnTo>
                <a:lnTo>
                  <a:pt x="10804" y="1266"/>
                </a:lnTo>
                <a:lnTo>
                  <a:pt x="10147" y="1120"/>
                </a:lnTo>
                <a:lnTo>
                  <a:pt x="9466" y="1022"/>
                </a:lnTo>
                <a:lnTo>
                  <a:pt x="8882" y="974"/>
                </a:lnTo>
                <a:lnTo>
                  <a:pt x="8249" y="974"/>
                </a:lnTo>
                <a:lnTo>
                  <a:pt x="7933" y="998"/>
                </a:lnTo>
                <a:lnTo>
                  <a:pt x="7641" y="1047"/>
                </a:lnTo>
                <a:lnTo>
                  <a:pt x="7349" y="1120"/>
                </a:lnTo>
                <a:lnTo>
                  <a:pt x="7057" y="1217"/>
                </a:lnTo>
                <a:lnTo>
                  <a:pt x="6570" y="755"/>
                </a:lnTo>
                <a:lnTo>
                  <a:pt x="6327" y="536"/>
                </a:lnTo>
                <a:lnTo>
                  <a:pt x="6059" y="317"/>
                </a:lnTo>
                <a:lnTo>
                  <a:pt x="5816" y="195"/>
                </a:lnTo>
                <a:lnTo>
                  <a:pt x="5548" y="98"/>
                </a:lnTo>
                <a:lnTo>
                  <a:pt x="5280" y="25"/>
                </a:lnTo>
                <a:lnTo>
                  <a:pt x="5013" y="25"/>
                </a:lnTo>
                <a:lnTo>
                  <a:pt x="49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9" name="Google Shape;919;p37"/>
          <p:cNvSpPr/>
          <p:nvPr/>
        </p:nvSpPr>
        <p:spPr>
          <a:xfrm>
            <a:off x="848015" y="3304630"/>
            <a:ext cx="407377" cy="276553"/>
          </a:xfrm>
          <a:custGeom>
            <a:avLst/>
            <a:gdLst/>
            <a:ahLst/>
            <a:cxnLst/>
            <a:rect l="l" t="t" r="r" b="b"/>
            <a:pathLst>
              <a:path w="18640" h="12654" extrusionOk="0">
                <a:moveTo>
                  <a:pt x="11486" y="512"/>
                </a:moveTo>
                <a:lnTo>
                  <a:pt x="14089" y="536"/>
                </a:lnTo>
                <a:lnTo>
                  <a:pt x="16206" y="585"/>
                </a:lnTo>
                <a:lnTo>
                  <a:pt x="17106" y="585"/>
                </a:lnTo>
                <a:lnTo>
                  <a:pt x="17374" y="633"/>
                </a:lnTo>
                <a:lnTo>
                  <a:pt x="17617" y="706"/>
                </a:lnTo>
                <a:lnTo>
                  <a:pt x="17715" y="755"/>
                </a:lnTo>
                <a:lnTo>
                  <a:pt x="17812" y="828"/>
                </a:lnTo>
                <a:lnTo>
                  <a:pt x="17885" y="925"/>
                </a:lnTo>
                <a:lnTo>
                  <a:pt x="17958" y="1047"/>
                </a:lnTo>
                <a:lnTo>
                  <a:pt x="17982" y="1169"/>
                </a:lnTo>
                <a:lnTo>
                  <a:pt x="18007" y="1315"/>
                </a:lnTo>
                <a:lnTo>
                  <a:pt x="17982" y="1607"/>
                </a:lnTo>
                <a:lnTo>
                  <a:pt x="17958" y="1753"/>
                </a:lnTo>
                <a:lnTo>
                  <a:pt x="17958" y="1923"/>
                </a:lnTo>
                <a:lnTo>
                  <a:pt x="17958" y="2264"/>
                </a:lnTo>
                <a:lnTo>
                  <a:pt x="18007" y="2604"/>
                </a:lnTo>
                <a:lnTo>
                  <a:pt x="18031" y="2945"/>
                </a:lnTo>
                <a:lnTo>
                  <a:pt x="18031" y="3115"/>
                </a:lnTo>
                <a:lnTo>
                  <a:pt x="17520" y="3164"/>
                </a:lnTo>
                <a:lnTo>
                  <a:pt x="17009" y="3188"/>
                </a:lnTo>
                <a:lnTo>
                  <a:pt x="15963" y="3212"/>
                </a:lnTo>
                <a:lnTo>
                  <a:pt x="14917" y="3188"/>
                </a:lnTo>
                <a:lnTo>
                  <a:pt x="13870" y="3164"/>
                </a:lnTo>
                <a:lnTo>
                  <a:pt x="12751" y="3139"/>
                </a:lnTo>
                <a:lnTo>
                  <a:pt x="11607" y="3115"/>
                </a:lnTo>
                <a:lnTo>
                  <a:pt x="11023" y="3139"/>
                </a:lnTo>
                <a:lnTo>
                  <a:pt x="10439" y="3188"/>
                </a:lnTo>
                <a:lnTo>
                  <a:pt x="9855" y="3237"/>
                </a:lnTo>
                <a:lnTo>
                  <a:pt x="9271" y="3261"/>
                </a:lnTo>
                <a:lnTo>
                  <a:pt x="8712" y="3261"/>
                </a:lnTo>
                <a:lnTo>
                  <a:pt x="8152" y="3237"/>
                </a:lnTo>
                <a:lnTo>
                  <a:pt x="7057" y="3164"/>
                </a:lnTo>
                <a:lnTo>
                  <a:pt x="5938" y="3091"/>
                </a:lnTo>
                <a:lnTo>
                  <a:pt x="5403" y="3091"/>
                </a:lnTo>
                <a:lnTo>
                  <a:pt x="4843" y="3066"/>
                </a:lnTo>
                <a:lnTo>
                  <a:pt x="3651" y="3091"/>
                </a:lnTo>
                <a:lnTo>
                  <a:pt x="2483" y="3139"/>
                </a:lnTo>
                <a:lnTo>
                  <a:pt x="1412" y="3164"/>
                </a:lnTo>
                <a:lnTo>
                  <a:pt x="950" y="3164"/>
                </a:lnTo>
                <a:lnTo>
                  <a:pt x="731" y="3188"/>
                </a:lnTo>
                <a:lnTo>
                  <a:pt x="487" y="3212"/>
                </a:lnTo>
                <a:lnTo>
                  <a:pt x="487" y="3212"/>
                </a:lnTo>
                <a:lnTo>
                  <a:pt x="512" y="2799"/>
                </a:lnTo>
                <a:lnTo>
                  <a:pt x="560" y="2410"/>
                </a:lnTo>
                <a:lnTo>
                  <a:pt x="633" y="1996"/>
                </a:lnTo>
                <a:lnTo>
                  <a:pt x="731" y="1607"/>
                </a:lnTo>
                <a:lnTo>
                  <a:pt x="828" y="1363"/>
                </a:lnTo>
                <a:lnTo>
                  <a:pt x="925" y="1169"/>
                </a:lnTo>
                <a:lnTo>
                  <a:pt x="1071" y="998"/>
                </a:lnTo>
                <a:lnTo>
                  <a:pt x="1217" y="852"/>
                </a:lnTo>
                <a:lnTo>
                  <a:pt x="1388" y="731"/>
                </a:lnTo>
                <a:lnTo>
                  <a:pt x="1582" y="658"/>
                </a:lnTo>
                <a:lnTo>
                  <a:pt x="1777" y="585"/>
                </a:lnTo>
                <a:lnTo>
                  <a:pt x="1996" y="512"/>
                </a:lnTo>
                <a:lnTo>
                  <a:pt x="2118" y="560"/>
                </a:lnTo>
                <a:lnTo>
                  <a:pt x="2239" y="560"/>
                </a:lnTo>
                <a:lnTo>
                  <a:pt x="2483" y="585"/>
                </a:lnTo>
                <a:lnTo>
                  <a:pt x="2969" y="536"/>
                </a:lnTo>
                <a:lnTo>
                  <a:pt x="4016" y="512"/>
                </a:lnTo>
                <a:lnTo>
                  <a:pt x="5062" y="512"/>
                </a:lnTo>
                <a:lnTo>
                  <a:pt x="6084" y="536"/>
                </a:lnTo>
                <a:lnTo>
                  <a:pt x="7106" y="560"/>
                </a:lnTo>
                <a:lnTo>
                  <a:pt x="8128" y="585"/>
                </a:lnTo>
                <a:lnTo>
                  <a:pt x="8639" y="585"/>
                </a:lnTo>
                <a:lnTo>
                  <a:pt x="9150" y="560"/>
                </a:lnTo>
                <a:lnTo>
                  <a:pt x="10220" y="512"/>
                </a:lnTo>
                <a:close/>
                <a:moveTo>
                  <a:pt x="487" y="3650"/>
                </a:moveTo>
                <a:lnTo>
                  <a:pt x="560" y="3675"/>
                </a:lnTo>
                <a:lnTo>
                  <a:pt x="512" y="3748"/>
                </a:lnTo>
                <a:lnTo>
                  <a:pt x="487" y="3772"/>
                </a:lnTo>
                <a:lnTo>
                  <a:pt x="487" y="3650"/>
                </a:lnTo>
                <a:close/>
                <a:moveTo>
                  <a:pt x="10147" y="3748"/>
                </a:moveTo>
                <a:lnTo>
                  <a:pt x="9782" y="4137"/>
                </a:lnTo>
                <a:lnTo>
                  <a:pt x="9612" y="4356"/>
                </a:lnTo>
                <a:lnTo>
                  <a:pt x="9466" y="4575"/>
                </a:lnTo>
                <a:lnTo>
                  <a:pt x="9344" y="4745"/>
                </a:lnTo>
                <a:lnTo>
                  <a:pt x="9344" y="4745"/>
                </a:lnTo>
                <a:lnTo>
                  <a:pt x="9515" y="4356"/>
                </a:lnTo>
                <a:lnTo>
                  <a:pt x="9685" y="3967"/>
                </a:lnTo>
                <a:lnTo>
                  <a:pt x="9782" y="3796"/>
                </a:lnTo>
                <a:lnTo>
                  <a:pt x="9807" y="3772"/>
                </a:lnTo>
                <a:lnTo>
                  <a:pt x="10147" y="3748"/>
                </a:lnTo>
                <a:close/>
                <a:moveTo>
                  <a:pt x="1509" y="3699"/>
                </a:moveTo>
                <a:lnTo>
                  <a:pt x="1339" y="3845"/>
                </a:lnTo>
                <a:lnTo>
                  <a:pt x="1217" y="3991"/>
                </a:lnTo>
                <a:lnTo>
                  <a:pt x="950" y="4332"/>
                </a:lnTo>
                <a:lnTo>
                  <a:pt x="731" y="4648"/>
                </a:lnTo>
                <a:lnTo>
                  <a:pt x="512" y="4989"/>
                </a:lnTo>
                <a:lnTo>
                  <a:pt x="512" y="4697"/>
                </a:lnTo>
                <a:lnTo>
                  <a:pt x="633" y="4380"/>
                </a:lnTo>
                <a:lnTo>
                  <a:pt x="779" y="4040"/>
                </a:lnTo>
                <a:lnTo>
                  <a:pt x="877" y="3869"/>
                </a:lnTo>
                <a:lnTo>
                  <a:pt x="998" y="3723"/>
                </a:lnTo>
                <a:lnTo>
                  <a:pt x="1509" y="3699"/>
                </a:lnTo>
                <a:close/>
                <a:moveTo>
                  <a:pt x="15452" y="3723"/>
                </a:moveTo>
                <a:lnTo>
                  <a:pt x="15111" y="4186"/>
                </a:lnTo>
                <a:lnTo>
                  <a:pt x="14746" y="4648"/>
                </a:lnTo>
                <a:lnTo>
                  <a:pt x="14454" y="5013"/>
                </a:lnTo>
                <a:lnTo>
                  <a:pt x="14333" y="5208"/>
                </a:lnTo>
                <a:lnTo>
                  <a:pt x="14235" y="5402"/>
                </a:lnTo>
                <a:lnTo>
                  <a:pt x="13846" y="5402"/>
                </a:lnTo>
                <a:lnTo>
                  <a:pt x="13919" y="5305"/>
                </a:lnTo>
                <a:lnTo>
                  <a:pt x="13992" y="5159"/>
                </a:lnTo>
                <a:lnTo>
                  <a:pt x="14089" y="4964"/>
                </a:lnTo>
                <a:lnTo>
                  <a:pt x="14479" y="4356"/>
                </a:lnTo>
                <a:lnTo>
                  <a:pt x="14673" y="4040"/>
                </a:lnTo>
                <a:lnTo>
                  <a:pt x="14722" y="3869"/>
                </a:lnTo>
                <a:lnTo>
                  <a:pt x="14771" y="3723"/>
                </a:lnTo>
                <a:close/>
                <a:moveTo>
                  <a:pt x="14503" y="3699"/>
                </a:moveTo>
                <a:lnTo>
                  <a:pt x="14187" y="4161"/>
                </a:lnTo>
                <a:lnTo>
                  <a:pt x="13919" y="4599"/>
                </a:lnTo>
                <a:lnTo>
                  <a:pt x="13651" y="4989"/>
                </a:lnTo>
                <a:lnTo>
                  <a:pt x="13530" y="5183"/>
                </a:lnTo>
                <a:lnTo>
                  <a:pt x="13505" y="5281"/>
                </a:lnTo>
                <a:lnTo>
                  <a:pt x="13481" y="5402"/>
                </a:lnTo>
                <a:lnTo>
                  <a:pt x="13481" y="5427"/>
                </a:lnTo>
                <a:lnTo>
                  <a:pt x="13019" y="5427"/>
                </a:lnTo>
                <a:lnTo>
                  <a:pt x="13116" y="5183"/>
                </a:lnTo>
                <a:lnTo>
                  <a:pt x="13238" y="4940"/>
                </a:lnTo>
                <a:lnTo>
                  <a:pt x="13432" y="4648"/>
                </a:lnTo>
                <a:lnTo>
                  <a:pt x="13627" y="4332"/>
                </a:lnTo>
                <a:lnTo>
                  <a:pt x="13822" y="4015"/>
                </a:lnTo>
                <a:lnTo>
                  <a:pt x="13968" y="3699"/>
                </a:lnTo>
                <a:close/>
                <a:moveTo>
                  <a:pt x="16255" y="3723"/>
                </a:moveTo>
                <a:lnTo>
                  <a:pt x="15914" y="4210"/>
                </a:lnTo>
                <a:lnTo>
                  <a:pt x="15573" y="4672"/>
                </a:lnTo>
                <a:lnTo>
                  <a:pt x="15282" y="5037"/>
                </a:lnTo>
                <a:lnTo>
                  <a:pt x="15160" y="5208"/>
                </a:lnTo>
                <a:lnTo>
                  <a:pt x="15111" y="5329"/>
                </a:lnTo>
                <a:lnTo>
                  <a:pt x="15087" y="5427"/>
                </a:lnTo>
                <a:lnTo>
                  <a:pt x="14722" y="5427"/>
                </a:lnTo>
                <a:lnTo>
                  <a:pt x="14795" y="5329"/>
                </a:lnTo>
                <a:lnTo>
                  <a:pt x="15257" y="4697"/>
                </a:lnTo>
                <a:lnTo>
                  <a:pt x="15403" y="4478"/>
                </a:lnTo>
                <a:lnTo>
                  <a:pt x="15525" y="4234"/>
                </a:lnTo>
                <a:lnTo>
                  <a:pt x="15622" y="3991"/>
                </a:lnTo>
                <a:lnTo>
                  <a:pt x="15646" y="3845"/>
                </a:lnTo>
                <a:lnTo>
                  <a:pt x="15671" y="3723"/>
                </a:lnTo>
                <a:close/>
                <a:moveTo>
                  <a:pt x="3748" y="3626"/>
                </a:moveTo>
                <a:lnTo>
                  <a:pt x="3602" y="3772"/>
                </a:lnTo>
                <a:lnTo>
                  <a:pt x="3480" y="3967"/>
                </a:lnTo>
                <a:lnTo>
                  <a:pt x="3286" y="4307"/>
                </a:lnTo>
                <a:lnTo>
                  <a:pt x="3091" y="4599"/>
                </a:lnTo>
                <a:lnTo>
                  <a:pt x="2872" y="4867"/>
                </a:lnTo>
                <a:lnTo>
                  <a:pt x="2677" y="5159"/>
                </a:lnTo>
                <a:lnTo>
                  <a:pt x="2580" y="5305"/>
                </a:lnTo>
                <a:lnTo>
                  <a:pt x="2507" y="5451"/>
                </a:lnTo>
                <a:lnTo>
                  <a:pt x="2191" y="5451"/>
                </a:lnTo>
                <a:lnTo>
                  <a:pt x="2312" y="5305"/>
                </a:lnTo>
                <a:lnTo>
                  <a:pt x="2410" y="5135"/>
                </a:lnTo>
                <a:lnTo>
                  <a:pt x="2604" y="4867"/>
                </a:lnTo>
                <a:lnTo>
                  <a:pt x="2799" y="4599"/>
                </a:lnTo>
                <a:lnTo>
                  <a:pt x="2945" y="4307"/>
                </a:lnTo>
                <a:lnTo>
                  <a:pt x="3091" y="4040"/>
                </a:lnTo>
                <a:lnTo>
                  <a:pt x="3213" y="3748"/>
                </a:lnTo>
                <a:lnTo>
                  <a:pt x="3213" y="3699"/>
                </a:lnTo>
                <a:lnTo>
                  <a:pt x="3164" y="3675"/>
                </a:lnTo>
                <a:lnTo>
                  <a:pt x="3115" y="3650"/>
                </a:lnTo>
                <a:lnTo>
                  <a:pt x="3091" y="3699"/>
                </a:lnTo>
                <a:lnTo>
                  <a:pt x="2872" y="3942"/>
                </a:lnTo>
                <a:lnTo>
                  <a:pt x="2653" y="4210"/>
                </a:lnTo>
                <a:lnTo>
                  <a:pt x="2434" y="4453"/>
                </a:lnTo>
                <a:lnTo>
                  <a:pt x="2215" y="4721"/>
                </a:lnTo>
                <a:lnTo>
                  <a:pt x="1947" y="5062"/>
                </a:lnTo>
                <a:lnTo>
                  <a:pt x="1826" y="5232"/>
                </a:lnTo>
                <a:lnTo>
                  <a:pt x="1777" y="5329"/>
                </a:lnTo>
                <a:lnTo>
                  <a:pt x="1753" y="5427"/>
                </a:lnTo>
                <a:lnTo>
                  <a:pt x="1388" y="5427"/>
                </a:lnTo>
                <a:lnTo>
                  <a:pt x="1461" y="5305"/>
                </a:lnTo>
                <a:lnTo>
                  <a:pt x="1534" y="5159"/>
                </a:lnTo>
                <a:lnTo>
                  <a:pt x="1631" y="5013"/>
                </a:lnTo>
                <a:lnTo>
                  <a:pt x="1728" y="4867"/>
                </a:lnTo>
                <a:lnTo>
                  <a:pt x="1972" y="4575"/>
                </a:lnTo>
                <a:lnTo>
                  <a:pt x="2142" y="4356"/>
                </a:lnTo>
                <a:lnTo>
                  <a:pt x="2288" y="4137"/>
                </a:lnTo>
                <a:lnTo>
                  <a:pt x="2410" y="3894"/>
                </a:lnTo>
                <a:lnTo>
                  <a:pt x="2507" y="3650"/>
                </a:lnTo>
                <a:lnTo>
                  <a:pt x="3748" y="3626"/>
                </a:lnTo>
                <a:close/>
                <a:moveTo>
                  <a:pt x="4551" y="3602"/>
                </a:moveTo>
                <a:lnTo>
                  <a:pt x="4356" y="3796"/>
                </a:lnTo>
                <a:lnTo>
                  <a:pt x="4186" y="4015"/>
                </a:lnTo>
                <a:lnTo>
                  <a:pt x="3894" y="4478"/>
                </a:lnTo>
                <a:lnTo>
                  <a:pt x="3699" y="4697"/>
                </a:lnTo>
                <a:lnTo>
                  <a:pt x="3505" y="4940"/>
                </a:lnTo>
                <a:lnTo>
                  <a:pt x="3407" y="5062"/>
                </a:lnTo>
                <a:lnTo>
                  <a:pt x="3334" y="5183"/>
                </a:lnTo>
                <a:lnTo>
                  <a:pt x="3286" y="5329"/>
                </a:lnTo>
                <a:lnTo>
                  <a:pt x="3261" y="5451"/>
                </a:lnTo>
                <a:lnTo>
                  <a:pt x="2921" y="5451"/>
                </a:lnTo>
                <a:lnTo>
                  <a:pt x="3067" y="5281"/>
                </a:lnTo>
                <a:lnTo>
                  <a:pt x="3213" y="5062"/>
                </a:lnTo>
                <a:lnTo>
                  <a:pt x="3432" y="4672"/>
                </a:lnTo>
                <a:lnTo>
                  <a:pt x="3724" y="4161"/>
                </a:lnTo>
                <a:lnTo>
                  <a:pt x="4016" y="3602"/>
                </a:lnTo>
                <a:close/>
                <a:moveTo>
                  <a:pt x="13140" y="3675"/>
                </a:moveTo>
                <a:lnTo>
                  <a:pt x="13724" y="3699"/>
                </a:lnTo>
                <a:lnTo>
                  <a:pt x="13505" y="3894"/>
                </a:lnTo>
                <a:lnTo>
                  <a:pt x="13335" y="4137"/>
                </a:lnTo>
                <a:lnTo>
                  <a:pt x="12994" y="4624"/>
                </a:lnTo>
                <a:lnTo>
                  <a:pt x="12751" y="5013"/>
                </a:lnTo>
                <a:lnTo>
                  <a:pt x="12605" y="5232"/>
                </a:lnTo>
                <a:lnTo>
                  <a:pt x="12483" y="5451"/>
                </a:lnTo>
                <a:lnTo>
                  <a:pt x="12313" y="5451"/>
                </a:lnTo>
                <a:lnTo>
                  <a:pt x="12459" y="5256"/>
                </a:lnTo>
                <a:lnTo>
                  <a:pt x="12556" y="5037"/>
                </a:lnTo>
                <a:lnTo>
                  <a:pt x="12775" y="4624"/>
                </a:lnTo>
                <a:lnTo>
                  <a:pt x="12873" y="4405"/>
                </a:lnTo>
                <a:lnTo>
                  <a:pt x="12946" y="4161"/>
                </a:lnTo>
                <a:lnTo>
                  <a:pt x="13043" y="3918"/>
                </a:lnTo>
                <a:lnTo>
                  <a:pt x="13140" y="3675"/>
                </a:lnTo>
                <a:close/>
                <a:moveTo>
                  <a:pt x="16912" y="3723"/>
                </a:moveTo>
                <a:lnTo>
                  <a:pt x="16547" y="4283"/>
                </a:lnTo>
                <a:lnTo>
                  <a:pt x="16328" y="4575"/>
                </a:lnTo>
                <a:lnTo>
                  <a:pt x="16109" y="4818"/>
                </a:lnTo>
                <a:lnTo>
                  <a:pt x="15841" y="5086"/>
                </a:lnTo>
                <a:lnTo>
                  <a:pt x="15695" y="5281"/>
                </a:lnTo>
                <a:lnTo>
                  <a:pt x="15573" y="5451"/>
                </a:lnTo>
                <a:lnTo>
                  <a:pt x="15501" y="5451"/>
                </a:lnTo>
                <a:lnTo>
                  <a:pt x="15695" y="5135"/>
                </a:lnTo>
                <a:lnTo>
                  <a:pt x="15914" y="4843"/>
                </a:lnTo>
                <a:lnTo>
                  <a:pt x="16084" y="4575"/>
                </a:lnTo>
                <a:lnTo>
                  <a:pt x="16230" y="4307"/>
                </a:lnTo>
                <a:lnTo>
                  <a:pt x="16474" y="3723"/>
                </a:lnTo>
                <a:close/>
                <a:moveTo>
                  <a:pt x="12921" y="3650"/>
                </a:moveTo>
                <a:lnTo>
                  <a:pt x="12800" y="3821"/>
                </a:lnTo>
                <a:lnTo>
                  <a:pt x="12702" y="3991"/>
                </a:lnTo>
                <a:lnTo>
                  <a:pt x="12532" y="4332"/>
                </a:lnTo>
                <a:lnTo>
                  <a:pt x="12362" y="4599"/>
                </a:lnTo>
                <a:lnTo>
                  <a:pt x="12167" y="4891"/>
                </a:lnTo>
                <a:lnTo>
                  <a:pt x="11997" y="5159"/>
                </a:lnTo>
                <a:lnTo>
                  <a:pt x="11948" y="5305"/>
                </a:lnTo>
                <a:lnTo>
                  <a:pt x="11899" y="5451"/>
                </a:lnTo>
                <a:lnTo>
                  <a:pt x="11583" y="5475"/>
                </a:lnTo>
                <a:lnTo>
                  <a:pt x="11583" y="5475"/>
                </a:lnTo>
                <a:lnTo>
                  <a:pt x="11729" y="5232"/>
                </a:lnTo>
                <a:lnTo>
                  <a:pt x="11826" y="4964"/>
                </a:lnTo>
                <a:lnTo>
                  <a:pt x="12045" y="4453"/>
                </a:lnTo>
                <a:lnTo>
                  <a:pt x="12216" y="4064"/>
                </a:lnTo>
                <a:lnTo>
                  <a:pt x="12289" y="3869"/>
                </a:lnTo>
                <a:lnTo>
                  <a:pt x="12337" y="3650"/>
                </a:lnTo>
                <a:close/>
                <a:moveTo>
                  <a:pt x="4746" y="3602"/>
                </a:moveTo>
                <a:lnTo>
                  <a:pt x="5792" y="3626"/>
                </a:lnTo>
                <a:lnTo>
                  <a:pt x="6814" y="3675"/>
                </a:lnTo>
                <a:lnTo>
                  <a:pt x="6571" y="3845"/>
                </a:lnTo>
                <a:lnTo>
                  <a:pt x="6352" y="4064"/>
                </a:lnTo>
                <a:lnTo>
                  <a:pt x="6157" y="4283"/>
                </a:lnTo>
                <a:lnTo>
                  <a:pt x="5987" y="4526"/>
                </a:lnTo>
                <a:lnTo>
                  <a:pt x="5573" y="5135"/>
                </a:lnTo>
                <a:lnTo>
                  <a:pt x="5427" y="5305"/>
                </a:lnTo>
                <a:lnTo>
                  <a:pt x="5403" y="5402"/>
                </a:lnTo>
                <a:lnTo>
                  <a:pt x="5378" y="5500"/>
                </a:lnTo>
                <a:lnTo>
                  <a:pt x="5013" y="5500"/>
                </a:lnTo>
                <a:lnTo>
                  <a:pt x="5232" y="5232"/>
                </a:lnTo>
                <a:lnTo>
                  <a:pt x="5427" y="4940"/>
                </a:lnTo>
                <a:lnTo>
                  <a:pt x="6206" y="3748"/>
                </a:lnTo>
                <a:lnTo>
                  <a:pt x="6230" y="3699"/>
                </a:lnTo>
                <a:lnTo>
                  <a:pt x="6206" y="3675"/>
                </a:lnTo>
                <a:lnTo>
                  <a:pt x="6108" y="3675"/>
                </a:lnTo>
                <a:lnTo>
                  <a:pt x="5865" y="3894"/>
                </a:lnTo>
                <a:lnTo>
                  <a:pt x="5646" y="4113"/>
                </a:lnTo>
                <a:lnTo>
                  <a:pt x="5427" y="4356"/>
                </a:lnTo>
                <a:lnTo>
                  <a:pt x="5208" y="4599"/>
                </a:lnTo>
                <a:lnTo>
                  <a:pt x="4892" y="5013"/>
                </a:lnTo>
                <a:lnTo>
                  <a:pt x="4770" y="5256"/>
                </a:lnTo>
                <a:lnTo>
                  <a:pt x="4648" y="5500"/>
                </a:lnTo>
                <a:lnTo>
                  <a:pt x="4429" y="5475"/>
                </a:lnTo>
                <a:lnTo>
                  <a:pt x="4746" y="5037"/>
                </a:lnTo>
                <a:lnTo>
                  <a:pt x="4989" y="4745"/>
                </a:lnTo>
                <a:lnTo>
                  <a:pt x="5208" y="4405"/>
                </a:lnTo>
                <a:lnTo>
                  <a:pt x="5403" y="4088"/>
                </a:lnTo>
                <a:lnTo>
                  <a:pt x="5476" y="3894"/>
                </a:lnTo>
                <a:lnTo>
                  <a:pt x="5549" y="3723"/>
                </a:lnTo>
                <a:lnTo>
                  <a:pt x="5549" y="3675"/>
                </a:lnTo>
                <a:lnTo>
                  <a:pt x="5500" y="3650"/>
                </a:lnTo>
                <a:lnTo>
                  <a:pt x="5476" y="3626"/>
                </a:lnTo>
                <a:lnTo>
                  <a:pt x="5427" y="3650"/>
                </a:lnTo>
                <a:lnTo>
                  <a:pt x="5159" y="3918"/>
                </a:lnTo>
                <a:lnTo>
                  <a:pt x="4916" y="4210"/>
                </a:lnTo>
                <a:lnTo>
                  <a:pt x="4429" y="4794"/>
                </a:lnTo>
                <a:lnTo>
                  <a:pt x="4162" y="5110"/>
                </a:lnTo>
                <a:lnTo>
                  <a:pt x="4016" y="5281"/>
                </a:lnTo>
                <a:lnTo>
                  <a:pt x="3894" y="5475"/>
                </a:lnTo>
                <a:lnTo>
                  <a:pt x="3529" y="5451"/>
                </a:lnTo>
                <a:lnTo>
                  <a:pt x="3821" y="5086"/>
                </a:lnTo>
                <a:lnTo>
                  <a:pt x="4064" y="4721"/>
                </a:lnTo>
                <a:lnTo>
                  <a:pt x="4405" y="4161"/>
                </a:lnTo>
                <a:lnTo>
                  <a:pt x="4575" y="3869"/>
                </a:lnTo>
                <a:lnTo>
                  <a:pt x="4746" y="3602"/>
                </a:lnTo>
                <a:close/>
                <a:moveTo>
                  <a:pt x="11997" y="3650"/>
                </a:moveTo>
                <a:lnTo>
                  <a:pt x="11875" y="3869"/>
                </a:lnTo>
                <a:lnTo>
                  <a:pt x="11778" y="4088"/>
                </a:lnTo>
                <a:lnTo>
                  <a:pt x="11559" y="4551"/>
                </a:lnTo>
                <a:lnTo>
                  <a:pt x="11315" y="4989"/>
                </a:lnTo>
                <a:lnTo>
                  <a:pt x="11218" y="5232"/>
                </a:lnTo>
                <a:lnTo>
                  <a:pt x="11194" y="5378"/>
                </a:lnTo>
                <a:lnTo>
                  <a:pt x="11169" y="5500"/>
                </a:lnTo>
                <a:lnTo>
                  <a:pt x="10756" y="5500"/>
                </a:lnTo>
                <a:lnTo>
                  <a:pt x="10950" y="5256"/>
                </a:lnTo>
                <a:lnTo>
                  <a:pt x="11121" y="4989"/>
                </a:lnTo>
                <a:lnTo>
                  <a:pt x="11291" y="4672"/>
                </a:lnTo>
                <a:lnTo>
                  <a:pt x="11437" y="4332"/>
                </a:lnTo>
                <a:lnTo>
                  <a:pt x="11705" y="3650"/>
                </a:lnTo>
                <a:close/>
                <a:moveTo>
                  <a:pt x="17593" y="3699"/>
                </a:moveTo>
                <a:lnTo>
                  <a:pt x="17471" y="3894"/>
                </a:lnTo>
                <a:lnTo>
                  <a:pt x="17325" y="4088"/>
                </a:lnTo>
                <a:lnTo>
                  <a:pt x="17082" y="4502"/>
                </a:lnTo>
                <a:lnTo>
                  <a:pt x="16887" y="4745"/>
                </a:lnTo>
                <a:lnTo>
                  <a:pt x="16668" y="4989"/>
                </a:lnTo>
                <a:lnTo>
                  <a:pt x="16474" y="5232"/>
                </a:lnTo>
                <a:lnTo>
                  <a:pt x="16376" y="5378"/>
                </a:lnTo>
                <a:lnTo>
                  <a:pt x="16303" y="5500"/>
                </a:lnTo>
                <a:lnTo>
                  <a:pt x="16133" y="5475"/>
                </a:lnTo>
                <a:lnTo>
                  <a:pt x="16620" y="4867"/>
                </a:lnTo>
                <a:lnTo>
                  <a:pt x="16790" y="4599"/>
                </a:lnTo>
                <a:lnTo>
                  <a:pt x="16936" y="4307"/>
                </a:lnTo>
                <a:lnTo>
                  <a:pt x="17033" y="4015"/>
                </a:lnTo>
                <a:lnTo>
                  <a:pt x="17131" y="3723"/>
                </a:lnTo>
                <a:lnTo>
                  <a:pt x="17593" y="3699"/>
                </a:lnTo>
                <a:close/>
                <a:moveTo>
                  <a:pt x="2337" y="3650"/>
                </a:moveTo>
                <a:lnTo>
                  <a:pt x="1947" y="4064"/>
                </a:lnTo>
                <a:lnTo>
                  <a:pt x="1558" y="4478"/>
                </a:lnTo>
                <a:lnTo>
                  <a:pt x="1363" y="4697"/>
                </a:lnTo>
                <a:lnTo>
                  <a:pt x="1193" y="4940"/>
                </a:lnTo>
                <a:lnTo>
                  <a:pt x="1096" y="5062"/>
                </a:lnTo>
                <a:lnTo>
                  <a:pt x="1047" y="5183"/>
                </a:lnTo>
                <a:lnTo>
                  <a:pt x="1023" y="5329"/>
                </a:lnTo>
                <a:lnTo>
                  <a:pt x="1023" y="5451"/>
                </a:lnTo>
                <a:lnTo>
                  <a:pt x="804" y="5475"/>
                </a:lnTo>
                <a:lnTo>
                  <a:pt x="609" y="5524"/>
                </a:lnTo>
                <a:lnTo>
                  <a:pt x="609" y="5524"/>
                </a:lnTo>
                <a:lnTo>
                  <a:pt x="682" y="5451"/>
                </a:lnTo>
                <a:lnTo>
                  <a:pt x="755" y="5354"/>
                </a:lnTo>
                <a:lnTo>
                  <a:pt x="901" y="5135"/>
                </a:lnTo>
                <a:lnTo>
                  <a:pt x="1023" y="4891"/>
                </a:lnTo>
                <a:lnTo>
                  <a:pt x="1120" y="4697"/>
                </a:lnTo>
                <a:lnTo>
                  <a:pt x="1485" y="4186"/>
                </a:lnTo>
                <a:lnTo>
                  <a:pt x="1874" y="3675"/>
                </a:lnTo>
                <a:lnTo>
                  <a:pt x="2288" y="3650"/>
                </a:lnTo>
                <a:close/>
                <a:moveTo>
                  <a:pt x="11510" y="3650"/>
                </a:moveTo>
                <a:lnTo>
                  <a:pt x="11291" y="3967"/>
                </a:lnTo>
                <a:lnTo>
                  <a:pt x="11096" y="4283"/>
                </a:lnTo>
                <a:lnTo>
                  <a:pt x="10902" y="4599"/>
                </a:lnTo>
                <a:lnTo>
                  <a:pt x="10707" y="4891"/>
                </a:lnTo>
                <a:lnTo>
                  <a:pt x="10464" y="5208"/>
                </a:lnTo>
                <a:lnTo>
                  <a:pt x="10366" y="5354"/>
                </a:lnTo>
                <a:lnTo>
                  <a:pt x="10269" y="5524"/>
                </a:lnTo>
                <a:lnTo>
                  <a:pt x="10001" y="5524"/>
                </a:lnTo>
                <a:lnTo>
                  <a:pt x="10269" y="5208"/>
                </a:lnTo>
                <a:lnTo>
                  <a:pt x="10488" y="4891"/>
                </a:lnTo>
                <a:lnTo>
                  <a:pt x="10683" y="4599"/>
                </a:lnTo>
                <a:lnTo>
                  <a:pt x="10853" y="4307"/>
                </a:lnTo>
                <a:lnTo>
                  <a:pt x="11023" y="3991"/>
                </a:lnTo>
                <a:lnTo>
                  <a:pt x="11145" y="3675"/>
                </a:lnTo>
                <a:lnTo>
                  <a:pt x="11437" y="3650"/>
                </a:lnTo>
                <a:close/>
                <a:moveTo>
                  <a:pt x="6936" y="3699"/>
                </a:moveTo>
                <a:lnTo>
                  <a:pt x="7325" y="3723"/>
                </a:lnTo>
                <a:lnTo>
                  <a:pt x="7057" y="4015"/>
                </a:lnTo>
                <a:lnTo>
                  <a:pt x="6814" y="4356"/>
                </a:lnTo>
                <a:lnTo>
                  <a:pt x="6619" y="4599"/>
                </a:lnTo>
                <a:lnTo>
                  <a:pt x="6400" y="4867"/>
                </a:lnTo>
                <a:lnTo>
                  <a:pt x="6327" y="5013"/>
                </a:lnTo>
                <a:lnTo>
                  <a:pt x="6254" y="5159"/>
                </a:lnTo>
                <a:lnTo>
                  <a:pt x="6206" y="5329"/>
                </a:lnTo>
                <a:lnTo>
                  <a:pt x="6206" y="5475"/>
                </a:lnTo>
                <a:lnTo>
                  <a:pt x="6206" y="5500"/>
                </a:lnTo>
                <a:lnTo>
                  <a:pt x="6230" y="5548"/>
                </a:lnTo>
                <a:lnTo>
                  <a:pt x="5768" y="5524"/>
                </a:lnTo>
                <a:lnTo>
                  <a:pt x="5889" y="5378"/>
                </a:lnTo>
                <a:lnTo>
                  <a:pt x="5987" y="5208"/>
                </a:lnTo>
                <a:lnTo>
                  <a:pt x="6157" y="4916"/>
                </a:lnTo>
                <a:lnTo>
                  <a:pt x="6546" y="4332"/>
                </a:lnTo>
                <a:lnTo>
                  <a:pt x="6936" y="3723"/>
                </a:lnTo>
                <a:lnTo>
                  <a:pt x="6936" y="3699"/>
                </a:lnTo>
                <a:close/>
                <a:moveTo>
                  <a:pt x="7568" y="3723"/>
                </a:moveTo>
                <a:lnTo>
                  <a:pt x="8103" y="3748"/>
                </a:lnTo>
                <a:lnTo>
                  <a:pt x="7933" y="3991"/>
                </a:lnTo>
                <a:lnTo>
                  <a:pt x="7763" y="4234"/>
                </a:lnTo>
                <a:lnTo>
                  <a:pt x="7592" y="4478"/>
                </a:lnTo>
                <a:lnTo>
                  <a:pt x="7422" y="4721"/>
                </a:lnTo>
                <a:lnTo>
                  <a:pt x="7057" y="5110"/>
                </a:lnTo>
                <a:lnTo>
                  <a:pt x="6887" y="5329"/>
                </a:lnTo>
                <a:lnTo>
                  <a:pt x="6838" y="5427"/>
                </a:lnTo>
                <a:lnTo>
                  <a:pt x="6814" y="5548"/>
                </a:lnTo>
                <a:lnTo>
                  <a:pt x="6327" y="5548"/>
                </a:lnTo>
                <a:lnTo>
                  <a:pt x="6449" y="5451"/>
                </a:lnTo>
                <a:lnTo>
                  <a:pt x="6546" y="5354"/>
                </a:lnTo>
                <a:lnTo>
                  <a:pt x="6717" y="5110"/>
                </a:lnTo>
                <a:lnTo>
                  <a:pt x="7009" y="4624"/>
                </a:lnTo>
                <a:lnTo>
                  <a:pt x="7325" y="4186"/>
                </a:lnTo>
                <a:lnTo>
                  <a:pt x="7447" y="3967"/>
                </a:lnTo>
                <a:lnTo>
                  <a:pt x="7568" y="3723"/>
                </a:lnTo>
                <a:close/>
                <a:moveTo>
                  <a:pt x="10902" y="3675"/>
                </a:moveTo>
                <a:lnTo>
                  <a:pt x="10172" y="4721"/>
                </a:lnTo>
                <a:lnTo>
                  <a:pt x="10026" y="4916"/>
                </a:lnTo>
                <a:lnTo>
                  <a:pt x="9855" y="5110"/>
                </a:lnTo>
                <a:lnTo>
                  <a:pt x="9709" y="5329"/>
                </a:lnTo>
                <a:lnTo>
                  <a:pt x="9661" y="5427"/>
                </a:lnTo>
                <a:lnTo>
                  <a:pt x="9612" y="5548"/>
                </a:lnTo>
                <a:lnTo>
                  <a:pt x="9320" y="5548"/>
                </a:lnTo>
                <a:lnTo>
                  <a:pt x="9515" y="5208"/>
                </a:lnTo>
                <a:lnTo>
                  <a:pt x="9661" y="4867"/>
                </a:lnTo>
                <a:lnTo>
                  <a:pt x="10026" y="4307"/>
                </a:lnTo>
                <a:lnTo>
                  <a:pt x="10391" y="3723"/>
                </a:lnTo>
                <a:lnTo>
                  <a:pt x="10902" y="3675"/>
                </a:lnTo>
                <a:close/>
                <a:moveTo>
                  <a:pt x="9150" y="5062"/>
                </a:moveTo>
                <a:lnTo>
                  <a:pt x="9004" y="5305"/>
                </a:lnTo>
                <a:lnTo>
                  <a:pt x="8979" y="5427"/>
                </a:lnTo>
                <a:lnTo>
                  <a:pt x="8931" y="5548"/>
                </a:lnTo>
                <a:lnTo>
                  <a:pt x="8736" y="5573"/>
                </a:lnTo>
                <a:lnTo>
                  <a:pt x="8736" y="5573"/>
                </a:lnTo>
                <a:lnTo>
                  <a:pt x="8955" y="5281"/>
                </a:lnTo>
                <a:lnTo>
                  <a:pt x="9150" y="5062"/>
                </a:lnTo>
                <a:close/>
                <a:moveTo>
                  <a:pt x="8785" y="3772"/>
                </a:moveTo>
                <a:lnTo>
                  <a:pt x="8663" y="3918"/>
                </a:lnTo>
                <a:lnTo>
                  <a:pt x="8541" y="4064"/>
                </a:lnTo>
                <a:lnTo>
                  <a:pt x="8322" y="4380"/>
                </a:lnTo>
                <a:lnTo>
                  <a:pt x="8103" y="4672"/>
                </a:lnTo>
                <a:lnTo>
                  <a:pt x="7884" y="4940"/>
                </a:lnTo>
                <a:lnTo>
                  <a:pt x="7690" y="5256"/>
                </a:lnTo>
                <a:lnTo>
                  <a:pt x="7617" y="5402"/>
                </a:lnTo>
                <a:lnTo>
                  <a:pt x="7544" y="5573"/>
                </a:lnTo>
                <a:lnTo>
                  <a:pt x="7228" y="5573"/>
                </a:lnTo>
                <a:lnTo>
                  <a:pt x="7374" y="5402"/>
                </a:lnTo>
                <a:lnTo>
                  <a:pt x="7495" y="5256"/>
                </a:lnTo>
                <a:lnTo>
                  <a:pt x="7714" y="4940"/>
                </a:lnTo>
                <a:lnTo>
                  <a:pt x="7909" y="4672"/>
                </a:lnTo>
                <a:lnTo>
                  <a:pt x="8079" y="4380"/>
                </a:lnTo>
                <a:lnTo>
                  <a:pt x="8225" y="4088"/>
                </a:lnTo>
                <a:lnTo>
                  <a:pt x="8347" y="3772"/>
                </a:lnTo>
                <a:close/>
                <a:moveTo>
                  <a:pt x="9515" y="3772"/>
                </a:moveTo>
                <a:lnTo>
                  <a:pt x="9490" y="3821"/>
                </a:lnTo>
                <a:lnTo>
                  <a:pt x="9393" y="3918"/>
                </a:lnTo>
                <a:lnTo>
                  <a:pt x="9320" y="4040"/>
                </a:lnTo>
                <a:lnTo>
                  <a:pt x="9150" y="4332"/>
                </a:lnTo>
                <a:lnTo>
                  <a:pt x="9028" y="4624"/>
                </a:lnTo>
                <a:lnTo>
                  <a:pt x="8833" y="4843"/>
                </a:lnTo>
                <a:lnTo>
                  <a:pt x="8614" y="5086"/>
                </a:lnTo>
                <a:lnTo>
                  <a:pt x="8541" y="5183"/>
                </a:lnTo>
                <a:lnTo>
                  <a:pt x="8444" y="5305"/>
                </a:lnTo>
                <a:lnTo>
                  <a:pt x="8395" y="5427"/>
                </a:lnTo>
                <a:lnTo>
                  <a:pt x="8347" y="5573"/>
                </a:lnTo>
                <a:lnTo>
                  <a:pt x="7884" y="5573"/>
                </a:lnTo>
                <a:lnTo>
                  <a:pt x="8055" y="5378"/>
                </a:lnTo>
                <a:lnTo>
                  <a:pt x="8201" y="5183"/>
                </a:lnTo>
                <a:lnTo>
                  <a:pt x="8444" y="4794"/>
                </a:lnTo>
                <a:lnTo>
                  <a:pt x="8614" y="4551"/>
                </a:lnTo>
                <a:lnTo>
                  <a:pt x="8760" y="4307"/>
                </a:lnTo>
                <a:lnTo>
                  <a:pt x="9028" y="3796"/>
                </a:lnTo>
                <a:lnTo>
                  <a:pt x="9271" y="3796"/>
                </a:lnTo>
                <a:lnTo>
                  <a:pt x="9515" y="3772"/>
                </a:lnTo>
                <a:close/>
                <a:moveTo>
                  <a:pt x="18031" y="3650"/>
                </a:moveTo>
                <a:lnTo>
                  <a:pt x="18031" y="4015"/>
                </a:lnTo>
                <a:lnTo>
                  <a:pt x="17934" y="4186"/>
                </a:lnTo>
                <a:lnTo>
                  <a:pt x="17836" y="4380"/>
                </a:lnTo>
                <a:lnTo>
                  <a:pt x="17642" y="4745"/>
                </a:lnTo>
                <a:lnTo>
                  <a:pt x="17350" y="5159"/>
                </a:lnTo>
                <a:lnTo>
                  <a:pt x="17228" y="5354"/>
                </a:lnTo>
                <a:lnTo>
                  <a:pt x="17131" y="5573"/>
                </a:lnTo>
                <a:lnTo>
                  <a:pt x="16766" y="5548"/>
                </a:lnTo>
                <a:lnTo>
                  <a:pt x="16912" y="5378"/>
                </a:lnTo>
                <a:lnTo>
                  <a:pt x="17058" y="5183"/>
                </a:lnTo>
                <a:lnTo>
                  <a:pt x="17325" y="4818"/>
                </a:lnTo>
                <a:lnTo>
                  <a:pt x="17471" y="4551"/>
                </a:lnTo>
                <a:lnTo>
                  <a:pt x="17569" y="4259"/>
                </a:lnTo>
                <a:lnTo>
                  <a:pt x="17739" y="3699"/>
                </a:lnTo>
                <a:lnTo>
                  <a:pt x="18031" y="3650"/>
                </a:lnTo>
                <a:close/>
                <a:moveTo>
                  <a:pt x="18007" y="4818"/>
                </a:moveTo>
                <a:lnTo>
                  <a:pt x="18007" y="5597"/>
                </a:lnTo>
                <a:lnTo>
                  <a:pt x="17544" y="5597"/>
                </a:lnTo>
                <a:lnTo>
                  <a:pt x="17642" y="5378"/>
                </a:lnTo>
                <a:lnTo>
                  <a:pt x="17812" y="5110"/>
                </a:lnTo>
                <a:lnTo>
                  <a:pt x="18007" y="4818"/>
                </a:lnTo>
                <a:close/>
                <a:moveTo>
                  <a:pt x="560" y="5913"/>
                </a:moveTo>
                <a:lnTo>
                  <a:pt x="537" y="5960"/>
                </a:lnTo>
                <a:lnTo>
                  <a:pt x="537" y="5960"/>
                </a:lnTo>
                <a:lnTo>
                  <a:pt x="536" y="5938"/>
                </a:lnTo>
                <a:lnTo>
                  <a:pt x="560" y="5913"/>
                </a:lnTo>
                <a:close/>
                <a:moveTo>
                  <a:pt x="4673" y="6692"/>
                </a:moveTo>
                <a:lnTo>
                  <a:pt x="4600" y="6716"/>
                </a:lnTo>
                <a:lnTo>
                  <a:pt x="4527" y="6765"/>
                </a:lnTo>
                <a:lnTo>
                  <a:pt x="4405" y="6838"/>
                </a:lnTo>
                <a:lnTo>
                  <a:pt x="4283" y="6911"/>
                </a:lnTo>
                <a:lnTo>
                  <a:pt x="4089" y="6984"/>
                </a:lnTo>
                <a:lnTo>
                  <a:pt x="4016" y="7008"/>
                </a:lnTo>
                <a:lnTo>
                  <a:pt x="4016" y="6935"/>
                </a:lnTo>
                <a:lnTo>
                  <a:pt x="3991" y="6862"/>
                </a:lnTo>
                <a:lnTo>
                  <a:pt x="3967" y="6789"/>
                </a:lnTo>
                <a:lnTo>
                  <a:pt x="3918" y="6741"/>
                </a:lnTo>
                <a:lnTo>
                  <a:pt x="3870" y="6716"/>
                </a:lnTo>
                <a:lnTo>
                  <a:pt x="3797" y="6716"/>
                </a:lnTo>
                <a:lnTo>
                  <a:pt x="3724" y="6741"/>
                </a:lnTo>
                <a:lnTo>
                  <a:pt x="3675" y="6789"/>
                </a:lnTo>
                <a:lnTo>
                  <a:pt x="3578" y="6887"/>
                </a:lnTo>
                <a:lnTo>
                  <a:pt x="3456" y="6984"/>
                </a:lnTo>
                <a:lnTo>
                  <a:pt x="3213" y="7130"/>
                </a:lnTo>
                <a:lnTo>
                  <a:pt x="3042" y="7227"/>
                </a:lnTo>
                <a:lnTo>
                  <a:pt x="2848" y="7252"/>
                </a:lnTo>
                <a:lnTo>
                  <a:pt x="2799" y="7252"/>
                </a:lnTo>
                <a:lnTo>
                  <a:pt x="2799" y="7227"/>
                </a:lnTo>
                <a:lnTo>
                  <a:pt x="2799" y="7106"/>
                </a:lnTo>
                <a:lnTo>
                  <a:pt x="2848" y="6984"/>
                </a:lnTo>
                <a:lnTo>
                  <a:pt x="2896" y="6887"/>
                </a:lnTo>
                <a:lnTo>
                  <a:pt x="2896" y="6838"/>
                </a:lnTo>
                <a:lnTo>
                  <a:pt x="2872" y="6789"/>
                </a:lnTo>
                <a:lnTo>
                  <a:pt x="2823" y="6741"/>
                </a:lnTo>
                <a:lnTo>
                  <a:pt x="2775" y="6741"/>
                </a:lnTo>
                <a:lnTo>
                  <a:pt x="2702" y="6765"/>
                </a:lnTo>
                <a:lnTo>
                  <a:pt x="2629" y="6789"/>
                </a:lnTo>
                <a:lnTo>
                  <a:pt x="2531" y="6887"/>
                </a:lnTo>
                <a:lnTo>
                  <a:pt x="2458" y="7008"/>
                </a:lnTo>
                <a:lnTo>
                  <a:pt x="2434" y="7130"/>
                </a:lnTo>
                <a:lnTo>
                  <a:pt x="2434" y="7276"/>
                </a:lnTo>
                <a:lnTo>
                  <a:pt x="2483" y="7422"/>
                </a:lnTo>
                <a:lnTo>
                  <a:pt x="2556" y="7519"/>
                </a:lnTo>
                <a:lnTo>
                  <a:pt x="2677" y="7617"/>
                </a:lnTo>
                <a:lnTo>
                  <a:pt x="2799" y="7641"/>
                </a:lnTo>
                <a:lnTo>
                  <a:pt x="2921" y="7665"/>
                </a:lnTo>
                <a:lnTo>
                  <a:pt x="3042" y="7641"/>
                </a:lnTo>
                <a:lnTo>
                  <a:pt x="3188" y="7617"/>
                </a:lnTo>
                <a:lnTo>
                  <a:pt x="3432" y="7495"/>
                </a:lnTo>
                <a:lnTo>
                  <a:pt x="3675" y="7349"/>
                </a:lnTo>
                <a:lnTo>
                  <a:pt x="3748" y="7373"/>
                </a:lnTo>
                <a:lnTo>
                  <a:pt x="3845" y="7398"/>
                </a:lnTo>
                <a:lnTo>
                  <a:pt x="4040" y="7398"/>
                </a:lnTo>
                <a:lnTo>
                  <a:pt x="4259" y="7349"/>
                </a:lnTo>
                <a:lnTo>
                  <a:pt x="4478" y="7276"/>
                </a:lnTo>
                <a:lnTo>
                  <a:pt x="4551" y="7373"/>
                </a:lnTo>
                <a:lnTo>
                  <a:pt x="4673" y="7446"/>
                </a:lnTo>
                <a:lnTo>
                  <a:pt x="4819" y="7495"/>
                </a:lnTo>
                <a:lnTo>
                  <a:pt x="4989" y="7519"/>
                </a:lnTo>
                <a:lnTo>
                  <a:pt x="5159" y="7519"/>
                </a:lnTo>
                <a:lnTo>
                  <a:pt x="5354" y="7495"/>
                </a:lnTo>
                <a:lnTo>
                  <a:pt x="5524" y="7446"/>
                </a:lnTo>
                <a:lnTo>
                  <a:pt x="5695" y="7373"/>
                </a:lnTo>
                <a:lnTo>
                  <a:pt x="5792" y="7446"/>
                </a:lnTo>
                <a:lnTo>
                  <a:pt x="5914" y="7495"/>
                </a:lnTo>
                <a:lnTo>
                  <a:pt x="6060" y="7519"/>
                </a:lnTo>
                <a:lnTo>
                  <a:pt x="6230" y="7519"/>
                </a:lnTo>
                <a:lnTo>
                  <a:pt x="6400" y="7495"/>
                </a:lnTo>
                <a:lnTo>
                  <a:pt x="6571" y="7422"/>
                </a:lnTo>
                <a:lnTo>
                  <a:pt x="6741" y="7373"/>
                </a:lnTo>
                <a:lnTo>
                  <a:pt x="6911" y="7276"/>
                </a:lnTo>
                <a:lnTo>
                  <a:pt x="7009" y="7373"/>
                </a:lnTo>
                <a:lnTo>
                  <a:pt x="7106" y="7422"/>
                </a:lnTo>
                <a:lnTo>
                  <a:pt x="7252" y="7446"/>
                </a:lnTo>
                <a:lnTo>
                  <a:pt x="7544" y="7446"/>
                </a:lnTo>
                <a:lnTo>
                  <a:pt x="7690" y="7398"/>
                </a:lnTo>
                <a:lnTo>
                  <a:pt x="7982" y="7300"/>
                </a:lnTo>
                <a:lnTo>
                  <a:pt x="8055" y="7398"/>
                </a:lnTo>
                <a:lnTo>
                  <a:pt x="8152" y="7471"/>
                </a:lnTo>
                <a:lnTo>
                  <a:pt x="8249" y="7519"/>
                </a:lnTo>
                <a:lnTo>
                  <a:pt x="8347" y="7544"/>
                </a:lnTo>
                <a:lnTo>
                  <a:pt x="8468" y="7519"/>
                </a:lnTo>
                <a:lnTo>
                  <a:pt x="8566" y="7471"/>
                </a:lnTo>
                <a:lnTo>
                  <a:pt x="8687" y="7422"/>
                </a:lnTo>
                <a:lnTo>
                  <a:pt x="8785" y="7325"/>
                </a:lnTo>
                <a:lnTo>
                  <a:pt x="8906" y="7373"/>
                </a:lnTo>
                <a:lnTo>
                  <a:pt x="9077" y="7422"/>
                </a:lnTo>
                <a:lnTo>
                  <a:pt x="9223" y="7446"/>
                </a:lnTo>
                <a:lnTo>
                  <a:pt x="9369" y="7471"/>
                </a:lnTo>
                <a:lnTo>
                  <a:pt x="9539" y="7446"/>
                </a:lnTo>
                <a:lnTo>
                  <a:pt x="9685" y="7422"/>
                </a:lnTo>
                <a:lnTo>
                  <a:pt x="9807" y="7373"/>
                </a:lnTo>
                <a:lnTo>
                  <a:pt x="9928" y="7276"/>
                </a:lnTo>
                <a:lnTo>
                  <a:pt x="9977" y="7227"/>
                </a:lnTo>
                <a:lnTo>
                  <a:pt x="9977" y="7154"/>
                </a:lnTo>
                <a:lnTo>
                  <a:pt x="9928" y="7081"/>
                </a:lnTo>
                <a:lnTo>
                  <a:pt x="9880" y="7033"/>
                </a:lnTo>
                <a:lnTo>
                  <a:pt x="9734" y="7008"/>
                </a:lnTo>
                <a:lnTo>
                  <a:pt x="9101" y="7008"/>
                </a:lnTo>
                <a:lnTo>
                  <a:pt x="8979" y="6960"/>
                </a:lnTo>
                <a:lnTo>
                  <a:pt x="8858" y="6887"/>
                </a:lnTo>
                <a:lnTo>
                  <a:pt x="8785" y="6838"/>
                </a:lnTo>
                <a:lnTo>
                  <a:pt x="8687" y="6814"/>
                </a:lnTo>
                <a:lnTo>
                  <a:pt x="8590" y="6862"/>
                </a:lnTo>
                <a:lnTo>
                  <a:pt x="8541" y="6935"/>
                </a:lnTo>
                <a:lnTo>
                  <a:pt x="8493" y="7008"/>
                </a:lnTo>
                <a:lnTo>
                  <a:pt x="8468" y="7033"/>
                </a:lnTo>
                <a:lnTo>
                  <a:pt x="8395" y="7033"/>
                </a:lnTo>
                <a:lnTo>
                  <a:pt x="8322" y="6984"/>
                </a:lnTo>
                <a:lnTo>
                  <a:pt x="8274" y="6887"/>
                </a:lnTo>
                <a:lnTo>
                  <a:pt x="8201" y="6789"/>
                </a:lnTo>
                <a:lnTo>
                  <a:pt x="8152" y="6765"/>
                </a:lnTo>
                <a:lnTo>
                  <a:pt x="8055" y="6765"/>
                </a:lnTo>
                <a:lnTo>
                  <a:pt x="8006" y="6789"/>
                </a:lnTo>
                <a:lnTo>
                  <a:pt x="7836" y="6887"/>
                </a:lnTo>
                <a:lnTo>
                  <a:pt x="7568" y="7008"/>
                </a:lnTo>
                <a:lnTo>
                  <a:pt x="7447" y="7033"/>
                </a:lnTo>
                <a:lnTo>
                  <a:pt x="7349" y="7033"/>
                </a:lnTo>
                <a:lnTo>
                  <a:pt x="7301" y="7008"/>
                </a:lnTo>
                <a:lnTo>
                  <a:pt x="7276" y="6984"/>
                </a:lnTo>
                <a:lnTo>
                  <a:pt x="7252" y="6960"/>
                </a:lnTo>
                <a:lnTo>
                  <a:pt x="7252" y="6911"/>
                </a:lnTo>
                <a:lnTo>
                  <a:pt x="7228" y="6838"/>
                </a:lnTo>
                <a:lnTo>
                  <a:pt x="7203" y="6765"/>
                </a:lnTo>
                <a:lnTo>
                  <a:pt x="7155" y="6741"/>
                </a:lnTo>
                <a:lnTo>
                  <a:pt x="7106" y="6716"/>
                </a:lnTo>
                <a:lnTo>
                  <a:pt x="6960" y="6716"/>
                </a:lnTo>
                <a:lnTo>
                  <a:pt x="6887" y="6741"/>
                </a:lnTo>
                <a:lnTo>
                  <a:pt x="6838" y="6814"/>
                </a:lnTo>
                <a:lnTo>
                  <a:pt x="6790" y="6862"/>
                </a:lnTo>
                <a:lnTo>
                  <a:pt x="6668" y="6935"/>
                </a:lnTo>
                <a:lnTo>
                  <a:pt x="6522" y="7008"/>
                </a:lnTo>
                <a:lnTo>
                  <a:pt x="6376" y="7057"/>
                </a:lnTo>
                <a:lnTo>
                  <a:pt x="6254" y="7106"/>
                </a:lnTo>
                <a:lnTo>
                  <a:pt x="6133" y="7106"/>
                </a:lnTo>
                <a:lnTo>
                  <a:pt x="6108" y="7081"/>
                </a:lnTo>
                <a:lnTo>
                  <a:pt x="6084" y="7057"/>
                </a:lnTo>
                <a:lnTo>
                  <a:pt x="6060" y="7033"/>
                </a:lnTo>
                <a:lnTo>
                  <a:pt x="6084" y="6960"/>
                </a:lnTo>
                <a:lnTo>
                  <a:pt x="6084" y="6887"/>
                </a:lnTo>
                <a:lnTo>
                  <a:pt x="6060" y="6814"/>
                </a:lnTo>
                <a:lnTo>
                  <a:pt x="6011" y="6741"/>
                </a:lnTo>
                <a:lnTo>
                  <a:pt x="5938" y="6716"/>
                </a:lnTo>
                <a:lnTo>
                  <a:pt x="5865" y="6692"/>
                </a:lnTo>
                <a:lnTo>
                  <a:pt x="5792" y="6692"/>
                </a:lnTo>
                <a:lnTo>
                  <a:pt x="5719" y="6741"/>
                </a:lnTo>
                <a:lnTo>
                  <a:pt x="5670" y="6789"/>
                </a:lnTo>
                <a:lnTo>
                  <a:pt x="5597" y="6911"/>
                </a:lnTo>
                <a:lnTo>
                  <a:pt x="5500" y="6984"/>
                </a:lnTo>
                <a:lnTo>
                  <a:pt x="5403" y="7057"/>
                </a:lnTo>
                <a:lnTo>
                  <a:pt x="5281" y="7106"/>
                </a:lnTo>
                <a:lnTo>
                  <a:pt x="5038" y="7106"/>
                </a:lnTo>
                <a:lnTo>
                  <a:pt x="4892" y="7081"/>
                </a:lnTo>
                <a:lnTo>
                  <a:pt x="4867" y="7057"/>
                </a:lnTo>
                <a:lnTo>
                  <a:pt x="4867" y="7008"/>
                </a:lnTo>
                <a:lnTo>
                  <a:pt x="4892" y="6935"/>
                </a:lnTo>
                <a:lnTo>
                  <a:pt x="4867" y="6862"/>
                </a:lnTo>
                <a:lnTo>
                  <a:pt x="4843" y="6789"/>
                </a:lnTo>
                <a:lnTo>
                  <a:pt x="4794" y="6741"/>
                </a:lnTo>
                <a:lnTo>
                  <a:pt x="4746" y="6716"/>
                </a:lnTo>
                <a:lnTo>
                  <a:pt x="4673" y="6692"/>
                </a:lnTo>
                <a:close/>
                <a:moveTo>
                  <a:pt x="14649" y="7690"/>
                </a:moveTo>
                <a:lnTo>
                  <a:pt x="14941" y="7714"/>
                </a:lnTo>
                <a:lnTo>
                  <a:pt x="15233" y="7763"/>
                </a:lnTo>
                <a:lnTo>
                  <a:pt x="15501" y="7860"/>
                </a:lnTo>
                <a:lnTo>
                  <a:pt x="15598" y="7909"/>
                </a:lnTo>
                <a:lnTo>
                  <a:pt x="15695" y="8006"/>
                </a:lnTo>
                <a:lnTo>
                  <a:pt x="15768" y="8103"/>
                </a:lnTo>
                <a:lnTo>
                  <a:pt x="15817" y="8225"/>
                </a:lnTo>
                <a:lnTo>
                  <a:pt x="15865" y="8347"/>
                </a:lnTo>
                <a:lnTo>
                  <a:pt x="15865" y="8468"/>
                </a:lnTo>
                <a:lnTo>
                  <a:pt x="15841" y="8590"/>
                </a:lnTo>
                <a:lnTo>
                  <a:pt x="15792" y="8712"/>
                </a:lnTo>
                <a:lnTo>
                  <a:pt x="15719" y="8785"/>
                </a:lnTo>
                <a:lnTo>
                  <a:pt x="15622" y="8858"/>
                </a:lnTo>
                <a:lnTo>
                  <a:pt x="15428" y="8955"/>
                </a:lnTo>
                <a:lnTo>
                  <a:pt x="15209" y="9004"/>
                </a:lnTo>
                <a:lnTo>
                  <a:pt x="14990" y="9052"/>
                </a:lnTo>
                <a:lnTo>
                  <a:pt x="14600" y="9077"/>
                </a:lnTo>
                <a:lnTo>
                  <a:pt x="14406" y="9077"/>
                </a:lnTo>
                <a:lnTo>
                  <a:pt x="14211" y="9028"/>
                </a:lnTo>
                <a:lnTo>
                  <a:pt x="14041" y="8979"/>
                </a:lnTo>
                <a:lnTo>
                  <a:pt x="13870" y="8882"/>
                </a:lnTo>
                <a:lnTo>
                  <a:pt x="13822" y="8809"/>
                </a:lnTo>
                <a:lnTo>
                  <a:pt x="13773" y="8736"/>
                </a:lnTo>
                <a:lnTo>
                  <a:pt x="13724" y="8639"/>
                </a:lnTo>
                <a:lnTo>
                  <a:pt x="13700" y="8541"/>
                </a:lnTo>
                <a:lnTo>
                  <a:pt x="13651" y="8347"/>
                </a:lnTo>
                <a:lnTo>
                  <a:pt x="13651" y="8128"/>
                </a:lnTo>
                <a:lnTo>
                  <a:pt x="13676" y="8006"/>
                </a:lnTo>
                <a:lnTo>
                  <a:pt x="13700" y="7909"/>
                </a:lnTo>
                <a:lnTo>
                  <a:pt x="13749" y="7811"/>
                </a:lnTo>
                <a:lnTo>
                  <a:pt x="13822" y="7738"/>
                </a:lnTo>
                <a:lnTo>
                  <a:pt x="13870" y="7714"/>
                </a:lnTo>
                <a:lnTo>
                  <a:pt x="14381" y="7714"/>
                </a:lnTo>
                <a:lnTo>
                  <a:pt x="14649" y="7690"/>
                </a:lnTo>
                <a:close/>
                <a:moveTo>
                  <a:pt x="5451" y="8493"/>
                </a:moveTo>
                <a:lnTo>
                  <a:pt x="5403" y="8517"/>
                </a:lnTo>
                <a:lnTo>
                  <a:pt x="5354" y="8541"/>
                </a:lnTo>
                <a:lnTo>
                  <a:pt x="5232" y="8663"/>
                </a:lnTo>
                <a:lnTo>
                  <a:pt x="5062" y="8785"/>
                </a:lnTo>
                <a:lnTo>
                  <a:pt x="4965" y="8833"/>
                </a:lnTo>
                <a:lnTo>
                  <a:pt x="4892" y="8858"/>
                </a:lnTo>
                <a:lnTo>
                  <a:pt x="4843" y="8833"/>
                </a:lnTo>
                <a:lnTo>
                  <a:pt x="4843" y="8760"/>
                </a:lnTo>
                <a:lnTo>
                  <a:pt x="4819" y="8687"/>
                </a:lnTo>
                <a:lnTo>
                  <a:pt x="4794" y="8639"/>
                </a:lnTo>
                <a:lnTo>
                  <a:pt x="4746" y="8590"/>
                </a:lnTo>
                <a:lnTo>
                  <a:pt x="4697" y="8566"/>
                </a:lnTo>
                <a:lnTo>
                  <a:pt x="4600" y="8566"/>
                </a:lnTo>
                <a:lnTo>
                  <a:pt x="4527" y="8590"/>
                </a:lnTo>
                <a:lnTo>
                  <a:pt x="4478" y="8614"/>
                </a:lnTo>
                <a:lnTo>
                  <a:pt x="4332" y="8712"/>
                </a:lnTo>
                <a:lnTo>
                  <a:pt x="4162" y="8785"/>
                </a:lnTo>
                <a:lnTo>
                  <a:pt x="4064" y="8809"/>
                </a:lnTo>
                <a:lnTo>
                  <a:pt x="3967" y="8809"/>
                </a:lnTo>
                <a:lnTo>
                  <a:pt x="3894" y="8785"/>
                </a:lnTo>
                <a:lnTo>
                  <a:pt x="3845" y="8712"/>
                </a:lnTo>
                <a:lnTo>
                  <a:pt x="3797" y="8614"/>
                </a:lnTo>
                <a:lnTo>
                  <a:pt x="3724" y="8566"/>
                </a:lnTo>
                <a:lnTo>
                  <a:pt x="3651" y="8566"/>
                </a:lnTo>
                <a:lnTo>
                  <a:pt x="3553" y="8590"/>
                </a:lnTo>
                <a:lnTo>
                  <a:pt x="3359" y="8687"/>
                </a:lnTo>
                <a:lnTo>
                  <a:pt x="3140" y="8736"/>
                </a:lnTo>
                <a:lnTo>
                  <a:pt x="2896" y="8809"/>
                </a:lnTo>
                <a:lnTo>
                  <a:pt x="2775" y="8809"/>
                </a:lnTo>
                <a:lnTo>
                  <a:pt x="2799" y="8663"/>
                </a:lnTo>
                <a:lnTo>
                  <a:pt x="2799" y="8639"/>
                </a:lnTo>
                <a:lnTo>
                  <a:pt x="2775" y="8639"/>
                </a:lnTo>
                <a:lnTo>
                  <a:pt x="2677" y="8663"/>
                </a:lnTo>
                <a:lnTo>
                  <a:pt x="2604" y="8736"/>
                </a:lnTo>
                <a:lnTo>
                  <a:pt x="2556" y="8809"/>
                </a:lnTo>
                <a:lnTo>
                  <a:pt x="2507" y="8882"/>
                </a:lnTo>
                <a:lnTo>
                  <a:pt x="2483" y="8955"/>
                </a:lnTo>
                <a:lnTo>
                  <a:pt x="2507" y="9028"/>
                </a:lnTo>
                <a:lnTo>
                  <a:pt x="2556" y="9101"/>
                </a:lnTo>
                <a:lnTo>
                  <a:pt x="2653" y="9150"/>
                </a:lnTo>
                <a:lnTo>
                  <a:pt x="2750" y="9174"/>
                </a:lnTo>
                <a:lnTo>
                  <a:pt x="2872" y="9198"/>
                </a:lnTo>
                <a:lnTo>
                  <a:pt x="3115" y="9174"/>
                </a:lnTo>
                <a:lnTo>
                  <a:pt x="3359" y="9125"/>
                </a:lnTo>
                <a:lnTo>
                  <a:pt x="3578" y="9028"/>
                </a:lnTo>
                <a:lnTo>
                  <a:pt x="3675" y="9101"/>
                </a:lnTo>
                <a:lnTo>
                  <a:pt x="3772" y="9174"/>
                </a:lnTo>
                <a:lnTo>
                  <a:pt x="3894" y="9198"/>
                </a:lnTo>
                <a:lnTo>
                  <a:pt x="3991" y="9223"/>
                </a:lnTo>
                <a:lnTo>
                  <a:pt x="4113" y="9198"/>
                </a:lnTo>
                <a:lnTo>
                  <a:pt x="4235" y="9174"/>
                </a:lnTo>
                <a:lnTo>
                  <a:pt x="4502" y="9077"/>
                </a:lnTo>
                <a:lnTo>
                  <a:pt x="4575" y="9174"/>
                </a:lnTo>
                <a:lnTo>
                  <a:pt x="4673" y="9247"/>
                </a:lnTo>
                <a:lnTo>
                  <a:pt x="4770" y="9271"/>
                </a:lnTo>
                <a:lnTo>
                  <a:pt x="4916" y="9271"/>
                </a:lnTo>
                <a:lnTo>
                  <a:pt x="5038" y="9247"/>
                </a:lnTo>
                <a:lnTo>
                  <a:pt x="5184" y="9174"/>
                </a:lnTo>
                <a:lnTo>
                  <a:pt x="5305" y="9101"/>
                </a:lnTo>
                <a:lnTo>
                  <a:pt x="5427" y="9028"/>
                </a:lnTo>
                <a:lnTo>
                  <a:pt x="5524" y="9125"/>
                </a:lnTo>
                <a:lnTo>
                  <a:pt x="5646" y="9198"/>
                </a:lnTo>
                <a:lnTo>
                  <a:pt x="5768" y="9223"/>
                </a:lnTo>
                <a:lnTo>
                  <a:pt x="5914" y="9247"/>
                </a:lnTo>
                <a:lnTo>
                  <a:pt x="6060" y="9247"/>
                </a:lnTo>
                <a:lnTo>
                  <a:pt x="6181" y="9223"/>
                </a:lnTo>
                <a:lnTo>
                  <a:pt x="6327" y="9174"/>
                </a:lnTo>
                <a:lnTo>
                  <a:pt x="6473" y="9125"/>
                </a:lnTo>
                <a:lnTo>
                  <a:pt x="6546" y="9198"/>
                </a:lnTo>
                <a:lnTo>
                  <a:pt x="6644" y="9247"/>
                </a:lnTo>
                <a:lnTo>
                  <a:pt x="6741" y="9271"/>
                </a:lnTo>
                <a:lnTo>
                  <a:pt x="6838" y="9296"/>
                </a:lnTo>
                <a:lnTo>
                  <a:pt x="6960" y="9271"/>
                </a:lnTo>
                <a:lnTo>
                  <a:pt x="7057" y="9247"/>
                </a:lnTo>
                <a:lnTo>
                  <a:pt x="7155" y="9223"/>
                </a:lnTo>
                <a:lnTo>
                  <a:pt x="7252" y="9150"/>
                </a:lnTo>
                <a:lnTo>
                  <a:pt x="7325" y="9174"/>
                </a:lnTo>
                <a:lnTo>
                  <a:pt x="7398" y="9150"/>
                </a:lnTo>
                <a:lnTo>
                  <a:pt x="7447" y="9125"/>
                </a:lnTo>
                <a:lnTo>
                  <a:pt x="7471" y="9077"/>
                </a:lnTo>
                <a:lnTo>
                  <a:pt x="7520" y="9028"/>
                </a:lnTo>
                <a:lnTo>
                  <a:pt x="7520" y="8979"/>
                </a:lnTo>
                <a:lnTo>
                  <a:pt x="7495" y="8906"/>
                </a:lnTo>
                <a:lnTo>
                  <a:pt x="7471" y="8833"/>
                </a:lnTo>
                <a:lnTo>
                  <a:pt x="7398" y="8760"/>
                </a:lnTo>
                <a:lnTo>
                  <a:pt x="7325" y="8712"/>
                </a:lnTo>
                <a:lnTo>
                  <a:pt x="7179" y="8712"/>
                </a:lnTo>
                <a:lnTo>
                  <a:pt x="7106" y="8760"/>
                </a:lnTo>
                <a:lnTo>
                  <a:pt x="7009" y="8858"/>
                </a:lnTo>
                <a:lnTo>
                  <a:pt x="6960" y="8882"/>
                </a:lnTo>
                <a:lnTo>
                  <a:pt x="6911" y="8882"/>
                </a:lnTo>
                <a:lnTo>
                  <a:pt x="6814" y="8858"/>
                </a:lnTo>
                <a:lnTo>
                  <a:pt x="6692" y="8760"/>
                </a:lnTo>
                <a:lnTo>
                  <a:pt x="6619" y="8687"/>
                </a:lnTo>
                <a:lnTo>
                  <a:pt x="6546" y="8663"/>
                </a:lnTo>
                <a:lnTo>
                  <a:pt x="6473" y="8663"/>
                </a:lnTo>
                <a:lnTo>
                  <a:pt x="6376" y="8712"/>
                </a:lnTo>
                <a:lnTo>
                  <a:pt x="6303" y="8760"/>
                </a:lnTo>
                <a:lnTo>
                  <a:pt x="6206" y="8809"/>
                </a:lnTo>
                <a:lnTo>
                  <a:pt x="6084" y="8858"/>
                </a:lnTo>
                <a:lnTo>
                  <a:pt x="5889" y="8858"/>
                </a:lnTo>
                <a:lnTo>
                  <a:pt x="5792" y="8809"/>
                </a:lnTo>
                <a:lnTo>
                  <a:pt x="5743" y="8736"/>
                </a:lnTo>
                <a:lnTo>
                  <a:pt x="5695" y="8639"/>
                </a:lnTo>
                <a:lnTo>
                  <a:pt x="5670" y="8590"/>
                </a:lnTo>
                <a:lnTo>
                  <a:pt x="5646" y="8541"/>
                </a:lnTo>
                <a:lnTo>
                  <a:pt x="5549" y="8493"/>
                </a:lnTo>
                <a:close/>
                <a:moveTo>
                  <a:pt x="13943" y="7276"/>
                </a:moveTo>
                <a:lnTo>
                  <a:pt x="13773" y="7325"/>
                </a:lnTo>
                <a:lnTo>
                  <a:pt x="13603" y="7373"/>
                </a:lnTo>
                <a:lnTo>
                  <a:pt x="13578" y="7398"/>
                </a:lnTo>
                <a:lnTo>
                  <a:pt x="13554" y="7422"/>
                </a:lnTo>
                <a:lnTo>
                  <a:pt x="13432" y="7544"/>
                </a:lnTo>
                <a:lnTo>
                  <a:pt x="13359" y="7714"/>
                </a:lnTo>
                <a:lnTo>
                  <a:pt x="13286" y="7884"/>
                </a:lnTo>
                <a:lnTo>
                  <a:pt x="13262" y="8079"/>
                </a:lnTo>
                <a:lnTo>
                  <a:pt x="13262" y="8298"/>
                </a:lnTo>
                <a:lnTo>
                  <a:pt x="13262" y="8493"/>
                </a:lnTo>
                <a:lnTo>
                  <a:pt x="13286" y="8663"/>
                </a:lnTo>
                <a:lnTo>
                  <a:pt x="13311" y="8809"/>
                </a:lnTo>
                <a:lnTo>
                  <a:pt x="13359" y="8955"/>
                </a:lnTo>
                <a:lnTo>
                  <a:pt x="13432" y="9077"/>
                </a:lnTo>
                <a:lnTo>
                  <a:pt x="13530" y="9174"/>
                </a:lnTo>
                <a:lnTo>
                  <a:pt x="13627" y="9247"/>
                </a:lnTo>
                <a:lnTo>
                  <a:pt x="13724" y="9320"/>
                </a:lnTo>
                <a:lnTo>
                  <a:pt x="13846" y="9393"/>
                </a:lnTo>
                <a:lnTo>
                  <a:pt x="14114" y="9466"/>
                </a:lnTo>
                <a:lnTo>
                  <a:pt x="14406" y="9490"/>
                </a:lnTo>
                <a:lnTo>
                  <a:pt x="14698" y="9515"/>
                </a:lnTo>
                <a:lnTo>
                  <a:pt x="14965" y="9490"/>
                </a:lnTo>
                <a:lnTo>
                  <a:pt x="15233" y="9442"/>
                </a:lnTo>
                <a:lnTo>
                  <a:pt x="15501" y="9369"/>
                </a:lnTo>
                <a:lnTo>
                  <a:pt x="15744" y="9247"/>
                </a:lnTo>
                <a:lnTo>
                  <a:pt x="15938" y="9101"/>
                </a:lnTo>
                <a:lnTo>
                  <a:pt x="16036" y="9004"/>
                </a:lnTo>
                <a:lnTo>
                  <a:pt x="16109" y="8906"/>
                </a:lnTo>
                <a:lnTo>
                  <a:pt x="16157" y="8809"/>
                </a:lnTo>
                <a:lnTo>
                  <a:pt x="16206" y="8687"/>
                </a:lnTo>
                <a:lnTo>
                  <a:pt x="16230" y="8566"/>
                </a:lnTo>
                <a:lnTo>
                  <a:pt x="16230" y="8444"/>
                </a:lnTo>
                <a:lnTo>
                  <a:pt x="16230" y="8322"/>
                </a:lnTo>
                <a:lnTo>
                  <a:pt x="16206" y="8176"/>
                </a:lnTo>
                <a:lnTo>
                  <a:pt x="16157" y="8030"/>
                </a:lnTo>
                <a:lnTo>
                  <a:pt x="16109" y="7909"/>
                </a:lnTo>
                <a:lnTo>
                  <a:pt x="16011" y="7763"/>
                </a:lnTo>
                <a:lnTo>
                  <a:pt x="15890" y="7665"/>
                </a:lnTo>
                <a:lnTo>
                  <a:pt x="15768" y="7568"/>
                </a:lnTo>
                <a:lnTo>
                  <a:pt x="15622" y="7495"/>
                </a:lnTo>
                <a:lnTo>
                  <a:pt x="15476" y="7422"/>
                </a:lnTo>
                <a:lnTo>
                  <a:pt x="15330" y="7398"/>
                </a:lnTo>
                <a:lnTo>
                  <a:pt x="15014" y="7325"/>
                </a:lnTo>
                <a:lnTo>
                  <a:pt x="14673" y="7300"/>
                </a:lnTo>
                <a:lnTo>
                  <a:pt x="14308" y="7276"/>
                </a:lnTo>
                <a:close/>
                <a:moveTo>
                  <a:pt x="15038" y="5889"/>
                </a:moveTo>
                <a:lnTo>
                  <a:pt x="15549" y="5913"/>
                </a:lnTo>
                <a:lnTo>
                  <a:pt x="16084" y="5962"/>
                </a:lnTo>
                <a:lnTo>
                  <a:pt x="16620" y="6011"/>
                </a:lnTo>
                <a:lnTo>
                  <a:pt x="17131" y="6059"/>
                </a:lnTo>
                <a:lnTo>
                  <a:pt x="17179" y="6084"/>
                </a:lnTo>
                <a:lnTo>
                  <a:pt x="17301" y="6084"/>
                </a:lnTo>
                <a:lnTo>
                  <a:pt x="17350" y="6059"/>
                </a:lnTo>
                <a:lnTo>
                  <a:pt x="18031" y="6059"/>
                </a:lnTo>
                <a:lnTo>
                  <a:pt x="18080" y="7130"/>
                </a:lnTo>
                <a:lnTo>
                  <a:pt x="18080" y="7665"/>
                </a:lnTo>
                <a:lnTo>
                  <a:pt x="18055" y="8201"/>
                </a:lnTo>
                <a:lnTo>
                  <a:pt x="17958" y="9369"/>
                </a:lnTo>
                <a:lnTo>
                  <a:pt x="17885" y="9928"/>
                </a:lnTo>
                <a:lnTo>
                  <a:pt x="17788" y="10512"/>
                </a:lnTo>
                <a:lnTo>
                  <a:pt x="17715" y="10780"/>
                </a:lnTo>
                <a:lnTo>
                  <a:pt x="17617" y="11047"/>
                </a:lnTo>
                <a:lnTo>
                  <a:pt x="17496" y="11291"/>
                </a:lnTo>
                <a:lnTo>
                  <a:pt x="17350" y="11534"/>
                </a:lnTo>
                <a:lnTo>
                  <a:pt x="17204" y="11680"/>
                </a:lnTo>
                <a:lnTo>
                  <a:pt x="17058" y="11826"/>
                </a:lnTo>
                <a:lnTo>
                  <a:pt x="16912" y="11923"/>
                </a:lnTo>
                <a:lnTo>
                  <a:pt x="16741" y="12021"/>
                </a:lnTo>
                <a:lnTo>
                  <a:pt x="16644" y="11996"/>
                </a:lnTo>
                <a:lnTo>
                  <a:pt x="16547" y="12021"/>
                </a:lnTo>
                <a:lnTo>
                  <a:pt x="16352" y="12069"/>
                </a:lnTo>
                <a:lnTo>
                  <a:pt x="16133" y="12118"/>
                </a:lnTo>
                <a:lnTo>
                  <a:pt x="15914" y="12142"/>
                </a:lnTo>
                <a:lnTo>
                  <a:pt x="15282" y="12142"/>
                </a:lnTo>
                <a:lnTo>
                  <a:pt x="14844" y="12118"/>
                </a:lnTo>
                <a:lnTo>
                  <a:pt x="14333" y="12069"/>
                </a:lnTo>
                <a:lnTo>
                  <a:pt x="10366" y="12069"/>
                </a:lnTo>
                <a:lnTo>
                  <a:pt x="7982" y="12094"/>
                </a:lnTo>
                <a:lnTo>
                  <a:pt x="5695" y="12069"/>
                </a:lnTo>
                <a:lnTo>
                  <a:pt x="2896" y="12069"/>
                </a:lnTo>
                <a:lnTo>
                  <a:pt x="2337" y="12045"/>
                </a:lnTo>
                <a:lnTo>
                  <a:pt x="2069" y="11996"/>
                </a:lnTo>
                <a:lnTo>
                  <a:pt x="1801" y="11948"/>
                </a:lnTo>
                <a:lnTo>
                  <a:pt x="1558" y="11875"/>
                </a:lnTo>
                <a:lnTo>
                  <a:pt x="1315" y="11753"/>
                </a:lnTo>
                <a:lnTo>
                  <a:pt x="1193" y="11656"/>
                </a:lnTo>
                <a:lnTo>
                  <a:pt x="1071" y="11558"/>
                </a:lnTo>
                <a:lnTo>
                  <a:pt x="974" y="11437"/>
                </a:lnTo>
                <a:lnTo>
                  <a:pt x="877" y="11315"/>
                </a:lnTo>
                <a:lnTo>
                  <a:pt x="755" y="11023"/>
                </a:lnTo>
                <a:lnTo>
                  <a:pt x="658" y="10707"/>
                </a:lnTo>
                <a:lnTo>
                  <a:pt x="682" y="10634"/>
                </a:lnTo>
                <a:lnTo>
                  <a:pt x="658" y="10536"/>
                </a:lnTo>
                <a:lnTo>
                  <a:pt x="609" y="10342"/>
                </a:lnTo>
                <a:lnTo>
                  <a:pt x="585" y="10123"/>
                </a:lnTo>
                <a:lnTo>
                  <a:pt x="560" y="9709"/>
                </a:lnTo>
                <a:lnTo>
                  <a:pt x="560" y="9296"/>
                </a:lnTo>
                <a:lnTo>
                  <a:pt x="585" y="8882"/>
                </a:lnTo>
                <a:lnTo>
                  <a:pt x="609" y="8395"/>
                </a:lnTo>
                <a:lnTo>
                  <a:pt x="609" y="7909"/>
                </a:lnTo>
                <a:lnTo>
                  <a:pt x="585" y="6960"/>
                </a:lnTo>
                <a:lnTo>
                  <a:pt x="537" y="5963"/>
                </a:lnTo>
                <a:lnTo>
                  <a:pt x="537" y="5963"/>
                </a:lnTo>
                <a:lnTo>
                  <a:pt x="560" y="5986"/>
                </a:lnTo>
                <a:lnTo>
                  <a:pt x="731" y="5962"/>
                </a:lnTo>
                <a:lnTo>
                  <a:pt x="1315" y="5913"/>
                </a:lnTo>
                <a:lnTo>
                  <a:pt x="3067" y="5913"/>
                </a:lnTo>
                <a:lnTo>
                  <a:pt x="4892" y="5962"/>
                </a:lnTo>
                <a:lnTo>
                  <a:pt x="6741" y="6011"/>
                </a:lnTo>
                <a:lnTo>
                  <a:pt x="7909" y="6035"/>
                </a:lnTo>
                <a:lnTo>
                  <a:pt x="9101" y="6035"/>
                </a:lnTo>
                <a:lnTo>
                  <a:pt x="10269" y="5986"/>
                </a:lnTo>
                <a:lnTo>
                  <a:pt x="11437" y="5938"/>
                </a:lnTo>
                <a:lnTo>
                  <a:pt x="12410" y="5913"/>
                </a:lnTo>
                <a:lnTo>
                  <a:pt x="12435" y="5938"/>
                </a:lnTo>
                <a:lnTo>
                  <a:pt x="12459" y="5962"/>
                </a:lnTo>
                <a:lnTo>
                  <a:pt x="12508" y="5986"/>
                </a:lnTo>
                <a:lnTo>
                  <a:pt x="12532" y="5986"/>
                </a:lnTo>
                <a:lnTo>
                  <a:pt x="12654" y="5913"/>
                </a:lnTo>
                <a:lnTo>
                  <a:pt x="13846" y="5889"/>
                </a:lnTo>
                <a:close/>
                <a:moveTo>
                  <a:pt x="5062" y="1"/>
                </a:moveTo>
                <a:lnTo>
                  <a:pt x="4210" y="25"/>
                </a:lnTo>
                <a:lnTo>
                  <a:pt x="3359" y="49"/>
                </a:lnTo>
                <a:lnTo>
                  <a:pt x="2507" y="98"/>
                </a:lnTo>
                <a:lnTo>
                  <a:pt x="2458" y="74"/>
                </a:lnTo>
                <a:lnTo>
                  <a:pt x="2118" y="49"/>
                </a:lnTo>
                <a:lnTo>
                  <a:pt x="1801" y="49"/>
                </a:lnTo>
                <a:lnTo>
                  <a:pt x="1534" y="122"/>
                </a:lnTo>
                <a:lnTo>
                  <a:pt x="1290" y="220"/>
                </a:lnTo>
                <a:lnTo>
                  <a:pt x="1071" y="366"/>
                </a:lnTo>
                <a:lnTo>
                  <a:pt x="852" y="536"/>
                </a:lnTo>
                <a:lnTo>
                  <a:pt x="682" y="731"/>
                </a:lnTo>
                <a:lnTo>
                  <a:pt x="536" y="974"/>
                </a:lnTo>
                <a:lnTo>
                  <a:pt x="414" y="1217"/>
                </a:lnTo>
                <a:lnTo>
                  <a:pt x="317" y="1485"/>
                </a:lnTo>
                <a:lnTo>
                  <a:pt x="220" y="1777"/>
                </a:lnTo>
                <a:lnTo>
                  <a:pt x="147" y="2069"/>
                </a:lnTo>
                <a:lnTo>
                  <a:pt x="98" y="2361"/>
                </a:lnTo>
                <a:lnTo>
                  <a:pt x="49" y="2653"/>
                </a:lnTo>
                <a:lnTo>
                  <a:pt x="25" y="3212"/>
                </a:lnTo>
                <a:lnTo>
                  <a:pt x="1" y="3991"/>
                </a:lnTo>
                <a:lnTo>
                  <a:pt x="1" y="4794"/>
                </a:lnTo>
                <a:lnTo>
                  <a:pt x="1" y="4818"/>
                </a:lnTo>
                <a:lnTo>
                  <a:pt x="1" y="4891"/>
                </a:lnTo>
                <a:lnTo>
                  <a:pt x="25" y="4940"/>
                </a:lnTo>
                <a:lnTo>
                  <a:pt x="49" y="6376"/>
                </a:lnTo>
                <a:lnTo>
                  <a:pt x="98" y="7544"/>
                </a:lnTo>
                <a:lnTo>
                  <a:pt x="98" y="8128"/>
                </a:lnTo>
                <a:lnTo>
                  <a:pt x="98" y="8712"/>
                </a:lnTo>
                <a:lnTo>
                  <a:pt x="49" y="9198"/>
                </a:lnTo>
                <a:lnTo>
                  <a:pt x="49" y="9709"/>
                </a:lnTo>
                <a:lnTo>
                  <a:pt x="74" y="10196"/>
                </a:lnTo>
                <a:lnTo>
                  <a:pt x="98" y="10439"/>
                </a:lnTo>
                <a:lnTo>
                  <a:pt x="171" y="10682"/>
                </a:lnTo>
                <a:lnTo>
                  <a:pt x="171" y="10707"/>
                </a:lnTo>
                <a:lnTo>
                  <a:pt x="220" y="10999"/>
                </a:lnTo>
                <a:lnTo>
                  <a:pt x="293" y="11291"/>
                </a:lnTo>
                <a:lnTo>
                  <a:pt x="414" y="11558"/>
                </a:lnTo>
                <a:lnTo>
                  <a:pt x="487" y="11704"/>
                </a:lnTo>
                <a:lnTo>
                  <a:pt x="585" y="11826"/>
                </a:lnTo>
                <a:lnTo>
                  <a:pt x="731" y="11972"/>
                </a:lnTo>
                <a:lnTo>
                  <a:pt x="877" y="12094"/>
                </a:lnTo>
                <a:lnTo>
                  <a:pt x="1023" y="12191"/>
                </a:lnTo>
                <a:lnTo>
                  <a:pt x="1193" y="12288"/>
                </a:lnTo>
                <a:lnTo>
                  <a:pt x="1363" y="12337"/>
                </a:lnTo>
                <a:lnTo>
                  <a:pt x="1558" y="12386"/>
                </a:lnTo>
                <a:lnTo>
                  <a:pt x="1947" y="12459"/>
                </a:lnTo>
                <a:lnTo>
                  <a:pt x="2580" y="12507"/>
                </a:lnTo>
                <a:lnTo>
                  <a:pt x="3237" y="12532"/>
                </a:lnTo>
                <a:lnTo>
                  <a:pt x="4527" y="12507"/>
                </a:lnTo>
                <a:lnTo>
                  <a:pt x="5865" y="12532"/>
                </a:lnTo>
                <a:lnTo>
                  <a:pt x="7203" y="12556"/>
                </a:lnTo>
                <a:lnTo>
                  <a:pt x="13773" y="12556"/>
                </a:lnTo>
                <a:lnTo>
                  <a:pt x="14381" y="12580"/>
                </a:lnTo>
                <a:lnTo>
                  <a:pt x="14990" y="12605"/>
                </a:lnTo>
                <a:lnTo>
                  <a:pt x="15330" y="12629"/>
                </a:lnTo>
                <a:lnTo>
                  <a:pt x="15671" y="12653"/>
                </a:lnTo>
                <a:lnTo>
                  <a:pt x="16036" y="12653"/>
                </a:lnTo>
                <a:lnTo>
                  <a:pt x="16206" y="12629"/>
                </a:lnTo>
                <a:lnTo>
                  <a:pt x="16376" y="12580"/>
                </a:lnTo>
                <a:lnTo>
                  <a:pt x="16449" y="12605"/>
                </a:lnTo>
                <a:lnTo>
                  <a:pt x="16595" y="12605"/>
                </a:lnTo>
                <a:lnTo>
                  <a:pt x="16741" y="12580"/>
                </a:lnTo>
                <a:lnTo>
                  <a:pt x="16985" y="12507"/>
                </a:lnTo>
                <a:lnTo>
                  <a:pt x="17228" y="12386"/>
                </a:lnTo>
                <a:lnTo>
                  <a:pt x="17447" y="12215"/>
                </a:lnTo>
                <a:lnTo>
                  <a:pt x="17642" y="12021"/>
                </a:lnTo>
                <a:lnTo>
                  <a:pt x="17812" y="11802"/>
                </a:lnTo>
                <a:lnTo>
                  <a:pt x="17982" y="11583"/>
                </a:lnTo>
                <a:lnTo>
                  <a:pt x="18104" y="11364"/>
                </a:lnTo>
                <a:lnTo>
                  <a:pt x="18201" y="11096"/>
                </a:lnTo>
                <a:lnTo>
                  <a:pt x="18299" y="10804"/>
                </a:lnTo>
                <a:lnTo>
                  <a:pt x="18347" y="10512"/>
                </a:lnTo>
                <a:lnTo>
                  <a:pt x="18420" y="10245"/>
                </a:lnTo>
                <a:lnTo>
                  <a:pt x="18469" y="9661"/>
                </a:lnTo>
                <a:lnTo>
                  <a:pt x="18542" y="9077"/>
                </a:lnTo>
                <a:lnTo>
                  <a:pt x="18591" y="8371"/>
                </a:lnTo>
                <a:lnTo>
                  <a:pt x="18615" y="8030"/>
                </a:lnTo>
                <a:lnTo>
                  <a:pt x="18639" y="7665"/>
                </a:lnTo>
                <a:lnTo>
                  <a:pt x="18639" y="7179"/>
                </a:lnTo>
                <a:lnTo>
                  <a:pt x="18615" y="6692"/>
                </a:lnTo>
                <a:lnTo>
                  <a:pt x="18566" y="5719"/>
                </a:lnTo>
                <a:lnTo>
                  <a:pt x="18542" y="5208"/>
                </a:lnTo>
                <a:lnTo>
                  <a:pt x="18542" y="4697"/>
                </a:lnTo>
                <a:lnTo>
                  <a:pt x="18566" y="3675"/>
                </a:lnTo>
                <a:lnTo>
                  <a:pt x="18566" y="2750"/>
                </a:lnTo>
                <a:lnTo>
                  <a:pt x="18518" y="1680"/>
                </a:lnTo>
                <a:lnTo>
                  <a:pt x="18493" y="1582"/>
                </a:lnTo>
                <a:lnTo>
                  <a:pt x="18493" y="1436"/>
                </a:lnTo>
                <a:lnTo>
                  <a:pt x="18493" y="1242"/>
                </a:lnTo>
                <a:lnTo>
                  <a:pt x="18445" y="1047"/>
                </a:lnTo>
                <a:lnTo>
                  <a:pt x="18396" y="852"/>
                </a:lnTo>
                <a:lnTo>
                  <a:pt x="18299" y="682"/>
                </a:lnTo>
                <a:lnTo>
                  <a:pt x="18201" y="560"/>
                </a:lnTo>
                <a:lnTo>
                  <a:pt x="18080" y="439"/>
                </a:lnTo>
                <a:lnTo>
                  <a:pt x="17909" y="341"/>
                </a:lnTo>
                <a:lnTo>
                  <a:pt x="17739" y="268"/>
                </a:lnTo>
                <a:lnTo>
                  <a:pt x="17569" y="195"/>
                </a:lnTo>
                <a:lnTo>
                  <a:pt x="17398" y="171"/>
                </a:lnTo>
                <a:lnTo>
                  <a:pt x="17204" y="171"/>
                </a:lnTo>
                <a:lnTo>
                  <a:pt x="17033" y="195"/>
                </a:lnTo>
                <a:lnTo>
                  <a:pt x="16985" y="171"/>
                </a:lnTo>
                <a:lnTo>
                  <a:pt x="16912" y="171"/>
                </a:lnTo>
                <a:lnTo>
                  <a:pt x="15963" y="147"/>
                </a:lnTo>
                <a:lnTo>
                  <a:pt x="15014" y="122"/>
                </a:lnTo>
                <a:lnTo>
                  <a:pt x="13116" y="74"/>
                </a:lnTo>
                <a:lnTo>
                  <a:pt x="11218" y="25"/>
                </a:lnTo>
                <a:lnTo>
                  <a:pt x="10293" y="25"/>
                </a:lnTo>
                <a:lnTo>
                  <a:pt x="9344" y="49"/>
                </a:lnTo>
                <a:lnTo>
                  <a:pt x="8493" y="74"/>
                </a:lnTo>
                <a:lnTo>
                  <a:pt x="7641" y="74"/>
                </a:lnTo>
                <a:lnTo>
                  <a:pt x="5914" y="25"/>
                </a:lnTo>
                <a:lnTo>
                  <a:pt x="5062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0" name="Google Shape;920;p37"/>
          <p:cNvSpPr/>
          <p:nvPr/>
        </p:nvSpPr>
        <p:spPr>
          <a:xfrm>
            <a:off x="1447327" y="3292938"/>
            <a:ext cx="386615" cy="302080"/>
          </a:xfrm>
          <a:custGeom>
            <a:avLst/>
            <a:gdLst/>
            <a:ahLst/>
            <a:cxnLst/>
            <a:rect l="l" t="t" r="r" b="b"/>
            <a:pathLst>
              <a:path w="17690" h="13822" extrusionOk="0">
                <a:moveTo>
                  <a:pt x="4867" y="2166"/>
                </a:moveTo>
                <a:lnTo>
                  <a:pt x="5694" y="2215"/>
                </a:lnTo>
                <a:lnTo>
                  <a:pt x="6497" y="2263"/>
                </a:lnTo>
                <a:lnTo>
                  <a:pt x="7568" y="2288"/>
                </a:lnTo>
                <a:lnTo>
                  <a:pt x="8638" y="2312"/>
                </a:lnTo>
                <a:lnTo>
                  <a:pt x="10755" y="2312"/>
                </a:lnTo>
                <a:lnTo>
                  <a:pt x="11826" y="2361"/>
                </a:lnTo>
                <a:lnTo>
                  <a:pt x="12896" y="2434"/>
                </a:lnTo>
                <a:lnTo>
                  <a:pt x="13967" y="2507"/>
                </a:lnTo>
                <a:lnTo>
                  <a:pt x="15013" y="2555"/>
                </a:lnTo>
                <a:lnTo>
                  <a:pt x="15841" y="2531"/>
                </a:lnTo>
                <a:lnTo>
                  <a:pt x="16644" y="2531"/>
                </a:lnTo>
                <a:lnTo>
                  <a:pt x="16838" y="2555"/>
                </a:lnTo>
                <a:lnTo>
                  <a:pt x="17033" y="2604"/>
                </a:lnTo>
                <a:lnTo>
                  <a:pt x="17106" y="2628"/>
                </a:lnTo>
                <a:lnTo>
                  <a:pt x="17179" y="2701"/>
                </a:lnTo>
                <a:lnTo>
                  <a:pt x="17228" y="2774"/>
                </a:lnTo>
                <a:lnTo>
                  <a:pt x="17252" y="2872"/>
                </a:lnTo>
                <a:lnTo>
                  <a:pt x="17252" y="2872"/>
                </a:lnTo>
                <a:lnTo>
                  <a:pt x="16863" y="2799"/>
                </a:lnTo>
                <a:lnTo>
                  <a:pt x="16473" y="2774"/>
                </a:lnTo>
                <a:lnTo>
                  <a:pt x="16084" y="2750"/>
                </a:lnTo>
                <a:lnTo>
                  <a:pt x="15695" y="2726"/>
                </a:lnTo>
                <a:lnTo>
                  <a:pt x="14892" y="2726"/>
                </a:lnTo>
                <a:lnTo>
                  <a:pt x="14113" y="2750"/>
                </a:lnTo>
                <a:lnTo>
                  <a:pt x="12239" y="2750"/>
                </a:lnTo>
                <a:lnTo>
                  <a:pt x="10390" y="2726"/>
                </a:lnTo>
                <a:lnTo>
                  <a:pt x="9466" y="2677"/>
                </a:lnTo>
                <a:lnTo>
                  <a:pt x="8541" y="2653"/>
                </a:lnTo>
                <a:lnTo>
                  <a:pt x="7641" y="2604"/>
                </a:lnTo>
                <a:lnTo>
                  <a:pt x="6716" y="2580"/>
                </a:lnTo>
                <a:lnTo>
                  <a:pt x="5207" y="2555"/>
                </a:lnTo>
                <a:lnTo>
                  <a:pt x="5013" y="2555"/>
                </a:lnTo>
                <a:lnTo>
                  <a:pt x="4818" y="2580"/>
                </a:lnTo>
                <a:lnTo>
                  <a:pt x="4648" y="2628"/>
                </a:lnTo>
                <a:lnTo>
                  <a:pt x="4477" y="2701"/>
                </a:lnTo>
                <a:lnTo>
                  <a:pt x="4356" y="2239"/>
                </a:lnTo>
                <a:lnTo>
                  <a:pt x="4380" y="2215"/>
                </a:lnTo>
                <a:lnTo>
                  <a:pt x="4404" y="2215"/>
                </a:lnTo>
                <a:lnTo>
                  <a:pt x="4550" y="2166"/>
                </a:lnTo>
                <a:close/>
                <a:moveTo>
                  <a:pt x="15330" y="3163"/>
                </a:moveTo>
                <a:lnTo>
                  <a:pt x="16230" y="3188"/>
                </a:lnTo>
                <a:lnTo>
                  <a:pt x="16035" y="3577"/>
                </a:lnTo>
                <a:lnTo>
                  <a:pt x="15524" y="3577"/>
                </a:lnTo>
                <a:lnTo>
                  <a:pt x="15135" y="3601"/>
                </a:lnTo>
                <a:lnTo>
                  <a:pt x="15232" y="3334"/>
                </a:lnTo>
                <a:lnTo>
                  <a:pt x="15330" y="3163"/>
                </a:lnTo>
                <a:close/>
                <a:moveTo>
                  <a:pt x="16425" y="3212"/>
                </a:moveTo>
                <a:lnTo>
                  <a:pt x="17179" y="3261"/>
                </a:lnTo>
                <a:lnTo>
                  <a:pt x="17155" y="3285"/>
                </a:lnTo>
                <a:lnTo>
                  <a:pt x="17106" y="3382"/>
                </a:lnTo>
                <a:lnTo>
                  <a:pt x="16984" y="3577"/>
                </a:lnTo>
                <a:lnTo>
                  <a:pt x="16522" y="3601"/>
                </a:lnTo>
                <a:lnTo>
                  <a:pt x="16352" y="3577"/>
                </a:lnTo>
                <a:lnTo>
                  <a:pt x="16400" y="3382"/>
                </a:lnTo>
                <a:lnTo>
                  <a:pt x="16425" y="3212"/>
                </a:lnTo>
                <a:close/>
                <a:moveTo>
                  <a:pt x="15038" y="3139"/>
                </a:moveTo>
                <a:lnTo>
                  <a:pt x="14940" y="3334"/>
                </a:lnTo>
                <a:lnTo>
                  <a:pt x="14843" y="3504"/>
                </a:lnTo>
                <a:lnTo>
                  <a:pt x="14794" y="3601"/>
                </a:lnTo>
                <a:lnTo>
                  <a:pt x="13894" y="3650"/>
                </a:lnTo>
                <a:lnTo>
                  <a:pt x="13943" y="3407"/>
                </a:lnTo>
                <a:lnTo>
                  <a:pt x="13943" y="3139"/>
                </a:lnTo>
                <a:close/>
                <a:moveTo>
                  <a:pt x="14575" y="4064"/>
                </a:moveTo>
                <a:lnTo>
                  <a:pt x="14308" y="4623"/>
                </a:lnTo>
                <a:lnTo>
                  <a:pt x="13602" y="4623"/>
                </a:lnTo>
                <a:lnTo>
                  <a:pt x="13724" y="4356"/>
                </a:lnTo>
                <a:lnTo>
                  <a:pt x="13797" y="4064"/>
                </a:lnTo>
                <a:close/>
                <a:moveTo>
                  <a:pt x="15524" y="3991"/>
                </a:moveTo>
                <a:lnTo>
                  <a:pt x="15816" y="4015"/>
                </a:lnTo>
                <a:lnTo>
                  <a:pt x="15670" y="4283"/>
                </a:lnTo>
                <a:lnTo>
                  <a:pt x="15451" y="4648"/>
                </a:lnTo>
                <a:lnTo>
                  <a:pt x="14916" y="4648"/>
                </a:lnTo>
                <a:lnTo>
                  <a:pt x="14673" y="4623"/>
                </a:lnTo>
                <a:lnTo>
                  <a:pt x="14965" y="4039"/>
                </a:lnTo>
                <a:lnTo>
                  <a:pt x="15524" y="3991"/>
                </a:lnTo>
                <a:close/>
                <a:moveTo>
                  <a:pt x="16741" y="4039"/>
                </a:moveTo>
                <a:lnTo>
                  <a:pt x="16425" y="4648"/>
                </a:lnTo>
                <a:lnTo>
                  <a:pt x="15816" y="4648"/>
                </a:lnTo>
                <a:lnTo>
                  <a:pt x="16011" y="4307"/>
                </a:lnTo>
                <a:lnTo>
                  <a:pt x="16157" y="4039"/>
                </a:lnTo>
                <a:lnTo>
                  <a:pt x="16449" y="4064"/>
                </a:lnTo>
                <a:lnTo>
                  <a:pt x="16741" y="4039"/>
                </a:lnTo>
                <a:close/>
                <a:moveTo>
                  <a:pt x="14916" y="4988"/>
                </a:moveTo>
                <a:lnTo>
                  <a:pt x="15208" y="5013"/>
                </a:lnTo>
                <a:lnTo>
                  <a:pt x="14965" y="5426"/>
                </a:lnTo>
                <a:lnTo>
                  <a:pt x="14259" y="5426"/>
                </a:lnTo>
                <a:lnTo>
                  <a:pt x="14502" y="4988"/>
                </a:lnTo>
                <a:close/>
                <a:moveTo>
                  <a:pt x="13480" y="4964"/>
                </a:moveTo>
                <a:lnTo>
                  <a:pt x="14113" y="4988"/>
                </a:lnTo>
                <a:lnTo>
                  <a:pt x="13918" y="5378"/>
                </a:lnTo>
                <a:lnTo>
                  <a:pt x="13894" y="5426"/>
                </a:lnTo>
                <a:lnTo>
                  <a:pt x="13578" y="5426"/>
                </a:lnTo>
                <a:lnTo>
                  <a:pt x="13261" y="5451"/>
                </a:lnTo>
                <a:lnTo>
                  <a:pt x="13261" y="5451"/>
                </a:lnTo>
                <a:lnTo>
                  <a:pt x="13480" y="4964"/>
                </a:lnTo>
                <a:close/>
                <a:moveTo>
                  <a:pt x="16206" y="5037"/>
                </a:moveTo>
                <a:lnTo>
                  <a:pt x="15987" y="5451"/>
                </a:lnTo>
                <a:lnTo>
                  <a:pt x="15670" y="5402"/>
                </a:lnTo>
                <a:lnTo>
                  <a:pt x="15354" y="5402"/>
                </a:lnTo>
                <a:lnTo>
                  <a:pt x="15573" y="5037"/>
                </a:lnTo>
                <a:close/>
                <a:moveTo>
                  <a:pt x="15135" y="5816"/>
                </a:moveTo>
                <a:lnTo>
                  <a:pt x="15768" y="5840"/>
                </a:lnTo>
                <a:lnTo>
                  <a:pt x="15549" y="6278"/>
                </a:lnTo>
                <a:lnTo>
                  <a:pt x="15208" y="6278"/>
                </a:lnTo>
                <a:lnTo>
                  <a:pt x="14892" y="6327"/>
                </a:lnTo>
                <a:lnTo>
                  <a:pt x="15135" y="5816"/>
                </a:lnTo>
                <a:close/>
                <a:moveTo>
                  <a:pt x="14259" y="5791"/>
                </a:moveTo>
                <a:lnTo>
                  <a:pt x="14770" y="5816"/>
                </a:lnTo>
                <a:lnTo>
                  <a:pt x="14478" y="6351"/>
                </a:lnTo>
                <a:lnTo>
                  <a:pt x="13845" y="6351"/>
                </a:lnTo>
                <a:lnTo>
                  <a:pt x="13943" y="6083"/>
                </a:lnTo>
                <a:lnTo>
                  <a:pt x="14064" y="5840"/>
                </a:lnTo>
                <a:lnTo>
                  <a:pt x="14089" y="5791"/>
                </a:lnTo>
                <a:close/>
                <a:moveTo>
                  <a:pt x="13164" y="5694"/>
                </a:moveTo>
                <a:lnTo>
                  <a:pt x="13432" y="5743"/>
                </a:lnTo>
                <a:lnTo>
                  <a:pt x="13724" y="5767"/>
                </a:lnTo>
                <a:lnTo>
                  <a:pt x="13456" y="6327"/>
                </a:lnTo>
                <a:lnTo>
                  <a:pt x="13188" y="6351"/>
                </a:lnTo>
                <a:lnTo>
                  <a:pt x="12896" y="6400"/>
                </a:lnTo>
                <a:lnTo>
                  <a:pt x="13164" y="5694"/>
                </a:lnTo>
                <a:close/>
                <a:moveTo>
                  <a:pt x="15378" y="6594"/>
                </a:moveTo>
                <a:lnTo>
                  <a:pt x="15257" y="6838"/>
                </a:lnTo>
                <a:lnTo>
                  <a:pt x="15159" y="6862"/>
                </a:lnTo>
                <a:lnTo>
                  <a:pt x="14892" y="6911"/>
                </a:lnTo>
                <a:lnTo>
                  <a:pt x="14624" y="6935"/>
                </a:lnTo>
                <a:lnTo>
                  <a:pt x="14600" y="6935"/>
                </a:lnTo>
                <a:lnTo>
                  <a:pt x="14746" y="6643"/>
                </a:lnTo>
                <a:lnTo>
                  <a:pt x="15208" y="6594"/>
                </a:lnTo>
                <a:close/>
                <a:moveTo>
                  <a:pt x="15038" y="7349"/>
                </a:moveTo>
                <a:lnTo>
                  <a:pt x="14916" y="7592"/>
                </a:lnTo>
                <a:lnTo>
                  <a:pt x="14794" y="7811"/>
                </a:lnTo>
                <a:lnTo>
                  <a:pt x="14162" y="7811"/>
                </a:lnTo>
                <a:lnTo>
                  <a:pt x="14356" y="7397"/>
                </a:lnTo>
                <a:lnTo>
                  <a:pt x="14697" y="7397"/>
                </a:lnTo>
                <a:lnTo>
                  <a:pt x="15038" y="7349"/>
                </a:lnTo>
                <a:close/>
                <a:moveTo>
                  <a:pt x="14040" y="8030"/>
                </a:moveTo>
                <a:lnTo>
                  <a:pt x="14283" y="8079"/>
                </a:lnTo>
                <a:lnTo>
                  <a:pt x="14575" y="8103"/>
                </a:lnTo>
                <a:lnTo>
                  <a:pt x="14405" y="8273"/>
                </a:lnTo>
                <a:lnTo>
                  <a:pt x="14210" y="8395"/>
                </a:lnTo>
                <a:lnTo>
                  <a:pt x="14016" y="8492"/>
                </a:lnTo>
                <a:lnTo>
                  <a:pt x="13772" y="8565"/>
                </a:lnTo>
                <a:lnTo>
                  <a:pt x="14040" y="8030"/>
                </a:lnTo>
                <a:close/>
                <a:moveTo>
                  <a:pt x="13748" y="6619"/>
                </a:moveTo>
                <a:lnTo>
                  <a:pt x="14332" y="6643"/>
                </a:lnTo>
                <a:lnTo>
                  <a:pt x="14162" y="6935"/>
                </a:lnTo>
                <a:lnTo>
                  <a:pt x="13967" y="6935"/>
                </a:lnTo>
                <a:lnTo>
                  <a:pt x="13772" y="6959"/>
                </a:lnTo>
                <a:lnTo>
                  <a:pt x="13724" y="6984"/>
                </a:lnTo>
                <a:lnTo>
                  <a:pt x="13699" y="7008"/>
                </a:lnTo>
                <a:lnTo>
                  <a:pt x="13675" y="7057"/>
                </a:lnTo>
                <a:lnTo>
                  <a:pt x="13675" y="7130"/>
                </a:lnTo>
                <a:lnTo>
                  <a:pt x="13724" y="7203"/>
                </a:lnTo>
                <a:lnTo>
                  <a:pt x="13845" y="7276"/>
                </a:lnTo>
                <a:lnTo>
                  <a:pt x="13967" y="7324"/>
                </a:lnTo>
                <a:lnTo>
                  <a:pt x="13724" y="7811"/>
                </a:lnTo>
                <a:lnTo>
                  <a:pt x="13456" y="7811"/>
                </a:lnTo>
                <a:lnTo>
                  <a:pt x="13432" y="7835"/>
                </a:lnTo>
                <a:lnTo>
                  <a:pt x="13456" y="7860"/>
                </a:lnTo>
                <a:lnTo>
                  <a:pt x="13480" y="7884"/>
                </a:lnTo>
                <a:lnTo>
                  <a:pt x="13651" y="7933"/>
                </a:lnTo>
                <a:lnTo>
                  <a:pt x="13310" y="8614"/>
                </a:lnTo>
                <a:lnTo>
                  <a:pt x="12896" y="8638"/>
                </a:lnTo>
                <a:lnTo>
                  <a:pt x="12872" y="8638"/>
                </a:lnTo>
                <a:lnTo>
                  <a:pt x="13018" y="8419"/>
                </a:lnTo>
                <a:lnTo>
                  <a:pt x="13140" y="8176"/>
                </a:lnTo>
                <a:lnTo>
                  <a:pt x="13359" y="7665"/>
                </a:lnTo>
                <a:lnTo>
                  <a:pt x="13553" y="7130"/>
                </a:lnTo>
                <a:lnTo>
                  <a:pt x="13748" y="6619"/>
                </a:lnTo>
                <a:close/>
                <a:moveTo>
                  <a:pt x="12872" y="6473"/>
                </a:moveTo>
                <a:lnTo>
                  <a:pt x="13359" y="6570"/>
                </a:lnTo>
                <a:lnTo>
                  <a:pt x="12945" y="7616"/>
                </a:lnTo>
                <a:lnTo>
                  <a:pt x="12702" y="8152"/>
                </a:lnTo>
                <a:lnTo>
                  <a:pt x="12434" y="8638"/>
                </a:lnTo>
                <a:lnTo>
                  <a:pt x="12434" y="8687"/>
                </a:lnTo>
                <a:lnTo>
                  <a:pt x="12166" y="8687"/>
                </a:lnTo>
                <a:lnTo>
                  <a:pt x="12264" y="8395"/>
                </a:lnTo>
                <a:lnTo>
                  <a:pt x="12507" y="7641"/>
                </a:lnTo>
                <a:lnTo>
                  <a:pt x="12750" y="6886"/>
                </a:lnTo>
                <a:lnTo>
                  <a:pt x="12872" y="6473"/>
                </a:lnTo>
                <a:close/>
                <a:moveTo>
                  <a:pt x="13821" y="3115"/>
                </a:moveTo>
                <a:lnTo>
                  <a:pt x="13578" y="3674"/>
                </a:lnTo>
                <a:lnTo>
                  <a:pt x="12921" y="3650"/>
                </a:lnTo>
                <a:lnTo>
                  <a:pt x="12872" y="3674"/>
                </a:lnTo>
                <a:lnTo>
                  <a:pt x="12823" y="3723"/>
                </a:lnTo>
                <a:lnTo>
                  <a:pt x="12823" y="3796"/>
                </a:lnTo>
                <a:lnTo>
                  <a:pt x="12872" y="3820"/>
                </a:lnTo>
                <a:lnTo>
                  <a:pt x="13140" y="3942"/>
                </a:lnTo>
                <a:lnTo>
                  <a:pt x="13432" y="4015"/>
                </a:lnTo>
                <a:lnTo>
                  <a:pt x="13164" y="4672"/>
                </a:lnTo>
                <a:lnTo>
                  <a:pt x="12872" y="4696"/>
                </a:lnTo>
                <a:lnTo>
                  <a:pt x="12823" y="4745"/>
                </a:lnTo>
                <a:lnTo>
                  <a:pt x="12799" y="4794"/>
                </a:lnTo>
                <a:lnTo>
                  <a:pt x="12823" y="4842"/>
                </a:lnTo>
                <a:lnTo>
                  <a:pt x="12872" y="4867"/>
                </a:lnTo>
                <a:lnTo>
                  <a:pt x="13042" y="4891"/>
                </a:lnTo>
                <a:lnTo>
                  <a:pt x="12750" y="5670"/>
                </a:lnTo>
                <a:lnTo>
                  <a:pt x="12483" y="6448"/>
                </a:lnTo>
                <a:lnTo>
                  <a:pt x="12045" y="7860"/>
                </a:lnTo>
                <a:lnTo>
                  <a:pt x="11826" y="8444"/>
                </a:lnTo>
                <a:lnTo>
                  <a:pt x="11753" y="8638"/>
                </a:lnTo>
                <a:lnTo>
                  <a:pt x="11704" y="8711"/>
                </a:lnTo>
                <a:lnTo>
                  <a:pt x="11777" y="8663"/>
                </a:lnTo>
                <a:lnTo>
                  <a:pt x="11729" y="8736"/>
                </a:lnTo>
                <a:lnTo>
                  <a:pt x="10999" y="8784"/>
                </a:lnTo>
                <a:lnTo>
                  <a:pt x="11120" y="8517"/>
                </a:lnTo>
                <a:lnTo>
                  <a:pt x="11218" y="8225"/>
                </a:lnTo>
                <a:lnTo>
                  <a:pt x="11364" y="7689"/>
                </a:lnTo>
                <a:lnTo>
                  <a:pt x="11607" y="6789"/>
                </a:lnTo>
                <a:lnTo>
                  <a:pt x="11753" y="6351"/>
                </a:lnTo>
                <a:lnTo>
                  <a:pt x="11899" y="5889"/>
                </a:lnTo>
                <a:lnTo>
                  <a:pt x="12118" y="5207"/>
                </a:lnTo>
                <a:lnTo>
                  <a:pt x="12337" y="4502"/>
                </a:lnTo>
                <a:lnTo>
                  <a:pt x="12556" y="3820"/>
                </a:lnTo>
                <a:lnTo>
                  <a:pt x="12799" y="3115"/>
                </a:lnTo>
                <a:close/>
                <a:moveTo>
                  <a:pt x="12434" y="3115"/>
                </a:moveTo>
                <a:lnTo>
                  <a:pt x="12288" y="3382"/>
                </a:lnTo>
                <a:lnTo>
                  <a:pt x="12142" y="3674"/>
                </a:lnTo>
                <a:lnTo>
                  <a:pt x="12045" y="3991"/>
                </a:lnTo>
                <a:lnTo>
                  <a:pt x="11948" y="4307"/>
                </a:lnTo>
                <a:lnTo>
                  <a:pt x="11777" y="4964"/>
                </a:lnTo>
                <a:lnTo>
                  <a:pt x="11607" y="5572"/>
                </a:lnTo>
                <a:lnTo>
                  <a:pt x="10536" y="8809"/>
                </a:lnTo>
                <a:lnTo>
                  <a:pt x="10342" y="8833"/>
                </a:lnTo>
                <a:lnTo>
                  <a:pt x="10488" y="8249"/>
                </a:lnTo>
                <a:lnTo>
                  <a:pt x="10585" y="7665"/>
                </a:lnTo>
                <a:lnTo>
                  <a:pt x="10950" y="6132"/>
                </a:lnTo>
                <a:lnTo>
                  <a:pt x="11120" y="5402"/>
                </a:lnTo>
                <a:lnTo>
                  <a:pt x="11315" y="4648"/>
                </a:lnTo>
                <a:lnTo>
                  <a:pt x="11388" y="4258"/>
                </a:lnTo>
                <a:lnTo>
                  <a:pt x="11437" y="3869"/>
                </a:lnTo>
                <a:lnTo>
                  <a:pt x="11485" y="3480"/>
                </a:lnTo>
                <a:lnTo>
                  <a:pt x="11485" y="3115"/>
                </a:lnTo>
                <a:close/>
                <a:moveTo>
                  <a:pt x="11169" y="3090"/>
                </a:moveTo>
                <a:lnTo>
                  <a:pt x="11072" y="3455"/>
                </a:lnTo>
                <a:lnTo>
                  <a:pt x="10974" y="3820"/>
                </a:lnTo>
                <a:lnTo>
                  <a:pt x="10804" y="4550"/>
                </a:lnTo>
                <a:lnTo>
                  <a:pt x="10658" y="5305"/>
                </a:lnTo>
                <a:lnTo>
                  <a:pt x="10512" y="6035"/>
                </a:lnTo>
                <a:lnTo>
                  <a:pt x="10342" y="6716"/>
                </a:lnTo>
                <a:lnTo>
                  <a:pt x="10147" y="7422"/>
                </a:lnTo>
                <a:lnTo>
                  <a:pt x="9977" y="8152"/>
                </a:lnTo>
                <a:lnTo>
                  <a:pt x="9904" y="8517"/>
                </a:lnTo>
                <a:lnTo>
                  <a:pt x="9855" y="8857"/>
                </a:lnTo>
                <a:lnTo>
                  <a:pt x="9490" y="8906"/>
                </a:lnTo>
                <a:lnTo>
                  <a:pt x="9539" y="8687"/>
                </a:lnTo>
                <a:lnTo>
                  <a:pt x="9539" y="8468"/>
                </a:lnTo>
                <a:lnTo>
                  <a:pt x="9514" y="8054"/>
                </a:lnTo>
                <a:lnTo>
                  <a:pt x="9539" y="7616"/>
                </a:lnTo>
                <a:lnTo>
                  <a:pt x="9563" y="7178"/>
                </a:lnTo>
                <a:lnTo>
                  <a:pt x="9685" y="6327"/>
                </a:lnTo>
                <a:lnTo>
                  <a:pt x="9758" y="5816"/>
                </a:lnTo>
                <a:lnTo>
                  <a:pt x="9855" y="5353"/>
                </a:lnTo>
                <a:lnTo>
                  <a:pt x="9977" y="4867"/>
                </a:lnTo>
                <a:lnTo>
                  <a:pt x="10098" y="4380"/>
                </a:lnTo>
                <a:lnTo>
                  <a:pt x="10171" y="4088"/>
                </a:lnTo>
                <a:lnTo>
                  <a:pt x="10244" y="3747"/>
                </a:lnTo>
                <a:lnTo>
                  <a:pt x="10293" y="3407"/>
                </a:lnTo>
                <a:lnTo>
                  <a:pt x="10293" y="3236"/>
                </a:lnTo>
                <a:lnTo>
                  <a:pt x="10269" y="3090"/>
                </a:lnTo>
                <a:close/>
                <a:moveTo>
                  <a:pt x="9149" y="3042"/>
                </a:moveTo>
                <a:lnTo>
                  <a:pt x="9952" y="3066"/>
                </a:lnTo>
                <a:lnTo>
                  <a:pt x="9879" y="3382"/>
                </a:lnTo>
                <a:lnTo>
                  <a:pt x="9831" y="3674"/>
                </a:lnTo>
                <a:lnTo>
                  <a:pt x="9782" y="3991"/>
                </a:lnTo>
                <a:lnTo>
                  <a:pt x="9709" y="4283"/>
                </a:lnTo>
                <a:lnTo>
                  <a:pt x="9490" y="5110"/>
                </a:lnTo>
                <a:lnTo>
                  <a:pt x="9393" y="5548"/>
                </a:lnTo>
                <a:lnTo>
                  <a:pt x="9320" y="5962"/>
                </a:lnTo>
                <a:lnTo>
                  <a:pt x="9222" y="6789"/>
                </a:lnTo>
                <a:lnTo>
                  <a:pt x="9125" y="7592"/>
                </a:lnTo>
                <a:lnTo>
                  <a:pt x="9125" y="7738"/>
                </a:lnTo>
                <a:lnTo>
                  <a:pt x="9125" y="7908"/>
                </a:lnTo>
                <a:lnTo>
                  <a:pt x="9149" y="8273"/>
                </a:lnTo>
                <a:lnTo>
                  <a:pt x="9149" y="8614"/>
                </a:lnTo>
                <a:lnTo>
                  <a:pt x="9125" y="8784"/>
                </a:lnTo>
                <a:lnTo>
                  <a:pt x="9076" y="8930"/>
                </a:lnTo>
                <a:lnTo>
                  <a:pt x="9052" y="8955"/>
                </a:lnTo>
                <a:lnTo>
                  <a:pt x="8906" y="8955"/>
                </a:lnTo>
                <a:lnTo>
                  <a:pt x="8517" y="9003"/>
                </a:lnTo>
                <a:lnTo>
                  <a:pt x="8638" y="8273"/>
                </a:lnTo>
                <a:lnTo>
                  <a:pt x="8736" y="7519"/>
                </a:lnTo>
                <a:lnTo>
                  <a:pt x="8857" y="6035"/>
                </a:lnTo>
                <a:lnTo>
                  <a:pt x="8955" y="5280"/>
                </a:lnTo>
                <a:lnTo>
                  <a:pt x="9052" y="4550"/>
                </a:lnTo>
                <a:lnTo>
                  <a:pt x="9149" y="3796"/>
                </a:lnTo>
                <a:lnTo>
                  <a:pt x="9149" y="3407"/>
                </a:lnTo>
                <a:lnTo>
                  <a:pt x="9149" y="3042"/>
                </a:lnTo>
                <a:close/>
                <a:moveTo>
                  <a:pt x="8006" y="2993"/>
                </a:moveTo>
                <a:lnTo>
                  <a:pt x="8809" y="3017"/>
                </a:lnTo>
                <a:lnTo>
                  <a:pt x="8784" y="3139"/>
                </a:lnTo>
                <a:lnTo>
                  <a:pt x="8784" y="3261"/>
                </a:lnTo>
                <a:lnTo>
                  <a:pt x="8784" y="3504"/>
                </a:lnTo>
                <a:lnTo>
                  <a:pt x="8784" y="3747"/>
                </a:lnTo>
                <a:lnTo>
                  <a:pt x="8760" y="3991"/>
                </a:lnTo>
                <a:lnTo>
                  <a:pt x="8687" y="4502"/>
                </a:lnTo>
                <a:lnTo>
                  <a:pt x="8590" y="4988"/>
                </a:lnTo>
                <a:lnTo>
                  <a:pt x="8517" y="5475"/>
                </a:lnTo>
                <a:lnTo>
                  <a:pt x="8395" y="6375"/>
                </a:lnTo>
                <a:lnTo>
                  <a:pt x="8298" y="7251"/>
                </a:lnTo>
                <a:lnTo>
                  <a:pt x="8200" y="8152"/>
                </a:lnTo>
                <a:lnTo>
                  <a:pt x="8079" y="9028"/>
                </a:lnTo>
                <a:lnTo>
                  <a:pt x="7957" y="9028"/>
                </a:lnTo>
                <a:lnTo>
                  <a:pt x="7981" y="8273"/>
                </a:lnTo>
                <a:lnTo>
                  <a:pt x="8006" y="7495"/>
                </a:lnTo>
                <a:lnTo>
                  <a:pt x="8103" y="5962"/>
                </a:lnTo>
                <a:lnTo>
                  <a:pt x="8127" y="5572"/>
                </a:lnTo>
                <a:lnTo>
                  <a:pt x="8103" y="5159"/>
                </a:lnTo>
                <a:lnTo>
                  <a:pt x="8054" y="4380"/>
                </a:lnTo>
                <a:lnTo>
                  <a:pt x="8030" y="3674"/>
                </a:lnTo>
                <a:lnTo>
                  <a:pt x="8030" y="3334"/>
                </a:lnTo>
                <a:lnTo>
                  <a:pt x="8006" y="2993"/>
                </a:lnTo>
                <a:close/>
                <a:moveTo>
                  <a:pt x="6959" y="2945"/>
                </a:moveTo>
                <a:lnTo>
                  <a:pt x="7081" y="2969"/>
                </a:lnTo>
                <a:lnTo>
                  <a:pt x="7714" y="2969"/>
                </a:lnTo>
                <a:lnTo>
                  <a:pt x="7641" y="3285"/>
                </a:lnTo>
                <a:lnTo>
                  <a:pt x="7592" y="3626"/>
                </a:lnTo>
                <a:lnTo>
                  <a:pt x="7592" y="3966"/>
                </a:lnTo>
                <a:lnTo>
                  <a:pt x="7616" y="4307"/>
                </a:lnTo>
                <a:lnTo>
                  <a:pt x="7665" y="5013"/>
                </a:lnTo>
                <a:lnTo>
                  <a:pt x="7689" y="5329"/>
                </a:lnTo>
                <a:lnTo>
                  <a:pt x="7689" y="5670"/>
                </a:lnTo>
                <a:lnTo>
                  <a:pt x="7665" y="6497"/>
                </a:lnTo>
                <a:lnTo>
                  <a:pt x="7592" y="7349"/>
                </a:lnTo>
                <a:lnTo>
                  <a:pt x="7543" y="8200"/>
                </a:lnTo>
                <a:lnTo>
                  <a:pt x="7543" y="8638"/>
                </a:lnTo>
                <a:lnTo>
                  <a:pt x="7543" y="9052"/>
                </a:lnTo>
                <a:lnTo>
                  <a:pt x="7081" y="9052"/>
                </a:lnTo>
                <a:lnTo>
                  <a:pt x="7130" y="8614"/>
                </a:lnTo>
                <a:lnTo>
                  <a:pt x="7178" y="8152"/>
                </a:lnTo>
                <a:lnTo>
                  <a:pt x="7178" y="7689"/>
                </a:lnTo>
                <a:lnTo>
                  <a:pt x="7178" y="7227"/>
                </a:lnTo>
                <a:lnTo>
                  <a:pt x="7154" y="6302"/>
                </a:lnTo>
                <a:lnTo>
                  <a:pt x="7081" y="5402"/>
                </a:lnTo>
                <a:lnTo>
                  <a:pt x="7008" y="4648"/>
                </a:lnTo>
                <a:lnTo>
                  <a:pt x="6935" y="3893"/>
                </a:lnTo>
                <a:lnTo>
                  <a:pt x="6935" y="3674"/>
                </a:lnTo>
                <a:lnTo>
                  <a:pt x="6959" y="3431"/>
                </a:lnTo>
                <a:lnTo>
                  <a:pt x="6959" y="3188"/>
                </a:lnTo>
                <a:lnTo>
                  <a:pt x="6959" y="2945"/>
                </a:lnTo>
                <a:close/>
                <a:moveTo>
                  <a:pt x="6570" y="2945"/>
                </a:moveTo>
                <a:lnTo>
                  <a:pt x="6546" y="3163"/>
                </a:lnTo>
                <a:lnTo>
                  <a:pt x="6521" y="3382"/>
                </a:lnTo>
                <a:lnTo>
                  <a:pt x="6497" y="3796"/>
                </a:lnTo>
                <a:lnTo>
                  <a:pt x="6521" y="4210"/>
                </a:lnTo>
                <a:lnTo>
                  <a:pt x="6619" y="5061"/>
                </a:lnTo>
                <a:lnTo>
                  <a:pt x="6716" y="6059"/>
                </a:lnTo>
                <a:lnTo>
                  <a:pt x="6740" y="6546"/>
                </a:lnTo>
                <a:lnTo>
                  <a:pt x="6765" y="7057"/>
                </a:lnTo>
                <a:lnTo>
                  <a:pt x="6765" y="7568"/>
                </a:lnTo>
                <a:lnTo>
                  <a:pt x="6765" y="8079"/>
                </a:lnTo>
                <a:lnTo>
                  <a:pt x="6716" y="8590"/>
                </a:lnTo>
                <a:lnTo>
                  <a:pt x="6643" y="9076"/>
                </a:lnTo>
                <a:lnTo>
                  <a:pt x="6473" y="9076"/>
                </a:lnTo>
                <a:lnTo>
                  <a:pt x="6473" y="8979"/>
                </a:lnTo>
                <a:lnTo>
                  <a:pt x="6448" y="8882"/>
                </a:lnTo>
                <a:lnTo>
                  <a:pt x="6400" y="8711"/>
                </a:lnTo>
                <a:lnTo>
                  <a:pt x="6351" y="8298"/>
                </a:lnTo>
                <a:lnTo>
                  <a:pt x="6302" y="7884"/>
                </a:lnTo>
                <a:lnTo>
                  <a:pt x="6229" y="7081"/>
                </a:lnTo>
                <a:lnTo>
                  <a:pt x="6181" y="6424"/>
                </a:lnTo>
                <a:lnTo>
                  <a:pt x="6108" y="5767"/>
                </a:lnTo>
                <a:lnTo>
                  <a:pt x="5913" y="4137"/>
                </a:lnTo>
                <a:lnTo>
                  <a:pt x="5864" y="3820"/>
                </a:lnTo>
                <a:lnTo>
                  <a:pt x="5816" y="3528"/>
                </a:lnTo>
                <a:lnTo>
                  <a:pt x="5743" y="3212"/>
                </a:lnTo>
                <a:lnTo>
                  <a:pt x="5645" y="2945"/>
                </a:lnTo>
                <a:close/>
                <a:moveTo>
                  <a:pt x="5013" y="2920"/>
                </a:moveTo>
                <a:lnTo>
                  <a:pt x="5475" y="2945"/>
                </a:lnTo>
                <a:lnTo>
                  <a:pt x="5451" y="3236"/>
                </a:lnTo>
                <a:lnTo>
                  <a:pt x="5475" y="3528"/>
                </a:lnTo>
                <a:lnTo>
                  <a:pt x="5524" y="4137"/>
                </a:lnTo>
                <a:lnTo>
                  <a:pt x="5718" y="5767"/>
                </a:lnTo>
                <a:lnTo>
                  <a:pt x="5791" y="6424"/>
                </a:lnTo>
                <a:lnTo>
                  <a:pt x="5840" y="7081"/>
                </a:lnTo>
                <a:lnTo>
                  <a:pt x="5889" y="7860"/>
                </a:lnTo>
                <a:lnTo>
                  <a:pt x="5986" y="8663"/>
                </a:lnTo>
                <a:lnTo>
                  <a:pt x="6010" y="8857"/>
                </a:lnTo>
                <a:lnTo>
                  <a:pt x="6035" y="9003"/>
                </a:lnTo>
                <a:lnTo>
                  <a:pt x="6083" y="9125"/>
                </a:lnTo>
                <a:lnTo>
                  <a:pt x="5913" y="9149"/>
                </a:lnTo>
                <a:lnTo>
                  <a:pt x="5962" y="9052"/>
                </a:lnTo>
                <a:lnTo>
                  <a:pt x="5962" y="8906"/>
                </a:lnTo>
                <a:lnTo>
                  <a:pt x="5864" y="8395"/>
                </a:lnTo>
                <a:lnTo>
                  <a:pt x="5718" y="7860"/>
                </a:lnTo>
                <a:lnTo>
                  <a:pt x="5572" y="7349"/>
                </a:lnTo>
                <a:lnTo>
                  <a:pt x="5451" y="6838"/>
                </a:lnTo>
                <a:lnTo>
                  <a:pt x="5207" y="5670"/>
                </a:lnTo>
                <a:lnTo>
                  <a:pt x="5086" y="5110"/>
                </a:lnTo>
                <a:lnTo>
                  <a:pt x="4940" y="4550"/>
                </a:lnTo>
                <a:lnTo>
                  <a:pt x="4721" y="3723"/>
                </a:lnTo>
                <a:lnTo>
                  <a:pt x="4526" y="2920"/>
                </a:lnTo>
                <a:close/>
                <a:moveTo>
                  <a:pt x="5572" y="9612"/>
                </a:moveTo>
                <a:lnTo>
                  <a:pt x="5791" y="9660"/>
                </a:lnTo>
                <a:lnTo>
                  <a:pt x="5621" y="9904"/>
                </a:lnTo>
                <a:lnTo>
                  <a:pt x="5499" y="10147"/>
                </a:lnTo>
                <a:lnTo>
                  <a:pt x="5426" y="10293"/>
                </a:lnTo>
                <a:lnTo>
                  <a:pt x="5378" y="10439"/>
                </a:lnTo>
                <a:lnTo>
                  <a:pt x="5329" y="10609"/>
                </a:lnTo>
                <a:lnTo>
                  <a:pt x="5353" y="10755"/>
                </a:lnTo>
                <a:lnTo>
                  <a:pt x="5378" y="10804"/>
                </a:lnTo>
                <a:lnTo>
                  <a:pt x="5402" y="10853"/>
                </a:lnTo>
                <a:lnTo>
                  <a:pt x="5402" y="10926"/>
                </a:lnTo>
                <a:lnTo>
                  <a:pt x="5426" y="10999"/>
                </a:lnTo>
                <a:lnTo>
                  <a:pt x="5451" y="11120"/>
                </a:lnTo>
                <a:lnTo>
                  <a:pt x="5499" y="11217"/>
                </a:lnTo>
                <a:lnTo>
                  <a:pt x="5305" y="11242"/>
                </a:lnTo>
                <a:lnTo>
                  <a:pt x="5110" y="11290"/>
                </a:lnTo>
                <a:lnTo>
                  <a:pt x="4988" y="11193"/>
                </a:lnTo>
                <a:lnTo>
                  <a:pt x="4940" y="11144"/>
                </a:lnTo>
                <a:lnTo>
                  <a:pt x="4867" y="11071"/>
                </a:lnTo>
                <a:lnTo>
                  <a:pt x="5037" y="10853"/>
                </a:lnTo>
                <a:lnTo>
                  <a:pt x="5159" y="10585"/>
                </a:lnTo>
                <a:lnTo>
                  <a:pt x="5353" y="10074"/>
                </a:lnTo>
                <a:lnTo>
                  <a:pt x="5451" y="9831"/>
                </a:lnTo>
                <a:lnTo>
                  <a:pt x="5572" y="9612"/>
                </a:lnTo>
                <a:close/>
                <a:moveTo>
                  <a:pt x="14016" y="11193"/>
                </a:moveTo>
                <a:lnTo>
                  <a:pt x="14040" y="11290"/>
                </a:lnTo>
                <a:lnTo>
                  <a:pt x="13845" y="11290"/>
                </a:lnTo>
                <a:lnTo>
                  <a:pt x="13724" y="11315"/>
                </a:lnTo>
                <a:lnTo>
                  <a:pt x="13651" y="11217"/>
                </a:lnTo>
                <a:lnTo>
                  <a:pt x="13772" y="11217"/>
                </a:lnTo>
                <a:lnTo>
                  <a:pt x="14016" y="11193"/>
                </a:lnTo>
                <a:close/>
                <a:moveTo>
                  <a:pt x="5864" y="10950"/>
                </a:moveTo>
                <a:lnTo>
                  <a:pt x="6083" y="11023"/>
                </a:lnTo>
                <a:lnTo>
                  <a:pt x="6302" y="11047"/>
                </a:lnTo>
                <a:lnTo>
                  <a:pt x="6692" y="11071"/>
                </a:lnTo>
                <a:lnTo>
                  <a:pt x="7397" y="11096"/>
                </a:lnTo>
                <a:lnTo>
                  <a:pt x="8079" y="11120"/>
                </a:lnTo>
                <a:lnTo>
                  <a:pt x="9490" y="11120"/>
                </a:lnTo>
                <a:lnTo>
                  <a:pt x="10877" y="11169"/>
                </a:lnTo>
                <a:lnTo>
                  <a:pt x="12288" y="11217"/>
                </a:lnTo>
                <a:lnTo>
                  <a:pt x="13188" y="11217"/>
                </a:lnTo>
                <a:lnTo>
                  <a:pt x="13261" y="11315"/>
                </a:lnTo>
                <a:lnTo>
                  <a:pt x="13310" y="11388"/>
                </a:lnTo>
                <a:lnTo>
                  <a:pt x="12872" y="11339"/>
                </a:lnTo>
                <a:lnTo>
                  <a:pt x="12434" y="11315"/>
                </a:lnTo>
                <a:lnTo>
                  <a:pt x="11534" y="11315"/>
                </a:lnTo>
                <a:lnTo>
                  <a:pt x="10634" y="11363"/>
                </a:lnTo>
                <a:lnTo>
                  <a:pt x="9733" y="11363"/>
                </a:lnTo>
                <a:lnTo>
                  <a:pt x="9247" y="11339"/>
                </a:lnTo>
                <a:lnTo>
                  <a:pt x="8736" y="11290"/>
                </a:lnTo>
                <a:lnTo>
                  <a:pt x="8225" y="11242"/>
                </a:lnTo>
                <a:lnTo>
                  <a:pt x="7738" y="11193"/>
                </a:lnTo>
                <a:lnTo>
                  <a:pt x="6862" y="11120"/>
                </a:lnTo>
                <a:lnTo>
                  <a:pt x="6424" y="11120"/>
                </a:lnTo>
                <a:lnTo>
                  <a:pt x="6205" y="11144"/>
                </a:lnTo>
                <a:lnTo>
                  <a:pt x="6010" y="11193"/>
                </a:lnTo>
                <a:lnTo>
                  <a:pt x="5986" y="11169"/>
                </a:lnTo>
                <a:lnTo>
                  <a:pt x="5864" y="10950"/>
                </a:lnTo>
                <a:close/>
                <a:moveTo>
                  <a:pt x="5572" y="12191"/>
                </a:moveTo>
                <a:lnTo>
                  <a:pt x="5499" y="12215"/>
                </a:lnTo>
                <a:lnTo>
                  <a:pt x="5402" y="12264"/>
                </a:lnTo>
                <a:lnTo>
                  <a:pt x="5329" y="12312"/>
                </a:lnTo>
                <a:lnTo>
                  <a:pt x="5256" y="12361"/>
                </a:lnTo>
                <a:lnTo>
                  <a:pt x="5232" y="12434"/>
                </a:lnTo>
                <a:lnTo>
                  <a:pt x="5183" y="12507"/>
                </a:lnTo>
                <a:lnTo>
                  <a:pt x="5183" y="12580"/>
                </a:lnTo>
                <a:lnTo>
                  <a:pt x="5207" y="12629"/>
                </a:lnTo>
                <a:lnTo>
                  <a:pt x="5232" y="12726"/>
                </a:lnTo>
                <a:lnTo>
                  <a:pt x="5305" y="12799"/>
                </a:lnTo>
                <a:lnTo>
                  <a:pt x="5378" y="12823"/>
                </a:lnTo>
                <a:lnTo>
                  <a:pt x="5475" y="12848"/>
                </a:lnTo>
                <a:lnTo>
                  <a:pt x="5572" y="12823"/>
                </a:lnTo>
                <a:lnTo>
                  <a:pt x="5670" y="12799"/>
                </a:lnTo>
                <a:lnTo>
                  <a:pt x="5767" y="12750"/>
                </a:lnTo>
                <a:lnTo>
                  <a:pt x="5840" y="12653"/>
                </a:lnTo>
                <a:lnTo>
                  <a:pt x="5864" y="12580"/>
                </a:lnTo>
                <a:lnTo>
                  <a:pt x="5889" y="12483"/>
                </a:lnTo>
                <a:lnTo>
                  <a:pt x="5864" y="12410"/>
                </a:lnTo>
                <a:lnTo>
                  <a:pt x="5816" y="12312"/>
                </a:lnTo>
                <a:lnTo>
                  <a:pt x="5743" y="12264"/>
                </a:lnTo>
                <a:lnTo>
                  <a:pt x="5670" y="12215"/>
                </a:lnTo>
                <a:lnTo>
                  <a:pt x="5572" y="12191"/>
                </a:lnTo>
                <a:close/>
                <a:moveTo>
                  <a:pt x="14040" y="12239"/>
                </a:moveTo>
                <a:lnTo>
                  <a:pt x="13967" y="12264"/>
                </a:lnTo>
                <a:lnTo>
                  <a:pt x="13918" y="12288"/>
                </a:lnTo>
                <a:lnTo>
                  <a:pt x="13797" y="12361"/>
                </a:lnTo>
                <a:lnTo>
                  <a:pt x="13724" y="12458"/>
                </a:lnTo>
                <a:lnTo>
                  <a:pt x="13699" y="12531"/>
                </a:lnTo>
                <a:lnTo>
                  <a:pt x="13675" y="12604"/>
                </a:lnTo>
                <a:lnTo>
                  <a:pt x="13699" y="12677"/>
                </a:lnTo>
                <a:lnTo>
                  <a:pt x="13724" y="12750"/>
                </a:lnTo>
                <a:lnTo>
                  <a:pt x="13797" y="12872"/>
                </a:lnTo>
                <a:lnTo>
                  <a:pt x="13918" y="12945"/>
                </a:lnTo>
                <a:lnTo>
                  <a:pt x="13967" y="12969"/>
                </a:lnTo>
                <a:lnTo>
                  <a:pt x="14113" y="12969"/>
                </a:lnTo>
                <a:lnTo>
                  <a:pt x="14186" y="12945"/>
                </a:lnTo>
                <a:lnTo>
                  <a:pt x="14308" y="12872"/>
                </a:lnTo>
                <a:lnTo>
                  <a:pt x="14381" y="12750"/>
                </a:lnTo>
                <a:lnTo>
                  <a:pt x="14405" y="12677"/>
                </a:lnTo>
                <a:lnTo>
                  <a:pt x="14405" y="12604"/>
                </a:lnTo>
                <a:lnTo>
                  <a:pt x="14405" y="12531"/>
                </a:lnTo>
                <a:lnTo>
                  <a:pt x="14381" y="12458"/>
                </a:lnTo>
                <a:lnTo>
                  <a:pt x="14308" y="12361"/>
                </a:lnTo>
                <a:lnTo>
                  <a:pt x="14186" y="12288"/>
                </a:lnTo>
                <a:lnTo>
                  <a:pt x="14113" y="12264"/>
                </a:lnTo>
                <a:lnTo>
                  <a:pt x="14040" y="12239"/>
                </a:lnTo>
                <a:close/>
                <a:moveTo>
                  <a:pt x="14089" y="11753"/>
                </a:moveTo>
                <a:lnTo>
                  <a:pt x="14235" y="11777"/>
                </a:lnTo>
                <a:lnTo>
                  <a:pt x="14381" y="11801"/>
                </a:lnTo>
                <a:lnTo>
                  <a:pt x="14502" y="11874"/>
                </a:lnTo>
                <a:lnTo>
                  <a:pt x="14600" y="11972"/>
                </a:lnTo>
                <a:lnTo>
                  <a:pt x="14673" y="12093"/>
                </a:lnTo>
                <a:lnTo>
                  <a:pt x="14746" y="12215"/>
                </a:lnTo>
                <a:lnTo>
                  <a:pt x="14770" y="12385"/>
                </a:lnTo>
                <a:lnTo>
                  <a:pt x="14794" y="12580"/>
                </a:lnTo>
                <a:lnTo>
                  <a:pt x="14770" y="12750"/>
                </a:lnTo>
                <a:lnTo>
                  <a:pt x="14721" y="12896"/>
                </a:lnTo>
                <a:lnTo>
                  <a:pt x="14648" y="13042"/>
                </a:lnTo>
                <a:lnTo>
                  <a:pt x="14551" y="13164"/>
                </a:lnTo>
                <a:lnTo>
                  <a:pt x="14405" y="13261"/>
                </a:lnTo>
                <a:lnTo>
                  <a:pt x="14259" y="13334"/>
                </a:lnTo>
                <a:lnTo>
                  <a:pt x="14089" y="13383"/>
                </a:lnTo>
                <a:lnTo>
                  <a:pt x="13870" y="13383"/>
                </a:lnTo>
                <a:lnTo>
                  <a:pt x="13651" y="13334"/>
                </a:lnTo>
                <a:lnTo>
                  <a:pt x="13480" y="13261"/>
                </a:lnTo>
                <a:lnTo>
                  <a:pt x="13334" y="13164"/>
                </a:lnTo>
                <a:lnTo>
                  <a:pt x="13237" y="13018"/>
                </a:lnTo>
                <a:lnTo>
                  <a:pt x="13164" y="12848"/>
                </a:lnTo>
                <a:lnTo>
                  <a:pt x="13164" y="12653"/>
                </a:lnTo>
                <a:lnTo>
                  <a:pt x="13213" y="12434"/>
                </a:lnTo>
                <a:lnTo>
                  <a:pt x="13286" y="12264"/>
                </a:lnTo>
                <a:lnTo>
                  <a:pt x="13359" y="12118"/>
                </a:lnTo>
                <a:lnTo>
                  <a:pt x="13480" y="11972"/>
                </a:lnTo>
                <a:lnTo>
                  <a:pt x="13602" y="11850"/>
                </a:lnTo>
                <a:lnTo>
                  <a:pt x="13602" y="11826"/>
                </a:lnTo>
                <a:lnTo>
                  <a:pt x="13675" y="11850"/>
                </a:lnTo>
                <a:lnTo>
                  <a:pt x="13748" y="11850"/>
                </a:lnTo>
                <a:lnTo>
                  <a:pt x="13797" y="11826"/>
                </a:lnTo>
                <a:lnTo>
                  <a:pt x="13845" y="11777"/>
                </a:lnTo>
                <a:lnTo>
                  <a:pt x="13918" y="11777"/>
                </a:lnTo>
                <a:lnTo>
                  <a:pt x="14089" y="11753"/>
                </a:lnTo>
                <a:close/>
                <a:moveTo>
                  <a:pt x="5475" y="11631"/>
                </a:moveTo>
                <a:lnTo>
                  <a:pt x="5524" y="11704"/>
                </a:lnTo>
                <a:lnTo>
                  <a:pt x="5597" y="11728"/>
                </a:lnTo>
                <a:lnTo>
                  <a:pt x="5645" y="11753"/>
                </a:lnTo>
                <a:lnTo>
                  <a:pt x="5743" y="11753"/>
                </a:lnTo>
                <a:lnTo>
                  <a:pt x="5840" y="11728"/>
                </a:lnTo>
                <a:lnTo>
                  <a:pt x="5937" y="11753"/>
                </a:lnTo>
                <a:lnTo>
                  <a:pt x="6010" y="11801"/>
                </a:lnTo>
                <a:lnTo>
                  <a:pt x="6083" y="11874"/>
                </a:lnTo>
                <a:lnTo>
                  <a:pt x="6132" y="11972"/>
                </a:lnTo>
                <a:lnTo>
                  <a:pt x="6181" y="12093"/>
                </a:lnTo>
                <a:lnTo>
                  <a:pt x="6229" y="12361"/>
                </a:lnTo>
                <a:lnTo>
                  <a:pt x="6229" y="12653"/>
                </a:lnTo>
                <a:lnTo>
                  <a:pt x="6181" y="12945"/>
                </a:lnTo>
                <a:lnTo>
                  <a:pt x="6132" y="13067"/>
                </a:lnTo>
                <a:lnTo>
                  <a:pt x="6083" y="13164"/>
                </a:lnTo>
                <a:lnTo>
                  <a:pt x="6010" y="13261"/>
                </a:lnTo>
                <a:lnTo>
                  <a:pt x="5937" y="13310"/>
                </a:lnTo>
                <a:lnTo>
                  <a:pt x="5840" y="13359"/>
                </a:lnTo>
                <a:lnTo>
                  <a:pt x="5743" y="13383"/>
                </a:lnTo>
                <a:lnTo>
                  <a:pt x="5645" y="13407"/>
                </a:lnTo>
                <a:lnTo>
                  <a:pt x="5548" y="13407"/>
                </a:lnTo>
                <a:lnTo>
                  <a:pt x="5353" y="13359"/>
                </a:lnTo>
                <a:lnTo>
                  <a:pt x="5159" y="13286"/>
                </a:lnTo>
                <a:lnTo>
                  <a:pt x="5013" y="13140"/>
                </a:lnTo>
                <a:lnTo>
                  <a:pt x="4867" y="12994"/>
                </a:lnTo>
                <a:lnTo>
                  <a:pt x="4769" y="12823"/>
                </a:lnTo>
                <a:lnTo>
                  <a:pt x="4721" y="12629"/>
                </a:lnTo>
                <a:lnTo>
                  <a:pt x="4721" y="12434"/>
                </a:lnTo>
                <a:lnTo>
                  <a:pt x="4745" y="12264"/>
                </a:lnTo>
                <a:lnTo>
                  <a:pt x="4818" y="12118"/>
                </a:lnTo>
                <a:lnTo>
                  <a:pt x="4915" y="11972"/>
                </a:lnTo>
                <a:lnTo>
                  <a:pt x="5037" y="11850"/>
                </a:lnTo>
                <a:lnTo>
                  <a:pt x="5159" y="11753"/>
                </a:lnTo>
                <a:lnTo>
                  <a:pt x="5329" y="11680"/>
                </a:lnTo>
                <a:lnTo>
                  <a:pt x="5475" y="11631"/>
                </a:lnTo>
                <a:close/>
                <a:moveTo>
                  <a:pt x="706" y="0"/>
                </a:moveTo>
                <a:lnTo>
                  <a:pt x="511" y="25"/>
                </a:lnTo>
                <a:lnTo>
                  <a:pt x="317" y="49"/>
                </a:lnTo>
                <a:lnTo>
                  <a:pt x="146" y="122"/>
                </a:lnTo>
                <a:lnTo>
                  <a:pt x="73" y="171"/>
                </a:lnTo>
                <a:lnTo>
                  <a:pt x="25" y="268"/>
                </a:lnTo>
                <a:lnTo>
                  <a:pt x="0" y="341"/>
                </a:lnTo>
                <a:lnTo>
                  <a:pt x="25" y="438"/>
                </a:lnTo>
                <a:lnTo>
                  <a:pt x="49" y="536"/>
                </a:lnTo>
                <a:lnTo>
                  <a:pt x="122" y="609"/>
                </a:lnTo>
                <a:lnTo>
                  <a:pt x="195" y="633"/>
                </a:lnTo>
                <a:lnTo>
                  <a:pt x="292" y="657"/>
                </a:lnTo>
                <a:lnTo>
                  <a:pt x="657" y="657"/>
                </a:lnTo>
                <a:lnTo>
                  <a:pt x="1047" y="682"/>
                </a:lnTo>
                <a:lnTo>
                  <a:pt x="1412" y="730"/>
                </a:lnTo>
                <a:lnTo>
                  <a:pt x="1777" y="755"/>
                </a:lnTo>
                <a:lnTo>
                  <a:pt x="3188" y="828"/>
                </a:lnTo>
                <a:lnTo>
                  <a:pt x="3212" y="998"/>
                </a:lnTo>
                <a:lnTo>
                  <a:pt x="3237" y="1144"/>
                </a:lnTo>
                <a:lnTo>
                  <a:pt x="3358" y="1460"/>
                </a:lnTo>
                <a:lnTo>
                  <a:pt x="3480" y="1777"/>
                </a:lnTo>
                <a:lnTo>
                  <a:pt x="3602" y="2069"/>
                </a:lnTo>
                <a:lnTo>
                  <a:pt x="3772" y="2701"/>
                </a:lnTo>
                <a:lnTo>
                  <a:pt x="3918" y="3309"/>
                </a:lnTo>
                <a:lnTo>
                  <a:pt x="4210" y="4550"/>
                </a:lnTo>
                <a:lnTo>
                  <a:pt x="5329" y="9076"/>
                </a:lnTo>
                <a:lnTo>
                  <a:pt x="5329" y="9101"/>
                </a:lnTo>
                <a:lnTo>
                  <a:pt x="5159" y="9344"/>
                </a:lnTo>
                <a:lnTo>
                  <a:pt x="5037" y="9563"/>
                </a:lnTo>
                <a:lnTo>
                  <a:pt x="4842" y="9928"/>
                </a:lnTo>
                <a:lnTo>
                  <a:pt x="4696" y="10317"/>
                </a:lnTo>
                <a:lnTo>
                  <a:pt x="4526" y="10634"/>
                </a:lnTo>
                <a:lnTo>
                  <a:pt x="4453" y="10780"/>
                </a:lnTo>
                <a:lnTo>
                  <a:pt x="4380" y="10950"/>
                </a:lnTo>
                <a:lnTo>
                  <a:pt x="4356" y="10999"/>
                </a:lnTo>
                <a:lnTo>
                  <a:pt x="4380" y="11047"/>
                </a:lnTo>
                <a:lnTo>
                  <a:pt x="4404" y="11144"/>
                </a:lnTo>
                <a:lnTo>
                  <a:pt x="4429" y="11217"/>
                </a:lnTo>
                <a:lnTo>
                  <a:pt x="4453" y="11315"/>
                </a:lnTo>
                <a:lnTo>
                  <a:pt x="4526" y="11412"/>
                </a:lnTo>
                <a:lnTo>
                  <a:pt x="4672" y="11607"/>
                </a:lnTo>
                <a:lnTo>
                  <a:pt x="4502" y="11801"/>
                </a:lnTo>
                <a:lnTo>
                  <a:pt x="4380" y="12045"/>
                </a:lnTo>
                <a:lnTo>
                  <a:pt x="4307" y="12288"/>
                </a:lnTo>
                <a:lnTo>
                  <a:pt x="4283" y="12556"/>
                </a:lnTo>
                <a:lnTo>
                  <a:pt x="4283" y="12726"/>
                </a:lnTo>
                <a:lnTo>
                  <a:pt x="4307" y="12872"/>
                </a:lnTo>
                <a:lnTo>
                  <a:pt x="4356" y="13018"/>
                </a:lnTo>
                <a:lnTo>
                  <a:pt x="4429" y="13140"/>
                </a:lnTo>
                <a:lnTo>
                  <a:pt x="4502" y="13261"/>
                </a:lnTo>
                <a:lnTo>
                  <a:pt x="4575" y="13383"/>
                </a:lnTo>
                <a:lnTo>
                  <a:pt x="4696" y="13480"/>
                </a:lnTo>
                <a:lnTo>
                  <a:pt x="4818" y="13578"/>
                </a:lnTo>
                <a:lnTo>
                  <a:pt x="4940" y="13651"/>
                </a:lnTo>
                <a:lnTo>
                  <a:pt x="5061" y="13724"/>
                </a:lnTo>
                <a:lnTo>
                  <a:pt x="5207" y="13772"/>
                </a:lnTo>
                <a:lnTo>
                  <a:pt x="5353" y="13797"/>
                </a:lnTo>
                <a:lnTo>
                  <a:pt x="5499" y="13821"/>
                </a:lnTo>
                <a:lnTo>
                  <a:pt x="5791" y="13821"/>
                </a:lnTo>
                <a:lnTo>
                  <a:pt x="5937" y="13797"/>
                </a:lnTo>
                <a:lnTo>
                  <a:pt x="6108" y="13748"/>
                </a:lnTo>
                <a:lnTo>
                  <a:pt x="6254" y="13675"/>
                </a:lnTo>
                <a:lnTo>
                  <a:pt x="6375" y="13553"/>
                </a:lnTo>
                <a:lnTo>
                  <a:pt x="6473" y="13432"/>
                </a:lnTo>
                <a:lnTo>
                  <a:pt x="6570" y="13286"/>
                </a:lnTo>
                <a:lnTo>
                  <a:pt x="6619" y="13140"/>
                </a:lnTo>
                <a:lnTo>
                  <a:pt x="6667" y="12969"/>
                </a:lnTo>
                <a:lnTo>
                  <a:pt x="6692" y="12799"/>
                </a:lnTo>
                <a:lnTo>
                  <a:pt x="6692" y="12629"/>
                </a:lnTo>
                <a:lnTo>
                  <a:pt x="6692" y="12434"/>
                </a:lnTo>
                <a:lnTo>
                  <a:pt x="6667" y="12264"/>
                </a:lnTo>
                <a:lnTo>
                  <a:pt x="6619" y="12093"/>
                </a:lnTo>
                <a:lnTo>
                  <a:pt x="6570" y="11923"/>
                </a:lnTo>
                <a:lnTo>
                  <a:pt x="6497" y="11777"/>
                </a:lnTo>
                <a:lnTo>
                  <a:pt x="6424" y="11631"/>
                </a:lnTo>
                <a:lnTo>
                  <a:pt x="6327" y="11509"/>
                </a:lnTo>
                <a:lnTo>
                  <a:pt x="6862" y="11534"/>
                </a:lnTo>
                <a:lnTo>
                  <a:pt x="7373" y="11534"/>
                </a:lnTo>
                <a:lnTo>
                  <a:pt x="8371" y="11631"/>
                </a:lnTo>
                <a:lnTo>
                  <a:pt x="9368" y="11728"/>
                </a:lnTo>
                <a:lnTo>
                  <a:pt x="9831" y="11753"/>
                </a:lnTo>
                <a:lnTo>
                  <a:pt x="10293" y="11753"/>
                </a:lnTo>
                <a:lnTo>
                  <a:pt x="11218" y="11704"/>
                </a:lnTo>
                <a:lnTo>
                  <a:pt x="11704" y="11680"/>
                </a:lnTo>
                <a:lnTo>
                  <a:pt x="12166" y="11680"/>
                </a:lnTo>
                <a:lnTo>
                  <a:pt x="12629" y="11704"/>
                </a:lnTo>
                <a:lnTo>
                  <a:pt x="13091" y="11753"/>
                </a:lnTo>
                <a:lnTo>
                  <a:pt x="12921" y="11996"/>
                </a:lnTo>
                <a:lnTo>
                  <a:pt x="12799" y="12264"/>
                </a:lnTo>
                <a:lnTo>
                  <a:pt x="12750" y="12434"/>
                </a:lnTo>
                <a:lnTo>
                  <a:pt x="12702" y="12580"/>
                </a:lnTo>
                <a:lnTo>
                  <a:pt x="12702" y="12726"/>
                </a:lnTo>
                <a:lnTo>
                  <a:pt x="12702" y="12872"/>
                </a:lnTo>
                <a:lnTo>
                  <a:pt x="12750" y="13018"/>
                </a:lnTo>
                <a:lnTo>
                  <a:pt x="12799" y="13140"/>
                </a:lnTo>
                <a:lnTo>
                  <a:pt x="12848" y="13261"/>
                </a:lnTo>
                <a:lnTo>
                  <a:pt x="12945" y="13383"/>
                </a:lnTo>
                <a:lnTo>
                  <a:pt x="13042" y="13480"/>
                </a:lnTo>
                <a:lnTo>
                  <a:pt x="13140" y="13553"/>
                </a:lnTo>
                <a:lnTo>
                  <a:pt x="13261" y="13626"/>
                </a:lnTo>
                <a:lnTo>
                  <a:pt x="13407" y="13699"/>
                </a:lnTo>
                <a:lnTo>
                  <a:pt x="13553" y="13748"/>
                </a:lnTo>
                <a:lnTo>
                  <a:pt x="13699" y="13797"/>
                </a:lnTo>
                <a:lnTo>
                  <a:pt x="13845" y="13821"/>
                </a:lnTo>
                <a:lnTo>
                  <a:pt x="14016" y="13821"/>
                </a:lnTo>
                <a:lnTo>
                  <a:pt x="14283" y="13797"/>
                </a:lnTo>
                <a:lnTo>
                  <a:pt x="14502" y="13748"/>
                </a:lnTo>
                <a:lnTo>
                  <a:pt x="14697" y="13651"/>
                </a:lnTo>
                <a:lnTo>
                  <a:pt x="14867" y="13505"/>
                </a:lnTo>
                <a:lnTo>
                  <a:pt x="14989" y="13359"/>
                </a:lnTo>
                <a:lnTo>
                  <a:pt x="15086" y="13164"/>
                </a:lnTo>
                <a:lnTo>
                  <a:pt x="15159" y="12969"/>
                </a:lnTo>
                <a:lnTo>
                  <a:pt x="15208" y="12750"/>
                </a:lnTo>
                <a:lnTo>
                  <a:pt x="15208" y="12531"/>
                </a:lnTo>
                <a:lnTo>
                  <a:pt x="15184" y="12337"/>
                </a:lnTo>
                <a:lnTo>
                  <a:pt x="15159" y="12118"/>
                </a:lnTo>
                <a:lnTo>
                  <a:pt x="15086" y="11923"/>
                </a:lnTo>
                <a:lnTo>
                  <a:pt x="14989" y="11728"/>
                </a:lnTo>
                <a:lnTo>
                  <a:pt x="14867" y="11582"/>
                </a:lnTo>
                <a:lnTo>
                  <a:pt x="14721" y="11436"/>
                </a:lnTo>
                <a:lnTo>
                  <a:pt x="14551" y="11339"/>
                </a:lnTo>
                <a:lnTo>
                  <a:pt x="14405" y="11144"/>
                </a:lnTo>
                <a:lnTo>
                  <a:pt x="14648" y="11120"/>
                </a:lnTo>
                <a:lnTo>
                  <a:pt x="14989" y="11120"/>
                </a:lnTo>
                <a:lnTo>
                  <a:pt x="15062" y="11071"/>
                </a:lnTo>
                <a:lnTo>
                  <a:pt x="15086" y="10999"/>
                </a:lnTo>
                <a:lnTo>
                  <a:pt x="15111" y="10926"/>
                </a:lnTo>
                <a:lnTo>
                  <a:pt x="15086" y="10853"/>
                </a:lnTo>
                <a:lnTo>
                  <a:pt x="15062" y="10780"/>
                </a:lnTo>
                <a:lnTo>
                  <a:pt x="14989" y="10707"/>
                </a:lnTo>
                <a:lnTo>
                  <a:pt x="14892" y="10682"/>
                </a:lnTo>
                <a:lnTo>
                  <a:pt x="14648" y="10682"/>
                </a:lnTo>
                <a:lnTo>
                  <a:pt x="14429" y="10707"/>
                </a:lnTo>
                <a:lnTo>
                  <a:pt x="13967" y="10780"/>
                </a:lnTo>
                <a:lnTo>
                  <a:pt x="12653" y="10780"/>
                </a:lnTo>
                <a:lnTo>
                  <a:pt x="11339" y="10755"/>
                </a:lnTo>
                <a:lnTo>
                  <a:pt x="10050" y="10707"/>
                </a:lnTo>
                <a:lnTo>
                  <a:pt x="8760" y="10707"/>
                </a:lnTo>
                <a:lnTo>
                  <a:pt x="7495" y="10731"/>
                </a:lnTo>
                <a:lnTo>
                  <a:pt x="7081" y="10707"/>
                </a:lnTo>
                <a:lnTo>
                  <a:pt x="6643" y="10682"/>
                </a:lnTo>
                <a:lnTo>
                  <a:pt x="6229" y="10634"/>
                </a:lnTo>
                <a:lnTo>
                  <a:pt x="5816" y="10634"/>
                </a:lnTo>
                <a:lnTo>
                  <a:pt x="5864" y="10439"/>
                </a:lnTo>
                <a:lnTo>
                  <a:pt x="5913" y="10269"/>
                </a:lnTo>
                <a:lnTo>
                  <a:pt x="6035" y="9977"/>
                </a:lnTo>
                <a:lnTo>
                  <a:pt x="6059" y="9831"/>
                </a:lnTo>
                <a:lnTo>
                  <a:pt x="6083" y="9709"/>
                </a:lnTo>
                <a:lnTo>
                  <a:pt x="6400" y="9709"/>
                </a:lnTo>
                <a:lnTo>
                  <a:pt x="6716" y="9685"/>
                </a:lnTo>
                <a:lnTo>
                  <a:pt x="7300" y="9660"/>
                </a:lnTo>
                <a:lnTo>
                  <a:pt x="7860" y="9636"/>
                </a:lnTo>
                <a:lnTo>
                  <a:pt x="8395" y="9612"/>
                </a:lnTo>
                <a:lnTo>
                  <a:pt x="9466" y="9514"/>
                </a:lnTo>
                <a:lnTo>
                  <a:pt x="10512" y="9417"/>
                </a:lnTo>
                <a:lnTo>
                  <a:pt x="11558" y="9368"/>
                </a:lnTo>
                <a:lnTo>
                  <a:pt x="12604" y="9295"/>
                </a:lnTo>
                <a:lnTo>
                  <a:pt x="13140" y="9247"/>
                </a:lnTo>
                <a:lnTo>
                  <a:pt x="13651" y="9174"/>
                </a:lnTo>
                <a:lnTo>
                  <a:pt x="13991" y="9125"/>
                </a:lnTo>
                <a:lnTo>
                  <a:pt x="14332" y="9003"/>
                </a:lnTo>
                <a:lnTo>
                  <a:pt x="14624" y="8833"/>
                </a:lnTo>
                <a:lnTo>
                  <a:pt x="14916" y="8614"/>
                </a:lnTo>
                <a:lnTo>
                  <a:pt x="15062" y="8492"/>
                </a:lnTo>
                <a:lnTo>
                  <a:pt x="15159" y="8322"/>
                </a:lnTo>
                <a:lnTo>
                  <a:pt x="15257" y="8152"/>
                </a:lnTo>
                <a:lnTo>
                  <a:pt x="15354" y="7957"/>
                </a:lnTo>
                <a:lnTo>
                  <a:pt x="15500" y="7592"/>
                </a:lnTo>
                <a:lnTo>
                  <a:pt x="15646" y="7227"/>
                </a:lnTo>
                <a:lnTo>
                  <a:pt x="15914" y="6546"/>
                </a:lnTo>
                <a:lnTo>
                  <a:pt x="15987" y="6546"/>
                </a:lnTo>
                <a:lnTo>
                  <a:pt x="16011" y="6521"/>
                </a:lnTo>
                <a:lnTo>
                  <a:pt x="16035" y="6497"/>
                </a:lnTo>
                <a:lnTo>
                  <a:pt x="16035" y="6473"/>
                </a:lnTo>
                <a:lnTo>
                  <a:pt x="16011" y="6424"/>
                </a:lnTo>
                <a:lnTo>
                  <a:pt x="15987" y="6424"/>
                </a:lnTo>
                <a:lnTo>
                  <a:pt x="16303" y="5816"/>
                </a:lnTo>
                <a:lnTo>
                  <a:pt x="16327" y="5767"/>
                </a:lnTo>
                <a:lnTo>
                  <a:pt x="16352" y="5743"/>
                </a:lnTo>
                <a:lnTo>
                  <a:pt x="16376" y="5670"/>
                </a:lnTo>
                <a:lnTo>
                  <a:pt x="17009" y="4550"/>
                </a:lnTo>
                <a:lnTo>
                  <a:pt x="17325" y="3991"/>
                </a:lnTo>
                <a:lnTo>
                  <a:pt x="17641" y="3431"/>
                </a:lnTo>
                <a:lnTo>
                  <a:pt x="17666" y="3334"/>
                </a:lnTo>
                <a:lnTo>
                  <a:pt x="17641" y="3236"/>
                </a:lnTo>
                <a:lnTo>
                  <a:pt x="17690" y="2945"/>
                </a:lnTo>
                <a:lnTo>
                  <a:pt x="17690" y="2799"/>
                </a:lnTo>
                <a:lnTo>
                  <a:pt x="17690" y="2677"/>
                </a:lnTo>
                <a:lnTo>
                  <a:pt x="17641" y="2555"/>
                </a:lnTo>
                <a:lnTo>
                  <a:pt x="17568" y="2458"/>
                </a:lnTo>
                <a:lnTo>
                  <a:pt x="17495" y="2361"/>
                </a:lnTo>
                <a:lnTo>
                  <a:pt x="17398" y="2288"/>
                </a:lnTo>
                <a:lnTo>
                  <a:pt x="17301" y="2215"/>
                </a:lnTo>
                <a:lnTo>
                  <a:pt x="17155" y="2166"/>
                </a:lnTo>
                <a:lnTo>
                  <a:pt x="16984" y="2117"/>
                </a:lnTo>
                <a:lnTo>
                  <a:pt x="16790" y="2069"/>
                </a:lnTo>
                <a:lnTo>
                  <a:pt x="16376" y="2069"/>
                </a:lnTo>
                <a:lnTo>
                  <a:pt x="15597" y="2093"/>
                </a:lnTo>
                <a:lnTo>
                  <a:pt x="14283" y="2093"/>
                </a:lnTo>
                <a:lnTo>
                  <a:pt x="13651" y="2069"/>
                </a:lnTo>
                <a:lnTo>
                  <a:pt x="12994" y="2020"/>
                </a:lnTo>
                <a:lnTo>
                  <a:pt x="11753" y="1923"/>
                </a:lnTo>
                <a:lnTo>
                  <a:pt x="10488" y="1898"/>
                </a:lnTo>
                <a:lnTo>
                  <a:pt x="9222" y="1874"/>
                </a:lnTo>
                <a:lnTo>
                  <a:pt x="7981" y="1874"/>
                </a:lnTo>
                <a:lnTo>
                  <a:pt x="7032" y="1850"/>
                </a:lnTo>
                <a:lnTo>
                  <a:pt x="6083" y="1825"/>
                </a:lnTo>
                <a:lnTo>
                  <a:pt x="5159" y="1801"/>
                </a:lnTo>
                <a:lnTo>
                  <a:pt x="4210" y="1801"/>
                </a:lnTo>
                <a:lnTo>
                  <a:pt x="4112" y="1509"/>
                </a:lnTo>
                <a:lnTo>
                  <a:pt x="3991" y="1241"/>
                </a:lnTo>
                <a:lnTo>
                  <a:pt x="3942" y="998"/>
                </a:lnTo>
                <a:lnTo>
                  <a:pt x="3845" y="633"/>
                </a:lnTo>
                <a:lnTo>
                  <a:pt x="3796" y="463"/>
                </a:lnTo>
                <a:lnTo>
                  <a:pt x="3723" y="292"/>
                </a:lnTo>
                <a:lnTo>
                  <a:pt x="3650" y="195"/>
                </a:lnTo>
                <a:lnTo>
                  <a:pt x="3577" y="146"/>
                </a:lnTo>
                <a:lnTo>
                  <a:pt x="3529" y="146"/>
                </a:lnTo>
                <a:lnTo>
                  <a:pt x="2604" y="122"/>
                </a:lnTo>
                <a:lnTo>
                  <a:pt x="1655" y="73"/>
                </a:lnTo>
                <a:lnTo>
                  <a:pt x="90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1" name="Google Shape;921;p37"/>
          <p:cNvSpPr/>
          <p:nvPr/>
        </p:nvSpPr>
        <p:spPr>
          <a:xfrm>
            <a:off x="2032260" y="3284961"/>
            <a:ext cx="389303" cy="316439"/>
          </a:xfrm>
          <a:custGeom>
            <a:avLst/>
            <a:gdLst/>
            <a:ahLst/>
            <a:cxnLst/>
            <a:rect l="l" t="t" r="r" b="b"/>
            <a:pathLst>
              <a:path w="17813" h="14479" extrusionOk="0">
                <a:moveTo>
                  <a:pt x="9904" y="1387"/>
                </a:moveTo>
                <a:lnTo>
                  <a:pt x="10074" y="1412"/>
                </a:lnTo>
                <a:lnTo>
                  <a:pt x="10245" y="1460"/>
                </a:lnTo>
                <a:lnTo>
                  <a:pt x="10391" y="1509"/>
                </a:lnTo>
                <a:lnTo>
                  <a:pt x="10464" y="1558"/>
                </a:lnTo>
                <a:lnTo>
                  <a:pt x="10537" y="1631"/>
                </a:lnTo>
                <a:lnTo>
                  <a:pt x="10610" y="1777"/>
                </a:lnTo>
                <a:lnTo>
                  <a:pt x="9880" y="1728"/>
                </a:lnTo>
                <a:lnTo>
                  <a:pt x="9150" y="1704"/>
                </a:lnTo>
                <a:lnTo>
                  <a:pt x="7057" y="1728"/>
                </a:lnTo>
                <a:lnTo>
                  <a:pt x="7082" y="1606"/>
                </a:lnTo>
                <a:lnTo>
                  <a:pt x="7179" y="1509"/>
                </a:lnTo>
                <a:lnTo>
                  <a:pt x="7276" y="1436"/>
                </a:lnTo>
                <a:lnTo>
                  <a:pt x="7422" y="1412"/>
                </a:lnTo>
                <a:lnTo>
                  <a:pt x="7568" y="1387"/>
                </a:lnTo>
                <a:lnTo>
                  <a:pt x="7714" y="1387"/>
                </a:lnTo>
                <a:lnTo>
                  <a:pt x="7982" y="1412"/>
                </a:lnTo>
                <a:lnTo>
                  <a:pt x="8980" y="1412"/>
                </a:lnTo>
                <a:lnTo>
                  <a:pt x="9344" y="1387"/>
                </a:lnTo>
                <a:close/>
                <a:moveTo>
                  <a:pt x="9393" y="414"/>
                </a:moveTo>
                <a:lnTo>
                  <a:pt x="9880" y="463"/>
                </a:lnTo>
                <a:lnTo>
                  <a:pt x="10123" y="511"/>
                </a:lnTo>
                <a:lnTo>
                  <a:pt x="10342" y="560"/>
                </a:lnTo>
                <a:lnTo>
                  <a:pt x="10561" y="633"/>
                </a:lnTo>
                <a:lnTo>
                  <a:pt x="10756" y="730"/>
                </a:lnTo>
                <a:lnTo>
                  <a:pt x="10926" y="852"/>
                </a:lnTo>
                <a:lnTo>
                  <a:pt x="11072" y="974"/>
                </a:lnTo>
                <a:lnTo>
                  <a:pt x="11194" y="1144"/>
                </a:lnTo>
                <a:lnTo>
                  <a:pt x="11291" y="1339"/>
                </a:lnTo>
                <a:lnTo>
                  <a:pt x="11364" y="1558"/>
                </a:lnTo>
                <a:lnTo>
                  <a:pt x="11364" y="1825"/>
                </a:lnTo>
                <a:lnTo>
                  <a:pt x="10999" y="1801"/>
                </a:lnTo>
                <a:lnTo>
                  <a:pt x="10999" y="1679"/>
                </a:lnTo>
                <a:lnTo>
                  <a:pt x="10975" y="1582"/>
                </a:lnTo>
                <a:lnTo>
                  <a:pt x="10926" y="1485"/>
                </a:lnTo>
                <a:lnTo>
                  <a:pt x="10877" y="1387"/>
                </a:lnTo>
                <a:lnTo>
                  <a:pt x="10707" y="1217"/>
                </a:lnTo>
                <a:lnTo>
                  <a:pt x="10537" y="1095"/>
                </a:lnTo>
                <a:lnTo>
                  <a:pt x="10293" y="1022"/>
                </a:lnTo>
                <a:lnTo>
                  <a:pt x="10050" y="974"/>
                </a:lnTo>
                <a:lnTo>
                  <a:pt x="9807" y="949"/>
                </a:lnTo>
                <a:lnTo>
                  <a:pt x="9539" y="925"/>
                </a:lnTo>
                <a:lnTo>
                  <a:pt x="9004" y="974"/>
                </a:lnTo>
                <a:lnTo>
                  <a:pt x="8493" y="998"/>
                </a:lnTo>
                <a:lnTo>
                  <a:pt x="8152" y="998"/>
                </a:lnTo>
                <a:lnTo>
                  <a:pt x="7787" y="974"/>
                </a:lnTo>
                <a:lnTo>
                  <a:pt x="7593" y="974"/>
                </a:lnTo>
                <a:lnTo>
                  <a:pt x="7422" y="998"/>
                </a:lnTo>
                <a:lnTo>
                  <a:pt x="7252" y="1047"/>
                </a:lnTo>
                <a:lnTo>
                  <a:pt x="7082" y="1095"/>
                </a:lnTo>
                <a:lnTo>
                  <a:pt x="6911" y="1217"/>
                </a:lnTo>
                <a:lnTo>
                  <a:pt x="6790" y="1363"/>
                </a:lnTo>
                <a:lnTo>
                  <a:pt x="6741" y="1460"/>
                </a:lnTo>
                <a:lnTo>
                  <a:pt x="6692" y="1558"/>
                </a:lnTo>
                <a:lnTo>
                  <a:pt x="6692" y="1631"/>
                </a:lnTo>
                <a:lnTo>
                  <a:pt x="6692" y="1728"/>
                </a:lnTo>
                <a:lnTo>
                  <a:pt x="6181" y="1728"/>
                </a:lnTo>
                <a:lnTo>
                  <a:pt x="6206" y="1436"/>
                </a:lnTo>
                <a:lnTo>
                  <a:pt x="6230" y="1290"/>
                </a:lnTo>
                <a:lnTo>
                  <a:pt x="6303" y="1168"/>
                </a:lnTo>
                <a:lnTo>
                  <a:pt x="6425" y="998"/>
                </a:lnTo>
                <a:lnTo>
                  <a:pt x="6571" y="876"/>
                </a:lnTo>
                <a:lnTo>
                  <a:pt x="6765" y="779"/>
                </a:lnTo>
                <a:lnTo>
                  <a:pt x="6936" y="706"/>
                </a:lnTo>
                <a:lnTo>
                  <a:pt x="7301" y="584"/>
                </a:lnTo>
                <a:lnTo>
                  <a:pt x="7690" y="487"/>
                </a:lnTo>
                <a:lnTo>
                  <a:pt x="8079" y="438"/>
                </a:lnTo>
                <a:lnTo>
                  <a:pt x="8493" y="414"/>
                </a:lnTo>
                <a:close/>
                <a:moveTo>
                  <a:pt x="17131" y="2336"/>
                </a:moveTo>
                <a:lnTo>
                  <a:pt x="17179" y="2604"/>
                </a:lnTo>
                <a:lnTo>
                  <a:pt x="16839" y="2945"/>
                </a:lnTo>
                <a:lnTo>
                  <a:pt x="16790" y="2482"/>
                </a:lnTo>
                <a:lnTo>
                  <a:pt x="16936" y="2336"/>
                </a:lnTo>
                <a:close/>
                <a:moveTo>
                  <a:pt x="17179" y="2969"/>
                </a:moveTo>
                <a:lnTo>
                  <a:pt x="17155" y="3431"/>
                </a:lnTo>
                <a:lnTo>
                  <a:pt x="16888" y="3577"/>
                </a:lnTo>
                <a:lnTo>
                  <a:pt x="16888" y="3455"/>
                </a:lnTo>
                <a:lnTo>
                  <a:pt x="16863" y="3310"/>
                </a:lnTo>
                <a:lnTo>
                  <a:pt x="17009" y="3188"/>
                </a:lnTo>
                <a:lnTo>
                  <a:pt x="17131" y="3042"/>
                </a:lnTo>
                <a:lnTo>
                  <a:pt x="17179" y="2969"/>
                </a:lnTo>
                <a:close/>
                <a:moveTo>
                  <a:pt x="17155" y="3626"/>
                </a:moveTo>
                <a:lnTo>
                  <a:pt x="17155" y="4064"/>
                </a:lnTo>
                <a:lnTo>
                  <a:pt x="16936" y="4234"/>
                </a:lnTo>
                <a:lnTo>
                  <a:pt x="16912" y="3869"/>
                </a:lnTo>
                <a:lnTo>
                  <a:pt x="17033" y="3747"/>
                </a:lnTo>
                <a:lnTo>
                  <a:pt x="17155" y="3626"/>
                </a:lnTo>
                <a:close/>
                <a:moveTo>
                  <a:pt x="17155" y="4258"/>
                </a:moveTo>
                <a:lnTo>
                  <a:pt x="17179" y="4599"/>
                </a:lnTo>
                <a:lnTo>
                  <a:pt x="16912" y="4769"/>
                </a:lnTo>
                <a:lnTo>
                  <a:pt x="16936" y="4526"/>
                </a:lnTo>
                <a:lnTo>
                  <a:pt x="17155" y="4258"/>
                </a:lnTo>
                <a:close/>
                <a:moveTo>
                  <a:pt x="1509" y="2093"/>
                </a:moveTo>
                <a:lnTo>
                  <a:pt x="2045" y="2117"/>
                </a:lnTo>
                <a:lnTo>
                  <a:pt x="4332" y="2190"/>
                </a:lnTo>
                <a:lnTo>
                  <a:pt x="5524" y="2239"/>
                </a:lnTo>
                <a:lnTo>
                  <a:pt x="6741" y="2239"/>
                </a:lnTo>
                <a:lnTo>
                  <a:pt x="9150" y="2215"/>
                </a:lnTo>
                <a:lnTo>
                  <a:pt x="9734" y="2215"/>
                </a:lnTo>
                <a:lnTo>
                  <a:pt x="10293" y="2239"/>
                </a:lnTo>
                <a:lnTo>
                  <a:pt x="11437" y="2312"/>
                </a:lnTo>
                <a:lnTo>
                  <a:pt x="12581" y="2385"/>
                </a:lnTo>
                <a:lnTo>
                  <a:pt x="13165" y="2409"/>
                </a:lnTo>
                <a:lnTo>
                  <a:pt x="13724" y="2409"/>
                </a:lnTo>
                <a:lnTo>
                  <a:pt x="14819" y="2361"/>
                </a:lnTo>
                <a:lnTo>
                  <a:pt x="15379" y="2361"/>
                </a:lnTo>
                <a:lnTo>
                  <a:pt x="15914" y="2336"/>
                </a:lnTo>
                <a:lnTo>
                  <a:pt x="16450" y="2361"/>
                </a:lnTo>
                <a:lnTo>
                  <a:pt x="16304" y="2458"/>
                </a:lnTo>
                <a:lnTo>
                  <a:pt x="16133" y="2555"/>
                </a:lnTo>
                <a:lnTo>
                  <a:pt x="15987" y="2653"/>
                </a:lnTo>
                <a:lnTo>
                  <a:pt x="15914" y="2726"/>
                </a:lnTo>
                <a:lnTo>
                  <a:pt x="15841" y="2799"/>
                </a:lnTo>
                <a:lnTo>
                  <a:pt x="15817" y="2872"/>
                </a:lnTo>
                <a:lnTo>
                  <a:pt x="15793" y="2969"/>
                </a:lnTo>
                <a:lnTo>
                  <a:pt x="15817" y="3018"/>
                </a:lnTo>
                <a:lnTo>
                  <a:pt x="15866" y="3042"/>
                </a:lnTo>
                <a:lnTo>
                  <a:pt x="15963" y="3042"/>
                </a:lnTo>
                <a:lnTo>
                  <a:pt x="16036" y="3018"/>
                </a:lnTo>
                <a:lnTo>
                  <a:pt x="16206" y="2920"/>
                </a:lnTo>
                <a:lnTo>
                  <a:pt x="16523" y="2677"/>
                </a:lnTo>
                <a:lnTo>
                  <a:pt x="16571" y="2653"/>
                </a:lnTo>
                <a:lnTo>
                  <a:pt x="16644" y="3091"/>
                </a:lnTo>
                <a:lnTo>
                  <a:pt x="16596" y="3139"/>
                </a:lnTo>
                <a:lnTo>
                  <a:pt x="16133" y="3407"/>
                </a:lnTo>
                <a:lnTo>
                  <a:pt x="15939" y="3577"/>
                </a:lnTo>
                <a:lnTo>
                  <a:pt x="15866" y="3674"/>
                </a:lnTo>
                <a:lnTo>
                  <a:pt x="15793" y="3772"/>
                </a:lnTo>
                <a:lnTo>
                  <a:pt x="15793" y="3820"/>
                </a:lnTo>
                <a:lnTo>
                  <a:pt x="15793" y="3869"/>
                </a:lnTo>
                <a:lnTo>
                  <a:pt x="15841" y="3893"/>
                </a:lnTo>
                <a:lnTo>
                  <a:pt x="15890" y="3893"/>
                </a:lnTo>
                <a:lnTo>
                  <a:pt x="16085" y="3820"/>
                </a:lnTo>
                <a:lnTo>
                  <a:pt x="16304" y="3723"/>
                </a:lnTo>
                <a:lnTo>
                  <a:pt x="16498" y="3601"/>
                </a:lnTo>
                <a:lnTo>
                  <a:pt x="16669" y="3455"/>
                </a:lnTo>
                <a:lnTo>
                  <a:pt x="16693" y="3699"/>
                </a:lnTo>
                <a:lnTo>
                  <a:pt x="16158" y="4039"/>
                </a:lnTo>
                <a:lnTo>
                  <a:pt x="15963" y="4185"/>
                </a:lnTo>
                <a:lnTo>
                  <a:pt x="15744" y="4356"/>
                </a:lnTo>
                <a:lnTo>
                  <a:pt x="15647" y="4453"/>
                </a:lnTo>
                <a:lnTo>
                  <a:pt x="15574" y="4575"/>
                </a:lnTo>
                <a:lnTo>
                  <a:pt x="15525" y="4672"/>
                </a:lnTo>
                <a:lnTo>
                  <a:pt x="15525" y="4794"/>
                </a:lnTo>
                <a:lnTo>
                  <a:pt x="15549" y="4818"/>
                </a:lnTo>
                <a:lnTo>
                  <a:pt x="15574" y="4842"/>
                </a:lnTo>
                <a:lnTo>
                  <a:pt x="15647" y="4867"/>
                </a:lnTo>
                <a:lnTo>
                  <a:pt x="15744" y="4818"/>
                </a:lnTo>
                <a:lnTo>
                  <a:pt x="15841" y="4769"/>
                </a:lnTo>
                <a:lnTo>
                  <a:pt x="15987" y="4599"/>
                </a:lnTo>
                <a:lnTo>
                  <a:pt x="16255" y="4356"/>
                </a:lnTo>
                <a:lnTo>
                  <a:pt x="16547" y="4137"/>
                </a:lnTo>
                <a:lnTo>
                  <a:pt x="16693" y="4039"/>
                </a:lnTo>
                <a:lnTo>
                  <a:pt x="16693" y="4404"/>
                </a:lnTo>
                <a:lnTo>
                  <a:pt x="16255" y="4672"/>
                </a:lnTo>
                <a:lnTo>
                  <a:pt x="16036" y="4818"/>
                </a:lnTo>
                <a:lnTo>
                  <a:pt x="15841" y="4964"/>
                </a:lnTo>
                <a:lnTo>
                  <a:pt x="15647" y="5134"/>
                </a:lnTo>
                <a:lnTo>
                  <a:pt x="15574" y="5232"/>
                </a:lnTo>
                <a:lnTo>
                  <a:pt x="15525" y="5329"/>
                </a:lnTo>
                <a:lnTo>
                  <a:pt x="15525" y="5378"/>
                </a:lnTo>
                <a:lnTo>
                  <a:pt x="15549" y="5402"/>
                </a:lnTo>
                <a:lnTo>
                  <a:pt x="15574" y="5426"/>
                </a:lnTo>
                <a:lnTo>
                  <a:pt x="15622" y="5426"/>
                </a:lnTo>
                <a:lnTo>
                  <a:pt x="15744" y="5378"/>
                </a:lnTo>
                <a:lnTo>
                  <a:pt x="15866" y="5329"/>
                </a:lnTo>
                <a:lnTo>
                  <a:pt x="16109" y="5159"/>
                </a:lnTo>
                <a:lnTo>
                  <a:pt x="16571" y="4818"/>
                </a:lnTo>
                <a:lnTo>
                  <a:pt x="16669" y="4745"/>
                </a:lnTo>
                <a:lnTo>
                  <a:pt x="16669" y="4745"/>
                </a:lnTo>
                <a:lnTo>
                  <a:pt x="16644" y="4964"/>
                </a:lnTo>
                <a:lnTo>
                  <a:pt x="16328" y="5207"/>
                </a:lnTo>
                <a:lnTo>
                  <a:pt x="16133" y="5378"/>
                </a:lnTo>
                <a:lnTo>
                  <a:pt x="15914" y="5572"/>
                </a:lnTo>
                <a:lnTo>
                  <a:pt x="15817" y="5694"/>
                </a:lnTo>
                <a:lnTo>
                  <a:pt x="15744" y="5791"/>
                </a:lnTo>
                <a:lnTo>
                  <a:pt x="15695" y="5913"/>
                </a:lnTo>
                <a:lnTo>
                  <a:pt x="15720" y="6035"/>
                </a:lnTo>
                <a:lnTo>
                  <a:pt x="15403" y="6083"/>
                </a:lnTo>
                <a:lnTo>
                  <a:pt x="15136" y="6108"/>
                </a:lnTo>
                <a:lnTo>
                  <a:pt x="14089" y="6108"/>
                </a:lnTo>
                <a:lnTo>
                  <a:pt x="13554" y="6059"/>
                </a:lnTo>
                <a:lnTo>
                  <a:pt x="13019" y="6059"/>
                </a:lnTo>
                <a:lnTo>
                  <a:pt x="11340" y="6108"/>
                </a:lnTo>
                <a:lnTo>
                  <a:pt x="10318" y="6108"/>
                </a:lnTo>
                <a:lnTo>
                  <a:pt x="10001" y="6156"/>
                </a:lnTo>
                <a:lnTo>
                  <a:pt x="9928" y="5962"/>
                </a:lnTo>
                <a:lnTo>
                  <a:pt x="9831" y="5791"/>
                </a:lnTo>
                <a:lnTo>
                  <a:pt x="9709" y="5670"/>
                </a:lnTo>
                <a:lnTo>
                  <a:pt x="9539" y="5548"/>
                </a:lnTo>
                <a:lnTo>
                  <a:pt x="9417" y="5499"/>
                </a:lnTo>
                <a:lnTo>
                  <a:pt x="9296" y="5475"/>
                </a:lnTo>
                <a:lnTo>
                  <a:pt x="9028" y="5426"/>
                </a:lnTo>
                <a:lnTo>
                  <a:pt x="8882" y="5451"/>
                </a:lnTo>
                <a:lnTo>
                  <a:pt x="8761" y="5451"/>
                </a:lnTo>
                <a:lnTo>
                  <a:pt x="8615" y="5499"/>
                </a:lnTo>
                <a:lnTo>
                  <a:pt x="8517" y="5548"/>
                </a:lnTo>
                <a:lnTo>
                  <a:pt x="8420" y="5572"/>
                </a:lnTo>
                <a:lnTo>
                  <a:pt x="8323" y="5597"/>
                </a:lnTo>
                <a:lnTo>
                  <a:pt x="8225" y="5645"/>
                </a:lnTo>
                <a:lnTo>
                  <a:pt x="8128" y="5718"/>
                </a:lnTo>
                <a:lnTo>
                  <a:pt x="8055" y="5816"/>
                </a:lnTo>
                <a:lnTo>
                  <a:pt x="7982" y="5913"/>
                </a:lnTo>
                <a:lnTo>
                  <a:pt x="7933" y="6059"/>
                </a:lnTo>
                <a:lnTo>
                  <a:pt x="7885" y="6205"/>
                </a:lnTo>
                <a:lnTo>
                  <a:pt x="7568" y="6229"/>
                </a:lnTo>
                <a:lnTo>
                  <a:pt x="7228" y="6229"/>
                </a:lnTo>
                <a:lnTo>
                  <a:pt x="6546" y="6205"/>
                </a:lnTo>
                <a:lnTo>
                  <a:pt x="5865" y="6181"/>
                </a:lnTo>
                <a:lnTo>
                  <a:pt x="5524" y="6156"/>
                </a:lnTo>
                <a:lnTo>
                  <a:pt x="5208" y="6181"/>
                </a:lnTo>
                <a:lnTo>
                  <a:pt x="4551" y="6205"/>
                </a:lnTo>
                <a:lnTo>
                  <a:pt x="3918" y="6205"/>
                </a:lnTo>
                <a:lnTo>
                  <a:pt x="3310" y="6181"/>
                </a:lnTo>
                <a:lnTo>
                  <a:pt x="2994" y="6156"/>
                </a:lnTo>
                <a:lnTo>
                  <a:pt x="2677" y="6108"/>
                </a:lnTo>
                <a:lnTo>
                  <a:pt x="2385" y="6035"/>
                </a:lnTo>
                <a:lnTo>
                  <a:pt x="2118" y="5962"/>
                </a:lnTo>
                <a:lnTo>
                  <a:pt x="1850" y="5840"/>
                </a:lnTo>
                <a:lnTo>
                  <a:pt x="1631" y="5718"/>
                </a:lnTo>
                <a:lnTo>
                  <a:pt x="1412" y="5548"/>
                </a:lnTo>
                <a:lnTo>
                  <a:pt x="1242" y="5329"/>
                </a:lnTo>
                <a:lnTo>
                  <a:pt x="1096" y="5110"/>
                </a:lnTo>
                <a:lnTo>
                  <a:pt x="974" y="4818"/>
                </a:lnTo>
                <a:lnTo>
                  <a:pt x="901" y="4477"/>
                </a:lnTo>
                <a:lnTo>
                  <a:pt x="877" y="4137"/>
                </a:lnTo>
                <a:lnTo>
                  <a:pt x="901" y="3796"/>
                </a:lnTo>
                <a:lnTo>
                  <a:pt x="926" y="3455"/>
                </a:lnTo>
                <a:lnTo>
                  <a:pt x="974" y="2774"/>
                </a:lnTo>
                <a:lnTo>
                  <a:pt x="974" y="2434"/>
                </a:lnTo>
                <a:lnTo>
                  <a:pt x="950" y="2093"/>
                </a:lnTo>
                <a:close/>
                <a:moveTo>
                  <a:pt x="17155" y="5767"/>
                </a:moveTo>
                <a:lnTo>
                  <a:pt x="17106" y="5864"/>
                </a:lnTo>
                <a:lnTo>
                  <a:pt x="17033" y="5986"/>
                </a:lnTo>
                <a:lnTo>
                  <a:pt x="16961" y="6083"/>
                </a:lnTo>
                <a:lnTo>
                  <a:pt x="16863" y="6181"/>
                </a:lnTo>
                <a:lnTo>
                  <a:pt x="16717" y="6302"/>
                </a:lnTo>
                <a:lnTo>
                  <a:pt x="16523" y="6400"/>
                </a:lnTo>
                <a:lnTo>
                  <a:pt x="16523" y="6400"/>
                </a:lnTo>
                <a:lnTo>
                  <a:pt x="16669" y="6229"/>
                </a:lnTo>
                <a:lnTo>
                  <a:pt x="17155" y="5767"/>
                </a:lnTo>
                <a:close/>
                <a:moveTo>
                  <a:pt x="877" y="2093"/>
                </a:moveTo>
                <a:lnTo>
                  <a:pt x="804" y="2434"/>
                </a:lnTo>
                <a:lnTo>
                  <a:pt x="755" y="2799"/>
                </a:lnTo>
                <a:lnTo>
                  <a:pt x="707" y="3164"/>
                </a:lnTo>
                <a:lnTo>
                  <a:pt x="682" y="3553"/>
                </a:lnTo>
                <a:lnTo>
                  <a:pt x="682" y="3918"/>
                </a:lnTo>
                <a:lnTo>
                  <a:pt x="707" y="4283"/>
                </a:lnTo>
                <a:lnTo>
                  <a:pt x="780" y="4648"/>
                </a:lnTo>
                <a:lnTo>
                  <a:pt x="853" y="4988"/>
                </a:lnTo>
                <a:lnTo>
                  <a:pt x="950" y="5232"/>
                </a:lnTo>
                <a:lnTo>
                  <a:pt x="1072" y="5426"/>
                </a:lnTo>
                <a:lnTo>
                  <a:pt x="1242" y="5621"/>
                </a:lnTo>
                <a:lnTo>
                  <a:pt x="1412" y="5767"/>
                </a:lnTo>
                <a:lnTo>
                  <a:pt x="1607" y="5913"/>
                </a:lnTo>
                <a:lnTo>
                  <a:pt x="1801" y="6035"/>
                </a:lnTo>
                <a:lnTo>
                  <a:pt x="2045" y="6132"/>
                </a:lnTo>
                <a:lnTo>
                  <a:pt x="2264" y="6205"/>
                </a:lnTo>
                <a:lnTo>
                  <a:pt x="2580" y="6302"/>
                </a:lnTo>
                <a:lnTo>
                  <a:pt x="2896" y="6351"/>
                </a:lnTo>
                <a:lnTo>
                  <a:pt x="3213" y="6351"/>
                </a:lnTo>
                <a:lnTo>
                  <a:pt x="3553" y="6375"/>
                </a:lnTo>
                <a:lnTo>
                  <a:pt x="4210" y="6327"/>
                </a:lnTo>
                <a:lnTo>
                  <a:pt x="4843" y="6302"/>
                </a:lnTo>
                <a:lnTo>
                  <a:pt x="5695" y="6254"/>
                </a:lnTo>
                <a:lnTo>
                  <a:pt x="6108" y="6254"/>
                </a:lnTo>
                <a:lnTo>
                  <a:pt x="6546" y="6278"/>
                </a:lnTo>
                <a:lnTo>
                  <a:pt x="7203" y="6327"/>
                </a:lnTo>
                <a:lnTo>
                  <a:pt x="7544" y="6327"/>
                </a:lnTo>
                <a:lnTo>
                  <a:pt x="7860" y="6302"/>
                </a:lnTo>
                <a:lnTo>
                  <a:pt x="7836" y="6521"/>
                </a:lnTo>
                <a:lnTo>
                  <a:pt x="7812" y="6521"/>
                </a:lnTo>
                <a:lnTo>
                  <a:pt x="6133" y="6546"/>
                </a:lnTo>
                <a:lnTo>
                  <a:pt x="4454" y="6570"/>
                </a:lnTo>
                <a:lnTo>
                  <a:pt x="2921" y="6546"/>
                </a:lnTo>
                <a:lnTo>
                  <a:pt x="2142" y="6546"/>
                </a:lnTo>
                <a:lnTo>
                  <a:pt x="1753" y="6521"/>
                </a:lnTo>
                <a:lnTo>
                  <a:pt x="1388" y="6473"/>
                </a:lnTo>
                <a:lnTo>
                  <a:pt x="1242" y="6424"/>
                </a:lnTo>
                <a:lnTo>
                  <a:pt x="1096" y="6351"/>
                </a:lnTo>
                <a:lnTo>
                  <a:pt x="974" y="6254"/>
                </a:lnTo>
                <a:lnTo>
                  <a:pt x="877" y="6132"/>
                </a:lnTo>
                <a:lnTo>
                  <a:pt x="780" y="6010"/>
                </a:lnTo>
                <a:lnTo>
                  <a:pt x="731" y="5864"/>
                </a:lnTo>
                <a:lnTo>
                  <a:pt x="609" y="5548"/>
                </a:lnTo>
                <a:lnTo>
                  <a:pt x="536" y="5207"/>
                </a:lnTo>
                <a:lnTo>
                  <a:pt x="512" y="4867"/>
                </a:lnTo>
                <a:lnTo>
                  <a:pt x="488" y="4234"/>
                </a:lnTo>
                <a:lnTo>
                  <a:pt x="463" y="3577"/>
                </a:lnTo>
                <a:lnTo>
                  <a:pt x="488" y="2896"/>
                </a:lnTo>
                <a:lnTo>
                  <a:pt x="488" y="2531"/>
                </a:lnTo>
                <a:lnTo>
                  <a:pt x="463" y="2312"/>
                </a:lnTo>
                <a:lnTo>
                  <a:pt x="439" y="2142"/>
                </a:lnTo>
                <a:lnTo>
                  <a:pt x="877" y="2093"/>
                </a:lnTo>
                <a:close/>
                <a:moveTo>
                  <a:pt x="17179" y="4842"/>
                </a:moveTo>
                <a:lnTo>
                  <a:pt x="17204" y="4964"/>
                </a:lnTo>
                <a:lnTo>
                  <a:pt x="17204" y="5183"/>
                </a:lnTo>
                <a:lnTo>
                  <a:pt x="17204" y="5378"/>
                </a:lnTo>
                <a:lnTo>
                  <a:pt x="16888" y="5597"/>
                </a:lnTo>
                <a:lnTo>
                  <a:pt x="16571" y="5864"/>
                </a:lnTo>
                <a:lnTo>
                  <a:pt x="16401" y="5986"/>
                </a:lnTo>
                <a:lnTo>
                  <a:pt x="16206" y="6132"/>
                </a:lnTo>
                <a:lnTo>
                  <a:pt x="16133" y="6229"/>
                </a:lnTo>
                <a:lnTo>
                  <a:pt x="16060" y="6327"/>
                </a:lnTo>
                <a:lnTo>
                  <a:pt x="16012" y="6424"/>
                </a:lnTo>
                <a:lnTo>
                  <a:pt x="15987" y="6521"/>
                </a:lnTo>
                <a:lnTo>
                  <a:pt x="15744" y="6546"/>
                </a:lnTo>
                <a:lnTo>
                  <a:pt x="15209" y="6570"/>
                </a:lnTo>
                <a:lnTo>
                  <a:pt x="14673" y="6546"/>
                </a:lnTo>
                <a:lnTo>
                  <a:pt x="14138" y="6521"/>
                </a:lnTo>
                <a:lnTo>
                  <a:pt x="13603" y="6521"/>
                </a:lnTo>
                <a:lnTo>
                  <a:pt x="11778" y="6546"/>
                </a:lnTo>
                <a:lnTo>
                  <a:pt x="10488" y="6546"/>
                </a:lnTo>
                <a:lnTo>
                  <a:pt x="10269" y="6570"/>
                </a:lnTo>
                <a:lnTo>
                  <a:pt x="10074" y="6619"/>
                </a:lnTo>
                <a:lnTo>
                  <a:pt x="10050" y="6327"/>
                </a:lnTo>
                <a:lnTo>
                  <a:pt x="10415" y="6351"/>
                </a:lnTo>
                <a:lnTo>
                  <a:pt x="10780" y="6327"/>
                </a:lnTo>
                <a:lnTo>
                  <a:pt x="11510" y="6302"/>
                </a:lnTo>
                <a:lnTo>
                  <a:pt x="12459" y="6254"/>
                </a:lnTo>
                <a:lnTo>
                  <a:pt x="13384" y="6254"/>
                </a:lnTo>
                <a:lnTo>
                  <a:pt x="13968" y="6278"/>
                </a:lnTo>
                <a:lnTo>
                  <a:pt x="14552" y="6302"/>
                </a:lnTo>
                <a:lnTo>
                  <a:pt x="15428" y="6302"/>
                </a:lnTo>
                <a:lnTo>
                  <a:pt x="15720" y="6254"/>
                </a:lnTo>
                <a:lnTo>
                  <a:pt x="15963" y="6205"/>
                </a:lnTo>
                <a:lnTo>
                  <a:pt x="16158" y="6132"/>
                </a:lnTo>
                <a:lnTo>
                  <a:pt x="16328" y="6010"/>
                </a:lnTo>
                <a:lnTo>
                  <a:pt x="16450" y="5889"/>
                </a:lnTo>
                <a:lnTo>
                  <a:pt x="16571" y="5743"/>
                </a:lnTo>
                <a:lnTo>
                  <a:pt x="16669" y="5572"/>
                </a:lnTo>
                <a:lnTo>
                  <a:pt x="16766" y="5402"/>
                </a:lnTo>
                <a:lnTo>
                  <a:pt x="16815" y="5207"/>
                </a:lnTo>
                <a:lnTo>
                  <a:pt x="17179" y="4842"/>
                </a:lnTo>
                <a:close/>
                <a:moveTo>
                  <a:pt x="9174" y="5937"/>
                </a:moveTo>
                <a:lnTo>
                  <a:pt x="9296" y="5986"/>
                </a:lnTo>
                <a:lnTo>
                  <a:pt x="9417" y="6059"/>
                </a:lnTo>
                <a:lnTo>
                  <a:pt x="9515" y="6181"/>
                </a:lnTo>
                <a:lnTo>
                  <a:pt x="9588" y="6351"/>
                </a:lnTo>
                <a:lnTo>
                  <a:pt x="9612" y="6521"/>
                </a:lnTo>
                <a:lnTo>
                  <a:pt x="9612" y="6692"/>
                </a:lnTo>
                <a:lnTo>
                  <a:pt x="9612" y="6911"/>
                </a:lnTo>
                <a:lnTo>
                  <a:pt x="9588" y="7105"/>
                </a:lnTo>
                <a:lnTo>
                  <a:pt x="9515" y="7300"/>
                </a:lnTo>
                <a:lnTo>
                  <a:pt x="9442" y="7470"/>
                </a:lnTo>
                <a:lnTo>
                  <a:pt x="9320" y="7592"/>
                </a:lnTo>
                <a:lnTo>
                  <a:pt x="9247" y="7665"/>
                </a:lnTo>
                <a:lnTo>
                  <a:pt x="9174" y="7689"/>
                </a:lnTo>
                <a:lnTo>
                  <a:pt x="9077" y="7714"/>
                </a:lnTo>
                <a:lnTo>
                  <a:pt x="8834" y="7714"/>
                </a:lnTo>
                <a:lnTo>
                  <a:pt x="8736" y="7689"/>
                </a:lnTo>
                <a:lnTo>
                  <a:pt x="8615" y="7641"/>
                </a:lnTo>
                <a:lnTo>
                  <a:pt x="8517" y="7568"/>
                </a:lnTo>
                <a:lnTo>
                  <a:pt x="8444" y="7495"/>
                </a:lnTo>
                <a:lnTo>
                  <a:pt x="8371" y="7422"/>
                </a:lnTo>
                <a:lnTo>
                  <a:pt x="8323" y="7349"/>
                </a:lnTo>
                <a:lnTo>
                  <a:pt x="8298" y="7251"/>
                </a:lnTo>
                <a:lnTo>
                  <a:pt x="8274" y="7057"/>
                </a:lnTo>
                <a:lnTo>
                  <a:pt x="8250" y="6862"/>
                </a:lnTo>
                <a:lnTo>
                  <a:pt x="8274" y="6692"/>
                </a:lnTo>
                <a:lnTo>
                  <a:pt x="8323" y="6302"/>
                </a:lnTo>
                <a:lnTo>
                  <a:pt x="8371" y="6108"/>
                </a:lnTo>
                <a:lnTo>
                  <a:pt x="8396" y="6035"/>
                </a:lnTo>
                <a:lnTo>
                  <a:pt x="8444" y="5962"/>
                </a:lnTo>
                <a:lnTo>
                  <a:pt x="8542" y="5986"/>
                </a:lnTo>
                <a:lnTo>
                  <a:pt x="8858" y="5937"/>
                </a:lnTo>
                <a:close/>
                <a:moveTo>
                  <a:pt x="8493" y="0"/>
                </a:moveTo>
                <a:lnTo>
                  <a:pt x="7958" y="49"/>
                </a:lnTo>
                <a:lnTo>
                  <a:pt x="7422" y="122"/>
                </a:lnTo>
                <a:lnTo>
                  <a:pt x="7179" y="195"/>
                </a:lnTo>
                <a:lnTo>
                  <a:pt x="6936" y="268"/>
                </a:lnTo>
                <a:lnTo>
                  <a:pt x="6692" y="365"/>
                </a:lnTo>
                <a:lnTo>
                  <a:pt x="6449" y="487"/>
                </a:lnTo>
                <a:lnTo>
                  <a:pt x="6303" y="584"/>
                </a:lnTo>
                <a:lnTo>
                  <a:pt x="6157" y="706"/>
                </a:lnTo>
                <a:lnTo>
                  <a:pt x="6035" y="852"/>
                </a:lnTo>
                <a:lnTo>
                  <a:pt x="5938" y="1022"/>
                </a:lnTo>
                <a:lnTo>
                  <a:pt x="5841" y="1193"/>
                </a:lnTo>
                <a:lnTo>
                  <a:pt x="5792" y="1387"/>
                </a:lnTo>
                <a:lnTo>
                  <a:pt x="5792" y="1558"/>
                </a:lnTo>
                <a:lnTo>
                  <a:pt x="5841" y="1728"/>
                </a:lnTo>
                <a:lnTo>
                  <a:pt x="4332" y="1704"/>
                </a:lnTo>
                <a:lnTo>
                  <a:pt x="3188" y="1655"/>
                </a:lnTo>
                <a:lnTo>
                  <a:pt x="2045" y="1606"/>
                </a:lnTo>
                <a:lnTo>
                  <a:pt x="853" y="1606"/>
                </a:lnTo>
                <a:lnTo>
                  <a:pt x="609" y="1631"/>
                </a:lnTo>
                <a:lnTo>
                  <a:pt x="366" y="1679"/>
                </a:lnTo>
                <a:lnTo>
                  <a:pt x="147" y="1752"/>
                </a:lnTo>
                <a:lnTo>
                  <a:pt x="74" y="1801"/>
                </a:lnTo>
                <a:lnTo>
                  <a:pt x="50" y="1825"/>
                </a:lnTo>
                <a:lnTo>
                  <a:pt x="1" y="1923"/>
                </a:lnTo>
                <a:lnTo>
                  <a:pt x="1" y="2020"/>
                </a:lnTo>
                <a:lnTo>
                  <a:pt x="50" y="2117"/>
                </a:lnTo>
                <a:lnTo>
                  <a:pt x="25" y="2336"/>
                </a:lnTo>
                <a:lnTo>
                  <a:pt x="25" y="2580"/>
                </a:lnTo>
                <a:lnTo>
                  <a:pt x="25" y="3042"/>
                </a:lnTo>
                <a:lnTo>
                  <a:pt x="1" y="3869"/>
                </a:lnTo>
                <a:lnTo>
                  <a:pt x="1" y="4258"/>
                </a:lnTo>
                <a:lnTo>
                  <a:pt x="25" y="4672"/>
                </a:lnTo>
                <a:lnTo>
                  <a:pt x="50" y="4988"/>
                </a:lnTo>
                <a:lnTo>
                  <a:pt x="98" y="5329"/>
                </a:lnTo>
                <a:lnTo>
                  <a:pt x="171" y="5645"/>
                </a:lnTo>
                <a:lnTo>
                  <a:pt x="269" y="5962"/>
                </a:lnTo>
                <a:lnTo>
                  <a:pt x="220" y="6010"/>
                </a:lnTo>
                <a:lnTo>
                  <a:pt x="220" y="6083"/>
                </a:lnTo>
                <a:lnTo>
                  <a:pt x="171" y="7251"/>
                </a:lnTo>
                <a:lnTo>
                  <a:pt x="147" y="8419"/>
                </a:lnTo>
                <a:lnTo>
                  <a:pt x="147" y="10731"/>
                </a:lnTo>
                <a:lnTo>
                  <a:pt x="147" y="11169"/>
                </a:lnTo>
                <a:lnTo>
                  <a:pt x="123" y="11582"/>
                </a:lnTo>
                <a:lnTo>
                  <a:pt x="50" y="12410"/>
                </a:lnTo>
                <a:lnTo>
                  <a:pt x="25" y="12775"/>
                </a:lnTo>
                <a:lnTo>
                  <a:pt x="25" y="13140"/>
                </a:lnTo>
                <a:lnTo>
                  <a:pt x="50" y="13310"/>
                </a:lnTo>
                <a:lnTo>
                  <a:pt x="98" y="13505"/>
                </a:lnTo>
                <a:lnTo>
                  <a:pt x="147" y="13675"/>
                </a:lnTo>
                <a:lnTo>
                  <a:pt x="220" y="13845"/>
                </a:lnTo>
                <a:lnTo>
                  <a:pt x="317" y="13991"/>
                </a:lnTo>
                <a:lnTo>
                  <a:pt x="415" y="14113"/>
                </a:lnTo>
                <a:lnTo>
                  <a:pt x="561" y="14210"/>
                </a:lnTo>
                <a:lnTo>
                  <a:pt x="707" y="14283"/>
                </a:lnTo>
                <a:lnTo>
                  <a:pt x="877" y="14356"/>
                </a:lnTo>
                <a:lnTo>
                  <a:pt x="1047" y="14405"/>
                </a:lnTo>
                <a:lnTo>
                  <a:pt x="1412" y="14454"/>
                </a:lnTo>
                <a:lnTo>
                  <a:pt x="1801" y="14478"/>
                </a:lnTo>
                <a:lnTo>
                  <a:pt x="2191" y="14454"/>
                </a:lnTo>
                <a:lnTo>
                  <a:pt x="2848" y="14405"/>
                </a:lnTo>
                <a:lnTo>
                  <a:pt x="3894" y="14332"/>
                </a:lnTo>
                <a:lnTo>
                  <a:pt x="4940" y="14308"/>
                </a:lnTo>
                <a:lnTo>
                  <a:pt x="7009" y="14235"/>
                </a:lnTo>
                <a:lnTo>
                  <a:pt x="9369" y="14210"/>
                </a:lnTo>
                <a:lnTo>
                  <a:pt x="11729" y="14235"/>
                </a:lnTo>
                <a:lnTo>
                  <a:pt x="12824" y="14283"/>
                </a:lnTo>
                <a:lnTo>
                  <a:pt x="13919" y="14332"/>
                </a:lnTo>
                <a:lnTo>
                  <a:pt x="15014" y="14356"/>
                </a:lnTo>
                <a:lnTo>
                  <a:pt x="16279" y="14356"/>
                </a:lnTo>
                <a:lnTo>
                  <a:pt x="16450" y="14332"/>
                </a:lnTo>
                <a:lnTo>
                  <a:pt x="16620" y="14283"/>
                </a:lnTo>
                <a:lnTo>
                  <a:pt x="16766" y="14235"/>
                </a:lnTo>
                <a:lnTo>
                  <a:pt x="16888" y="14162"/>
                </a:lnTo>
                <a:lnTo>
                  <a:pt x="17009" y="14089"/>
                </a:lnTo>
                <a:lnTo>
                  <a:pt x="17131" y="14016"/>
                </a:lnTo>
                <a:lnTo>
                  <a:pt x="17228" y="13918"/>
                </a:lnTo>
                <a:lnTo>
                  <a:pt x="17398" y="13675"/>
                </a:lnTo>
                <a:lnTo>
                  <a:pt x="17544" y="13407"/>
                </a:lnTo>
                <a:lnTo>
                  <a:pt x="17642" y="13091"/>
                </a:lnTo>
                <a:lnTo>
                  <a:pt x="17690" y="12750"/>
                </a:lnTo>
                <a:lnTo>
                  <a:pt x="17739" y="12337"/>
                </a:lnTo>
                <a:lnTo>
                  <a:pt x="17763" y="11631"/>
                </a:lnTo>
                <a:lnTo>
                  <a:pt x="17812" y="9733"/>
                </a:lnTo>
                <a:lnTo>
                  <a:pt x="17812" y="8760"/>
                </a:lnTo>
                <a:lnTo>
                  <a:pt x="17812" y="7860"/>
                </a:lnTo>
                <a:lnTo>
                  <a:pt x="17763" y="7154"/>
                </a:lnTo>
                <a:lnTo>
                  <a:pt x="17739" y="6911"/>
                </a:lnTo>
                <a:lnTo>
                  <a:pt x="17715" y="6765"/>
                </a:lnTo>
                <a:lnTo>
                  <a:pt x="17690" y="6692"/>
                </a:lnTo>
                <a:lnTo>
                  <a:pt x="17642" y="6643"/>
                </a:lnTo>
                <a:lnTo>
                  <a:pt x="17569" y="6619"/>
                </a:lnTo>
                <a:lnTo>
                  <a:pt x="17520" y="6619"/>
                </a:lnTo>
                <a:lnTo>
                  <a:pt x="17447" y="6643"/>
                </a:lnTo>
                <a:lnTo>
                  <a:pt x="17398" y="6667"/>
                </a:lnTo>
                <a:lnTo>
                  <a:pt x="17350" y="6692"/>
                </a:lnTo>
                <a:lnTo>
                  <a:pt x="17325" y="6740"/>
                </a:lnTo>
                <a:lnTo>
                  <a:pt x="17228" y="6765"/>
                </a:lnTo>
                <a:lnTo>
                  <a:pt x="17155" y="6813"/>
                </a:lnTo>
                <a:lnTo>
                  <a:pt x="16985" y="6959"/>
                </a:lnTo>
                <a:lnTo>
                  <a:pt x="16839" y="7130"/>
                </a:lnTo>
                <a:lnTo>
                  <a:pt x="16717" y="7276"/>
                </a:lnTo>
                <a:lnTo>
                  <a:pt x="16547" y="7495"/>
                </a:lnTo>
                <a:lnTo>
                  <a:pt x="16401" y="7762"/>
                </a:lnTo>
                <a:lnTo>
                  <a:pt x="16328" y="7908"/>
                </a:lnTo>
                <a:lnTo>
                  <a:pt x="16255" y="8054"/>
                </a:lnTo>
                <a:lnTo>
                  <a:pt x="16231" y="8176"/>
                </a:lnTo>
                <a:lnTo>
                  <a:pt x="16206" y="8322"/>
                </a:lnTo>
                <a:lnTo>
                  <a:pt x="16231" y="8371"/>
                </a:lnTo>
                <a:lnTo>
                  <a:pt x="16255" y="8395"/>
                </a:lnTo>
                <a:lnTo>
                  <a:pt x="16304" y="8395"/>
                </a:lnTo>
                <a:lnTo>
                  <a:pt x="16401" y="8346"/>
                </a:lnTo>
                <a:lnTo>
                  <a:pt x="16498" y="8273"/>
                </a:lnTo>
                <a:lnTo>
                  <a:pt x="16644" y="8103"/>
                </a:lnTo>
                <a:lnTo>
                  <a:pt x="16766" y="7884"/>
                </a:lnTo>
                <a:lnTo>
                  <a:pt x="16888" y="7689"/>
                </a:lnTo>
                <a:lnTo>
                  <a:pt x="17106" y="7373"/>
                </a:lnTo>
                <a:lnTo>
                  <a:pt x="17350" y="7057"/>
                </a:lnTo>
                <a:lnTo>
                  <a:pt x="17398" y="7762"/>
                </a:lnTo>
                <a:lnTo>
                  <a:pt x="17301" y="7787"/>
                </a:lnTo>
                <a:lnTo>
                  <a:pt x="17179" y="7811"/>
                </a:lnTo>
                <a:lnTo>
                  <a:pt x="17082" y="7884"/>
                </a:lnTo>
                <a:lnTo>
                  <a:pt x="16985" y="7957"/>
                </a:lnTo>
                <a:lnTo>
                  <a:pt x="16790" y="8152"/>
                </a:lnTo>
                <a:lnTo>
                  <a:pt x="16669" y="8322"/>
                </a:lnTo>
                <a:lnTo>
                  <a:pt x="16450" y="8590"/>
                </a:lnTo>
                <a:lnTo>
                  <a:pt x="16231" y="8882"/>
                </a:lnTo>
                <a:lnTo>
                  <a:pt x="16109" y="9101"/>
                </a:lnTo>
                <a:lnTo>
                  <a:pt x="16060" y="9198"/>
                </a:lnTo>
                <a:lnTo>
                  <a:pt x="16036" y="9271"/>
                </a:lnTo>
                <a:lnTo>
                  <a:pt x="16060" y="9320"/>
                </a:lnTo>
                <a:lnTo>
                  <a:pt x="16060" y="9393"/>
                </a:lnTo>
                <a:lnTo>
                  <a:pt x="16109" y="9417"/>
                </a:lnTo>
                <a:lnTo>
                  <a:pt x="16182" y="9417"/>
                </a:lnTo>
                <a:lnTo>
                  <a:pt x="16255" y="9368"/>
                </a:lnTo>
                <a:lnTo>
                  <a:pt x="16352" y="9271"/>
                </a:lnTo>
                <a:lnTo>
                  <a:pt x="16523" y="9028"/>
                </a:lnTo>
                <a:lnTo>
                  <a:pt x="16620" y="8882"/>
                </a:lnTo>
                <a:lnTo>
                  <a:pt x="16815" y="8638"/>
                </a:lnTo>
                <a:lnTo>
                  <a:pt x="16985" y="8419"/>
                </a:lnTo>
                <a:lnTo>
                  <a:pt x="17204" y="8200"/>
                </a:lnTo>
                <a:lnTo>
                  <a:pt x="17398" y="8006"/>
                </a:lnTo>
                <a:lnTo>
                  <a:pt x="17423" y="8468"/>
                </a:lnTo>
                <a:lnTo>
                  <a:pt x="17252" y="8565"/>
                </a:lnTo>
                <a:lnTo>
                  <a:pt x="17106" y="8687"/>
                </a:lnTo>
                <a:lnTo>
                  <a:pt x="16839" y="8955"/>
                </a:lnTo>
                <a:lnTo>
                  <a:pt x="16669" y="9149"/>
                </a:lnTo>
                <a:lnTo>
                  <a:pt x="16498" y="9368"/>
                </a:lnTo>
                <a:lnTo>
                  <a:pt x="16352" y="9587"/>
                </a:lnTo>
                <a:lnTo>
                  <a:pt x="16304" y="9709"/>
                </a:lnTo>
                <a:lnTo>
                  <a:pt x="16255" y="9831"/>
                </a:lnTo>
                <a:lnTo>
                  <a:pt x="16255" y="9879"/>
                </a:lnTo>
                <a:lnTo>
                  <a:pt x="16279" y="9904"/>
                </a:lnTo>
                <a:lnTo>
                  <a:pt x="16304" y="9928"/>
                </a:lnTo>
                <a:lnTo>
                  <a:pt x="16352" y="9928"/>
                </a:lnTo>
                <a:lnTo>
                  <a:pt x="16450" y="9879"/>
                </a:lnTo>
                <a:lnTo>
                  <a:pt x="16547" y="9806"/>
                </a:lnTo>
                <a:lnTo>
                  <a:pt x="16693" y="9660"/>
                </a:lnTo>
                <a:lnTo>
                  <a:pt x="16839" y="9514"/>
                </a:lnTo>
                <a:lnTo>
                  <a:pt x="16961" y="9320"/>
                </a:lnTo>
                <a:lnTo>
                  <a:pt x="17423" y="8784"/>
                </a:lnTo>
                <a:lnTo>
                  <a:pt x="17423" y="9076"/>
                </a:lnTo>
                <a:lnTo>
                  <a:pt x="17423" y="9101"/>
                </a:lnTo>
                <a:lnTo>
                  <a:pt x="17082" y="9441"/>
                </a:lnTo>
                <a:lnTo>
                  <a:pt x="16742" y="9806"/>
                </a:lnTo>
                <a:lnTo>
                  <a:pt x="16425" y="10123"/>
                </a:lnTo>
                <a:lnTo>
                  <a:pt x="16304" y="10293"/>
                </a:lnTo>
                <a:lnTo>
                  <a:pt x="16255" y="10366"/>
                </a:lnTo>
                <a:lnTo>
                  <a:pt x="16206" y="10463"/>
                </a:lnTo>
                <a:lnTo>
                  <a:pt x="16206" y="10512"/>
                </a:lnTo>
                <a:lnTo>
                  <a:pt x="16231" y="10536"/>
                </a:lnTo>
                <a:lnTo>
                  <a:pt x="16255" y="10561"/>
                </a:lnTo>
                <a:lnTo>
                  <a:pt x="16304" y="10561"/>
                </a:lnTo>
                <a:lnTo>
                  <a:pt x="16401" y="10512"/>
                </a:lnTo>
                <a:lnTo>
                  <a:pt x="16474" y="10463"/>
                </a:lnTo>
                <a:lnTo>
                  <a:pt x="16620" y="10293"/>
                </a:lnTo>
                <a:lnTo>
                  <a:pt x="16888" y="9977"/>
                </a:lnTo>
                <a:lnTo>
                  <a:pt x="17155" y="9612"/>
                </a:lnTo>
                <a:lnTo>
                  <a:pt x="17423" y="9222"/>
                </a:lnTo>
                <a:lnTo>
                  <a:pt x="17423" y="9928"/>
                </a:lnTo>
                <a:lnTo>
                  <a:pt x="17398" y="9928"/>
                </a:lnTo>
                <a:lnTo>
                  <a:pt x="16961" y="10293"/>
                </a:lnTo>
                <a:lnTo>
                  <a:pt x="16766" y="10488"/>
                </a:lnTo>
                <a:lnTo>
                  <a:pt x="16547" y="10682"/>
                </a:lnTo>
                <a:lnTo>
                  <a:pt x="16377" y="10853"/>
                </a:lnTo>
                <a:lnTo>
                  <a:pt x="16231" y="11047"/>
                </a:lnTo>
                <a:lnTo>
                  <a:pt x="16158" y="11145"/>
                </a:lnTo>
                <a:lnTo>
                  <a:pt x="16109" y="11266"/>
                </a:lnTo>
                <a:lnTo>
                  <a:pt x="16085" y="11388"/>
                </a:lnTo>
                <a:lnTo>
                  <a:pt x="16085" y="11485"/>
                </a:lnTo>
                <a:lnTo>
                  <a:pt x="16133" y="11534"/>
                </a:lnTo>
                <a:lnTo>
                  <a:pt x="16206" y="11558"/>
                </a:lnTo>
                <a:lnTo>
                  <a:pt x="16304" y="11509"/>
                </a:lnTo>
                <a:lnTo>
                  <a:pt x="16377" y="11461"/>
                </a:lnTo>
                <a:lnTo>
                  <a:pt x="16547" y="11291"/>
                </a:lnTo>
                <a:lnTo>
                  <a:pt x="16669" y="11096"/>
                </a:lnTo>
                <a:lnTo>
                  <a:pt x="16790" y="10926"/>
                </a:lnTo>
                <a:lnTo>
                  <a:pt x="17423" y="10196"/>
                </a:lnTo>
                <a:lnTo>
                  <a:pt x="17423" y="10755"/>
                </a:lnTo>
                <a:lnTo>
                  <a:pt x="17033" y="11096"/>
                </a:lnTo>
                <a:lnTo>
                  <a:pt x="16669" y="11436"/>
                </a:lnTo>
                <a:lnTo>
                  <a:pt x="16498" y="11607"/>
                </a:lnTo>
                <a:lnTo>
                  <a:pt x="16352" y="11777"/>
                </a:lnTo>
                <a:lnTo>
                  <a:pt x="16231" y="11972"/>
                </a:lnTo>
                <a:lnTo>
                  <a:pt x="16182" y="12093"/>
                </a:lnTo>
                <a:lnTo>
                  <a:pt x="16158" y="12191"/>
                </a:lnTo>
                <a:lnTo>
                  <a:pt x="16158" y="12239"/>
                </a:lnTo>
                <a:lnTo>
                  <a:pt x="16182" y="12288"/>
                </a:lnTo>
                <a:lnTo>
                  <a:pt x="16279" y="12288"/>
                </a:lnTo>
                <a:lnTo>
                  <a:pt x="16352" y="12239"/>
                </a:lnTo>
                <a:lnTo>
                  <a:pt x="16450" y="12166"/>
                </a:lnTo>
                <a:lnTo>
                  <a:pt x="16596" y="11996"/>
                </a:lnTo>
                <a:lnTo>
                  <a:pt x="16888" y="11655"/>
                </a:lnTo>
                <a:lnTo>
                  <a:pt x="17423" y="10999"/>
                </a:lnTo>
                <a:lnTo>
                  <a:pt x="17398" y="11485"/>
                </a:lnTo>
                <a:lnTo>
                  <a:pt x="17301" y="11582"/>
                </a:lnTo>
                <a:lnTo>
                  <a:pt x="17204" y="11680"/>
                </a:lnTo>
                <a:lnTo>
                  <a:pt x="17009" y="11899"/>
                </a:lnTo>
                <a:lnTo>
                  <a:pt x="16863" y="12045"/>
                </a:lnTo>
                <a:lnTo>
                  <a:pt x="16693" y="12191"/>
                </a:lnTo>
                <a:lnTo>
                  <a:pt x="16328" y="12410"/>
                </a:lnTo>
                <a:lnTo>
                  <a:pt x="16158" y="12556"/>
                </a:lnTo>
                <a:lnTo>
                  <a:pt x="15914" y="12750"/>
                </a:lnTo>
                <a:lnTo>
                  <a:pt x="15817" y="12848"/>
                </a:lnTo>
                <a:lnTo>
                  <a:pt x="15768" y="12969"/>
                </a:lnTo>
                <a:lnTo>
                  <a:pt x="15744" y="13018"/>
                </a:lnTo>
                <a:lnTo>
                  <a:pt x="15744" y="13067"/>
                </a:lnTo>
                <a:lnTo>
                  <a:pt x="15768" y="13115"/>
                </a:lnTo>
                <a:lnTo>
                  <a:pt x="15817" y="13164"/>
                </a:lnTo>
                <a:lnTo>
                  <a:pt x="15866" y="13213"/>
                </a:lnTo>
                <a:lnTo>
                  <a:pt x="15939" y="13188"/>
                </a:lnTo>
                <a:lnTo>
                  <a:pt x="16012" y="13164"/>
                </a:lnTo>
                <a:lnTo>
                  <a:pt x="16085" y="13140"/>
                </a:lnTo>
                <a:lnTo>
                  <a:pt x="16377" y="12872"/>
                </a:lnTo>
                <a:lnTo>
                  <a:pt x="16693" y="12653"/>
                </a:lnTo>
                <a:lnTo>
                  <a:pt x="17058" y="12361"/>
                </a:lnTo>
                <a:lnTo>
                  <a:pt x="17228" y="12191"/>
                </a:lnTo>
                <a:lnTo>
                  <a:pt x="17398" y="12020"/>
                </a:lnTo>
                <a:lnTo>
                  <a:pt x="17374" y="12312"/>
                </a:lnTo>
                <a:lnTo>
                  <a:pt x="17228" y="12385"/>
                </a:lnTo>
                <a:lnTo>
                  <a:pt x="17082" y="12507"/>
                </a:lnTo>
                <a:lnTo>
                  <a:pt x="16815" y="12726"/>
                </a:lnTo>
                <a:lnTo>
                  <a:pt x="16620" y="12921"/>
                </a:lnTo>
                <a:lnTo>
                  <a:pt x="16401" y="13115"/>
                </a:lnTo>
                <a:lnTo>
                  <a:pt x="16182" y="13359"/>
                </a:lnTo>
                <a:lnTo>
                  <a:pt x="16109" y="13456"/>
                </a:lnTo>
                <a:lnTo>
                  <a:pt x="16036" y="13578"/>
                </a:lnTo>
                <a:lnTo>
                  <a:pt x="16036" y="13626"/>
                </a:lnTo>
                <a:lnTo>
                  <a:pt x="16036" y="13675"/>
                </a:lnTo>
                <a:lnTo>
                  <a:pt x="16085" y="13699"/>
                </a:lnTo>
                <a:lnTo>
                  <a:pt x="16133" y="13699"/>
                </a:lnTo>
                <a:lnTo>
                  <a:pt x="16255" y="13651"/>
                </a:lnTo>
                <a:lnTo>
                  <a:pt x="16352" y="13602"/>
                </a:lnTo>
                <a:lnTo>
                  <a:pt x="16547" y="13432"/>
                </a:lnTo>
                <a:lnTo>
                  <a:pt x="16888" y="13067"/>
                </a:lnTo>
                <a:lnTo>
                  <a:pt x="17301" y="12677"/>
                </a:lnTo>
                <a:lnTo>
                  <a:pt x="17350" y="12629"/>
                </a:lnTo>
                <a:lnTo>
                  <a:pt x="17350" y="12629"/>
                </a:lnTo>
                <a:lnTo>
                  <a:pt x="17301" y="12969"/>
                </a:lnTo>
                <a:lnTo>
                  <a:pt x="17204" y="13286"/>
                </a:lnTo>
                <a:lnTo>
                  <a:pt x="17131" y="13456"/>
                </a:lnTo>
                <a:lnTo>
                  <a:pt x="17033" y="13578"/>
                </a:lnTo>
                <a:lnTo>
                  <a:pt x="16936" y="13699"/>
                </a:lnTo>
                <a:lnTo>
                  <a:pt x="16815" y="13797"/>
                </a:lnTo>
                <a:lnTo>
                  <a:pt x="16669" y="13894"/>
                </a:lnTo>
                <a:lnTo>
                  <a:pt x="16474" y="13967"/>
                </a:lnTo>
                <a:lnTo>
                  <a:pt x="16279" y="13991"/>
                </a:lnTo>
                <a:lnTo>
                  <a:pt x="15671" y="13991"/>
                </a:lnTo>
                <a:lnTo>
                  <a:pt x="15282" y="13943"/>
                </a:lnTo>
                <a:lnTo>
                  <a:pt x="14162" y="13894"/>
                </a:lnTo>
                <a:lnTo>
                  <a:pt x="13043" y="13821"/>
                </a:lnTo>
                <a:lnTo>
                  <a:pt x="11924" y="13797"/>
                </a:lnTo>
                <a:lnTo>
                  <a:pt x="10780" y="13772"/>
                </a:lnTo>
                <a:lnTo>
                  <a:pt x="8517" y="13772"/>
                </a:lnTo>
                <a:lnTo>
                  <a:pt x="6279" y="13797"/>
                </a:lnTo>
                <a:lnTo>
                  <a:pt x="4016" y="13870"/>
                </a:lnTo>
                <a:lnTo>
                  <a:pt x="3651" y="13894"/>
                </a:lnTo>
                <a:lnTo>
                  <a:pt x="3237" y="13943"/>
                </a:lnTo>
                <a:lnTo>
                  <a:pt x="2410" y="14016"/>
                </a:lnTo>
                <a:lnTo>
                  <a:pt x="1996" y="14040"/>
                </a:lnTo>
                <a:lnTo>
                  <a:pt x="1582" y="14016"/>
                </a:lnTo>
                <a:lnTo>
                  <a:pt x="1193" y="13943"/>
                </a:lnTo>
                <a:lnTo>
                  <a:pt x="1023" y="13894"/>
                </a:lnTo>
                <a:lnTo>
                  <a:pt x="828" y="13821"/>
                </a:lnTo>
                <a:lnTo>
                  <a:pt x="755" y="13772"/>
                </a:lnTo>
                <a:lnTo>
                  <a:pt x="682" y="13699"/>
                </a:lnTo>
                <a:lnTo>
                  <a:pt x="609" y="13626"/>
                </a:lnTo>
                <a:lnTo>
                  <a:pt x="561" y="13529"/>
                </a:lnTo>
                <a:lnTo>
                  <a:pt x="512" y="13334"/>
                </a:lnTo>
                <a:lnTo>
                  <a:pt x="488" y="13115"/>
                </a:lnTo>
                <a:lnTo>
                  <a:pt x="463" y="12896"/>
                </a:lnTo>
                <a:lnTo>
                  <a:pt x="488" y="12677"/>
                </a:lnTo>
                <a:lnTo>
                  <a:pt x="536" y="12288"/>
                </a:lnTo>
                <a:lnTo>
                  <a:pt x="585" y="11412"/>
                </a:lnTo>
                <a:lnTo>
                  <a:pt x="609" y="10561"/>
                </a:lnTo>
                <a:lnTo>
                  <a:pt x="609" y="9563"/>
                </a:lnTo>
                <a:lnTo>
                  <a:pt x="634" y="8565"/>
                </a:lnTo>
                <a:lnTo>
                  <a:pt x="634" y="7543"/>
                </a:lnTo>
                <a:lnTo>
                  <a:pt x="609" y="6546"/>
                </a:lnTo>
                <a:lnTo>
                  <a:pt x="731" y="6667"/>
                </a:lnTo>
                <a:lnTo>
                  <a:pt x="853" y="6765"/>
                </a:lnTo>
                <a:lnTo>
                  <a:pt x="999" y="6862"/>
                </a:lnTo>
                <a:lnTo>
                  <a:pt x="1144" y="6911"/>
                </a:lnTo>
                <a:lnTo>
                  <a:pt x="1315" y="6959"/>
                </a:lnTo>
                <a:lnTo>
                  <a:pt x="1485" y="6984"/>
                </a:lnTo>
                <a:lnTo>
                  <a:pt x="1290" y="7154"/>
                </a:lnTo>
                <a:lnTo>
                  <a:pt x="1193" y="7227"/>
                </a:lnTo>
                <a:lnTo>
                  <a:pt x="1096" y="7324"/>
                </a:lnTo>
                <a:lnTo>
                  <a:pt x="1047" y="7373"/>
                </a:lnTo>
                <a:lnTo>
                  <a:pt x="1023" y="7446"/>
                </a:lnTo>
                <a:lnTo>
                  <a:pt x="1047" y="7495"/>
                </a:lnTo>
                <a:lnTo>
                  <a:pt x="1096" y="7543"/>
                </a:lnTo>
                <a:lnTo>
                  <a:pt x="1169" y="7592"/>
                </a:lnTo>
                <a:lnTo>
                  <a:pt x="1217" y="7592"/>
                </a:lnTo>
                <a:lnTo>
                  <a:pt x="1242" y="7568"/>
                </a:lnTo>
                <a:lnTo>
                  <a:pt x="1363" y="7470"/>
                </a:lnTo>
                <a:lnTo>
                  <a:pt x="1509" y="7349"/>
                </a:lnTo>
                <a:lnTo>
                  <a:pt x="1704" y="7154"/>
                </a:lnTo>
                <a:lnTo>
                  <a:pt x="1826" y="7008"/>
                </a:lnTo>
                <a:lnTo>
                  <a:pt x="2020" y="7032"/>
                </a:lnTo>
                <a:lnTo>
                  <a:pt x="2264" y="7032"/>
                </a:lnTo>
                <a:lnTo>
                  <a:pt x="2093" y="7154"/>
                </a:lnTo>
                <a:lnTo>
                  <a:pt x="1850" y="7349"/>
                </a:lnTo>
                <a:lnTo>
                  <a:pt x="1753" y="7446"/>
                </a:lnTo>
                <a:lnTo>
                  <a:pt x="1680" y="7543"/>
                </a:lnTo>
                <a:lnTo>
                  <a:pt x="1655" y="7641"/>
                </a:lnTo>
                <a:lnTo>
                  <a:pt x="1680" y="7714"/>
                </a:lnTo>
                <a:lnTo>
                  <a:pt x="1753" y="7738"/>
                </a:lnTo>
                <a:lnTo>
                  <a:pt x="1850" y="7714"/>
                </a:lnTo>
                <a:lnTo>
                  <a:pt x="1947" y="7665"/>
                </a:lnTo>
                <a:lnTo>
                  <a:pt x="2045" y="7568"/>
                </a:lnTo>
                <a:lnTo>
                  <a:pt x="2239" y="7373"/>
                </a:lnTo>
                <a:lnTo>
                  <a:pt x="2410" y="7203"/>
                </a:lnTo>
                <a:lnTo>
                  <a:pt x="2580" y="7032"/>
                </a:lnTo>
                <a:lnTo>
                  <a:pt x="2775" y="7032"/>
                </a:lnTo>
                <a:lnTo>
                  <a:pt x="2726" y="7081"/>
                </a:lnTo>
                <a:lnTo>
                  <a:pt x="2483" y="7276"/>
                </a:lnTo>
                <a:lnTo>
                  <a:pt x="2361" y="7397"/>
                </a:lnTo>
                <a:lnTo>
                  <a:pt x="2288" y="7519"/>
                </a:lnTo>
                <a:lnTo>
                  <a:pt x="2264" y="7568"/>
                </a:lnTo>
                <a:lnTo>
                  <a:pt x="2264" y="7641"/>
                </a:lnTo>
                <a:lnTo>
                  <a:pt x="2288" y="7689"/>
                </a:lnTo>
                <a:lnTo>
                  <a:pt x="2312" y="7738"/>
                </a:lnTo>
                <a:lnTo>
                  <a:pt x="2361" y="7762"/>
                </a:lnTo>
                <a:lnTo>
                  <a:pt x="2410" y="7787"/>
                </a:lnTo>
                <a:lnTo>
                  <a:pt x="2458" y="7787"/>
                </a:lnTo>
                <a:lnTo>
                  <a:pt x="2531" y="7762"/>
                </a:lnTo>
                <a:lnTo>
                  <a:pt x="2653" y="7665"/>
                </a:lnTo>
                <a:lnTo>
                  <a:pt x="2848" y="7470"/>
                </a:lnTo>
                <a:lnTo>
                  <a:pt x="3042" y="7251"/>
                </a:lnTo>
                <a:lnTo>
                  <a:pt x="3140" y="7154"/>
                </a:lnTo>
                <a:lnTo>
                  <a:pt x="3188" y="7057"/>
                </a:lnTo>
                <a:lnTo>
                  <a:pt x="3505" y="7057"/>
                </a:lnTo>
                <a:lnTo>
                  <a:pt x="3261" y="7203"/>
                </a:lnTo>
                <a:lnTo>
                  <a:pt x="3067" y="7349"/>
                </a:lnTo>
                <a:lnTo>
                  <a:pt x="2969" y="7446"/>
                </a:lnTo>
                <a:lnTo>
                  <a:pt x="2921" y="7543"/>
                </a:lnTo>
                <a:lnTo>
                  <a:pt x="2896" y="7616"/>
                </a:lnTo>
                <a:lnTo>
                  <a:pt x="2896" y="7665"/>
                </a:lnTo>
                <a:lnTo>
                  <a:pt x="2921" y="7714"/>
                </a:lnTo>
                <a:lnTo>
                  <a:pt x="2945" y="7738"/>
                </a:lnTo>
                <a:lnTo>
                  <a:pt x="2994" y="7762"/>
                </a:lnTo>
                <a:lnTo>
                  <a:pt x="3042" y="7787"/>
                </a:lnTo>
                <a:lnTo>
                  <a:pt x="3091" y="7762"/>
                </a:lnTo>
                <a:lnTo>
                  <a:pt x="3164" y="7738"/>
                </a:lnTo>
                <a:lnTo>
                  <a:pt x="3310" y="7568"/>
                </a:lnTo>
                <a:lnTo>
                  <a:pt x="3456" y="7397"/>
                </a:lnTo>
                <a:lnTo>
                  <a:pt x="3748" y="7057"/>
                </a:lnTo>
                <a:lnTo>
                  <a:pt x="4186" y="7057"/>
                </a:lnTo>
                <a:lnTo>
                  <a:pt x="4040" y="7154"/>
                </a:lnTo>
                <a:lnTo>
                  <a:pt x="3870" y="7324"/>
                </a:lnTo>
                <a:lnTo>
                  <a:pt x="3724" y="7495"/>
                </a:lnTo>
                <a:lnTo>
                  <a:pt x="3699" y="7568"/>
                </a:lnTo>
                <a:lnTo>
                  <a:pt x="3699" y="7616"/>
                </a:lnTo>
                <a:lnTo>
                  <a:pt x="3724" y="7665"/>
                </a:lnTo>
                <a:lnTo>
                  <a:pt x="3772" y="7714"/>
                </a:lnTo>
                <a:lnTo>
                  <a:pt x="3845" y="7738"/>
                </a:lnTo>
                <a:lnTo>
                  <a:pt x="3894" y="7738"/>
                </a:lnTo>
                <a:lnTo>
                  <a:pt x="3967" y="7714"/>
                </a:lnTo>
                <a:lnTo>
                  <a:pt x="4016" y="7665"/>
                </a:lnTo>
                <a:lnTo>
                  <a:pt x="4137" y="7495"/>
                </a:lnTo>
                <a:lnTo>
                  <a:pt x="4259" y="7324"/>
                </a:lnTo>
                <a:lnTo>
                  <a:pt x="4332" y="7203"/>
                </a:lnTo>
                <a:lnTo>
                  <a:pt x="4381" y="7057"/>
                </a:lnTo>
                <a:lnTo>
                  <a:pt x="4624" y="7057"/>
                </a:lnTo>
                <a:lnTo>
                  <a:pt x="4502" y="7154"/>
                </a:lnTo>
                <a:lnTo>
                  <a:pt x="4405" y="7300"/>
                </a:lnTo>
                <a:lnTo>
                  <a:pt x="4332" y="7422"/>
                </a:lnTo>
                <a:lnTo>
                  <a:pt x="4259" y="7543"/>
                </a:lnTo>
                <a:lnTo>
                  <a:pt x="4259" y="7616"/>
                </a:lnTo>
                <a:lnTo>
                  <a:pt x="4283" y="7665"/>
                </a:lnTo>
                <a:lnTo>
                  <a:pt x="4308" y="7714"/>
                </a:lnTo>
                <a:lnTo>
                  <a:pt x="4356" y="7762"/>
                </a:lnTo>
                <a:lnTo>
                  <a:pt x="4405" y="7787"/>
                </a:lnTo>
                <a:lnTo>
                  <a:pt x="4454" y="7787"/>
                </a:lnTo>
                <a:lnTo>
                  <a:pt x="4527" y="7762"/>
                </a:lnTo>
                <a:lnTo>
                  <a:pt x="4575" y="7738"/>
                </a:lnTo>
                <a:lnTo>
                  <a:pt x="4600" y="7689"/>
                </a:lnTo>
                <a:lnTo>
                  <a:pt x="4746" y="7495"/>
                </a:lnTo>
                <a:lnTo>
                  <a:pt x="4867" y="7300"/>
                </a:lnTo>
                <a:lnTo>
                  <a:pt x="4965" y="7178"/>
                </a:lnTo>
                <a:lnTo>
                  <a:pt x="5038" y="7032"/>
                </a:lnTo>
                <a:lnTo>
                  <a:pt x="5354" y="7032"/>
                </a:lnTo>
                <a:lnTo>
                  <a:pt x="5208" y="7178"/>
                </a:lnTo>
                <a:lnTo>
                  <a:pt x="5062" y="7373"/>
                </a:lnTo>
                <a:lnTo>
                  <a:pt x="4989" y="7470"/>
                </a:lnTo>
                <a:lnTo>
                  <a:pt x="4940" y="7592"/>
                </a:lnTo>
                <a:lnTo>
                  <a:pt x="4940" y="7641"/>
                </a:lnTo>
                <a:lnTo>
                  <a:pt x="4940" y="7665"/>
                </a:lnTo>
                <a:lnTo>
                  <a:pt x="4989" y="7762"/>
                </a:lnTo>
                <a:lnTo>
                  <a:pt x="5086" y="7787"/>
                </a:lnTo>
                <a:lnTo>
                  <a:pt x="5135" y="7787"/>
                </a:lnTo>
                <a:lnTo>
                  <a:pt x="5159" y="7762"/>
                </a:lnTo>
                <a:lnTo>
                  <a:pt x="5257" y="7689"/>
                </a:lnTo>
                <a:lnTo>
                  <a:pt x="5330" y="7616"/>
                </a:lnTo>
                <a:lnTo>
                  <a:pt x="5451" y="7422"/>
                </a:lnTo>
                <a:lnTo>
                  <a:pt x="5670" y="7032"/>
                </a:lnTo>
                <a:lnTo>
                  <a:pt x="6011" y="7032"/>
                </a:lnTo>
                <a:lnTo>
                  <a:pt x="5889" y="7130"/>
                </a:lnTo>
                <a:lnTo>
                  <a:pt x="5719" y="7300"/>
                </a:lnTo>
                <a:lnTo>
                  <a:pt x="5573" y="7495"/>
                </a:lnTo>
                <a:lnTo>
                  <a:pt x="5549" y="7568"/>
                </a:lnTo>
                <a:lnTo>
                  <a:pt x="5573" y="7616"/>
                </a:lnTo>
                <a:lnTo>
                  <a:pt x="5597" y="7665"/>
                </a:lnTo>
                <a:lnTo>
                  <a:pt x="5646" y="7714"/>
                </a:lnTo>
                <a:lnTo>
                  <a:pt x="5695" y="7738"/>
                </a:lnTo>
                <a:lnTo>
                  <a:pt x="5743" y="7738"/>
                </a:lnTo>
                <a:lnTo>
                  <a:pt x="5816" y="7714"/>
                </a:lnTo>
                <a:lnTo>
                  <a:pt x="5865" y="7665"/>
                </a:lnTo>
                <a:lnTo>
                  <a:pt x="6060" y="7349"/>
                </a:lnTo>
                <a:lnTo>
                  <a:pt x="6157" y="7178"/>
                </a:lnTo>
                <a:lnTo>
                  <a:pt x="6230" y="7032"/>
                </a:lnTo>
                <a:lnTo>
                  <a:pt x="6936" y="7008"/>
                </a:lnTo>
                <a:lnTo>
                  <a:pt x="6936" y="7008"/>
                </a:lnTo>
                <a:lnTo>
                  <a:pt x="6765" y="7154"/>
                </a:lnTo>
                <a:lnTo>
                  <a:pt x="6619" y="7276"/>
                </a:lnTo>
                <a:lnTo>
                  <a:pt x="6449" y="7422"/>
                </a:lnTo>
                <a:lnTo>
                  <a:pt x="6303" y="7592"/>
                </a:lnTo>
                <a:lnTo>
                  <a:pt x="6279" y="7641"/>
                </a:lnTo>
                <a:lnTo>
                  <a:pt x="6254" y="7714"/>
                </a:lnTo>
                <a:lnTo>
                  <a:pt x="6279" y="7762"/>
                </a:lnTo>
                <a:lnTo>
                  <a:pt x="6303" y="7811"/>
                </a:lnTo>
                <a:lnTo>
                  <a:pt x="6352" y="7835"/>
                </a:lnTo>
                <a:lnTo>
                  <a:pt x="6400" y="7860"/>
                </a:lnTo>
                <a:lnTo>
                  <a:pt x="6473" y="7835"/>
                </a:lnTo>
                <a:lnTo>
                  <a:pt x="6522" y="7811"/>
                </a:lnTo>
                <a:lnTo>
                  <a:pt x="6790" y="7470"/>
                </a:lnTo>
                <a:lnTo>
                  <a:pt x="6911" y="7251"/>
                </a:lnTo>
                <a:lnTo>
                  <a:pt x="7009" y="7032"/>
                </a:lnTo>
                <a:lnTo>
                  <a:pt x="7009" y="7008"/>
                </a:lnTo>
                <a:lnTo>
                  <a:pt x="7398" y="7008"/>
                </a:lnTo>
                <a:lnTo>
                  <a:pt x="7252" y="7130"/>
                </a:lnTo>
                <a:lnTo>
                  <a:pt x="7106" y="7276"/>
                </a:lnTo>
                <a:lnTo>
                  <a:pt x="6984" y="7446"/>
                </a:lnTo>
                <a:lnTo>
                  <a:pt x="6887" y="7616"/>
                </a:lnTo>
                <a:lnTo>
                  <a:pt x="6863" y="7689"/>
                </a:lnTo>
                <a:lnTo>
                  <a:pt x="6887" y="7738"/>
                </a:lnTo>
                <a:lnTo>
                  <a:pt x="6911" y="7787"/>
                </a:lnTo>
                <a:lnTo>
                  <a:pt x="6960" y="7835"/>
                </a:lnTo>
                <a:lnTo>
                  <a:pt x="7009" y="7860"/>
                </a:lnTo>
                <a:lnTo>
                  <a:pt x="7057" y="7860"/>
                </a:lnTo>
                <a:lnTo>
                  <a:pt x="7130" y="7835"/>
                </a:lnTo>
                <a:lnTo>
                  <a:pt x="7179" y="7787"/>
                </a:lnTo>
                <a:lnTo>
                  <a:pt x="7398" y="7397"/>
                </a:lnTo>
                <a:lnTo>
                  <a:pt x="7617" y="7008"/>
                </a:lnTo>
                <a:lnTo>
                  <a:pt x="7812" y="7008"/>
                </a:lnTo>
                <a:lnTo>
                  <a:pt x="7812" y="7081"/>
                </a:lnTo>
                <a:lnTo>
                  <a:pt x="7690" y="7251"/>
                </a:lnTo>
                <a:lnTo>
                  <a:pt x="7568" y="7446"/>
                </a:lnTo>
                <a:lnTo>
                  <a:pt x="7520" y="7568"/>
                </a:lnTo>
                <a:lnTo>
                  <a:pt x="7471" y="7665"/>
                </a:lnTo>
                <a:lnTo>
                  <a:pt x="7471" y="7762"/>
                </a:lnTo>
                <a:lnTo>
                  <a:pt x="7495" y="7811"/>
                </a:lnTo>
                <a:lnTo>
                  <a:pt x="7544" y="7860"/>
                </a:lnTo>
                <a:lnTo>
                  <a:pt x="7593" y="7884"/>
                </a:lnTo>
                <a:lnTo>
                  <a:pt x="7666" y="7908"/>
                </a:lnTo>
                <a:lnTo>
                  <a:pt x="7739" y="7884"/>
                </a:lnTo>
                <a:lnTo>
                  <a:pt x="7787" y="7835"/>
                </a:lnTo>
                <a:lnTo>
                  <a:pt x="7836" y="7762"/>
                </a:lnTo>
                <a:lnTo>
                  <a:pt x="7933" y="7519"/>
                </a:lnTo>
                <a:lnTo>
                  <a:pt x="8031" y="7665"/>
                </a:lnTo>
                <a:lnTo>
                  <a:pt x="8152" y="7835"/>
                </a:lnTo>
                <a:lnTo>
                  <a:pt x="8274" y="7957"/>
                </a:lnTo>
                <a:lnTo>
                  <a:pt x="8444" y="8054"/>
                </a:lnTo>
                <a:lnTo>
                  <a:pt x="8615" y="8127"/>
                </a:lnTo>
                <a:lnTo>
                  <a:pt x="8785" y="8176"/>
                </a:lnTo>
                <a:lnTo>
                  <a:pt x="9004" y="8200"/>
                </a:lnTo>
                <a:lnTo>
                  <a:pt x="9198" y="8152"/>
                </a:lnTo>
                <a:lnTo>
                  <a:pt x="9393" y="8079"/>
                </a:lnTo>
                <a:lnTo>
                  <a:pt x="9563" y="7981"/>
                </a:lnTo>
                <a:lnTo>
                  <a:pt x="9709" y="7860"/>
                </a:lnTo>
                <a:lnTo>
                  <a:pt x="9807" y="7714"/>
                </a:lnTo>
                <a:lnTo>
                  <a:pt x="9904" y="7543"/>
                </a:lnTo>
                <a:lnTo>
                  <a:pt x="9977" y="7373"/>
                </a:lnTo>
                <a:lnTo>
                  <a:pt x="10026" y="7178"/>
                </a:lnTo>
                <a:lnTo>
                  <a:pt x="10050" y="6984"/>
                </a:lnTo>
                <a:lnTo>
                  <a:pt x="10415" y="7032"/>
                </a:lnTo>
                <a:lnTo>
                  <a:pt x="10293" y="7130"/>
                </a:lnTo>
                <a:lnTo>
                  <a:pt x="10172" y="7227"/>
                </a:lnTo>
                <a:lnTo>
                  <a:pt x="10026" y="7397"/>
                </a:lnTo>
                <a:lnTo>
                  <a:pt x="9928" y="7616"/>
                </a:lnTo>
                <a:lnTo>
                  <a:pt x="9904" y="7665"/>
                </a:lnTo>
                <a:lnTo>
                  <a:pt x="9928" y="7738"/>
                </a:lnTo>
                <a:lnTo>
                  <a:pt x="9977" y="7762"/>
                </a:lnTo>
                <a:lnTo>
                  <a:pt x="10026" y="7811"/>
                </a:lnTo>
                <a:lnTo>
                  <a:pt x="10099" y="7811"/>
                </a:lnTo>
                <a:lnTo>
                  <a:pt x="10147" y="7787"/>
                </a:lnTo>
                <a:lnTo>
                  <a:pt x="10220" y="7762"/>
                </a:lnTo>
                <a:lnTo>
                  <a:pt x="10245" y="7689"/>
                </a:lnTo>
                <a:lnTo>
                  <a:pt x="10342" y="7519"/>
                </a:lnTo>
                <a:lnTo>
                  <a:pt x="10439" y="7349"/>
                </a:lnTo>
                <a:lnTo>
                  <a:pt x="10488" y="7203"/>
                </a:lnTo>
                <a:lnTo>
                  <a:pt x="10512" y="7057"/>
                </a:lnTo>
                <a:lnTo>
                  <a:pt x="11048" y="7057"/>
                </a:lnTo>
                <a:lnTo>
                  <a:pt x="10926" y="7178"/>
                </a:lnTo>
                <a:lnTo>
                  <a:pt x="10829" y="7300"/>
                </a:lnTo>
                <a:lnTo>
                  <a:pt x="10756" y="7446"/>
                </a:lnTo>
                <a:lnTo>
                  <a:pt x="10683" y="7592"/>
                </a:lnTo>
                <a:lnTo>
                  <a:pt x="10683" y="7641"/>
                </a:lnTo>
                <a:lnTo>
                  <a:pt x="10683" y="7665"/>
                </a:lnTo>
                <a:lnTo>
                  <a:pt x="10707" y="7714"/>
                </a:lnTo>
                <a:lnTo>
                  <a:pt x="10756" y="7714"/>
                </a:lnTo>
                <a:lnTo>
                  <a:pt x="10829" y="7738"/>
                </a:lnTo>
                <a:lnTo>
                  <a:pt x="10877" y="7714"/>
                </a:lnTo>
                <a:lnTo>
                  <a:pt x="10902" y="7689"/>
                </a:lnTo>
                <a:lnTo>
                  <a:pt x="10999" y="7543"/>
                </a:lnTo>
                <a:lnTo>
                  <a:pt x="11096" y="7373"/>
                </a:lnTo>
                <a:lnTo>
                  <a:pt x="11267" y="7057"/>
                </a:lnTo>
                <a:lnTo>
                  <a:pt x="11534" y="7032"/>
                </a:lnTo>
                <a:lnTo>
                  <a:pt x="11340" y="7300"/>
                </a:lnTo>
                <a:lnTo>
                  <a:pt x="11242" y="7446"/>
                </a:lnTo>
                <a:lnTo>
                  <a:pt x="11169" y="7592"/>
                </a:lnTo>
                <a:lnTo>
                  <a:pt x="11169" y="7665"/>
                </a:lnTo>
                <a:lnTo>
                  <a:pt x="11194" y="7714"/>
                </a:lnTo>
                <a:lnTo>
                  <a:pt x="11218" y="7762"/>
                </a:lnTo>
                <a:lnTo>
                  <a:pt x="11267" y="7787"/>
                </a:lnTo>
                <a:lnTo>
                  <a:pt x="11388" y="7787"/>
                </a:lnTo>
                <a:lnTo>
                  <a:pt x="11437" y="7762"/>
                </a:lnTo>
                <a:lnTo>
                  <a:pt x="11461" y="7714"/>
                </a:lnTo>
                <a:lnTo>
                  <a:pt x="11632" y="7373"/>
                </a:lnTo>
                <a:lnTo>
                  <a:pt x="11778" y="7032"/>
                </a:lnTo>
                <a:lnTo>
                  <a:pt x="12191" y="7032"/>
                </a:lnTo>
                <a:lnTo>
                  <a:pt x="12021" y="7227"/>
                </a:lnTo>
                <a:lnTo>
                  <a:pt x="11948" y="7349"/>
                </a:lnTo>
                <a:lnTo>
                  <a:pt x="11875" y="7470"/>
                </a:lnTo>
                <a:lnTo>
                  <a:pt x="11851" y="7592"/>
                </a:lnTo>
                <a:lnTo>
                  <a:pt x="11851" y="7641"/>
                </a:lnTo>
                <a:lnTo>
                  <a:pt x="11875" y="7714"/>
                </a:lnTo>
                <a:lnTo>
                  <a:pt x="11924" y="7738"/>
                </a:lnTo>
                <a:lnTo>
                  <a:pt x="11972" y="7762"/>
                </a:lnTo>
                <a:lnTo>
                  <a:pt x="12021" y="7738"/>
                </a:lnTo>
                <a:lnTo>
                  <a:pt x="12070" y="7689"/>
                </a:lnTo>
                <a:lnTo>
                  <a:pt x="12143" y="7592"/>
                </a:lnTo>
                <a:lnTo>
                  <a:pt x="12240" y="7349"/>
                </a:lnTo>
                <a:lnTo>
                  <a:pt x="12386" y="7032"/>
                </a:lnTo>
                <a:lnTo>
                  <a:pt x="12775" y="7008"/>
                </a:lnTo>
                <a:lnTo>
                  <a:pt x="12654" y="7130"/>
                </a:lnTo>
                <a:lnTo>
                  <a:pt x="12556" y="7276"/>
                </a:lnTo>
                <a:lnTo>
                  <a:pt x="12459" y="7397"/>
                </a:lnTo>
                <a:lnTo>
                  <a:pt x="12386" y="7568"/>
                </a:lnTo>
                <a:lnTo>
                  <a:pt x="12386" y="7616"/>
                </a:lnTo>
                <a:lnTo>
                  <a:pt x="12410" y="7665"/>
                </a:lnTo>
                <a:lnTo>
                  <a:pt x="12435" y="7689"/>
                </a:lnTo>
                <a:lnTo>
                  <a:pt x="12483" y="7714"/>
                </a:lnTo>
                <a:lnTo>
                  <a:pt x="12581" y="7714"/>
                </a:lnTo>
                <a:lnTo>
                  <a:pt x="12605" y="7689"/>
                </a:lnTo>
                <a:lnTo>
                  <a:pt x="12654" y="7641"/>
                </a:lnTo>
                <a:lnTo>
                  <a:pt x="12702" y="7470"/>
                </a:lnTo>
                <a:lnTo>
                  <a:pt x="12775" y="7300"/>
                </a:lnTo>
                <a:lnTo>
                  <a:pt x="12970" y="7008"/>
                </a:lnTo>
                <a:lnTo>
                  <a:pt x="13384" y="7008"/>
                </a:lnTo>
                <a:lnTo>
                  <a:pt x="13165" y="7276"/>
                </a:lnTo>
                <a:lnTo>
                  <a:pt x="12994" y="7568"/>
                </a:lnTo>
                <a:lnTo>
                  <a:pt x="12970" y="7641"/>
                </a:lnTo>
                <a:lnTo>
                  <a:pt x="12994" y="7714"/>
                </a:lnTo>
                <a:lnTo>
                  <a:pt x="13043" y="7762"/>
                </a:lnTo>
                <a:lnTo>
                  <a:pt x="13116" y="7787"/>
                </a:lnTo>
                <a:lnTo>
                  <a:pt x="13189" y="7762"/>
                </a:lnTo>
                <a:lnTo>
                  <a:pt x="13238" y="7714"/>
                </a:lnTo>
                <a:lnTo>
                  <a:pt x="13408" y="7373"/>
                </a:lnTo>
                <a:lnTo>
                  <a:pt x="13578" y="7008"/>
                </a:lnTo>
                <a:lnTo>
                  <a:pt x="13919" y="7008"/>
                </a:lnTo>
                <a:lnTo>
                  <a:pt x="13676" y="7300"/>
                </a:lnTo>
                <a:lnTo>
                  <a:pt x="13457" y="7592"/>
                </a:lnTo>
                <a:lnTo>
                  <a:pt x="13432" y="7665"/>
                </a:lnTo>
                <a:lnTo>
                  <a:pt x="13432" y="7714"/>
                </a:lnTo>
                <a:lnTo>
                  <a:pt x="13457" y="7738"/>
                </a:lnTo>
                <a:lnTo>
                  <a:pt x="13505" y="7787"/>
                </a:lnTo>
                <a:lnTo>
                  <a:pt x="13554" y="7811"/>
                </a:lnTo>
                <a:lnTo>
                  <a:pt x="13603" y="7811"/>
                </a:lnTo>
                <a:lnTo>
                  <a:pt x="13651" y="7787"/>
                </a:lnTo>
                <a:lnTo>
                  <a:pt x="13700" y="7738"/>
                </a:lnTo>
                <a:lnTo>
                  <a:pt x="13943" y="7397"/>
                </a:lnTo>
                <a:lnTo>
                  <a:pt x="14041" y="7203"/>
                </a:lnTo>
                <a:lnTo>
                  <a:pt x="14089" y="7008"/>
                </a:lnTo>
                <a:lnTo>
                  <a:pt x="14357" y="7032"/>
                </a:lnTo>
                <a:lnTo>
                  <a:pt x="14211" y="7178"/>
                </a:lnTo>
                <a:lnTo>
                  <a:pt x="14065" y="7349"/>
                </a:lnTo>
                <a:lnTo>
                  <a:pt x="13943" y="7519"/>
                </a:lnTo>
                <a:lnTo>
                  <a:pt x="13846" y="7714"/>
                </a:lnTo>
                <a:lnTo>
                  <a:pt x="13846" y="7787"/>
                </a:lnTo>
                <a:lnTo>
                  <a:pt x="13846" y="7860"/>
                </a:lnTo>
                <a:lnTo>
                  <a:pt x="13895" y="7884"/>
                </a:lnTo>
                <a:lnTo>
                  <a:pt x="13943" y="7908"/>
                </a:lnTo>
                <a:lnTo>
                  <a:pt x="14016" y="7933"/>
                </a:lnTo>
                <a:lnTo>
                  <a:pt x="14065" y="7908"/>
                </a:lnTo>
                <a:lnTo>
                  <a:pt x="14138" y="7860"/>
                </a:lnTo>
                <a:lnTo>
                  <a:pt x="14162" y="7811"/>
                </a:lnTo>
                <a:lnTo>
                  <a:pt x="14260" y="7616"/>
                </a:lnTo>
                <a:lnTo>
                  <a:pt x="14357" y="7446"/>
                </a:lnTo>
                <a:lnTo>
                  <a:pt x="14576" y="7105"/>
                </a:lnTo>
                <a:lnTo>
                  <a:pt x="14576" y="7081"/>
                </a:lnTo>
                <a:lnTo>
                  <a:pt x="14576" y="7032"/>
                </a:lnTo>
                <a:lnTo>
                  <a:pt x="15014" y="7057"/>
                </a:lnTo>
                <a:lnTo>
                  <a:pt x="14795" y="7203"/>
                </a:lnTo>
                <a:lnTo>
                  <a:pt x="14625" y="7397"/>
                </a:lnTo>
                <a:lnTo>
                  <a:pt x="14552" y="7495"/>
                </a:lnTo>
                <a:lnTo>
                  <a:pt x="14479" y="7616"/>
                </a:lnTo>
                <a:lnTo>
                  <a:pt x="14454" y="7738"/>
                </a:lnTo>
                <a:lnTo>
                  <a:pt x="14430" y="7860"/>
                </a:lnTo>
                <a:lnTo>
                  <a:pt x="14430" y="7908"/>
                </a:lnTo>
                <a:lnTo>
                  <a:pt x="14454" y="7957"/>
                </a:lnTo>
                <a:lnTo>
                  <a:pt x="14503" y="7981"/>
                </a:lnTo>
                <a:lnTo>
                  <a:pt x="14552" y="8006"/>
                </a:lnTo>
                <a:lnTo>
                  <a:pt x="14649" y="8006"/>
                </a:lnTo>
                <a:lnTo>
                  <a:pt x="14673" y="7981"/>
                </a:lnTo>
                <a:lnTo>
                  <a:pt x="14722" y="7933"/>
                </a:lnTo>
                <a:lnTo>
                  <a:pt x="14819" y="7689"/>
                </a:lnTo>
                <a:lnTo>
                  <a:pt x="14941" y="7470"/>
                </a:lnTo>
                <a:lnTo>
                  <a:pt x="15160" y="7057"/>
                </a:lnTo>
                <a:lnTo>
                  <a:pt x="15720" y="7032"/>
                </a:lnTo>
                <a:lnTo>
                  <a:pt x="15622" y="7130"/>
                </a:lnTo>
                <a:lnTo>
                  <a:pt x="15476" y="7251"/>
                </a:lnTo>
                <a:lnTo>
                  <a:pt x="15379" y="7397"/>
                </a:lnTo>
                <a:lnTo>
                  <a:pt x="15282" y="7543"/>
                </a:lnTo>
                <a:lnTo>
                  <a:pt x="15209" y="7714"/>
                </a:lnTo>
                <a:lnTo>
                  <a:pt x="15184" y="7787"/>
                </a:lnTo>
                <a:lnTo>
                  <a:pt x="15209" y="7860"/>
                </a:lnTo>
                <a:lnTo>
                  <a:pt x="15257" y="7908"/>
                </a:lnTo>
                <a:lnTo>
                  <a:pt x="15330" y="7933"/>
                </a:lnTo>
                <a:lnTo>
                  <a:pt x="15403" y="7957"/>
                </a:lnTo>
                <a:lnTo>
                  <a:pt x="15452" y="7957"/>
                </a:lnTo>
                <a:lnTo>
                  <a:pt x="15525" y="7933"/>
                </a:lnTo>
                <a:lnTo>
                  <a:pt x="15574" y="7860"/>
                </a:lnTo>
                <a:lnTo>
                  <a:pt x="15647" y="7714"/>
                </a:lnTo>
                <a:lnTo>
                  <a:pt x="15744" y="7568"/>
                </a:lnTo>
                <a:lnTo>
                  <a:pt x="15963" y="7300"/>
                </a:lnTo>
                <a:lnTo>
                  <a:pt x="16060" y="7154"/>
                </a:lnTo>
                <a:lnTo>
                  <a:pt x="16133" y="7081"/>
                </a:lnTo>
                <a:lnTo>
                  <a:pt x="16158" y="6984"/>
                </a:lnTo>
                <a:lnTo>
                  <a:pt x="16450" y="6935"/>
                </a:lnTo>
                <a:lnTo>
                  <a:pt x="16693" y="6838"/>
                </a:lnTo>
                <a:lnTo>
                  <a:pt x="16474" y="7008"/>
                </a:lnTo>
                <a:lnTo>
                  <a:pt x="16279" y="7178"/>
                </a:lnTo>
                <a:lnTo>
                  <a:pt x="16158" y="7300"/>
                </a:lnTo>
                <a:lnTo>
                  <a:pt x="16036" y="7446"/>
                </a:lnTo>
                <a:lnTo>
                  <a:pt x="15939" y="7592"/>
                </a:lnTo>
                <a:lnTo>
                  <a:pt x="15866" y="7762"/>
                </a:lnTo>
                <a:lnTo>
                  <a:pt x="15866" y="7835"/>
                </a:lnTo>
                <a:lnTo>
                  <a:pt x="15890" y="7884"/>
                </a:lnTo>
                <a:lnTo>
                  <a:pt x="15914" y="7933"/>
                </a:lnTo>
                <a:lnTo>
                  <a:pt x="15963" y="7957"/>
                </a:lnTo>
                <a:lnTo>
                  <a:pt x="16085" y="7957"/>
                </a:lnTo>
                <a:lnTo>
                  <a:pt x="16133" y="7933"/>
                </a:lnTo>
                <a:lnTo>
                  <a:pt x="16182" y="7884"/>
                </a:lnTo>
                <a:lnTo>
                  <a:pt x="16352" y="7616"/>
                </a:lnTo>
                <a:lnTo>
                  <a:pt x="16547" y="7373"/>
                </a:lnTo>
                <a:lnTo>
                  <a:pt x="16766" y="7105"/>
                </a:lnTo>
                <a:lnTo>
                  <a:pt x="16863" y="6984"/>
                </a:lnTo>
                <a:lnTo>
                  <a:pt x="16936" y="6838"/>
                </a:lnTo>
                <a:lnTo>
                  <a:pt x="16961" y="6813"/>
                </a:lnTo>
                <a:lnTo>
                  <a:pt x="16936" y="6789"/>
                </a:lnTo>
                <a:lnTo>
                  <a:pt x="16912" y="6740"/>
                </a:lnTo>
                <a:lnTo>
                  <a:pt x="17082" y="6643"/>
                </a:lnTo>
                <a:lnTo>
                  <a:pt x="17252" y="6497"/>
                </a:lnTo>
                <a:lnTo>
                  <a:pt x="17374" y="6327"/>
                </a:lnTo>
                <a:lnTo>
                  <a:pt x="17496" y="6156"/>
                </a:lnTo>
                <a:lnTo>
                  <a:pt x="17593" y="5962"/>
                </a:lnTo>
                <a:lnTo>
                  <a:pt x="17642" y="5743"/>
                </a:lnTo>
                <a:lnTo>
                  <a:pt x="17690" y="5499"/>
                </a:lnTo>
                <a:lnTo>
                  <a:pt x="17690" y="5256"/>
                </a:lnTo>
                <a:lnTo>
                  <a:pt x="17690" y="4842"/>
                </a:lnTo>
                <a:lnTo>
                  <a:pt x="17666" y="4429"/>
                </a:lnTo>
                <a:lnTo>
                  <a:pt x="17642" y="3991"/>
                </a:lnTo>
                <a:lnTo>
                  <a:pt x="17642" y="3577"/>
                </a:lnTo>
                <a:lnTo>
                  <a:pt x="17690" y="2945"/>
                </a:lnTo>
                <a:lnTo>
                  <a:pt x="17690" y="2628"/>
                </a:lnTo>
                <a:lnTo>
                  <a:pt x="17642" y="2312"/>
                </a:lnTo>
                <a:lnTo>
                  <a:pt x="17690" y="2239"/>
                </a:lnTo>
                <a:lnTo>
                  <a:pt x="17739" y="2166"/>
                </a:lnTo>
                <a:lnTo>
                  <a:pt x="17763" y="2069"/>
                </a:lnTo>
                <a:lnTo>
                  <a:pt x="17715" y="1971"/>
                </a:lnTo>
                <a:lnTo>
                  <a:pt x="17666" y="1898"/>
                </a:lnTo>
                <a:lnTo>
                  <a:pt x="17569" y="1850"/>
                </a:lnTo>
                <a:lnTo>
                  <a:pt x="17423" y="1825"/>
                </a:lnTo>
                <a:lnTo>
                  <a:pt x="17252" y="1801"/>
                </a:lnTo>
                <a:lnTo>
                  <a:pt x="16912" y="1801"/>
                </a:lnTo>
                <a:lnTo>
                  <a:pt x="16571" y="1825"/>
                </a:lnTo>
                <a:lnTo>
                  <a:pt x="16279" y="1850"/>
                </a:lnTo>
                <a:lnTo>
                  <a:pt x="14649" y="1850"/>
                </a:lnTo>
                <a:lnTo>
                  <a:pt x="14089" y="1874"/>
                </a:lnTo>
                <a:lnTo>
                  <a:pt x="13530" y="1923"/>
                </a:lnTo>
                <a:lnTo>
                  <a:pt x="12946" y="1898"/>
                </a:lnTo>
                <a:lnTo>
                  <a:pt x="12362" y="1898"/>
                </a:lnTo>
                <a:lnTo>
                  <a:pt x="11802" y="1850"/>
                </a:lnTo>
                <a:lnTo>
                  <a:pt x="11778" y="1533"/>
                </a:lnTo>
                <a:lnTo>
                  <a:pt x="11729" y="1266"/>
                </a:lnTo>
                <a:lnTo>
                  <a:pt x="11632" y="1022"/>
                </a:lnTo>
                <a:lnTo>
                  <a:pt x="11486" y="803"/>
                </a:lnTo>
                <a:lnTo>
                  <a:pt x="11315" y="633"/>
                </a:lnTo>
                <a:lnTo>
                  <a:pt x="11121" y="463"/>
                </a:lnTo>
                <a:lnTo>
                  <a:pt x="10902" y="341"/>
                </a:lnTo>
                <a:lnTo>
                  <a:pt x="10658" y="244"/>
                </a:lnTo>
                <a:lnTo>
                  <a:pt x="10415" y="171"/>
                </a:lnTo>
                <a:lnTo>
                  <a:pt x="10147" y="98"/>
                </a:lnTo>
                <a:lnTo>
                  <a:pt x="9855" y="49"/>
                </a:lnTo>
                <a:lnTo>
                  <a:pt x="9588" y="25"/>
                </a:lnTo>
                <a:lnTo>
                  <a:pt x="900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2" name="Google Shape;922;p37"/>
          <p:cNvSpPr/>
          <p:nvPr/>
        </p:nvSpPr>
        <p:spPr>
          <a:xfrm>
            <a:off x="2640621" y="3259436"/>
            <a:ext cx="351516" cy="354707"/>
          </a:xfrm>
          <a:custGeom>
            <a:avLst/>
            <a:gdLst/>
            <a:ahLst/>
            <a:cxnLst/>
            <a:rect l="l" t="t" r="r" b="b"/>
            <a:pathLst>
              <a:path w="16084" h="16230" extrusionOk="0">
                <a:moveTo>
                  <a:pt x="9538" y="1095"/>
                </a:moveTo>
                <a:lnTo>
                  <a:pt x="9441" y="1120"/>
                </a:lnTo>
                <a:lnTo>
                  <a:pt x="9344" y="1144"/>
                </a:lnTo>
                <a:lnTo>
                  <a:pt x="9246" y="1217"/>
                </a:lnTo>
                <a:lnTo>
                  <a:pt x="9198" y="1290"/>
                </a:lnTo>
                <a:lnTo>
                  <a:pt x="9149" y="1412"/>
                </a:lnTo>
                <a:lnTo>
                  <a:pt x="9149" y="1509"/>
                </a:lnTo>
                <a:lnTo>
                  <a:pt x="9149" y="1606"/>
                </a:lnTo>
                <a:lnTo>
                  <a:pt x="9198" y="1704"/>
                </a:lnTo>
                <a:lnTo>
                  <a:pt x="9246" y="1801"/>
                </a:lnTo>
                <a:lnTo>
                  <a:pt x="9344" y="1850"/>
                </a:lnTo>
                <a:lnTo>
                  <a:pt x="9441" y="1898"/>
                </a:lnTo>
                <a:lnTo>
                  <a:pt x="9514" y="1923"/>
                </a:lnTo>
                <a:lnTo>
                  <a:pt x="9563" y="1923"/>
                </a:lnTo>
                <a:lnTo>
                  <a:pt x="9709" y="1898"/>
                </a:lnTo>
                <a:lnTo>
                  <a:pt x="9830" y="1825"/>
                </a:lnTo>
                <a:lnTo>
                  <a:pt x="9903" y="1704"/>
                </a:lnTo>
                <a:lnTo>
                  <a:pt x="9952" y="1606"/>
                </a:lnTo>
                <a:lnTo>
                  <a:pt x="9976" y="1485"/>
                </a:lnTo>
                <a:lnTo>
                  <a:pt x="9952" y="1363"/>
                </a:lnTo>
                <a:lnTo>
                  <a:pt x="9879" y="1266"/>
                </a:lnTo>
                <a:lnTo>
                  <a:pt x="9782" y="1168"/>
                </a:lnTo>
                <a:lnTo>
                  <a:pt x="9660" y="1120"/>
                </a:lnTo>
                <a:lnTo>
                  <a:pt x="9538" y="1095"/>
                </a:lnTo>
                <a:close/>
                <a:moveTo>
                  <a:pt x="10804" y="1582"/>
                </a:moveTo>
                <a:lnTo>
                  <a:pt x="10731" y="1606"/>
                </a:lnTo>
                <a:lnTo>
                  <a:pt x="10658" y="1631"/>
                </a:lnTo>
                <a:lnTo>
                  <a:pt x="10585" y="1655"/>
                </a:lnTo>
                <a:lnTo>
                  <a:pt x="10512" y="1704"/>
                </a:lnTo>
                <a:lnTo>
                  <a:pt x="10463" y="1777"/>
                </a:lnTo>
                <a:lnTo>
                  <a:pt x="10439" y="1850"/>
                </a:lnTo>
                <a:lnTo>
                  <a:pt x="10414" y="1923"/>
                </a:lnTo>
                <a:lnTo>
                  <a:pt x="10390" y="1996"/>
                </a:lnTo>
                <a:lnTo>
                  <a:pt x="10414" y="2069"/>
                </a:lnTo>
                <a:lnTo>
                  <a:pt x="10439" y="2142"/>
                </a:lnTo>
                <a:lnTo>
                  <a:pt x="10463" y="2215"/>
                </a:lnTo>
                <a:lnTo>
                  <a:pt x="10512" y="2288"/>
                </a:lnTo>
                <a:lnTo>
                  <a:pt x="10585" y="2336"/>
                </a:lnTo>
                <a:lnTo>
                  <a:pt x="10658" y="2361"/>
                </a:lnTo>
                <a:lnTo>
                  <a:pt x="10731" y="2385"/>
                </a:lnTo>
                <a:lnTo>
                  <a:pt x="10804" y="2409"/>
                </a:lnTo>
                <a:lnTo>
                  <a:pt x="10877" y="2385"/>
                </a:lnTo>
                <a:lnTo>
                  <a:pt x="10950" y="2361"/>
                </a:lnTo>
                <a:lnTo>
                  <a:pt x="11023" y="2336"/>
                </a:lnTo>
                <a:lnTo>
                  <a:pt x="11096" y="2288"/>
                </a:lnTo>
                <a:lnTo>
                  <a:pt x="11144" y="2215"/>
                </a:lnTo>
                <a:lnTo>
                  <a:pt x="11169" y="2142"/>
                </a:lnTo>
                <a:lnTo>
                  <a:pt x="11193" y="2069"/>
                </a:lnTo>
                <a:lnTo>
                  <a:pt x="11217" y="1996"/>
                </a:lnTo>
                <a:lnTo>
                  <a:pt x="11193" y="1923"/>
                </a:lnTo>
                <a:lnTo>
                  <a:pt x="11169" y="1850"/>
                </a:lnTo>
                <a:lnTo>
                  <a:pt x="11144" y="1777"/>
                </a:lnTo>
                <a:lnTo>
                  <a:pt x="11096" y="1704"/>
                </a:lnTo>
                <a:lnTo>
                  <a:pt x="11023" y="1655"/>
                </a:lnTo>
                <a:lnTo>
                  <a:pt x="10950" y="1631"/>
                </a:lnTo>
                <a:lnTo>
                  <a:pt x="10877" y="1606"/>
                </a:lnTo>
                <a:lnTo>
                  <a:pt x="10804" y="1582"/>
                </a:lnTo>
                <a:close/>
                <a:moveTo>
                  <a:pt x="11899" y="2166"/>
                </a:moveTo>
                <a:lnTo>
                  <a:pt x="11826" y="2190"/>
                </a:lnTo>
                <a:lnTo>
                  <a:pt x="11728" y="2215"/>
                </a:lnTo>
                <a:lnTo>
                  <a:pt x="11655" y="2239"/>
                </a:lnTo>
                <a:lnTo>
                  <a:pt x="11607" y="2288"/>
                </a:lnTo>
                <a:lnTo>
                  <a:pt x="11558" y="2361"/>
                </a:lnTo>
                <a:lnTo>
                  <a:pt x="11534" y="2434"/>
                </a:lnTo>
                <a:lnTo>
                  <a:pt x="11509" y="2580"/>
                </a:lnTo>
                <a:lnTo>
                  <a:pt x="11534" y="2726"/>
                </a:lnTo>
                <a:lnTo>
                  <a:pt x="11558" y="2799"/>
                </a:lnTo>
                <a:lnTo>
                  <a:pt x="11607" y="2872"/>
                </a:lnTo>
                <a:lnTo>
                  <a:pt x="11655" y="2920"/>
                </a:lnTo>
                <a:lnTo>
                  <a:pt x="11728" y="2945"/>
                </a:lnTo>
                <a:lnTo>
                  <a:pt x="11826" y="2969"/>
                </a:lnTo>
                <a:lnTo>
                  <a:pt x="11899" y="2993"/>
                </a:lnTo>
                <a:lnTo>
                  <a:pt x="11996" y="2969"/>
                </a:lnTo>
                <a:lnTo>
                  <a:pt x="12069" y="2945"/>
                </a:lnTo>
                <a:lnTo>
                  <a:pt x="12142" y="2920"/>
                </a:lnTo>
                <a:lnTo>
                  <a:pt x="12215" y="2872"/>
                </a:lnTo>
                <a:lnTo>
                  <a:pt x="12239" y="2799"/>
                </a:lnTo>
                <a:lnTo>
                  <a:pt x="12288" y="2726"/>
                </a:lnTo>
                <a:lnTo>
                  <a:pt x="12312" y="2580"/>
                </a:lnTo>
                <a:lnTo>
                  <a:pt x="12288" y="2434"/>
                </a:lnTo>
                <a:lnTo>
                  <a:pt x="12239" y="2361"/>
                </a:lnTo>
                <a:lnTo>
                  <a:pt x="12215" y="2288"/>
                </a:lnTo>
                <a:lnTo>
                  <a:pt x="12142" y="2239"/>
                </a:lnTo>
                <a:lnTo>
                  <a:pt x="12069" y="2215"/>
                </a:lnTo>
                <a:lnTo>
                  <a:pt x="11996" y="2190"/>
                </a:lnTo>
                <a:lnTo>
                  <a:pt x="11899" y="2166"/>
                </a:lnTo>
                <a:close/>
                <a:moveTo>
                  <a:pt x="9757" y="2409"/>
                </a:moveTo>
                <a:lnTo>
                  <a:pt x="9660" y="2434"/>
                </a:lnTo>
                <a:lnTo>
                  <a:pt x="9563" y="2458"/>
                </a:lnTo>
                <a:lnTo>
                  <a:pt x="9490" y="2507"/>
                </a:lnTo>
                <a:lnTo>
                  <a:pt x="9417" y="2580"/>
                </a:lnTo>
                <a:lnTo>
                  <a:pt x="9368" y="2653"/>
                </a:lnTo>
                <a:lnTo>
                  <a:pt x="9344" y="2750"/>
                </a:lnTo>
                <a:lnTo>
                  <a:pt x="9319" y="2847"/>
                </a:lnTo>
                <a:lnTo>
                  <a:pt x="9344" y="2945"/>
                </a:lnTo>
                <a:lnTo>
                  <a:pt x="9392" y="3042"/>
                </a:lnTo>
                <a:lnTo>
                  <a:pt x="9465" y="3139"/>
                </a:lnTo>
                <a:lnTo>
                  <a:pt x="9538" y="3188"/>
                </a:lnTo>
                <a:lnTo>
                  <a:pt x="9636" y="3237"/>
                </a:lnTo>
                <a:lnTo>
                  <a:pt x="9757" y="3261"/>
                </a:lnTo>
                <a:lnTo>
                  <a:pt x="9855" y="3237"/>
                </a:lnTo>
                <a:lnTo>
                  <a:pt x="9976" y="3188"/>
                </a:lnTo>
                <a:lnTo>
                  <a:pt x="10049" y="3139"/>
                </a:lnTo>
                <a:lnTo>
                  <a:pt x="10074" y="3115"/>
                </a:lnTo>
                <a:lnTo>
                  <a:pt x="10122" y="3066"/>
                </a:lnTo>
                <a:lnTo>
                  <a:pt x="10171" y="2969"/>
                </a:lnTo>
                <a:lnTo>
                  <a:pt x="10220" y="2847"/>
                </a:lnTo>
                <a:lnTo>
                  <a:pt x="10220" y="2774"/>
                </a:lnTo>
                <a:lnTo>
                  <a:pt x="10220" y="2701"/>
                </a:lnTo>
                <a:lnTo>
                  <a:pt x="10171" y="2628"/>
                </a:lnTo>
                <a:lnTo>
                  <a:pt x="10147" y="2555"/>
                </a:lnTo>
                <a:lnTo>
                  <a:pt x="10074" y="2507"/>
                </a:lnTo>
                <a:lnTo>
                  <a:pt x="10001" y="2458"/>
                </a:lnTo>
                <a:lnTo>
                  <a:pt x="9879" y="2434"/>
                </a:lnTo>
                <a:lnTo>
                  <a:pt x="9757" y="2409"/>
                </a:lnTo>
                <a:close/>
                <a:moveTo>
                  <a:pt x="10950" y="2750"/>
                </a:moveTo>
                <a:lnTo>
                  <a:pt x="10877" y="2774"/>
                </a:lnTo>
                <a:lnTo>
                  <a:pt x="10804" y="2823"/>
                </a:lnTo>
                <a:lnTo>
                  <a:pt x="10755" y="2872"/>
                </a:lnTo>
                <a:lnTo>
                  <a:pt x="10706" y="2920"/>
                </a:lnTo>
                <a:lnTo>
                  <a:pt x="10658" y="2993"/>
                </a:lnTo>
                <a:lnTo>
                  <a:pt x="10633" y="3066"/>
                </a:lnTo>
                <a:lnTo>
                  <a:pt x="10633" y="3139"/>
                </a:lnTo>
                <a:lnTo>
                  <a:pt x="10633" y="3212"/>
                </a:lnTo>
                <a:lnTo>
                  <a:pt x="10658" y="3285"/>
                </a:lnTo>
                <a:lnTo>
                  <a:pt x="10706" y="3358"/>
                </a:lnTo>
                <a:lnTo>
                  <a:pt x="10755" y="3407"/>
                </a:lnTo>
                <a:lnTo>
                  <a:pt x="10804" y="3456"/>
                </a:lnTo>
                <a:lnTo>
                  <a:pt x="10877" y="3504"/>
                </a:lnTo>
                <a:lnTo>
                  <a:pt x="10950" y="3529"/>
                </a:lnTo>
                <a:lnTo>
                  <a:pt x="11120" y="3529"/>
                </a:lnTo>
                <a:lnTo>
                  <a:pt x="11193" y="3504"/>
                </a:lnTo>
                <a:lnTo>
                  <a:pt x="11242" y="3456"/>
                </a:lnTo>
                <a:lnTo>
                  <a:pt x="11315" y="3407"/>
                </a:lnTo>
                <a:lnTo>
                  <a:pt x="11363" y="3358"/>
                </a:lnTo>
                <a:lnTo>
                  <a:pt x="11388" y="3285"/>
                </a:lnTo>
                <a:lnTo>
                  <a:pt x="11412" y="3212"/>
                </a:lnTo>
                <a:lnTo>
                  <a:pt x="11436" y="3139"/>
                </a:lnTo>
                <a:lnTo>
                  <a:pt x="11412" y="3066"/>
                </a:lnTo>
                <a:lnTo>
                  <a:pt x="11388" y="2993"/>
                </a:lnTo>
                <a:lnTo>
                  <a:pt x="11363" y="2920"/>
                </a:lnTo>
                <a:lnTo>
                  <a:pt x="11315" y="2872"/>
                </a:lnTo>
                <a:lnTo>
                  <a:pt x="11242" y="2823"/>
                </a:lnTo>
                <a:lnTo>
                  <a:pt x="11193" y="2774"/>
                </a:lnTo>
                <a:lnTo>
                  <a:pt x="11120" y="2750"/>
                </a:lnTo>
                <a:close/>
                <a:moveTo>
                  <a:pt x="9855" y="3626"/>
                </a:moveTo>
                <a:lnTo>
                  <a:pt x="9757" y="3650"/>
                </a:lnTo>
                <a:lnTo>
                  <a:pt x="9709" y="3699"/>
                </a:lnTo>
                <a:lnTo>
                  <a:pt x="9636" y="3748"/>
                </a:lnTo>
                <a:lnTo>
                  <a:pt x="9587" y="3796"/>
                </a:lnTo>
                <a:lnTo>
                  <a:pt x="9563" y="3869"/>
                </a:lnTo>
                <a:lnTo>
                  <a:pt x="9538" y="3942"/>
                </a:lnTo>
                <a:lnTo>
                  <a:pt x="9514" y="4040"/>
                </a:lnTo>
                <a:lnTo>
                  <a:pt x="9538" y="4113"/>
                </a:lnTo>
                <a:lnTo>
                  <a:pt x="9563" y="4186"/>
                </a:lnTo>
                <a:lnTo>
                  <a:pt x="9587" y="4259"/>
                </a:lnTo>
                <a:lnTo>
                  <a:pt x="9636" y="4307"/>
                </a:lnTo>
                <a:lnTo>
                  <a:pt x="9709" y="4356"/>
                </a:lnTo>
                <a:lnTo>
                  <a:pt x="9757" y="4405"/>
                </a:lnTo>
                <a:lnTo>
                  <a:pt x="9855" y="4429"/>
                </a:lnTo>
                <a:lnTo>
                  <a:pt x="10001" y="4429"/>
                </a:lnTo>
                <a:lnTo>
                  <a:pt x="10074" y="4405"/>
                </a:lnTo>
                <a:lnTo>
                  <a:pt x="10147" y="4356"/>
                </a:lnTo>
                <a:lnTo>
                  <a:pt x="10220" y="4307"/>
                </a:lnTo>
                <a:lnTo>
                  <a:pt x="10268" y="4259"/>
                </a:lnTo>
                <a:lnTo>
                  <a:pt x="10293" y="4186"/>
                </a:lnTo>
                <a:lnTo>
                  <a:pt x="10317" y="4113"/>
                </a:lnTo>
                <a:lnTo>
                  <a:pt x="10341" y="4040"/>
                </a:lnTo>
                <a:lnTo>
                  <a:pt x="10317" y="3942"/>
                </a:lnTo>
                <a:lnTo>
                  <a:pt x="10293" y="3869"/>
                </a:lnTo>
                <a:lnTo>
                  <a:pt x="10268" y="3796"/>
                </a:lnTo>
                <a:lnTo>
                  <a:pt x="10220" y="3748"/>
                </a:lnTo>
                <a:lnTo>
                  <a:pt x="10147" y="3699"/>
                </a:lnTo>
                <a:lnTo>
                  <a:pt x="10074" y="3650"/>
                </a:lnTo>
                <a:lnTo>
                  <a:pt x="10001" y="3626"/>
                </a:lnTo>
                <a:close/>
                <a:moveTo>
                  <a:pt x="8784" y="341"/>
                </a:moveTo>
                <a:lnTo>
                  <a:pt x="8881" y="390"/>
                </a:lnTo>
                <a:lnTo>
                  <a:pt x="9003" y="414"/>
                </a:lnTo>
                <a:lnTo>
                  <a:pt x="9271" y="438"/>
                </a:lnTo>
                <a:lnTo>
                  <a:pt x="9538" y="463"/>
                </a:lnTo>
                <a:lnTo>
                  <a:pt x="9782" y="511"/>
                </a:lnTo>
                <a:lnTo>
                  <a:pt x="10171" y="584"/>
                </a:lnTo>
                <a:lnTo>
                  <a:pt x="10512" y="706"/>
                </a:lnTo>
                <a:lnTo>
                  <a:pt x="10877" y="852"/>
                </a:lnTo>
                <a:lnTo>
                  <a:pt x="11217" y="1022"/>
                </a:lnTo>
                <a:lnTo>
                  <a:pt x="11582" y="1217"/>
                </a:lnTo>
                <a:lnTo>
                  <a:pt x="11899" y="1460"/>
                </a:lnTo>
                <a:lnTo>
                  <a:pt x="12191" y="1704"/>
                </a:lnTo>
                <a:lnTo>
                  <a:pt x="12483" y="1971"/>
                </a:lnTo>
                <a:lnTo>
                  <a:pt x="12726" y="2263"/>
                </a:lnTo>
                <a:lnTo>
                  <a:pt x="12994" y="2555"/>
                </a:lnTo>
                <a:lnTo>
                  <a:pt x="13480" y="3188"/>
                </a:lnTo>
                <a:lnTo>
                  <a:pt x="13261" y="3358"/>
                </a:lnTo>
                <a:lnTo>
                  <a:pt x="13042" y="3529"/>
                </a:lnTo>
                <a:lnTo>
                  <a:pt x="12556" y="3821"/>
                </a:lnTo>
                <a:lnTo>
                  <a:pt x="12580" y="3723"/>
                </a:lnTo>
                <a:lnTo>
                  <a:pt x="12580" y="3626"/>
                </a:lnTo>
                <a:lnTo>
                  <a:pt x="12556" y="3553"/>
                </a:lnTo>
                <a:lnTo>
                  <a:pt x="12507" y="3480"/>
                </a:lnTo>
                <a:lnTo>
                  <a:pt x="12458" y="3431"/>
                </a:lnTo>
                <a:lnTo>
                  <a:pt x="12410" y="3383"/>
                </a:lnTo>
                <a:lnTo>
                  <a:pt x="12337" y="3334"/>
                </a:lnTo>
                <a:lnTo>
                  <a:pt x="12239" y="3310"/>
                </a:lnTo>
                <a:lnTo>
                  <a:pt x="12093" y="3310"/>
                </a:lnTo>
                <a:lnTo>
                  <a:pt x="11996" y="3334"/>
                </a:lnTo>
                <a:lnTo>
                  <a:pt x="11923" y="3383"/>
                </a:lnTo>
                <a:lnTo>
                  <a:pt x="11874" y="3431"/>
                </a:lnTo>
                <a:lnTo>
                  <a:pt x="11826" y="3480"/>
                </a:lnTo>
                <a:lnTo>
                  <a:pt x="11777" y="3553"/>
                </a:lnTo>
                <a:lnTo>
                  <a:pt x="11753" y="3626"/>
                </a:lnTo>
                <a:lnTo>
                  <a:pt x="11753" y="3723"/>
                </a:lnTo>
                <a:lnTo>
                  <a:pt x="11777" y="3845"/>
                </a:lnTo>
                <a:lnTo>
                  <a:pt x="11826" y="3967"/>
                </a:lnTo>
                <a:lnTo>
                  <a:pt x="11923" y="4064"/>
                </a:lnTo>
                <a:lnTo>
                  <a:pt x="12045" y="4113"/>
                </a:lnTo>
                <a:lnTo>
                  <a:pt x="11388" y="4453"/>
                </a:lnTo>
                <a:lnTo>
                  <a:pt x="11412" y="4380"/>
                </a:lnTo>
                <a:lnTo>
                  <a:pt x="11412" y="4283"/>
                </a:lnTo>
                <a:lnTo>
                  <a:pt x="11388" y="4210"/>
                </a:lnTo>
                <a:lnTo>
                  <a:pt x="11363" y="4137"/>
                </a:lnTo>
                <a:lnTo>
                  <a:pt x="11266" y="4040"/>
                </a:lnTo>
                <a:lnTo>
                  <a:pt x="11169" y="3967"/>
                </a:lnTo>
                <a:lnTo>
                  <a:pt x="11023" y="3942"/>
                </a:lnTo>
                <a:lnTo>
                  <a:pt x="10901" y="3942"/>
                </a:lnTo>
                <a:lnTo>
                  <a:pt x="10804" y="3991"/>
                </a:lnTo>
                <a:lnTo>
                  <a:pt x="10706" y="4040"/>
                </a:lnTo>
                <a:lnTo>
                  <a:pt x="10682" y="4088"/>
                </a:lnTo>
                <a:lnTo>
                  <a:pt x="10658" y="4113"/>
                </a:lnTo>
                <a:lnTo>
                  <a:pt x="10633" y="4161"/>
                </a:lnTo>
                <a:lnTo>
                  <a:pt x="10585" y="4259"/>
                </a:lnTo>
                <a:lnTo>
                  <a:pt x="10585" y="4332"/>
                </a:lnTo>
                <a:lnTo>
                  <a:pt x="10585" y="4405"/>
                </a:lnTo>
                <a:lnTo>
                  <a:pt x="10609" y="4526"/>
                </a:lnTo>
                <a:lnTo>
                  <a:pt x="10706" y="4623"/>
                </a:lnTo>
                <a:lnTo>
                  <a:pt x="10779" y="4696"/>
                </a:lnTo>
                <a:lnTo>
                  <a:pt x="10901" y="4745"/>
                </a:lnTo>
                <a:lnTo>
                  <a:pt x="10463" y="5037"/>
                </a:lnTo>
                <a:lnTo>
                  <a:pt x="10049" y="5329"/>
                </a:lnTo>
                <a:lnTo>
                  <a:pt x="10074" y="5207"/>
                </a:lnTo>
                <a:lnTo>
                  <a:pt x="10049" y="5110"/>
                </a:lnTo>
                <a:lnTo>
                  <a:pt x="10025" y="5013"/>
                </a:lnTo>
                <a:lnTo>
                  <a:pt x="9952" y="4915"/>
                </a:lnTo>
                <a:lnTo>
                  <a:pt x="9879" y="4867"/>
                </a:lnTo>
                <a:lnTo>
                  <a:pt x="9782" y="4818"/>
                </a:lnTo>
                <a:lnTo>
                  <a:pt x="9587" y="4818"/>
                </a:lnTo>
                <a:lnTo>
                  <a:pt x="9490" y="4842"/>
                </a:lnTo>
                <a:lnTo>
                  <a:pt x="9417" y="4891"/>
                </a:lnTo>
                <a:lnTo>
                  <a:pt x="9344" y="4964"/>
                </a:lnTo>
                <a:lnTo>
                  <a:pt x="9295" y="5037"/>
                </a:lnTo>
                <a:lnTo>
                  <a:pt x="9271" y="5110"/>
                </a:lnTo>
                <a:lnTo>
                  <a:pt x="9246" y="5207"/>
                </a:lnTo>
                <a:lnTo>
                  <a:pt x="9246" y="5232"/>
                </a:lnTo>
                <a:lnTo>
                  <a:pt x="9271" y="5378"/>
                </a:lnTo>
                <a:lnTo>
                  <a:pt x="9344" y="5475"/>
                </a:lnTo>
                <a:lnTo>
                  <a:pt x="9417" y="5572"/>
                </a:lnTo>
                <a:lnTo>
                  <a:pt x="9538" y="5621"/>
                </a:lnTo>
                <a:lnTo>
                  <a:pt x="9611" y="5645"/>
                </a:lnTo>
                <a:lnTo>
                  <a:pt x="9246" y="5864"/>
                </a:lnTo>
                <a:lnTo>
                  <a:pt x="8881" y="6059"/>
                </a:lnTo>
                <a:lnTo>
                  <a:pt x="8906" y="5791"/>
                </a:lnTo>
                <a:lnTo>
                  <a:pt x="8881" y="5524"/>
                </a:lnTo>
                <a:lnTo>
                  <a:pt x="8857" y="4988"/>
                </a:lnTo>
                <a:lnTo>
                  <a:pt x="8857" y="4721"/>
                </a:lnTo>
                <a:lnTo>
                  <a:pt x="8906" y="4721"/>
                </a:lnTo>
                <a:lnTo>
                  <a:pt x="8954" y="4696"/>
                </a:lnTo>
                <a:lnTo>
                  <a:pt x="9003" y="4648"/>
                </a:lnTo>
                <a:lnTo>
                  <a:pt x="9052" y="4599"/>
                </a:lnTo>
                <a:lnTo>
                  <a:pt x="9076" y="4502"/>
                </a:lnTo>
                <a:lnTo>
                  <a:pt x="9076" y="4405"/>
                </a:lnTo>
                <a:lnTo>
                  <a:pt x="9027" y="4332"/>
                </a:lnTo>
                <a:lnTo>
                  <a:pt x="8979" y="4283"/>
                </a:lnTo>
                <a:lnTo>
                  <a:pt x="8930" y="4234"/>
                </a:lnTo>
                <a:lnTo>
                  <a:pt x="8857" y="4234"/>
                </a:lnTo>
                <a:lnTo>
                  <a:pt x="8857" y="3748"/>
                </a:lnTo>
                <a:lnTo>
                  <a:pt x="8979" y="3748"/>
                </a:lnTo>
                <a:lnTo>
                  <a:pt x="9076" y="3699"/>
                </a:lnTo>
                <a:lnTo>
                  <a:pt x="9149" y="3626"/>
                </a:lnTo>
                <a:lnTo>
                  <a:pt x="9198" y="3529"/>
                </a:lnTo>
                <a:lnTo>
                  <a:pt x="9198" y="3431"/>
                </a:lnTo>
                <a:lnTo>
                  <a:pt x="9173" y="3334"/>
                </a:lnTo>
                <a:lnTo>
                  <a:pt x="9125" y="3237"/>
                </a:lnTo>
                <a:lnTo>
                  <a:pt x="9052" y="3188"/>
                </a:lnTo>
                <a:lnTo>
                  <a:pt x="8979" y="3139"/>
                </a:lnTo>
                <a:lnTo>
                  <a:pt x="8881" y="3139"/>
                </a:lnTo>
                <a:lnTo>
                  <a:pt x="8881" y="2726"/>
                </a:lnTo>
                <a:lnTo>
                  <a:pt x="8833" y="2288"/>
                </a:lnTo>
                <a:lnTo>
                  <a:pt x="8906" y="2312"/>
                </a:lnTo>
                <a:lnTo>
                  <a:pt x="8979" y="2312"/>
                </a:lnTo>
                <a:lnTo>
                  <a:pt x="9027" y="2288"/>
                </a:lnTo>
                <a:lnTo>
                  <a:pt x="9100" y="2263"/>
                </a:lnTo>
                <a:lnTo>
                  <a:pt x="9125" y="2190"/>
                </a:lnTo>
                <a:lnTo>
                  <a:pt x="9149" y="2117"/>
                </a:lnTo>
                <a:lnTo>
                  <a:pt x="9149" y="2044"/>
                </a:lnTo>
                <a:lnTo>
                  <a:pt x="9125" y="1971"/>
                </a:lnTo>
                <a:lnTo>
                  <a:pt x="9076" y="1923"/>
                </a:lnTo>
                <a:lnTo>
                  <a:pt x="9027" y="1874"/>
                </a:lnTo>
                <a:lnTo>
                  <a:pt x="8979" y="1850"/>
                </a:lnTo>
                <a:lnTo>
                  <a:pt x="8833" y="1850"/>
                </a:lnTo>
                <a:lnTo>
                  <a:pt x="8784" y="1874"/>
                </a:lnTo>
                <a:lnTo>
                  <a:pt x="8760" y="1655"/>
                </a:lnTo>
                <a:lnTo>
                  <a:pt x="8735" y="1314"/>
                </a:lnTo>
                <a:lnTo>
                  <a:pt x="8735" y="998"/>
                </a:lnTo>
                <a:lnTo>
                  <a:pt x="8784" y="341"/>
                </a:lnTo>
                <a:close/>
                <a:moveTo>
                  <a:pt x="8638" y="0"/>
                </a:moveTo>
                <a:lnTo>
                  <a:pt x="8565" y="25"/>
                </a:lnTo>
                <a:lnTo>
                  <a:pt x="8516" y="73"/>
                </a:lnTo>
                <a:lnTo>
                  <a:pt x="8443" y="219"/>
                </a:lnTo>
                <a:lnTo>
                  <a:pt x="8395" y="365"/>
                </a:lnTo>
                <a:lnTo>
                  <a:pt x="8346" y="511"/>
                </a:lnTo>
                <a:lnTo>
                  <a:pt x="8346" y="682"/>
                </a:lnTo>
                <a:lnTo>
                  <a:pt x="8322" y="1022"/>
                </a:lnTo>
                <a:lnTo>
                  <a:pt x="8346" y="1339"/>
                </a:lnTo>
                <a:lnTo>
                  <a:pt x="8395" y="2117"/>
                </a:lnTo>
                <a:lnTo>
                  <a:pt x="8443" y="2896"/>
                </a:lnTo>
                <a:lnTo>
                  <a:pt x="8443" y="3334"/>
                </a:lnTo>
                <a:lnTo>
                  <a:pt x="8443" y="3772"/>
                </a:lnTo>
                <a:lnTo>
                  <a:pt x="8395" y="4648"/>
                </a:lnTo>
                <a:lnTo>
                  <a:pt x="8419" y="5475"/>
                </a:lnTo>
                <a:lnTo>
                  <a:pt x="8443" y="5889"/>
                </a:lnTo>
                <a:lnTo>
                  <a:pt x="8419" y="6302"/>
                </a:lnTo>
                <a:lnTo>
                  <a:pt x="8370" y="6400"/>
                </a:lnTo>
                <a:lnTo>
                  <a:pt x="8395" y="6473"/>
                </a:lnTo>
                <a:lnTo>
                  <a:pt x="8443" y="6546"/>
                </a:lnTo>
                <a:lnTo>
                  <a:pt x="8468" y="6570"/>
                </a:lnTo>
                <a:lnTo>
                  <a:pt x="8541" y="6570"/>
                </a:lnTo>
                <a:lnTo>
                  <a:pt x="8589" y="6594"/>
                </a:lnTo>
                <a:lnTo>
                  <a:pt x="8662" y="6594"/>
                </a:lnTo>
                <a:lnTo>
                  <a:pt x="8735" y="6570"/>
                </a:lnTo>
                <a:lnTo>
                  <a:pt x="8784" y="6521"/>
                </a:lnTo>
                <a:lnTo>
                  <a:pt x="8979" y="6473"/>
                </a:lnTo>
                <a:lnTo>
                  <a:pt x="9149" y="6424"/>
                </a:lnTo>
                <a:lnTo>
                  <a:pt x="9490" y="6254"/>
                </a:lnTo>
                <a:lnTo>
                  <a:pt x="9806" y="6059"/>
                </a:lnTo>
                <a:lnTo>
                  <a:pt x="10122" y="5840"/>
                </a:lnTo>
                <a:lnTo>
                  <a:pt x="10731" y="5378"/>
                </a:lnTo>
                <a:lnTo>
                  <a:pt x="11023" y="5159"/>
                </a:lnTo>
                <a:lnTo>
                  <a:pt x="11339" y="4964"/>
                </a:lnTo>
                <a:lnTo>
                  <a:pt x="11996" y="4599"/>
                </a:lnTo>
                <a:lnTo>
                  <a:pt x="12702" y="4234"/>
                </a:lnTo>
                <a:lnTo>
                  <a:pt x="13018" y="4040"/>
                </a:lnTo>
                <a:lnTo>
                  <a:pt x="13358" y="3821"/>
                </a:lnTo>
                <a:lnTo>
                  <a:pt x="13650" y="3577"/>
                </a:lnTo>
                <a:lnTo>
                  <a:pt x="13942" y="3310"/>
                </a:lnTo>
                <a:lnTo>
                  <a:pt x="13967" y="3261"/>
                </a:lnTo>
                <a:lnTo>
                  <a:pt x="13991" y="3188"/>
                </a:lnTo>
                <a:lnTo>
                  <a:pt x="13991" y="3139"/>
                </a:lnTo>
                <a:lnTo>
                  <a:pt x="13967" y="3091"/>
                </a:lnTo>
                <a:lnTo>
                  <a:pt x="13894" y="2993"/>
                </a:lnTo>
                <a:lnTo>
                  <a:pt x="13845" y="2969"/>
                </a:lnTo>
                <a:lnTo>
                  <a:pt x="13796" y="2945"/>
                </a:lnTo>
                <a:lnTo>
                  <a:pt x="13602" y="2604"/>
                </a:lnTo>
                <a:lnTo>
                  <a:pt x="13358" y="2288"/>
                </a:lnTo>
                <a:lnTo>
                  <a:pt x="13115" y="1996"/>
                </a:lnTo>
                <a:lnTo>
                  <a:pt x="12823" y="1704"/>
                </a:lnTo>
                <a:lnTo>
                  <a:pt x="12507" y="1436"/>
                </a:lnTo>
                <a:lnTo>
                  <a:pt x="12191" y="1168"/>
                </a:lnTo>
                <a:lnTo>
                  <a:pt x="11874" y="949"/>
                </a:lnTo>
                <a:lnTo>
                  <a:pt x="11558" y="755"/>
                </a:lnTo>
                <a:lnTo>
                  <a:pt x="11193" y="560"/>
                </a:lnTo>
                <a:lnTo>
                  <a:pt x="10804" y="390"/>
                </a:lnTo>
                <a:lnTo>
                  <a:pt x="10439" y="268"/>
                </a:lnTo>
                <a:lnTo>
                  <a:pt x="10025" y="146"/>
                </a:lnTo>
                <a:lnTo>
                  <a:pt x="9733" y="73"/>
                </a:lnTo>
                <a:lnTo>
                  <a:pt x="9392" y="25"/>
                </a:lnTo>
                <a:lnTo>
                  <a:pt x="9222" y="0"/>
                </a:lnTo>
                <a:lnTo>
                  <a:pt x="9052" y="0"/>
                </a:lnTo>
                <a:lnTo>
                  <a:pt x="8906" y="49"/>
                </a:lnTo>
                <a:lnTo>
                  <a:pt x="8760" y="98"/>
                </a:lnTo>
                <a:lnTo>
                  <a:pt x="8711" y="25"/>
                </a:lnTo>
                <a:lnTo>
                  <a:pt x="8638" y="0"/>
                </a:lnTo>
                <a:close/>
                <a:moveTo>
                  <a:pt x="11169" y="6278"/>
                </a:moveTo>
                <a:lnTo>
                  <a:pt x="11144" y="6521"/>
                </a:lnTo>
                <a:lnTo>
                  <a:pt x="11144" y="6765"/>
                </a:lnTo>
                <a:lnTo>
                  <a:pt x="11144" y="7300"/>
                </a:lnTo>
                <a:lnTo>
                  <a:pt x="10147" y="7276"/>
                </a:lnTo>
                <a:lnTo>
                  <a:pt x="9855" y="7251"/>
                </a:lnTo>
                <a:lnTo>
                  <a:pt x="10195" y="7032"/>
                </a:lnTo>
                <a:lnTo>
                  <a:pt x="10536" y="6789"/>
                </a:lnTo>
                <a:lnTo>
                  <a:pt x="11169" y="6278"/>
                </a:lnTo>
                <a:close/>
                <a:moveTo>
                  <a:pt x="11826" y="5767"/>
                </a:moveTo>
                <a:lnTo>
                  <a:pt x="11801" y="6010"/>
                </a:lnTo>
                <a:lnTo>
                  <a:pt x="11801" y="6229"/>
                </a:lnTo>
                <a:lnTo>
                  <a:pt x="11753" y="6765"/>
                </a:lnTo>
                <a:lnTo>
                  <a:pt x="11753" y="7057"/>
                </a:lnTo>
                <a:lnTo>
                  <a:pt x="11753" y="7324"/>
                </a:lnTo>
                <a:lnTo>
                  <a:pt x="11436" y="7324"/>
                </a:lnTo>
                <a:lnTo>
                  <a:pt x="11436" y="7081"/>
                </a:lnTo>
                <a:lnTo>
                  <a:pt x="11388" y="6838"/>
                </a:lnTo>
                <a:lnTo>
                  <a:pt x="11363" y="6497"/>
                </a:lnTo>
                <a:lnTo>
                  <a:pt x="11315" y="6327"/>
                </a:lnTo>
                <a:lnTo>
                  <a:pt x="11266" y="6181"/>
                </a:lnTo>
                <a:lnTo>
                  <a:pt x="11461" y="6035"/>
                </a:lnTo>
                <a:lnTo>
                  <a:pt x="11826" y="5767"/>
                </a:lnTo>
                <a:close/>
                <a:moveTo>
                  <a:pt x="12507" y="5329"/>
                </a:moveTo>
                <a:lnTo>
                  <a:pt x="12507" y="5743"/>
                </a:lnTo>
                <a:lnTo>
                  <a:pt x="12507" y="6132"/>
                </a:lnTo>
                <a:lnTo>
                  <a:pt x="12458" y="6716"/>
                </a:lnTo>
                <a:lnTo>
                  <a:pt x="12434" y="7324"/>
                </a:lnTo>
                <a:lnTo>
                  <a:pt x="12166" y="7324"/>
                </a:lnTo>
                <a:lnTo>
                  <a:pt x="12166" y="7008"/>
                </a:lnTo>
                <a:lnTo>
                  <a:pt x="12166" y="6716"/>
                </a:lnTo>
                <a:lnTo>
                  <a:pt x="12166" y="6108"/>
                </a:lnTo>
                <a:lnTo>
                  <a:pt x="12166" y="5840"/>
                </a:lnTo>
                <a:lnTo>
                  <a:pt x="12142" y="5718"/>
                </a:lnTo>
                <a:lnTo>
                  <a:pt x="12118" y="5572"/>
                </a:lnTo>
                <a:lnTo>
                  <a:pt x="12507" y="5329"/>
                </a:lnTo>
                <a:close/>
                <a:moveTo>
                  <a:pt x="13261" y="4915"/>
                </a:moveTo>
                <a:lnTo>
                  <a:pt x="13285" y="5159"/>
                </a:lnTo>
                <a:lnTo>
                  <a:pt x="13310" y="5426"/>
                </a:lnTo>
                <a:lnTo>
                  <a:pt x="13358" y="5937"/>
                </a:lnTo>
                <a:lnTo>
                  <a:pt x="13383" y="6643"/>
                </a:lnTo>
                <a:lnTo>
                  <a:pt x="13407" y="6984"/>
                </a:lnTo>
                <a:lnTo>
                  <a:pt x="13456" y="7324"/>
                </a:lnTo>
                <a:lnTo>
                  <a:pt x="12945" y="7324"/>
                </a:lnTo>
                <a:lnTo>
                  <a:pt x="12921" y="7251"/>
                </a:lnTo>
                <a:lnTo>
                  <a:pt x="12872" y="7203"/>
                </a:lnTo>
                <a:lnTo>
                  <a:pt x="12872" y="6667"/>
                </a:lnTo>
                <a:lnTo>
                  <a:pt x="12896" y="6132"/>
                </a:lnTo>
                <a:lnTo>
                  <a:pt x="12921" y="5913"/>
                </a:lnTo>
                <a:lnTo>
                  <a:pt x="12896" y="5645"/>
                </a:lnTo>
                <a:lnTo>
                  <a:pt x="12872" y="5402"/>
                </a:lnTo>
                <a:lnTo>
                  <a:pt x="12823" y="5280"/>
                </a:lnTo>
                <a:lnTo>
                  <a:pt x="12775" y="5183"/>
                </a:lnTo>
                <a:lnTo>
                  <a:pt x="13261" y="4915"/>
                </a:lnTo>
                <a:close/>
                <a:moveTo>
                  <a:pt x="14088" y="4502"/>
                </a:moveTo>
                <a:lnTo>
                  <a:pt x="14040" y="4672"/>
                </a:lnTo>
                <a:lnTo>
                  <a:pt x="14015" y="4842"/>
                </a:lnTo>
                <a:lnTo>
                  <a:pt x="14015" y="5037"/>
                </a:lnTo>
                <a:lnTo>
                  <a:pt x="14040" y="5232"/>
                </a:lnTo>
                <a:lnTo>
                  <a:pt x="14064" y="5597"/>
                </a:lnTo>
                <a:lnTo>
                  <a:pt x="14088" y="5937"/>
                </a:lnTo>
                <a:lnTo>
                  <a:pt x="14088" y="6278"/>
                </a:lnTo>
                <a:lnTo>
                  <a:pt x="14064" y="6643"/>
                </a:lnTo>
                <a:lnTo>
                  <a:pt x="14064" y="6984"/>
                </a:lnTo>
                <a:lnTo>
                  <a:pt x="14088" y="7154"/>
                </a:lnTo>
                <a:lnTo>
                  <a:pt x="14113" y="7324"/>
                </a:lnTo>
                <a:lnTo>
                  <a:pt x="13748" y="7324"/>
                </a:lnTo>
                <a:lnTo>
                  <a:pt x="13796" y="6984"/>
                </a:lnTo>
                <a:lnTo>
                  <a:pt x="13796" y="6619"/>
                </a:lnTo>
                <a:lnTo>
                  <a:pt x="13748" y="5937"/>
                </a:lnTo>
                <a:lnTo>
                  <a:pt x="13723" y="5645"/>
                </a:lnTo>
                <a:lnTo>
                  <a:pt x="13699" y="5353"/>
                </a:lnTo>
                <a:lnTo>
                  <a:pt x="13650" y="5037"/>
                </a:lnTo>
                <a:lnTo>
                  <a:pt x="13553" y="4769"/>
                </a:lnTo>
                <a:lnTo>
                  <a:pt x="14088" y="4502"/>
                </a:lnTo>
                <a:close/>
                <a:moveTo>
                  <a:pt x="14964" y="4113"/>
                </a:moveTo>
                <a:lnTo>
                  <a:pt x="14940" y="4137"/>
                </a:lnTo>
                <a:lnTo>
                  <a:pt x="14891" y="4526"/>
                </a:lnTo>
                <a:lnTo>
                  <a:pt x="14891" y="4915"/>
                </a:lnTo>
                <a:lnTo>
                  <a:pt x="14891" y="5694"/>
                </a:lnTo>
                <a:lnTo>
                  <a:pt x="14867" y="6083"/>
                </a:lnTo>
                <a:lnTo>
                  <a:pt x="14843" y="6497"/>
                </a:lnTo>
                <a:lnTo>
                  <a:pt x="14818" y="6911"/>
                </a:lnTo>
                <a:lnTo>
                  <a:pt x="14818" y="7324"/>
                </a:lnTo>
                <a:lnTo>
                  <a:pt x="14551" y="7324"/>
                </a:lnTo>
                <a:lnTo>
                  <a:pt x="14551" y="7300"/>
                </a:lnTo>
                <a:lnTo>
                  <a:pt x="14502" y="7130"/>
                </a:lnTo>
                <a:lnTo>
                  <a:pt x="14502" y="6959"/>
                </a:lnTo>
                <a:lnTo>
                  <a:pt x="14502" y="6619"/>
                </a:lnTo>
                <a:lnTo>
                  <a:pt x="14526" y="5937"/>
                </a:lnTo>
                <a:lnTo>
                  <a:pt x="14526" y="5718"/>
                </a:lnTo>
                <a:lnTo>
                  <a:pt x="14502" y="5524"/>
                </a:lnTo>
                <a:lnTo>
                  <a:pt x="14453" y="5086"/>
                </a:lnTo>
                <a:lnTo>
                  <a:pt x="14429" y="4721"/>
                </a:lnTo>
                <a:lnTo>
                  <a:pt x="14429" y="4550"/>
                </a:lnTo>
                <a:lnTo>
                  <a:pt x="14356" y="4380"/>
                </a:lnTo>
                <a:lnTo>
                  <a:pt x="14964" y="4113"/>
                </a:lnTo>
                <a:close/>
                <a:moveTo>
                  <a:pt x="15329" y="5013"/>
                </a:moveTo>
                <a:lnTo>
                  <a:pt x="15354" y="5134"/>
                </a:lnTo>
                <a:lnTo>
                  <a:pt x="15500" y="5670"/>
                </a:lnTo>
                <a:lnTo>
                  <a:pt x="15597" y="6229"/>
                </a:lnTo>
                <a:lnTo>
                  <a:pt x="15621" y="6497"/>
                </a:lnTo>
                <a:lnTo>
                  <a:pt x="15621" y="6765"/>
                </a:lnTo>
                <a:lnTo>
                  <a:pt x="15597" y="7057"/>
                </a:lnTo>
                <a:lnTo>
                  <a:pt x="15573" y="7324"/>
                </a:lnTo>
                <a:lnTo>
                  <a:pt x="15402" y="7300"/>
                </a:lnTo>
                <a:lnTo>
                  <a:pt x="15208" y="7300"/>
                </a:lnTo>
                <a:lnTo>
                  <a:pt x="15256" y="7130"/>
                </a:lnTo>
                <a:lnTo>
                  <a:pt x="15281" y="6959"/>
                </a:lnTo>
                <a:lnTo>
                  <a:pt x="15305" y="6594"/>
                </a:lnTo>
                <a:lnTo>
                  <a:pt x="15329" y="5864"/>
                </a:lnTo>
                <a:lnTo>
                  <a:pt x="15329" y="5013"/>
                </a:lnTo>
                <a:close/>
                <a:moveTo>
                  <a:pt x="14940" y="3529"/>
                </a:moveTo>
                <a:lnTo>
                  <a:pt x="14891" y="3553"/>
                </a:lnTo>
                <a:lnTo>
                  <a:pt x="14843" y="3553"/>
                </a:lnTo>
                <a:lnTo>
                  <a:pt x="14843" y="3602"/>
                </a:lnTo>
                <a:lnTo>
                  <a:pt x="14794" y="3626"/>
                </a:lnTo>
                <a:lnTo>
                  <a:pt x="13918" y="4015"/>
                </a:lnTo>
                <a:lnTo>
                  <a:pt x="13067" y="4453"/>
                </a:lnTo>
                <a:lnTo>
                  <a:pt x="12239" y="4915"/>
                </a:lnTo>
                <a:lnTo>
                  <a:pt x="11826" y="5159"/>
                </a:lnTo>
                <a:lnTo>
                  <a:pt x="11436" y="5426"/>
                </a:lnTo>
                <a:lnTo>
                  <a:pt x="11071" y="5694"/>
                </a:lnTo>
                <a:lnTo>
                  <a:pt x="10706" y="5962"/>
                </a:lnTo>
                <a:lnTo>
                  <a:pt x="10001" y="6521"/>
                </a:lnTo>
                <a:lnTo>
                  <a:pt x="9636" y="6765"/>
                </a:lnTo>
                <a:lnTo>
                  <a:pt x="9246" y="7008"/>
                </a:lnTo>
                <a:lnTo>
                  <a:pt x="8833" y="7178"/>
                </a:lnTo>
                <a:lnTo>
                  <a:pt x="8638" y="7276"/>
                </a:lnTo>
                <a:lnTo>
                  <a:pt x="8419" y="7324"/>
                </a:lnTo>
                <a:lnTo>
                  <a:pt x="8346" y="7349"/>
                </a:lnTo>
                <a:lnTo>
                  <a:pt x="8297" y="7397"/>
                </a:lnTo>
                <a:lnTo>
                  <a:pt x="8273" y="7446"/>
                </a:lnTo>
                <a:lnTo>
                  <a:pt x="8249" y="7519"/>
                </a:lnTo>
                <a:lnTo>
                  <a:pt x="8249" y="7568"/>
                </a:lnTo>
                <a:lnTo>
                  <a:pt x="8273" y="7641"/>
                </a:lnTo>
                <a:lnTo>
                  <a:pt x="8297" y="7689"/>
                </a:lnTo>
                <a:lnTo>
                  <a:pt x="8346" y="7738"/>
                </a:lnTo>
                <a:lnTo>
                  <a:pt x="8468" y="7787"/>
                </a:lnTo>
                <a:lnTo>
                  <a:pt x="8614" y="7762"/>
                </a:lnTo>
                <a:lnTo>
                  <a:pt x="8687" y="7738"/>
                </a:lnTo>
                <a:lnTo>
                  <a:pt x="8833" y="7714"/>
                </a:lnTo>
                <a:lnTo>
                  <a:pt x="8979" y="7738"/>
                </a:lnTo>
                <a:lnTo>
                  <a:pt x="9149" y="7714"/>
                </a:lnTo>
                <a:lnTo>
                  <a:pt x="9660" y="7738"/>
                </a:lnTo>
                <a:lnTo>
                  <a:pt x="10147" y="7762"/>
                </a:lnTo>
                <a:lnTo>
                  <a:pt x="11169" y="7811"/>
                </a:lnTo>
                <a:lnTo>
                  <a:pt x="12166" y="7835"/>
                </a:lnTo>
                <a:lnTo>
                  <a:pt x="13164" y="7811"/>
                </a:lnTo>
                <a:lnTo>
                  <a:pt x="14186" y="7835"/>
                </a:lnTo>
                <a:lnTo>
                  <a:pt x="14599" y="7860"/>
                </a:lnTo>
                <a:lnTo>
                  <a:pt x="15086" y="7908"/>
                </a:lnTo>
                <a:lnTo>
                  <a:pt x="15329" y="7908"/>
                </a:lnTo>
                <a:lnTo>
                  <a:pt x="15548" y="7884"/>
                </a:lnTo>
                <a:lnTo>
                  <a:pt x="15767" y="7860"/>
                </a:lnTo>
                <a:lnTo>
                  <a:pt x="15962" y="7787"/>
                </a:lnTo>
                <a:lnTo>
                  <a:pt x="16011" y="7738"/>
                </a:lnTo>
                <a:lnTo>
                  <a:pt x="16059" y="7665"/>
                </a:lnTo>
                <a:lnTo>
                  <a:pt x="16059" y="7592"/>
                </a:lnTo>
                <a:lnTo>
                  <a:pt x="16035" y="7519"/>
                </a:lnTo>
                <a:lnTo>
                  <a:pt x="16084" y="6959"/>
                </a:lnTo>
                <a:lnTo>
                  <a:pt x="16084" y="6424"/>
                </a:lnTo>
                <a:lnTo>
                  <a:pt x="16011" y="5864"/>
                </a:lnTo>
                <a:lnTo>
                  <a:pt x="15913" y="5329"/>
                </a:lnTo>
                <a:lnTo>
                  <a:pt x="15792" y="4867"/>
                </a:lnTo>
                <a:lnTo>
                  <a:pt x="15694" y="4575"/>
                </a:lnTo>
                <a:lnTo>
                  <a:pt x="15597" y="4307"/>
                </a:lnTo>
                <a:lnTo>
                  <a:pt x="15451" y="4040"/>
                </a:lnTo>
                <a:lnTo>
                  <a:pt x="15305" y="3821"/>
                </a:lnTo>
                <a:lnTo>
                  <a:pt x="15232" y="3723"/>
                </a:lnTo>
                <a:lnTo>
                  <a:pt x="15135" y="3650"/>
                </a:lnTo>
                <a:lnTo>
                  <a:pt x="15037" y="3577"/>
                </a:lnTo>
                <a:lnTo>
                  <a:pt x="14940" y="3529"/>
                </a:lnTo>
                <a:close/>
                <a:moveTo>
                  <a:pt x="7324" y="1168"/>
                </a:moveTo>
                <a:lnTo>
                  <a:pt x="7300" y="1363"/>
                </a:lnTo>
                <a:lnTo>
                  <a:pt x="7275" y="1582"/>
                </a:lnTo>
                <a:lnTo>
                  <a:pt x="7300" y="1971"/>
                </a:lnTo>
                <a:lnTo>
                  <a:pt x="7348" y="2653"/>
                </a:lnTo>
                <a:lnTo>
                  <a:pt x="7373" y="2993"/>
                </a:lnTo>
                <a:lnTo>
                  <a:pt x="7397" y="3334"/>
                </a:lnTo>
                <a:lnTo>
                  <a:pt x="7397" y="4794"/>
                </a:lnTo>
                <a:lnTo>
                  <a:pt x="7397" y="6254"/>
                </a:lnTo>
                <a:lnTo>
                  <a:pt x="7397" y="6789"/>
                </a:lnTo>
                <a:lnTo>
                  <a:pt x="7373" y="7324"/>
                </a:lnTo>
                <a:lnTo>
                  <a:pt x="7397" y="7884"/>
                </a:lnTo>
                <a:lnTo>
                  <a:pt x="7446" y="8127"/>
                </a:lnTo>
                <a:lnTo>
                  <a:pt x="7494" y="8395"/>
                </a:lnTo>
                <a:lnTo>
                  <a:pt x="7470" y="8444"/>
                </a:lnTo>
                <a:lnTo>
                  <a:pt x="7519" y="8492"/>
                </a:lnTo>
                <a:lnTo>
                  <a:pt x="7567" y="8565"/>
                </a:lnTo>
                <a:lnTo>
                  <a:pt x="7640" y="8614"/>
                </a:lnTo>
                <a:lnTo>
                  <a:pt x="7786" y="8614"/>
                </a:lnTo>
                <a:lnTo>
                  <a:pt x="8078" y="8663"/>
                </a:lnTo>
                <a:lnTo>
                  <a:pt x="9003" y="8663"/>
                </a:lnTo>
                <a:lnTo>
                  <a:pt x="9952" y="8736"/>
                </a:lnTo>
                <a:lnTo>
                  <a:pt x="10414" y="8760"/>
                </a:lnTo>
                <a:lnTo>
                  <a:pt x="10901" y="8784"/>
                </a:lnTo>
                <a:lnTo>
                  <a:pt x="11899" y="8760"/>
                </a:lnTo>
                <a:lnTo>
                  <a:pt x="12872" y="8736"/>
                </a:lnTo>
                <a:lnTo>
                  <a:pt x="13869" y="8711"/>
                </a:lnTo>
                <a:lnTo>
                  <a:pt x="14867" y="8736"/>
                </a:lnTo>
                <a:lnTo>
                  <a:pt x="14794" y="9052"/>
                </a:lnTo>
                <a:lnTo>
                  <a:pt x="14721" y="9368"/>
                </a:lnTo>
                <a:lnTo>
                  <a:pt x="14697" y="9685"/>
                </a:lnTo>
                <a:lnTo>
                  <a:pt x="14672" y="10025"/>
                </a:lnTo>
                <a:lnTo>
                  <a:pt x="14648" y="10293"/>
                </a:lnTo>
                <a:lnTo>
                  <a:pt x="14599" y="10536"/>
                </a:lnTo>
                <a:lnTo>
                  <a:pt x="14526" y="10780"/>
                </a:lnTo>
                <a:lnTo>
                  <a:pt x="14453" y="11023"/>
                </a:lnTo>
                <a:lnTo>
                  <a:pt x="14356" y="11266"/>
                </a:lnTo>
                <a:lnTo>
                  <a:pt x="14234" y="11485"/>
                </a:lnTo>
                <a:lnTo>
                  <a:pt x="13967" y="11923"/>
                </a:lnTo>
                <a:lnTo>
                  <a:pt x="13699" y="12337"/>
                </a:lnTo>
                <a:lnTo>
                  <a:pt x="13383" y="12750"/>
                </a:lnTo>
                <a:lnTo>
                  <a:pt x="12775" y="13529"/>
                </a:lnTo>
                <a:lnTo>
                  <a:pt x="12580" y="13748"/>
                </a:lnTo>
                <a:lnTo>
                  <a:pt x="12385" y="13943"/>
                </a:lnTo>
                <a:lnTo>
                  <a:pt x="12166" y="14113"/>
                </a:lnTo>
                <a:lnTo>
                  <a:pt x="11947" y="14283"/>
                </a:lnTo>
                <a:lnTo>
                  <a:pt x="11485" y="14575"/>
                </a:lnTo>
                <a:lnTo>
                  <a:pt x="10998" y="14819"/>
                </a:lnTo>
                <a:lnTo>
                  <a:pt x="10536" y="15062"/>
                </a:lnTo>
                <a:lnTo>
                  <a:pt x="10074" y="15257"/>
                </a:lnTo>
                <a:lnTo>
                  <a:pt x="9587" y="15403"/>
                </a:lnTo>
                <a:lnTo>
                  <a:pt x="9100" y="15549"/>
                </a:lnTo>
                <a:lnTo>
                  <a:pt x="8614" y="15646"/>
                </a:lnTo>
                <a:lnTo>
                  <a:pt x="8127" y="15695"/>
                </a:lnTo>
                <a:lnTo>
                  <a:pt x="7616" y="15719"/>
                </a:lnTo>
                <a:lnTo>
                  <a:pt x="7105" y="15695"/>
                </a:lnTo>
                <a:lnTo>
                  <a:pt x="6618" y="15622"/>
                </a:lnTo>
                <a:lnTo>
                  <a:pt x="6132" y="15524"/>
                </a:lnTo>
                <a:lnTo>
                  <a:pt x="5669" y="15378"/>
                </a:lnTo>
                <a:lnTo>
                  <a:pt x="5207" y="15184"/>
                </a:lnTo>
                <a:lnTo>
                  <a:pt x="4745" y="14989"/>
                </a:lnTo>
                <a:lnTo>
                  <a:pt x="4331" y="14746"/>
                </a:lnTo>
                <a:lnTo>
                  <a:pt x="3893" y="14502"/>
                </a:lnTo>
                <a:lnTo>
                  <a:pt x="3504" y="14235"/>
                </a:lnTo>
                <a:lnTo>
                  <a:pt x="3090" y="13943"/>
                </a:lnTo>
                <a:lnTo>
                  <a:pt x="2725" y="13626"/>
                </a:lnTo>
                <a:lnTo>
                  <a:pt x="2360" y="13310"/>
                </a:lnTo>
                <a:lnTo>
                  <a:pt x="2020" y="12945"/>
                </a:lnTo>
                <a:lnTo>
                  <a:pt x="1728" y="12580"/>
                </a:lnTo>
                <a:lnTo>
                  <a:pt x="1436" y="12191"/>
                </a:lnTo>
                <a:lnTo>
                  <a:pt x="1192" y="11777"/>
                </a:lnTo>
                <a:lnTo>
                  <a:pt x="973" y="11339"/>
                </a:lnTo>
                <a:lnTo>
                  <a:pt x="803" y="10901"/>
                </a:lnTo>
                <a:lnTo>
                  <a:pt x="657" y="10463"/>
                </a:lnTo>
                <a:lnTo>
                  <a:pt x="560" y="10001"/>
                </a:lnTo>
                <a:lnTo>
                  <a:pt x="487" y="9539"/>
                </a:lnTo>
                <a:lnTo>
                  <a:pt x="462" y="9076"/>
                </a:lnTo>
                <a:lnTo>
                  <a:pt x="438" y="8614"/>
                </a:lnTo>
                <a:lnTo>
                  <a:pt x="462" y="8152"/>
                </a:lnTo>
                <a:lnTo>
                  <a:pt x="511" y="7689"/>
                </a:lnTo>
                <a:lnTo>
                  <a:pt x="560" y="7251"/>
                </a:lnTo>
                <a:lnTo>
                  <a:pt x="633" y="6789"/>
                </a:lnTo>
                <a:lnTo>
                  <a:pt x="754" y="6327"/>
                </a:lnTo>
                <a:lnTo>
                  <a:pt x="876" y="5864"/>
                </a:lnTo>
                <a:lnTo>
                  <a:pt x="1022" y="5426"/>
                </a:lnTo>
                <a:lnTo>
                  <a:pt x="1192" y="4988"/>
                </a:lnTo>
                <a:lnTo>
                  <a:pt x="1411" y="4575"/>
                </a:lnTo>
                <a:lnTo>
                  <a:pt x="1655" y="4210"/>
                </a:lnTo>
                <a:lnTo>
                  <a:pt x="1947" y="3821"/>
                </a:lnTo>
                <a:lnTo>
                  <a:pt x="2263" y="3456"/>
                </a:lnTo>
                <a:lnTo>
                  <a:pt x="2604" y="3139"/>
                </a:lnTo>
                <a:lnTo>
                  <a:pt x="2969" y="2823"/>
                </a:lnTo>
                <a:lnTo>
                  <a:pt x="3358" y="2531"/>
                </a:lnTo>
                <a:lnTo>
                  <a:pt x="3772" y="2263"/>
                </a:lnTo>
                <a:lnTo>
                  <a:pt x="4185" y="1996"/>
                </a:lnTo>
                <a:lnTo>
                  <a:pt x="4575" y="1752"/>
                </a:lnTo>
                <a:lnTo>
                  <a:pt x="4891" y="1582"/>
                </a:lnTo>
                <a:lnTo>
                  <a:pt x="5231" y="1460"/>
                </a:lnTo>
                <a:lnTo>
                  <a:pt x="5572" y="1387"/>
                </a:lnTo>
                <a:lnTo>
                  <a:pt x="5913" y="1314"/>
                </a:lnTo>
                <a:lnTo>
                  <a:pt x="6253" y="1266"/>
                </a:lnTo>
                <a:lnTo>
                  <a:pt x="6618" y="1217"/>
                </a:lnTo>
                <a:lnTo>
                  <a:pt x="7324" y="1168"/>
                </a:lnTo>
                <a:close/>
                <a:moveTo>
                  <a:pt x="7592" y="755"/>
                </a:moveTo>
                <a:lnTo>
                  <a:pt x="7519" y="779"/>
                </a:lnTo>
                <a:lnTo>
                  <a:pt x="7470" y="828"/>
                </a:lnTo>
                <a:lnTo>
                  <a:pt x="7008" y="803"/>
                </a:lnTo>
                <a:lnTo>
                  <a:pt x="6545" y="828"/>
                </a:lnTo>
                <a:lnTo>
                  <a:pt x="6107" y="876"/>
                </a:lnTo>
                <a:lnTo>
                  <a:pt x="5669" y="974"/>
                </a:lnTo>
                <a:lnTo>
                  <a:pt x="5231" y="1095"/>
                </a:lnTo>
                <a:lnTo>
                  <a:pt x="4818" y="1241"/>
                </a:lnTo>
                <a:lnTo>
                  <a:pt x="4404" y="1412"/>
                </a:lnTo>
                <a:lnTo>
                  <a:pt x="3991" y="1606"/>
                </a:lnTo>
                <a:lnTo>
                  <a:pt x="3601" y="1850"/>
                </a:lnTo>
                <a:lnTo>
                  <a:pt x="3212" y="2093"/>
                </a:lnTo>
                <a:lnTo>
                  <a:pt x="2847" y="2361"/>
                </a:lnTo>
                <a:lnTo>
                  <a:pt x="2506" y="2653"/>
                </a:lnTo>
                <a:lnTo>
                  <a:pt x="2166" y="2969"/>
                </a:lnTo>
                <a:lnTo>
                  <a:pt x="1849" y="3285"/>
                </a:lnTo>
                <a:lnTo>
                  <a:pt x="1557" y="3626"/>
                </a:lnTo>
                <a:lnTo>
                  <a:pt x="1265" y="3991"/>
                </a:lnTo>
                <a:lnTo>
                  <a:pt x="1046" y="4332"/>
                </a:lnTo>
                <a:lnTo>
                  <a:pt x="852" y="4721"/>
                </a:lnTo>
                <a:lnTo>
                  <a:pt x="681" y="5110"/>
                </a:lnTo>
                <a:lnTo>
                  <a:pt x="535" y="5524"/>
                </a:lnTo>
                <a:lnTo>
                  <a:pt x="414" y="5962"/>
                </a:lnTo>
                <a:lnTo>
                  <a:pt x="292" y="6375"/>
                </a:lnTo>
                <a:lnTo>
                  <a:pt x="146" y="7203"/>
                </a:lnTo>
                <a:lnTo>
                  <a:pt x="73" y="7641"/>
                </a:lnTo>
                <a:lnTo>
                  <a:pt x="24" y="8054"/>
                </a:lnTo>
                <a:lnTo>
                  <a:pt x="0" y="8468"/>
                </a:lnTo>
                <a:lnTo>
                  <a:pt x="0" y="8906"/>
                </a:lnTo>
                <a:lnTo>
                  <a:pt x="24" y="9320"/>
                </a:lnTo>
                <a:lnTo>
                  <a:pt x="73" y="9733"/>
                </a:lnTo>
                <a:lnTo>
                  <a:pt x="122" y="10171"/>
                </a:lnTo>
                <a:lnTo>
                  <a:pt x="219" y="10585"/>
                </a:lnTo>
                <a:lnTo>
                  <a:pt x="341" y="11023"/>
                </a:lnTo>
                <a:lnTo>
                  <a:pt x="487" y="11437"/>
                </a:lnTo>
                <a:lnTo>
                  <a:pt x="681" y="11826"/>
                </a:lnTo>
                <a:lnTo>
                  <a:pt x="900" y="12215"/>
                </a:lnTo>
                <a:lnTo>
                  <a:pt x="1119" y="12604"/>
                </a:lnTo>
                <a:lnTo>
                  <a:pt x="1387" y="12969"/>
                </a:lnTo>
                <a:lnTo>
                  <a:pt x="1679" y="13310"/>
                </a:lnTo>
                <a:lnTo>
                  <a:pt x="1995" y="13626"/>
                </a:lnTo>
                <a:lnTo>
                  <a:pt x="2312" y="13943"/>
                </a:lnTo>
                <a:lnTo>
                  <a:pt x="2652" y="14235"/>
                </a:lnTo>
                <a:lnTo>
                  <a:pt x="3017" y="14527"/>
                </a:lnTo>
                <a:lnTo>
                  <a:pt x="3382" y="14770"/>
                </a:lnTo>
                <a:lnTo>
                  <a:pt x="3772" y="15013"/>
                </a:lnTo>
                <a:lnTo>
                  <a:pt x="4161" y="15232"/>
                </a:lnTo>
                <a:lnTo>
                  <a:pt x="4550" y="15451"/>
                </a:lnTo>
                <a:lnTo>
                  <a:pt x="4964" y="15622"/>
                </a:lnTo>
                <a:lnTo>
                  <a:pt x="5377" y="15792"/>
                </a:lnTo>
                <a:lnTo>
                  <a:pt x="5791" y="15938"/>
                </a:lnTo>
                <a:lnTo>
                  <a:pt x="6229" y="16060"/>
                </a:lnTo>
                <a:lnTo>
                  <a:pt x="6667" y="16133"/>
                </a:lnTo>
                <a:lnTo>
                  <a:pt x="7105" y="16206"/>
                </a:lnTo>
                <a:lnTo>
                  <a:pt x="7543" y="16230"/>
                </a:lnTo>
                <a:lnTo>
                  <a:pt x="8005" y="16230"/>
                </a:lnTo>
                <a:lnTo>
                  <a:pt x="8443" y="16206"/>
                </a:lnTo>
                <a:lnTo>
                  <a:pt x="8906" y="16157"/>
                </a:lnTo>
                <a:lnTo>
                  <a:pt x="9368" y="16035"/>
                </a:lnTo>
                <a:lnTo>
                  <a:pt x="9830" y="15914"/>
                </a:lnTo>
                <a:lnTo>
                  <a:pt x="10293" y="15743"/>
                </a:lnTo>
                <a:lnTo>
                  <a:pt x="10731" y="15573"/>
                </a:lnTo>
                <a:lnTo>
                  <a:pt x="11169" y="15354"/>
                </a:lnTo>
                <a:lnTo>
                  <a:pt x="11582" y="15135"/>
                </a:lnTo>
                <a:lnTo>
                  <a:pt x="11996" y="14892"/>
                </a:lnTo>
                <a:lnTo>
                  <a:pt x="12385" y="14624"/>
                </a:lnTo>
                <a:lnTo>
                  <a:pt x="12750" y="14332"/>
                </a:lnTo>
                <a:lnTo>
                  <a:pt x="13091" y="13991"/>
                </a:lnTo>
                <a:lnTo>
                  <a:pt x="13407" y="13626"/>
                </a:lnTo>
                <a:lnTo>
                  <a:pt x="13699" y="13237"/>
                </a:lnTo>
                <a:lnTo>
                  <a:pt x="13991" y="12848"/>
                </a:lnTo>
                <a:lnTo>
                  <a:pt x="14502" y="12069"/>
                </a:lnTo>
                <a:lnTo>
                  <a:pt x="14721" y="11680"/>
                </a:lnTo>
                <a:lnTo>
                  <a:pt x="14916" y="11291"/>
                </a:lnTo>
                <a:lnTo>
                  <a:pt x="15037" y="10877"/>
                </a:lnTo>
                <a:lnTo>
                  <a:pt x="15086" y="10658"/>
                </a:lnTo>
                <a:lnTo>
                  <a:pt x="15135" y="10439"/>
                </a:lnTo>
                <a:lnTo>
                  <a:pt x="15208" y="9563"/>
                </a:lnTo>
                <a:lnTo>
                  <a:pt x="15281" y="9149"/>
                </a:lnTo>
                <a:lnTo>
                  <a:pt x="15329" y="8930"/>
                </a:lnTo>
                <a:lnTo>
                  <a:pt x="15378" y="8711"/>
                </a:lnTo>
                <a:lnTo>
                  <a:pt x="15402" y="8687"/>
                </a:lnTo>
                <a:lnTo>
                  <a:pt x="15427" y="8638"/>
                </a:lnTo>
                <a:lnTo>
                  <a:pt x="15451" y="8565"/>
                </a:lnTo>
                <a:lnTo>
                  <a:pt x="15451" y="8492"/>
                </a:lnTo>
                <a:lnTo>
                  <a:pt x="15451" y="8419"/>
                </a:lnTo>
                <a:lnTo>
                  <a:pt x="15402" y="8371"/>
                </a:lnTo>
                <a:lnTo>
                  <a:pt x="15378" y="8322"/>
                </a:lnTo>
                <a:lnTo>
                  <a:pt x="15305" y="8273"/>
                </a:lnTo>
                <a:lnTo>
                  <a:pt x="15232" y="8249"/>
                </a:lnTo>
                <a:lnTo>
                  <a:pt x="14672" y="8225"/>
                </a:lnTo>
                <a:lnTo>
                  <a:pt x="14137" y="8225"/>
                </a:lnTo>
                <a:lnTo>
                  <a:pt x="13067" y="8249"/>
                </a:lnTo>
                <a:lnTo>
                  <a:pt x="11972" y="8273"/>
                </a:lnTo>
                <a:lnTo>
                  <a:pt x="10901" y="8298"/>
                </a:lnTo>
                <a:lnTo>
                  <a:pt x="10414" y="8273"/>
                </a:lnTo>
                <a:lnTo>
                  <a:pt x="9952" y="8249"/>
                </a:lnTo>
                <a:lnTo>
                  <a:pt x="9003" y="8200"/>
                </a:lnTo>
                <a:lnTo>
                  <a:pt x="8492" y="8152"/>
                </a:lnTo>
                <a:lnTo>
                  <a:pt x="8224" y="8127"/>
                </a:lnTo>
                <a:lnTo>
                  <a:pt x="7957" y="8152"/>
                </a:lnTo>
                <a:lnTo>
                  <a:pt x="7957" y="7738"/>
                </a:lnTo>
                <a:lnTo>
                  <a:pt x="7932" y="7300"/>
                </a:lnTo>
                <a:lnTo>
                  <a:pt x="7884" y="6448"/>
                </a:lnTo>
                <a:lnTo>
                  <a:pt x="7859" y="5086"/>
                </a:lnTo>
                <a:lnTo>
                  <a:pt x="7835" y="3699"/>
                </a:lnTo>
                <a:lnTo>
                  <a:pt x="7835" y="3042"/>
                </a:lnTo>
                <a:lnTo>
                  <a:pt x="7786" y="2385"/>
                </a:lnTo>
                <a:lnTo>
                  <a:pt x="7738" y="2093"/>
                </a:lnTo>
                <a:lnTo>
                  <a:pt x="7713" y="1728"/>
                </a:lnTo>
                <a:lnTo>
                  <a:pt x="7713" y="1533"/>
                </a:lnTo>
                <a:lnTo>
                  <a:pt x="7713" y="1363"/>
                </a:lnTo>
                <a:lnTo>
                  <a:pt x="7738" y="1193"/>
                </a:lnTo>
                <a:lnTo>
                  <a:pt x="7786" y="1071"/>
                </a:lnTo>
                <a:lnTo>
                  <a:pt x="7811" y="998"/>
                </a:lnTo>
                <a:lnTo>
                  <a:pt x="7811" y="925"/>
                </a:lnTo>
                <a:lnTo>
                  <a:pt x="7786" y="852"/>
                </a:lnTo>
                <a:lnTo>
                  <a:pt x="7738" y="803"/>
                </a:lnTo>
                <a:lnTo>
                  <a:pt x="7665" y="779"/>
                </a:lnTo>
                <a:lnTo>
                  <a:pt x="7592" y="755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3" name="Google Shape;923;p37"/>
          <p:cNvSpPr/>
          <p:nvPr/>
        </p:nvSpPr>
        <p:spPr>
          <a:xfrm>
            <a:off x="3196312" y="3304106"/>
            <a:ext cx="397258" cy="292507"/>
          </a:xfrm>
          <a:custGeom>
            <a:avLst/>
            <a:gdLst/>
            <a:ahLst/>
            <a:cxnLst/>
            <a:rect l="l" t="t" r="r" b="b"/>
            <a:pathLst>
              <a:path w="18177" h="13384" extrusionOk="0">
                <a:moveTo>
                  <a:pt x="10877" y="4039"/>
                </a:moveTo>
                <a:lnTo>
                  <a:pt x="10755" y="4064"/>
                </a:lnTo>
                <a:lnTo>
                  <a:pt x="10707" y="4088"/>
                </a:lnTo>
                <a:lnTo>
                  <a:pt x="10634" y="4112"/>
                </a:lnTo>
                <a:lnTo>
                  <a:pt x="10609" y="4185"/>
                </a:lnTo>
                <a:lnTo>
                  <a:pt x="10561" y="4258"/>
                </a:lnTo>
                <a:lnTo>
                  <a:pt x="10536" y="4331"/>
                </a:lnTo>
                <a:lnTo>
                  <a:pt x="10536" y="4429"/>
                </a:lnTo>
                <a:lnTo>
                  <a:pt x="10561" y="4575"/>
                </a:lnTo>
                <a:lnTo>
                  <a:pt x="10585" y="4623"/>
                </a:lnTo>
                <a:lnTo>
                  <a:pt x="10634" y="4696"/>
                </a:lnTo>
                <a:lnTo>
                  <a:pt x="10707" y="4745"/>
                </a:lnTo>
                <a:lnTo>
                  <a:pt x="10780" y="4769"/>
                </a:lnTo>
                <a:lnTo>
                  <a:pt x="10828" y="4794"/>
                </a:lnTo>
                <a:lnTo>
                  <a:pt x="10999" y="4794"/>
                </a:lnTo>
                <a:lnTo>
                  <a:pt x="11047" y="4769"/>
                </a:lnTo>
                <a:lnTo>
                  <a:pt x="11169" y="4696"/>
                </a:lnTo>
                <a:lnTo>
                  <a:pt x="11266" y="4575"/>
                </a:lnTo>
                <a:lnTo>
                  <a:pt x="11291" y="4502"/>
                </a:lnTo>
                <a:lnTo>
                  <a:pt x="11291" y="4429"/>
                </a:lnTo>
                <a:lnTo>
                  <a:pt x="11291" y="4356"/>
                </a:lnTo>
                <a:lnTo>
                  <a:pt x="11266" y="4283"/>
                </a:lnTo>
                <a:lnTo>
                  <a:pt x="11169" y="4161"/>
                </a:lnTo>
                <a:lnTo>
                  <a:pt x="11120" y="4088"/>
                </a:lnTo>
                <a:lnTo>
                  <a:pt x="11047" y="4064"/>
                </a:lnTo>
                <a:lnTo>
                  <a:pt x="10950" y="4039"/>
                </a:lnTo>
                <a:close/>
                <a:moveTo>
                  <a:pt x="12361" y="3942"/>
                </a:moveTo>
                <a:lnTo>
                  <a:pt x="12288" y="3966"/>
                </a:lnTo>
                <a:lnTo>
                  <a:pt x="12215" y="4015"/>
                </a:lnTo>
                <a:lnTo>
                  <a:pt x="12142" y="4064"/>
                </a:lnTo>
                <a:lnTo>
                  <a:pt x="12093" y="4137"/>
                </a:lnTo>
                <a:lnTo>
                  <a:pt x="12045" y="4210"/>
                </a:lnTo>
                <a:lnTo>
                  <a:pt x="12020" y="4307"/>
                </a:lnTo>
                <a:lnTo>
                  <a:pt x="11996" y="4380"/>
                </a:lnTo>
                <a:lnTo>
                  <a:pt x="12020" y="4477"/>
                </a:lnTo>
                <a:lnTo>
                  <a:pt x="12045" y="4550"/>
                </a:lnTo>
                <a:lnTo>
                  <a:pt x="12093" y="4623"/>
                </a:lnTo>
                <a:lnTo>
                  <a:pt x="12142" y="4696"/>
                </a:lnTo>
                <a:lnTo>
                  <a:pt x="12215" y="4745"/>
                </a:lnTo>
                <a:lnTo>
                  <a:pt x="12288" y="4794"/>
                </a:lnTo>
                <a:lnTo>
                  <a:pt x="12361" y="4818"/>
                </a:lnTo>
                <a:lnTo>
                  <a:pt x="12531" y="4818"/>
                </a:lnTo>
                <a:lnTo>
                  <a:pt x="12629" y="4794"/>
                </a:lnTo>
                <a:lnTo>
                  <a:pt x="12702" y="4745"/>
                </a:lnTo>
                <a:lnTo>
                  <a:pt x="12750" y="4696"/>
                </a:lnTo>
                <a:lnTo>
                  <a:pt x="12823" y="4623"/>
                </a:lnTo>
                <a:lnTo>
                  <a:pt x="12848" y="4550"/>
                </a:lnTo>
                <a:lnTo>
                  <a:pt x="12872" y="4477"/>
                </a:lnTo>
                <a:lnTo>
                  <a:pt x="12896" y="4380"/>
                </a:lnTo>
                <a:lnTo>
                  <a:pt x="12872" y="4307"/>
                </a:lnTo>
                <a:lnTo>
                  <a:pt x="12848" y="4210"/>
                </a:lnTo>
                <a:lnTo>
                  <a:pt x="12823" y="4137"/>
                </a:lnTo>
                <a:lnTo>
                  <a:pt x="12750" y="4064"/>
                </a:lnTo>
                <a:lnTo>
                  <a:pt x="12702" y="4015"/>
                </a:lnTo>
                <a:lnTo>
                  <a:pt x="12629" y="3966"/>
                </a:lnTo>
                <a:lnTo>
                  <a:pt x="12531" y="3942"/>
                </a:lnTo>
                <a:close/>
                <a:moveTo>
                  <a:pt x="11534" y="5013"/>
                </a:moveTo>
                <a:lnTo>
                  <a:pt x="11412" y="5061"/>
                </a:lnTo>
                <a:lnTo>
                  <a:pt x="11315" y="5110"/>
                </a:lnTo>
                <a:lnTo>
                  <a:pt x="11242" y="5232"/>
                </a:lnTo>
                <a:lnTo>
                  <a:pt x="11218" y="5353"/>
                </a:lnTo>
                <a:lnTo>
                  <a:pt x="11242" y="5475"/>
                </a:lnTo>
                <a:lnTo>
                  <a:pt x="11315" y="5572"/>
                </a:lnTo>
                <a:lnTo>
                  <a:pt x="11412" y="5645"/>
                </a:lnTo>
                <a:lnTo>
                  <a:pt x="11534" y="5670"/>
                </a:lnTo>
                <a:lnTo>
                  <a:pt x="11655" y="5645"/>
                </a:lnTo>
                <a:lnTo>
                  <a:pt x="11753" y="5572"/>
                </a:lnTo>
                <a:lnTo>
                  <a:pt x="11826" y="5475"/>
                </a:lnTo>
                <a:lnTo>
                  <a:pt x="11850" y="5353"/>
                </a:lnTo>
                <a:lnTo>
                  <a:pt x="11826" y="5232"/>
                </a:lnTo>
                <a:lnTo>
                  <a:pt x="11753" y="5110"/>
                </a:lnTo>
                <a:lnTo>
                  <a:pt x="11655" y="5061"/>
                </a:lnTo>
                <a:lnTo>
                  <a:pt x="11534" y="5013"/>
                </a:lnTo>
                <a:close/>
                <a:moveTo>
                  <a:pt x="12312" y="5889"/>
                </a:moveTo>
                <a:lnTo>
                  <a:pt x="12239" y="5913"/>
                </a:lnTo>
                <a:lnTo>
                  <a:pt x="12166" y="5937"/>
                </a:lnTo>
                <a:lnTo>
                  <a:pt x="12093" y="5986"/>
                </a:lnTo>
                <a:lnTo>
                  <a:pt x="12045" y="6059"/>
                </a:lnTo>
                <a:lnTo>
                  <a:pt x="12020" y="6132"/>
                </a:lnTo>
                <a:lnTo>
                  <a:pt x="11996" y="6205"/>
                </a:lnTo>
                <a:lnTo>
                  <a:pt x="11996" y="6278"/>
                </a:lnTo>
                <a:lnTo>
                  <a:pt x="11996" y="6351"/>
                </a:lnTo>
                <a:lnTo>
                  <a:pt x="12020" y="6424"/>
                </a:lnTo>
                <a:lnTo>
                  <a:pt x="12045" y="6497"/>
                </a:lnTo>
                <a:lnTo>
                  <a:pt x="12093" y="6570"/>
                </a:lnTo>
                <a:lnTo>
                  <a:pt x="12166" y="6619"/>
                </a:lnTo>
                <a:lnTo>
                  <a:pt x="12239" y="6643"/>
                </a:lnTo>
                <a:lnTo>
                  <a:pt x="12312" y="6667"/>
                </a:lnTo>
                <a:lnTo>
                  <a:pt x="12458" y="6667"/>
                </a:lnTo>
                <a:lnTo>
                  <a:pt x="12531" y="6643"/>
                </a:lnTo>
                <a:lnTo>
                  <a:pt x="12604" y="6619"/>
                </a:lnTo>
                <a:lnTo>
                  <a:pt x="12677" y="6570"/>
                </a:lnTo>
                <a:lnTo>
                  <a:pt x="12726" y="6497"/>
                </a:lnTo>
                <a:lnTo>
                  <a:pt x="12750" y="6424"/>
                </a:lnTo>
                <a:lnTo>
                  <a:pt x="12775" y="6351"/>
                </a:lnTo>
                <a:lnTo>
                  <a:pt x="12799" y="6278"/>
                </a:lnTo>
                <a:lnTo>
                  <a:pt x="12775" y="6205"/>
                </a:lnTo>
                <a:lnTo>
                  <a:pt x="12750" y="6132"/>
                </a:lnTo>
                <a:lnTo>
                  <a:pt x="12726" y="6059"/>
                </a:lnTo>
                <a:lnTo>
                  <a:pt x="12677" y="5986"/>
                </a:lnTo>
                <a:lnTo>
                  <a:pt x="12604" y="5937"/>
                </a:lnTo>
                <a:lnTo>
                  <a:pt x="12531" y="5913"/>
                </a:lnTo>
                <a:lnTo>
                  <a:pt x="12458" y="5889"/>
                </a:lnTo>
                <a:close/>
                <a:moveTo>
                  <a:pt x="10950" y="5889"/>
                </a:moveTo>
                <a:lnTo>
                  <a:pt x="10853" y="5913"/>
                </a:lnTo>
                <a:lnTo>
                  <a:pt x="10780" y="5937"/>
                </a:lnTo>
                <a:lnTo>
                  <a:pt x="10707" y="5986"/>
                </a:lnTo>
                <a:lnTo>
                  <a:pt x="10634" y="6035"/>
                </a:lnTo>
                <a:lnTo>
                  <a:pt x="10585" y="6108"/>
                </a:lnTo>
                <a:lnTo>
                  <a:pt x="10536" y="6181"/>
                </a:lnTo>
                <a:lnTo>
                  <a:pt x="10512" y="6254"/>
                </a:lnTo>
                <a:lnTo>
                  <a:pt x="10488" y="6351"/>
                </a:lnTo>
                <a:lnTo>
                  <a:pt x="10512" y="6424"/>
                </a:lnTo>
                <a:lnTo>
                  <a:pt x="10536" y="6521"/>
                </a:lnTo>
                <a:lnTo>
                  <a:pt x="10585" y="6594"/>
                </a:lnTo>
                <a:lnTo>
                  <a:pt x="10634" y="6643"/>
                </a:lnTo>
                <a:lnTo>
                  <a:pt x="10707" y="6716"/>
                </a:lnTo>
                <a:lnTo>
                  <a:pt x="10780" y="6740"/>
                </a:lnTo>
                <a:lnTo>
                  <a:pt x="10853" y="6765"/>
                </a:lnTo>
                <a:lnTo>
                  <a:pt x="10950" y="6789"/>
                </a:lnTo>
                <a:lnTo>
                  <a:pt x="11023" y="6765"/>
                </a:lnTo>
                <a:lnTo>
                  <a:pt x="11120" y="6740"/>
                </a:lnTo>
                <a:lnTo>
                  <a:pt x="11193" y="6716"/>
                </a:lnTo>
                <a:lnTo>
                  <a:pt x="11242" y="6643"/>
                </a:lnTo>
                <a:lnTo>
                  <a:pt x="11315" y="6594"/>
                </a:lnTo>
                <a:lnTo>
                  <a:pt x="11339" y="6521"/>
                </a:lnTo>
                <a:lnTo>
                  <a:pt x="11364" y="6424"/>
                </a:lnTo>
                <a:lnTo>
                  <a:pt x="11388" y="6351"/>
                </a:lnTo>
                <a:lnTo>
                  <a:pt x="11364" y="6254"/>
                </a:lnTo>
                <a:lnTo>
                  <a:pt x="11339" y="6181"/>
                </a:lnTo>
                <a:lnTo>
                  <a:pt x="11315" y="6108"/>
                </a:lnTo>
                <a:lnTo>
                  <a:pt x="11242" y="6035"/>
                </a:lnTo>
                <a:lnTo>
                  <a:pt x="11193" y="5986"/>
                </a:lnTo>
                <a:lnTo>
                  <a:pt x="11120" y="5937"/>
                </a:lnTo>
                <a:lnTo>
                  <a:pt x="11023" y="5913"/>
                </a:lnTo>
                <a:lnTo>
                  <a:pt x="10950" y="5889"/>
                </a:lnTo>
                <a:close/>
                <a:moveTo>
                  <a:pt x="2799" y="6351"/>
                </a:moveTo>
                <a:lnTo>
                  <a:pt x="2628" y="6546"/>
                </a:lnTo>
                <a:lnTo>
                  <a:pt x="2507" y="6692"/>
                </a:lnTo>
                <a:lnTo>
                  <a:pt x="2166" y="7057"/>
                </a:lnTo>
                <a:lnTo>
                  <a:pt x="2117" y="6740"/>
                </a:lnTo>
                <a:lnTo>
                  <a:pt x="2093" y="6570"/>
                </a:lnTo>
                <a:lnTo>
                  <a:pt x="2044" y="6424"/>
                </a:lnTo>
                <a:lnTo>
                  <a:pt x="2799" y="6351"/>
                </a:lnTo>
                <a:close/>
                <a:moveTo>
                  <a:pt x="11558" y="6813"/>
                </a:moveTo>
                <a:lnTo>
                  <a:pt x="11461" y="6838"/>
                </a:lnTo>
                <a:lnTo>
                  <a:pt x="11388" y="6862"/>
                </a:lnTo>
                <a:lnTo>
                  <a:pt x="11315" y="6911"/>
                </a:lnTo>
                <a:lnTo>
                  <a:pt x="11242" y="6959"/>
                </a:lnTo>
                <a:lnTo>
                  <a:pt x="11169" y="7032"/>
                </a:lnTo>
                <a:lnTo>
                  <a:pt x="11145" y="7105"/>
                </a:lnTo>
                <a:lnTo>
                  <a:pt x="11120" y="7203"/>
                </a:lnTo>
                <a:lnTo>
                  <a:pt x="11096" y="7276"/>
                </a:lnTo>
                <a:lnTo>
                  <a:pt x="11120" y="7373"/>
                </a:lnTo>
                <a:lnTo>
                  <a:pt x="11145" y="7470"/>
                </a:lnTo>
                <a:lnTo>
                  <a:pt x="11169" y="7543"/>
                </a:lnTo>
                <a:lnTo>
                  <a:pt x="11242" y="7616"/>
                </a:lnTo>
                <a:lnTo>
                  <a:pt x="11315" y="7665"/>
                </a:lnTo>
                <a:lnTo>
                  <a:pt x="11388" y="7714"/>
                </a:lnTo>
                <a:lnTo>
                  <a:pt x="11461" y="7738"/>
                </a:lnTo>
                <a:lnTo>
                  <a:pt x="11655" y="7738"/>
                </a:lnTo>
                <a:lnTo>
                  <a:pt x="11728" y="7714"/>
                </a:lnTo>
                <a:lnTo>
                  <a:pt x="11801" y="7665"/>
                </a:lnTo>
                <a:lnTo>
                  <a:pt x="11874" y="7616"/>
                </a:lnTo>
                <a:lnTo>
                  <a:pt x="11947" y="7543"/>
                </a:lnTo>
                <a:lnTo>
                  <a:pt x="11972" y="7470"/>
                </a:lnTo>
                <a:lnTo>
                  <a:pt x="11996" y="7373"/>
                </a:lnTo>
                <a:lnTo>
                  <a:pt x="12020" y="7276"/>
                </a:lnTo>
                <a:lnTo>
                  <a:pt x="11996" y="7203"/>
                </a:lnTo>
                <a:lnTo>
                  <a:pt x="11972" y="7105"/>
                </a:lnTo>
                <a:lnTo>
                  <a:pt x="11947" y="7032"/>
                </a:lnTo>
                <a:lnTo>
                  <a:pt x="11874" y="6959"/>
                </a:lnTo>
                <a:lnTo>
                  <a:pt x="11801" y="6911"/>
                </a:lnTo>
                <a:lnTo>
                  <a:pt x="11728" y="6862"/>
                </a:lnTo>
                <a:lnTo>
                  <a:pt x="11655" y="6838"/>
                </a:lnTo>
                <a:lnTo>
                  <a:pt x="11558" y="6813"/>
                </a:lnTo>
                <a:close/>
                <a:moveTo>
                  <a:pt x="3918" y="6327"/>
                </a:moveTo>
                <a:lnTo>
                  <a:pt x="3845" y="6375"/>
                </a:lnTo>
                <a:lnTo>
                  <a:pt x="3553" y="6667"/>
                </a:lnTo>
                <a:lnTo>
                  <a:pt x="3285" y="6959"/>
                </a:lnTo>
                <a:lnTo>
                  <a:pt x="2726" y="7592"/>
                </a:lnTo>
                <a:lnTo>
                  <a:pt x="2434" y="7908"/>
                </a:lnTo>
                <a:lnTo>
                  <a:pt x="2263" y="8103"/>
                </a:lnTo>
                <a:lnTo>
                  <a:pt x="2117" y="8298"/>
                </a:lnTo>
                <a:lnTo>
                  <a:pt x="2166" y="7543"/>
                </a:lnTo>
                <a:lnTo>
                  <a:pt x="2239" y="7519"/>
                </a:lnTo>
                <a:lnTo>
                  <a:pt x="2312" y="7470"/>
                </a:lnTo>
                <a:lnTo>
                  <a:pt x="2482" y="7349"/>
                </a:lnTo>
                <a:lnTo>
                  <a:pt x="2726" y="7081"/>
                </a:lnTo>
                <a:lnTo>
                  <a:pt x="3066" y="6716"/>
                </a:lnTo>
                <a:lnTo>
                  <a:pt x="3212" y="6594"/>
                </a:lnTo>
                <a:lnTo>
                  <a:pt x="3310" y="6448"/>
                </a:lnTo>
                <a:lnTo>
                  <a:pt x="3358" y="6400"/>
                </a:lnTo>
                <a:lnTo>
                  <a:pt x="3358" y="6327"/>
                </a:lnTo>
                <a:close/>
                <a:moveTo>
                  <a:pt x="12312" y="7860"/>
                </a:moveTo>
                <a:lnTo>
                  <a:pt x="12239" y="7884"/>
                </a:lnTo>
                <a:lnTo>
                  <a:pt x="12166" y="7908"/>
                </a:lnTo>
                <a:lnTo>
                  <a:pt x="12093" y="7957"/>
                </a:lnTo>
                <a:lnTo>
                  <a:pt x="12045" y="8006"/>
                </a:lnTo>
                <a:lnTo>
                  <a:pt x="11996" y="8079"/>
                </a:lnTo>
                <a:lnTo>
                  <a:pt x="11972" y="8152"/>
                </a:lnTo>
                <a:lnTo>
                  <a:pt x="11947" y="8273"/>
                </a:lnTo>
                <a:lnTo>
                  <a:pt x="11972" y="8395"/>
                </a:lnTo>
                <a:lnTo>
                  <a:pt x="12045" y="8517"/>
                </a:lnTo>
                <a:lnTo>
                  <a:pt x="12142" y="8590"/>
                </a:lnTo>
                <a:lnTo>
                  <a:pt x="12215" y="8638"/>
                </a:lnTo>
                <a:lnTo>
                  <a:pt x="12458" y="8638"/>
                </a:lnTo>
                <a:lnTo>
                  <a:pt x="12556" y="8590"/>
                </a:lnTo>
                <a:lnTo>
                  <a:pt x="12629" y="8541"/>
                </a:lnTo>
                <a:lnTo>
                  <a:pt x="12653" y="8517"/>
                </a:lnTo>
                <a:lnTo>
                  <a:pt x="12726" y="8444"/>
                </a:lnTo>
                <a:lnTo>
                  <a:pt x="12750" y="8346"/>
                </a:lnTo>
                <a:lnTo>
                  <a:pt x="12775" y="8225"/>
                </a:lnTo>
                <a:lnTo>
                  <a:pt x="12726" y="8103"/>
                </a:lnTo>
                <a:lnTo>
                  <a:pt x="12653" y="7981"/>
                </a:lnTo>
                <a:lnTo>
                  <a:pt x="12556" y="7908"/>
                </a:lnTo>
                <a:lnTo>
                  <a:pt x="12483" y="7860"/>
                </a:lnTo>
                <a:close/>
                <a:moveTo>
                  <a:pt x="10974" y="7981"/>
                </a:moveTo>
                <a:lnTo>
                  <a:pt x="10877" y="8006"/>
                </a:lnTo>
                <a:lnTo>
                  <a:pt x="10804" y="8030"/>
                </a:lnTo>
                <a:lnTo>
                  <a:pt x="10682" y="8127"/>
                </a:lnTo>
                <a:lnTo>
                  <a:pt x="10609" y="8225"/>
                </a:lnTo>
                <a:lnTo>
                  <a:pt x="10561" y="8346"/>
                </a:lnTo>
                <a:lnTo>
                  <a:pt x="10585" y="8492"/>
                </a:lnTo>
                <a:lnTo>
                  <a:pt x="10609" y="8590"/>
                </a:lnTo>
                <a:lnTo>
                  <a:pt x="10682" y="8663"/>
                </a:lnTo>
                <a:lnTo>
                  <a:pt x="10755" y="8711"/>
                </a:lnTo>
                <a:lnTo>
                  <a:pt x="10853" y="8736"/>
                </a:lnTo>
                <a:lnTo>
                  <a:pt x="10853" y="8760"/>
                </a:lnTo>
                <a:lnTo>
                  <a:pt x="10999" y="8760"/>
                </a:lnTo>
                <a:lnTo>
                  <a:pt x="11145" y="8736"/>
                </a:lnTo>
                <a:lnTo>
                  <a:pt x="11218" y="8711"/>
                </a:lnTo>
                <a:lnTo>
                  <a:pt x="11266" y="8638"/>
                </a:lnTo>
                <a:lnTo>
                  <a:pt x="11339" y="8565"/>
                </a:lnTo>
                <a:lnTo>
                  <a:pt x="11364" y="8468"/>
                </a:lnTo>
                <a:lnTo>
                  <a:pt x="11388" y="8371"/>
                </a:lnTo>
                <a:lnTo>
                  <a:pt x="11364" y="8273"/>
                </a:lnTo>
                <a:lnTo>
                  <a:pt x="11339" y="8176"/>
                </a:lnTo>
                <a:lnTo>
                  <a:pt x="11291" y="8127"/>
                </a:lnTo>
                <a:lnTo>
                  <a:pt x="11218" y="8054"/>
                </a:lnTo>
                <a:lnTo>
                  <a:pt x="11145" y="8006"/>
                </a:lnTo>
                <a:lnTo>
                  <a:pt x="11047" y="7981"/>
                </a:lnTo>
                <a:close/>
                <a:moveTo>
                  <a:pt x="11704" y="8882"/>
                </a:moveTo>
                <a:lnTo>
                  <a:pt x="11631" y="8906"/>
                </a:lnTo>
                <a:lnTo>
                  <a:pt x="11558" y="8930"/>
                </a:lnTo>
                <a:lnTo>
                  <a:pt x="11485" y="8955"/>
                </a:lnTo>
                <a:lnTo>
                  <a:pt x="11437" y="9003"/>
                </a:lnTo>
                <a:lnTo>
                  <a:pt x="11364" y="9101"/>
                </a:lnTo>
                <a:lnTo>
                  <a:pt x="11339" y="9198"/>
                </a:lnTo>
                <a:lnTo>
                  <a:pt x="11315" y="9295"/>
                </a:lnTo>
                <a:lnTo>
                  <a:pt x="11315" y="9393"/>
                </a:lnTo>
                <a:lnTo>
                  <a:pt x="11364" y="9490"/>
                </a:lnTo>
                <a:lnTo>
                  <a:pt x="11437" y="9587"/>
                </a:lnTo>
                <a:lnTo>
                  <a:pt x="11510" y="9636"/>
                </a:lnTo>
                <a:lnTo>
                  <a:pt x="11607" y="9685"/>
                </a:lnTo>
                <a:lnTo>
                  <a:pt x="11850" y="9685"/>
                </a:lnTo>
                <a:lnTo>
                  <a:pt x="11899" y="9636"/>
                </a:lnTo>
                <a:lnTo>
                  <a:pt x="11996" y="9587"/>
                </a:lnTo>
                <a:lnTo>
                  <a:pt x="12045" y="9514"/>
                </a:lnTo>
                <a:lnTo>
                  <a:pt x="12093" y="9393"/>
                </a:lnTo>
                <a:lnTo>
                  <a:pt x="12093" y="9295"/>
                </a:lnTo>
                <a:lnTo>
                  <a:pt x="12093" y="9222"/>
                </a:lnTo>
                <a:lnTo>
                  <a:pt x="12069" y="9125"/>
                </a:lnTo>
                <a:lnTo>
                  <a:pt x="11996" y="9003"/>
                </a:lnTo>
                <a:lnTo>
                  <a:pt x="11923" y="8955"/>
                </a:lnTo>
                <a:lnTo>
                  <a:pt x="11850" y="8930"/>
                </a:lnTo>
                <a:lnTo>
                  <a:pt x="11777" y="8906"/>
                </a:lnTo>
                <a:lnTo>
                  <a:pt x="11704" y="8882"/>
                </a:lnTo>
                <a:close/>
                <a:moveTo>
                  <a:pt x="4112" y="6327"/>
                </a:moveTo>
                <a:lnTo>
                  <a:pt x="4745" y="6375"/>
                </a:lnTo>
                <a:lnTo>
                  <a:pt x="4721" y="6619"/>
                </a:lnTo>
                <a:lnTo>
                  <a:pt x="4721" y="6886"/>
                </a:lnTo>
                <a:lnTo>
                  <a:pt x="4648" y="6886"/>
                </a:lnTo>
                <a:lnTo>
                  <a:pt x="4477" y="6959"/>
                </a:lnTo>
                <a:lnTo>
                  <a:pt x="4380" y="7081"/>
                </a:lnTo>
                <a:lnTo>
                  <a:pt x="4161" y="7349"/>
                </a:lnTo>
                <a:lnTo>
                  <a:pt x="3431" y="8249"/>
                </a:lnTo>
                <a:lnTo>
                  <a:pt x="3091" y="8590"/>
                </a:lnTo>
                <a:lnTo>
                  <a:pt x="2750" y="8955"/>
                </a:lnTo>
                <a:lnTo>
                  <a:pt x="2409" y="9344"/>
                </a:lnTo>
                <a:lnTo>
                  <a:pt x="2239" y="9539"/>
                </a:lnTo>
                <a:lnTo>
                  <a:pt x="2117" y="9733"/>
                </a:lnTo>
                <a:lnTo>
                  <a:pt x="2117" y="8736"/>
                </a:lnTo>
                <a:lnTo>
                  <a:pt x="2239" y="8687"/>
                </a:lnTo>
                <a:lnTo>
                  <a:pt x="2385" y="8614"/>
                </a:lnTo>
                <a:lnTo>
                  <a:pt x="2507" y="8517"/>
                </a:lnTo>
                <a:lnTo>
                  <a:pt x="2628" y="8371"/>
                </a:lnTo>
                <a:lnTo>
                  <a:pt x="2823" y="8127"/>
                </a:lnTo>
                <a:lnTo>
                  <a:pt x="3018" y="7884"/>
                </a:lnTo>
                <a:lnTo>
                  <a:pt x="3577" y="7276"/>
                </a:lnTo>
                <a:lnTo>
                  <a:pt x="3869" y="6959"/>
                </a:lnTo>
                <a:lnTo>
                  <a:pt x="4161" y="6667"/>
                </a:lnTo>
                <a:lnTo>
                  <a:pt x="4210" y="6619"/>
                </a:lnTo>
                <a:lnTo>
                  <a:pt x="4234" y="6570"/>
                </a:lnTo>
                <a:lnTo>
                  <a:pt x="4234" y="6521"/>
                </a:lnTo>
                <a:lnTo>
                  <a:pt x="4210" y="6448"/>
                </a:lnTo>
                <a:lnTo>
                  <a:pt x="4185" y="6375"/>
                </a:lnTo>
                <a:lnTo>
                  <a:pt x="4112" y="6327"/>
                </a:lnTo>
                <a:close/>
                <a:moveTo>
                  <a:pt x="12239" y="9709"/>
                </a:moveTo>
                <a:lnTo>
                  <a:pt x="12166" y="9733"/>
                </a:lnTo>
                <a:lnTo>
                  <a:pt x="12093" y="9782"/>
                </a:lnTo>
                <a:lnTo>
                  <a:pt x="12020" y="9831"/>
                </a:lnTo>
                <a:lnTo>
                  <a:pt x="11972" y="9879"/>
                </a:lnTo>
                <a:lnTo>
                  <a:pt x="11947" y="9952"/>
                </a:lnTo>
                <a:lnTo>
                  <a:pt x="11923" y="10025"/>
                </a:lnTo>
                <a:lnTo>
                  <a:pt x="11923" y="10098"/>
                </a:lnTo>
                <a:lnTo>
                  <a:pt x="11923" y="10196"/>
                </a:lnTo>
                <a:lnTo>
                  <a:pt x="11947" y="10269"/>
                </a:lnTo>
                <a:lnTo>
                  <a:pt x="11972" y="10342"/>
                </a:lnTo>
                <a:lnTo>
                  <a:pt x="12020" y="10390"/>
                </a:lnTo>
                <a:lnTo>
                  <a:pt x="12093" y="10439"/>
                </a:lnTo>
                <a:lnTo>
                  <a:pt x="12166" y="10488"/>
                </a:lnTo>
                <a:lnTo>
                  <a:pt x="12239" y="10512"/>
                </a:lnTo>
                <a:lnTo>
                  <a:pt x="12385" y="10512"/>
                </a:lnTo>
                <a:lnTo>
                  <a:pt x="12483" y="10488"/>
                </a:lnTo>
                <a:lnTo>
                  <a:pt x="12531" y="10439"/>
                </a:lnTo>
                <a:lnTo>
                  <a:pt x="12604" y="10390"/>
                </a:lnTo>
                <a:lnTo>
                  <a:pt x="12653" y="10342"/>
                </a:lnTo>
                <a:lnTo>
                  <a:pt x="12677" y="10269"/>
                </a:lnTo>
                <a:lnTo>
                  <a:pt x="12702" y="10196"/>
                </a:lnTo>
                <a:lnTo>
                  <a:pt x="12726" y="10098"/>
                </a:lnTo>
                <a:lnTo>
                  <a:pt x="12702" y="10025"/>
                </a:lnTo>
                <a:lnTo>
                  <a:pt x="12677" y="9952"/>
                </a:lnTo>
                <a:lnTo>
                  <a:pt x="12653" y="9879"/>
                </a:lnTo>
                <a:lnTo>
                  <a:pt x="12604" y="9831"/>
                </a:lnTo>
                <a:lnTo>
                  <a:pt x="12531" y="9782"/>
                </a:lnTo>
                <a:lnTo>
                  <a:pt x="12483" y="9733"/>
                </a:lnTo>
                <a:lnTo>
                  <a:pt x="12385" y="9709"/>
                </a:lnTo>
                <a:close/>
                <a:moveTo>
                  <a:pt x="10950" y="9831"/>
                </a:moveTo>
                <a:lnTo>
                  <a:pt x="10853" y="9855"/>
                </a:lnTo>
                <a:lnTo>
                  <a:pt x="10755" y="9879"/>
                </a:lnTo>
                <a:lnTo>
                  <a:pt x="10658" y="9952"/>
                </a:lnTo>
                <a:lnTo>
                  <a:pt x="10609" y="10025"/>
                </a:lnTo>
                <a:lnTo>
                  <a:pt x="10561" y="10123"/>
                </a:lnTo>
                <a:lnTo>
                  <a:pt x="10561" y="10220"/>
                </a:lnTo>
                <a:lnTo>
                  <a:pt x="10561" y="10342"/>
                </a:lnTo>
                <a:lnTo>
                  <a:pt x="10585" y="10415"/>
                </a:lnTo>
                <a:lnTo>
                  <a:pt x="10634" y="10463"/>
                </a:lnTo>
                <a:lnTo>
                  <a:pt x="10755" y="10560"/>
                </a:lnTo>
                <a:lnTo>
                  <a:pt x="10828" y="10609"/>
                </a:lnTo>
                <a:lnTo>
                  <a:pt x="10950" y="10633"/>
                </a:lnTo>
                <a:lnTo>
                  <a:pt x="11047" y="10609"/>
                </a:lnTo>
                <a:lnTo>
                  <a:pt x="11145" y="10560"/>
                </a:lnTo>
                <a:lnTo>
                  <a:pt x="11266" y="10463"/>
                </a:lnTo>
                <a:lnTo>
                  <a:pt x="11291" y="10415"/>
                </a:lnTo>
                <a:lnTo>
                  <a:pt x="11315" y="10342"/>
                </a:lnTo>
                <a:lnTo>
                  <a:pt x="11339" y="10220"/>
                </a:lnTo>
                <a:lnTo>
                  <a:pt x="11315" y="10123"/>
                </a:lnTo>
                <a:lnTo>
                  <a:pt x="11291" y="10025"/>
                </a:lnTo>
                <a:lnTo>
                  <a:pt x="11218" y="9952"/>
                </a:lnTo>
                <a:lnTo>
                  <a:pt x="11145" y="9879"/>
                </a:lnTo>
                <a:lnTo>
                  <a:pt x="11047" y="9855"/>
                </a:lnTo>
                <a:lnTo>
                  <a:pt x="10950" y="9831"/>
                </a:lnTo>
                <a:close/>
                <a:moveTo>
                  <a:pt x="4696" y="7373"/>
                </a:moveTo>
                <a:lnTo>
                  <a:pt x="4672" y="8079"/>
                </a:lnTo>
                <a:lnTo>
                  <a:pt x="4575" y="8127"/>
                </a:lnTo>
                <a:lnTo>
                  <a:pt x="4477" y="8176"/>
                </a:lnTo>
                <a:lnTo>
                  <a:pt x="4404" y="8273"/>
                </a:lnTo>
                <a:lnTo>
                  <a:pt x="4331" y="8346"/>
                </a:lnTo>
                <a:lnTo>
                  <a:pt x="4088" y="8760"/>
                </a:lnTo>
                <a:lnTo>
                  <a:pt x="3723" y="9320"/>
                </a:lnTo>
                <a:lnTo>
                  <a:pt x="3529" y="9587"/>
                </a:lnTo>
                <a:lnTo>
                  <a:pt x="3310" y="9855"/>
                </a:lnTo>
                <a:lnTo>
                  <a:pt x="3139" y="9977"/>
                </a:lnTo>
                <a:lnTo>
                  <a:pt x="2969" y="10098"/>
                </a:lnTo>
                <a:lnTo>
                  <a:pt x="2604" y="10390"/>
                </a:lnTo>
                <a:lnTo>
                  <a:pt x="2434" y="10560"/>
                </a:lnTo>
                <a:lnTo>
                  <a:pt x="2263" y="10706"/>
                </a:lnTo>
                <a:lnTo>
                  <a:pt x="2142" y="10901"/>
                </a:lnTo>
                <a:lnTo>
                  <a:pt x="2069" y="11071"/>
                </a:lnTo>
                <a:lnTo>
                  <a:pt x="2117" y="10536"/>
                </a:lnTo>
                <a:lnTo>
                  <a:pt x="2117" y="10001"/>
                </a:lnTo>
                <a:lnTo>
                  <a:pt x="2336" y="9904"/>
                </a:lnTo>
                <a:lnTo>
                  <a:pt x="2555" y="9782"/>
                </a:lnTo>
                <a:lnTo>
                  <a:pt x="2750" y="9612"/>
                </a:lnTo>
                <a:lnTo>
                  <a:pt x="2945" y="9441"/>
                </a:lnTo>
                <a:lnTo>
                  <a:pt x="3310" y="9052"/>
                </a:lnTo>
                <a:lnTo>
                  <a:pt x="3626" y="8687"/>
                </a:lnTo>
                <a:lnTo>
                  <a:pt x="4015" y="8249"/>
                </a:lnTo>
                <a:lnTo>
                  <a:pt x="4380" y="7787"/>
                </a:lnTo>
                <a:lnTo>
                  <a:pt x="4550" y="7592"/>
                </a:lnTo>
                <a:lnTo>
                  <a:pt x="4696" y="7373"/>
                </a:lnTo>
                <a:close/>
                <a:moveTo>
                  <a:pt x="17033" y="6254"/>
                </a:moveTo>
                <a:lnTo>
                  <a:pt x="17009" y="6473"/>
                </a:lnTo>
                <a:lnTo>
                  <a:pt x="17009" y="6692"/>
                </a:lnTo>
                <a:lnTo>
                  <a:pt x="17033" y="7154"/>
                </a:lnTo>
                <a:lnTo>
                  <a:pt x="17009" y="7884"/>
                </a:lnTo>
                <a:lnTo>
                  <a:pt x="16984" y="8614"/>
                </a:lnTo>
                <a:lnTo>
                  <a:pt x="16936" y="9247"/>
                </a:lnTo>
                <a:lnTo>
                  <a:pt x="16911" y="9879"/>
                </a:lnTo>
                <a:lnTo>
                  <a:pt x="16911" y="10488"/>
                </a:lnTo>
                <a:lnTo>
                  <a:pt x="16936" y="11120"/>
                </a:lnTo>
                <a:lnTo>
                  <a:pt x="16376" y="11193"/>
                </a:lnTo>
                <a:lnTo>
                  <a:pt x="16425" y="10488"/>
                </a:lnTo>
                <a:lnTo>
                  <a:pt x="16449" y="9758"/>
                </a:lnTo>
                <a:lnTo>
                  <a:pt x="16473" y="8298"/>
                </a:lnTo>
                <a:lnTo>
                  <a:pt x="16473" y="7592"/>
                </a:lnTo>
                <a:lnTo>
                  <a:pt x="16449" y="6886"/>
                </a:lnTo>
                <a:lnTo>
                  <a:pt x="16449" y="6594"/>
                </a:lnTo>
                <a:lnTo>
                  <a:pt x="16425" y="6448"/>
                </a:lnTo>
                <a:lnTo>
                  <a:pt x="16400" y="6302"/>
                </a:lnTo>
                <a:lnTo>
                  <a:pt x="16717" y="6278"/>
                </a:lnTo>
                <a:lnTo>
                  <a:pt x="17033" y="6254"/>
                </a:lnTo>
                <a:close/>
                <a:moveTo>
                  <a:pt x="10147" y="3334"/>
                </a:moveTo>
                <a:lnTo>
                  <a:pt x="10415" y="3407"/>
                </a:lnTo>
                <a:lnTo>
                  <a:pt x="10682" y="3431"/>
                </a:lnTo>
                <a:lnTo>
                  <a:pt x="10950" y="3407"/>
                </a:lnTo>
                <a:lnTo>
                  <a:pt x="11242" y="3407"/>
                </a:lnTo>
                <a:lnTo>
                  <a:pt x="11218" y="3455"/>
                </a:lnTo>
                <a:lnTo>
                  <a:pt x="11218" y="3528"/>
                </a:lnTo>
                <a:lnTo>
                  <a:pt x="11242" y="3626"/>
                </a:lnTo>
                <a:lnTo>
                  <a:pt x="11266" y="3699"/>
                </a:lnTo>
                <a:lnTo>
                  <a:pt x="11315" y="3772"/>
                </a:lnTo>
                <a:lnTo>
                  <a:pt x="11388" y="3820"/>
                </a:lnTo>
                <a:lnTo>
                  <a:pt x="11485" y="3869"/>
                </a:lnTo>
                <a:lnTo>
                  <a:pt x="11607" y="3869"/>
                </a:lnTo>
                <a:lnTo>
                  <a:pt x="11704" y="3820"/>
                </a:lnTo>
                <a:lnTo>
                  <a:pt x="11801" y="3772"/>
                </a:lnTo>
                <a:lnTo>
                  <a:pt x="11850" y="3723"/>
                </a:lnTo>
                <a:lnTo>
                  <a:pt x="11874" y="3650"/>
                </a:lnTo>
                <a:lnTo>
                  <a:pt x="11899" y="3528"/>
                </a:lnTo>
                <a:lnTo>
                  <a:pt x="11874" y="3431"/>
                </a:lnTo>
                <a:lnTo>
                  <a:pt x="11874" y="3382"/>
                </a:lnTo>
                <a:lnTo>
                  <a:pt x="12823" y="3382"/>
                </a:lnTo>
                <a:lnTo>
                  <a:pt x="12823" y="3626"/>
                </a:lnTo>
                <a:lnTo>
                  <a:pt x="12848" y="3820"/>
                </a:lnTo>
                <a:lnTo>
                  <a:pt x="12896" y="4380"/>
                </a:lnTo>
                <a:lnTo>
                  <a:pt x="12969" y="4940"/>
                </a:lnTo>
                <a:lnTo>
                  <a:pt x="12994" y="5499"/>
                </a:lnTo>
                <a:lnTo>
                  <a:pt x="12994" y="6059"/>
                </a:lnTo>
                <a:lnTo>
                  <a:pt x="12945" y="7397"/>
                </a:lnTo>
                <a:lnTo>
                  <a:pt x="12896" y="8711"/>
                </a:lnTo>
                <a:lnTo>
                  <a:pt x="12896" y="9320"/>
                </a:lnTo>
                <a:lnTo>
                  <a:pt x="12896" y="9928"/>
                </a:lnTo>
                <a:lnTo>
                  <a:pt x="12896" y="11120"/>
                </a:lnTo>
                <a:lnTo>
                  <a:pt x="12458" y="11096"/>
                </a:lnTo>
                <a:lnTo>
                  <a:pt x="12020" y="11096"/>
                </a:lnTo>
                <a:lnTo>
                  <a:pt x="12020" y="11023"/>
                </a:lnTo>
                <a:lnTo>
                  <a:pt x="12020" y="10925"/>
                </a:lnTo>
                <a:lnTo>
                  <a:pt x="11996" y="10852"/>
                </a:lnTo>
                <a:lnTo>
                  <a:pt x="11947" y="10779"/>
                </a:lnTo>
                <a:lnTo>
                  <a:pt x="11899" y="10731"/>
                </a:lnTo>
                <a:lnTo>
                  <a:pt x="11850" y="10682"/>
                </a:lnTo>
                <a:lnTo>
                  <a:pt x="11777" y="10633"/>
                </a:lnTo>
                <a:lnTo>
                  <a:pt x="11704" y="10609"/>
                </a:lnTo>
                <a:lnTo>
                  <a:pt x="11534" y="10609"/>
                </a:lnTo>
                <a:lnTo>
                  <a:pt x="11461" y="10633"/>
                </a:lnTo>
                <a:lnTo>
                  <a:pt x="11388" y="10682"/>
                </a:lnTo>
                <a:lnTo>
                  <a:pt x="11339" y="10731"/>
                </a:lnTo>
                <a:lnTo>
                  <a:pt x="11291" y="10779"/>
                </a:lnTo>
                <a:lnTo>
                  <a:pt x="11242" y="10852"/>
                </a:lnTo>
                <a:lnTo>
                  <a:pt x="11218" y="10925"/>
                </a:lnTo>
                <a:lnTo>
                  <a:pt x="11218" y="11023"/>
                </a:lnTo>
                <a:lnTo>
                  <a:pt x="11242" y="11120"/>
                </a:lnTo>
                <a:lnTo>
                  <a:pt x="10853" y="11144"/>
                </a:lnTo>
                <a:lnTo>
                  <a:pt x="10463" y="11217"/>
                </a:lnTo>
                <a:lnTo>
                  <a:pt x="10415" y="10852"/>
                </a:lnTo>
                <a:lnTo>
                  <a:pt x="10366" y="10488"/>
                </a:lnTo>
                <a:lnTo>
                  <a:pt x="10342" y="9758"/>
                </a:lnTo>
                <a:lnTo>
                  <a:pt x="10317" y="8322"/>
                </a:lnTo>
                <a:lnTo>
                  <a:pt x="10317" y="7251"/>
                </a:lnTo>
                <a:lnTo>
                  <a:pt x="10293" y="6716"/>
                </a:lnTo>
                <a:lnTo>
                  <a:pt x="10269" y="6205"/>
                </a:lnTo>
                <a:lnTo>
                  <a:pt x="10171" y="4502"/>
                </a:lnTo>
                <a:lnTo>
                  <a:pt x="10147" y="3699"/>
                </a:lnTo>
                <a:lnTo>
                  <a:pt x="10147" y="3334"/>
                </a:lnTo>
                <a:close/>
                <a:moveTo>
                  <a:pt x="16035" y="6302"/>
                </a:moveTo>
                <a:lnTo>
                  <a:pt x="16035" y="6448"/>
                </a:lnTo>
                <a:lnTo>
                  <a:pt x="16035" y="6594"/>
                </a:lnTo>
                <a:lnTo>
                  <a:pt x="16060" y="6886"/>
                </a:lnTo>
                <a:lnTo>
                  <a:pt x="16060" y="7592"/>
                </a:lnTo>
                <a:lnTo>
                  <a:pt x="16035" y="8298"/>
                </a:lnTo>
                <a:lnTo>
                  <a:pt x="16011" y="9028"/>
                </a:lnTo>
                <a:lnTo>
                  <a:pt x="15962" y="9758"/>
                </a:lnTo>
                <a:lnTo>
                  <a:pt x="15938" y="10488"/>
                </a:lnTo>
                <a:lnTo>
                  <a:pt x="15938" y="10852"/>
                </a:lnTo>
                <a:lnTo>
                  <a:pt x="15962" y="11217"/>
                </a:lnTo>
                <a:lnTo>
                  <a:pt x="15719" y="11217"/>
                </a:lnTo>
                <a:lnTo>
                  <a:pt x="15743" y="11169"/>
                </a:lnTo>
                <a:lnTo>
                  <a:pt x="15768" y="10852"/>
                </a:lnTo>
                <a:lnTo>
                  <a:pt x="15768" y="10536"/>
                </a:lnTo>
                <a:lnTo>
                  <a:pt x="15743" y="10220"/>
                </a:lnTo>
                <a:lnTo>
                  <a:pt x="15743" y="9904"/>
                </a:lnTo>
                <a:lnTo>
                  <a:pt x="15743" y="9198"/>
                </a:lnTo>
                <a:lnTo>
                  <a:pt x="15743" y="8517"/>
                </a:lnTo>
                <a:lnTo>
                  <a:pt x="15695" y="7884"/>
                </a:lnTo>
                <a:lnTo>
                  <a:pt x="15622" y="7251"/>
                </a:lnTo>
                <a:lnTo>
                  <a:pt x="15622" y="7008"/>
                </a:lnTo>
                <a:lnTo>
                  <a:pt x="15622" y="6765"/>
                </a:lnTo>
                <a:lnTo>
                  <a:pt x="15670" y="6302"/>
                </a:lnTo>
                <a:close/>
                <a:moveTo>
                  <a:pt x="15354" y="6302"/>
                </a:moveTo>
                <a:lnTo>
                  <a:pt x="15281" y="6546"/>
                </a:lnTo>
                <a:lnTo>
                  <a:pt x="15257" y="6813"/>
                </a:lnTo>
                <a:lnTo>
                  <a:pt x="15232" y="7081"/>
                </a:lnTo>
                <a:lnTo>
                  <a:pt x="15232" y="7349"/>
                </a:lnTo>
                <a:lnTo>
                  <a:pt x="15305" y="7884"/>
                </a:lnTo>
                <a:lnTo>
                  <a:pt x="15354" y="8395"/>
                </a:lnTo>
                <a:lnTo>
                  <a:pt x="15354" y="8760"/>
                </a:lnTo>
                <a:lnTo>
                  <a:pt x="15354" y="9149"/>
                </a:lnTo>
                <a:lnTo>
                  <a:pt x="15330" y="9904"/>
                </a:lnTo>
                <a:lnTo>
                  <a:pt x="15305" y="10220"/>
                </a:lnTo>
                <a:lnTo>
                  <a:pt x="15305" y="10585"/>
                </a:lnTo>
                <a:lnTo>
                  <a:pt x="15330" y="10925"/>
                </a:lnTo>
                <a:lnTo>
                  <a:pt x="15378" y="11071"/>
                </a:lnTo>
                <a:lnTo>
                  <a:pt x="15427" y="11242"/>
                </a:lnTo>
                <a:lnTo>
                  <a:pt x="15208" y="11242"/>
                </a:lnTo>
                <a:lnTo>
                  <a:pt x="15232" y="11193"/>
                </a:lnTo>
                <a:lnTo>
                  <a:pt x="15232" y="11120"/>
                </a:lnTo>
                <a:lnTo>
                  <a:pt x="15184" y="10755"/>
                </a:lnTo>
                <a:lnTo>
                  <a:pt x="15135" y="10366"/>
                </a:lnTo>
                <a:lnTo>
                  <a:pt x="15086" y="9636"/>
                </a:lnTo>
                <a:lnTo>
                  <a:pt x="15062" y="8882"/>
                </a:lnTo>
                <a:lnTo>
                  <a:pt x="15013" y="8127"/>
                </a:lnTo>
                <a:lnTo>
                  <a:pt x="14989" y="7543"/>
                </a:lnTo>
                <a:lnTo>
                  <a:pt x="14989" y="6959"/>
                </a:lnTo>
                <a:lnTo>
                  <a:pt x="14989" y="6789"/>
                </a:lnTo>
                <a:lnTo>
                  <a:pt x="15013" y="6619"/>
                </a:lnTo>
                <a:lnTo>
                  <a:pt x="15038" y="6473"/>
                </a:lnTo>
                <a:lnTo>
                  <a:pt x="15038" y="6302"/>
                </a:lnTo>
                <a:close/>
                <a:moveTo>
                  <a:pt x="4575" y="10633"/>
                </a:moveTo>
                <a:lnTo>
                  <a:pt x="4575" y="10950"/>
                </a:lnTo>
                <a:lnTo>
                  <a:pt x="4599" y="11290"/>
                </a:lnTo>
                <a:lnTo>
                  <a:pt x="4429" y="11242"/>
                </a:lnTo>
                <a:lnTo>
                  <a:pt x="4258" y="11217"/>
                </a:lnTo>
                <a:lnTo>
                  <a:pt x="3893" y="11217"/>
                </a:lnTo>
                <a:lnTo>
                  <a:pt x="4088" y="11047"/>
                </a:lnTo>
                <a:lnTo>
                  <a:pt x="4283" y="10852"/>
                </a:lnTo>
                <a:lnTo>
                  <a:pt x="4575" y="10633"/>
                </a:lnTo>
                <a:close/>
                <a:moveTo>
                  <a:pt x="4648" y="8711"/>
                </a:moveTo>
                <a:lnTo>
                  <a:pt x="4648" y="8882"/>
                </a:lnTo>
                <a:lnTo>
                  <a:pt x="4599" y="9952"/>
                </a:lnTo>
                <a:lnTo>
                  <a:pt x="4550" y="9952"/>
                </a:lnTo>
                <a:lnTo>
                  <a:pt x="4477" y="10001"/>
                </a:lnTo>
                <a:lnTo>
                  <a:pt x="4404" y="10074"/>
                </a:lnTo>
                <a:lnTo>
                  <a:pt x="4283" y="10196"/>
                </a:lnTo>
                <a:lnTo>
                  <a:pt x="3942" y="10536"/>
                </a:lnTo>
                <a:lnTo>
                  <a:pt x="3626" y="10828"/>
                </a:lnTo>
                <a:lnTo>
                  <a:pt x="3480" y="10974"/>
                </a:lnTo>
                <a:lnTo>
                  <a:pt x="3358" y="11169"/>
                </a:lnTo>
                <a:lnTo>
                  <a:pt x="3334" y="11242"/>
                </a:lnTo>
                <a:lnTo>
                  <a:pt x="3237" y="11242"/>
                </a:lnTo>
                <a:lnTo>
                  <a:pt x="2653" y="11266"/>
                </a:lnTo>
                <a:lnTo>
                  <a:pt x="2044" y="11315"/>
                </a:lnTo>
                <a:lnTo>
                  <a:pt x="2044" y="11315"/>
                </a:lnTo>
                <a:lnTo>
                  <a:pt x="2069" y="11144"/>
                </a:lnTo>
                <a:lnTo>
                  <a:pt x="2093" y="11193"/>
                </a:lnTo>
                <a:lnTo>
                  <a:pt x="2142" y="11217"/>
                </a:lnTo>
                <a:lnTo>
                  <a:pt x="2190" y="11242"/>
                </a:lnTo>
                <a:lnTo>
                  <a:pt x="2239" y="11217"/>
                </a:lnTo>
                <a:lnTo>
                  <a:pt x="2409" y="11120"/>
                </a:lnTo>
                <a:lnTo>
                  <a:pt x="2555" y="11023"/>
                </a:lnTo>
                <a:lnTo>
                  <a:pt x="2823" y="10779"/>
                </a:lnTo>
                <a:lnTo>
                  <a:pt x="3261" y="10415"/>
                </a:lnTo>
                <a:lnTo>
                  <a:pt x="3650" y="10050"/>
                </a:lnTo>
                <a:lnTo>
                  <a:pt x="3845" y="9831"/>
                </a:lnTo>
                <a:lnTo>
                  <a:pt x="4039" y="9612"/>
                </a:lnTo>
                <a:lnTo>
                  <a:pt x="4356" y="9125"/>
                </a:lnTo>
                <a:lnTo>
                  <a:pt x="4648" y="8711"/>
                </a:lnTo>
                <a:close/>
                <a:moveTo>
                  <a:pt x="6035" y="536"/>
                </a:moveTo>
                <a:lnTo>
                  <a:pt x="6327" y="560"/>
                </a:lnTo>
                <a:lnTo>
                  <a:pt x="6619" y="584"/>
                </a:lnTo>
                <a:lnTo>
                  <a:pt x="7203" y="584"/>
                </a:lnTo>
                <a:lnTo>
                  <a:pt x="7592" y="609"/>
                </a:lnTo>
                <a:lnTo>
                  <a:pt x="8346" y="609"/>
                </a:lnTo>
                <a:lnTo>
                  <a:pt x="8736" y="560"/>
                </a:lnTo>
                <a:lnTo>
                  <a:pt x="8663" y="803"/>
                </a:lnTo>
                <a:lnTo>
                  <a:pt x="8638" y="1047"/>
                </a:lnTo>
                <a:lnTo>
                  <a:pt x="8638" y="1436"/>
                </a:lnTo>
                <a:lnTo>
                  <a:pt x="8638" y="1971"/>
                </a:lnTo>
                <a:lnTo>
                  <a:pt x="8687" y="2531"/>
                </a:lnTo>
                <a:lnTo>
                  <a:pt x="8711" y="3066"/>
                </a:lnTo>
                <a:lnTo>
                  <a:pt x="8711" y="3626"/>
                </a:lnTo>
                <a:lnTo>
                  <a:pt x="8687" y="4575"/>
                </a:lnTo>
                <a:lnTo>
                  <a:pt x="8711" y="5499"/>
                </a:lnTo>
                <a:lnTo>
                  <a:pt x="8760" y="7373"/>
                </a:lnTo>
                <a:lnTo>
                  <a:pt x="8833" y="9271"/>
                </a:lnTo>
                <a:lnTo>
                  <a:pt x="8857" y="11144"/>
                </a:lnTo>
                <a:lnTo>
                  <a:pt x="7178" y="11144"/>
                </a:lnTo>
                <a:lnTo>
                  <a:pt x="6911" y="11169"/>
                </a:lnTo>
                <a:lnTo>
                  <a:pt x="6643" y="11169"/>
                </a:lnTo>
                <a:lnTo>
                  <a:pt x="6400" y="11217"/>
                </a:lnTo>
                <a:lnTo>
                  <a:pt x="6156" y="11315"/>
                </a:lnTo>
                <a:lnTo>
                  <a:pt x="6132" y="11023"/>
                </a:lnTo>
                <a:lnTo>
                  <a:pt x="6132" y="10731"/>
                </a:lnTo>
                <a:lnTo>
                  <a:pt x="6132" y="10147"/>
                </a:lnTo>
                <a:lnTo>
                  <a:pt x="6059" y="8711"/>
                </a:lnTo>
                <a:lnTo>
                  <a:pt x="6035" y="7933"/>
                </a:lnTo>
                <a:lnTo>
                  <a:pt x="6035" y="7178"/>
                </a:lnTo>
                <a:lnTo>
                  <a:pt x="6083" y="6424"/>
                </a:lnTo>
                <a:lnTo>
                  <a:pt x="6132" y="5645"/>
                </a:lnTo>
                <a:lnTo>
                  <a:pt x="6229" y="4210"/>
                </a:lnTo>
                <a:lnTo>
                  <a:pt x="6254" y="3480"/>
                </a:lnTo>
                <a:lnTo>
                  <a:pt x="6254" y="3115"/>
                </a:lnTo>
                <a:lnTo>
                  <a:pt x="6229" y="2750"/>
                </a:lnTo>
                <a:lnTo>
                  <a:pt x="6035" y="1485"/>
                </a:lnTo>
                <a:lnTo>
                  <a:pt x="6035" y="1241"/>
                </a:lnTo>
                <a:lnTo>
                  <a:pt x="6035" y="1022"/>
                </a:lnTo>
                <a:lnTo>
                  <a:pt x="6035" y="536"/>
                </a:lnTo>
                <a:close/>
                <a:moveTo>
                  <a:pt x="14721" y="6327"/>
                </a:moveTo>
                <a:lnTo>
                  <a:pt x="14624" y="6497"/>
                </a:lnTo>
                <a:lnTo>
                  <a:pt x="14600" y="6716"/>
                </a:lnTo>
                <a:lnTo>
                  <a:pt x="14575" y="6959"/>
                </a:lnTo>
                <a:lnTo>
                  <a:pt x="14551" y="7203"/>
                </a:lnTo>
                <a:lnTo>
                  <a:pt x="14575" y="7665"/>
                </a:lnTo>
                <a:lnTo>
                  <a:pt x="14600" y="8006"/>
                </a:lnTo>
                <a:lnTo>
                  <a:pt x="14673" y="9612"/>
                </a:lnTo>
                <a:lnTo>
                  <a:pt x="14721" y="10439"/>
                </a:lnTo>
                <a:lnTo>
                  <a:pt x="14770" y="10828"/>
                </a:lnTo>
                <a:lnTo>
                  <a:pt x="14843" y="11242"/>
                </a:lnTo>
                <a:lnTo>
                  <a:pt x="14843" y="11266"/>
                </a:lnTo>
                <a:lnTo>
                  <a:pt x="14600" y="11290"/>
                </a:lnTo>
                <a:lnTo>
                  <a:pt x="14381" y="11339"/>
                </a:lnTo>
                <a:lnTo>
                  <a:pt x="14454" y="10755"/>
                </a:lnTo>
                <a:lnTo>
                  <a:pt x="14502" y="10171"/>
                </a:lnTo>
                <a:lnTo>
                  <a:pt x="14502" y="9587"/>
                </a:lnTo>
                <a:lnTo>
                  <a:pt x="14478" y="9003"/>
                </a:lnTo>
                <a:lnTo>
                  <a:pt x="14429" y="7689"/>
                </a:lnTo>
                <a:lnTo>
                  <a:pt x="14405" y="7008"/>
                </a:lnTo>
                <a:lnTo>
                  <a:pt x="14356" y="6375"/>
                </a:lnTo>
                <a:lnTo>
                  <a:pt x="14721" y="6327"/>
                </a:lnTo>
                <a:close/>
                <a:moveTo>
                  <a:pt x="12361" y="2871"/>
                </a:moveTo>
                <a:lnTo>
                  <a:pt x="11680" y="2920"/>
                </a:lnTo>
                <a:lnTo>
                  <a:pt x="10901" y="2944"/>
                </a:lnTo>
                <a:lnTo>
                  <a:pt x="10512" y="2944"/>
                </a:lnTo>
                <a:lnTo>
                  <a:pt x="10147" y="2993"/>
                </a:lnTo>
                <a:lnTo>
                  <a:pt x="10074" y="3042"/>
                </a:lnTo>
                <a:lnTo>
                  <a:pt x="10025" y="3090"/>
                </a:lnTo>
                <a:lnTo>
                  <a:pt x="10001" y="3090"/>
                </a:lnTo>
                <a:lnTo>
                  <a:pt x="9904" y="3139"/>
                </a:lnTo>
                <a:lnTo>
                  <a:pt x="9831" y="3212"/>
                </a:lnTo>
                <a:lnTo>
                  <a:pt x="9806" y="3334"/>
                </a:lnTo>
                <a:lnTo>
                  <a:pt x="9782" y="3455"/>
                </a:lnTo>
                <a:lnTo>
                  <a:pt x="9758" y="3723"/>
                </a:lnTo>
                <a:lnTo>
                  <a:pt x="9782" y="3918"/>
                </a:lnTo>
                <a:lnTo>
                  <a:pt x="9782" y="4429"/>
                </a:lnTo>
                <a:lnTo>
                  <a:pt x="9806" y="4940"/>
                </a:lnTo>
                <a:lnTo>
                  <a:pt x="9855" y="5937"/>
                </a:lnTo>
                <a:lnTo>
                  <a:pt x="9879" y="7032"/>
                </a:lnTo>
                <a:lnTo>
                  <a:pt x="9904" y="8127"/>
                </a:lnTo>
                <a:lnTo>
                  <a:pt x="9928" y="9758"/>
                </a:lnTo>
                <a:lnTo>
                  <a:pt x="9952" y="10560"/>
                </a:lnTo>
                <a:lnTo>
                  <a:pt x="10001" y="10974"/>
                </a:lnTo>
                <a:lnTo>
                  <a:pt x="10050" y="11363"/>
                </a:lnTo>
                <a:lnTo>
                  <a:pt x="10025" y="11388"/>
                </a:lnTo>
                <a:lnTo>
                  <a:pt x="10001" y="11436"/>
                </a:lnTo>
                <a:lnTo>
                  <a:pt x="10001" y="11534"/>
                </a:lnTo>
                <a:lnTo>
                  <a:pt x="10025" y="11631"/>
                </a:lnTo>
                <a:lnTo>
                  <a:pt x="10074" y="11655"/>
                </a:lnTo>
                <a:lnTo>
                  <a:pt x="10123" y="11680"/>
                </a:lnTo>
                <a:lnTo>
                  <a:pt x="10171" y="11680"/>
                </a:lnTo>
                <a:lnTo>
                  <a:pt x="10244" y="11704"/>
                </a:lnTo>
                <a:lnTo>
                  <a:pt x="10317" y="11704"/>
                </a:lnTo>
                <a:lnTo>
                  <a:pt x="10585" y="11728"/>
                </a:lnTo>
                <a:lnTo>
                  <a:pt x="10853" y="11704"/>
                </a:lnTo>
                <a:lnTo>
                  <a:pt x="11364" y="11655"/>
                </a:lnTo>
                <a:lnTo>
                  <a:pt x="12142" y="11631"/>
                </a:lnTo>
                <a:lnTo>
                  <a:pt x="12921" y="11607"/>
                </a:lnTo>
                <a:lnTo>
                  <a:pt x="12969" y="11655"/>
                </a:lnTo>
                <a:lnTo>
                  <a:pt x="13042" y="11680"/>
                </a:lnTo>
                <a:lnTo>
                  <a:pt x="13091" y="11704"/>
                </a:lnTo>
                <a:lnTo>
                  <a:pt x="13164" y="11680"/>
                </a:lnTo>
                <a:lnTo>
                  <a:pt x="13237" y="11655"/>
                </a:lnTo>
                <a:lnTo>
                  <a:pt x="13286" y="11607"/>
                </a:lnTo>
                <a:lnTo>
                  <a:pt x="13334" y="11558"/>
                </a:lnTo>
                <a:lnTo>
                  <a:pt x="13359" y="11461"/>
                </a:lnTo>
                <a:lnTo>
                  <a:pt x="13383" y="10877"/>
                </a:lnTo>
                <a:lnTo>
                  <a:pt x="13383" y="10293"/>
                </a:lnTo>
                <a:lnTo>
                  <a:pt x="13359" y="9685"/>
                </a:lnTo>
                <a:lnTo>
                  <a:pt x="13359" y="9101"/>
                </a:lnTo>
                <a:lnTo>
                  <a:pt x="13432" y="6619"/>
                </a:lnTo>
                <a:lnTo>
                  <a:pt x="13432" y="6059"/>
                </a:lnTo>
                <a:lnTo>
                  <a:pt x="13432" y="5524"/>
                </a:lnTo>
                <a:lnTo>
                  <a:pt x="13407" y="4964"/>
                </a:lnTo>
                <a:lnTo>
                  <a:pt x="13334" y="4404"/>
                </a:lnTo>
                <a:lnTo>
                  <a:pt x="13213" y="3723"/>
                </a:lnTo>
                <a:lnTo>
                  <a:pt x="13188" y="3480"/>
                </a:lnTo>
                <a:lnTo>
                  <a:pt x="13188" y="3212"/>
                </a:lnTo>
                <a:lnTo>
                  <a:pt x="13213" y="3139"/>
                </a:lnTo>
                <a:lnTo>
                  <a:pt x="13188" y="3042"/>
                </a:lnTo>
                <a:lnTo>
                  <a:pt x="13140" y="2969"/>
                </a:lnTo>
                <a:lnTo>
                  <a:pt x="13042" y="2920"/>
                </a:lnTo>
                <a:lnTo>
                  <a:pt x="12896" y="2871"/>
                </a:lnTo>
                <a:close/>
                <a:moveTo>
                  <a:pt x="3188" y="5816"/>
                </a:moveTo>
                <a:lnTo>
                  <a:pt x="2823" y="5840"/>
                </a:lnTo>
                <a:lnTo>
                  <a:pt x="2458" y="5864"/>
                </a:lnTo>
                <a:lnTo>
                  <a:pt x="2093" y="5937"/>
                </a:lnTo>
                <a:lnTo>
                  <a:pt x="1923" y="5986"/>
                </a:lnTo>
                <a:lnTo>
                  <a:pt x="1752" y="6035"/>
                </a:lnTo>
                <a:lnTo>
                  <a:pt x="1679" y="6059"/>
                </a:lnTo>
                <a:lnTo>
                  <a:pt x="1631" y="6083"/>
                </a:lnTo>
                <a:lnTo>
                  <a:pt x="1631" y="6108"/>
                </a:lnTo>
                <a:lnTo>
                  <a:pt x="1582" y="6181"/>
                </a:lnTo>
                <a:lnTo>
                  <a:pt x="1582" y="6278"/>
                </a:lnTo>
                <a:lnTo>
                  <a:pt x="1606" y="6351"/>
                </a:lnTo>
                <a:lnTo>
                  <a:pt x="1655" y="6400"/>
                </a:lnTo>
                <a:lnTo>
                  <a:pt x="1704" y="7032"/>
                </a:lnTo>
                <a:lnTo>
                  <a:pt x="1704" y="7665"/>
                </a:lnTo>
                <a:lnTo>
                  <a:pt x="1704" y="8930"/>
                </a:lnTo>
                <a:lnTo>
                  <a:pt x="1606" y="11461"/>
                </a:lnTo>
                <a:lnTo>
                  <a:pt x="1631" y="11558"/>
                </a:lnTo>
                <a:lnTo>
                  <a:pt x="1655" y="11631"/>
                </a:lnTo>
                <a:lnTo>
                  <a:pt x="1728" y="11655"/>
                </a:lnTo>
                <a:lnTo>
                  <a:pt x="1801" y="11680"/>
                </a:lnTo>
                <a:lnTo>
                  <a:pt x="1947" y="11728"/>
                </a:lnTo>
                <a:lnTo>
                  <a:pt x="2117" y="11753"/>
                </a:lnTo>
                <a:lnTo>
                  <a:pt x="2434" y="11753"/>
                </a:lnTo>
                <a:lnTo>
                  <a:pt x="2750" y="11728"/>
                </a:lnTo>
                <a:lnTo>
                  <a:pt x="3066" y="11704"/>
                </a:lnTo>
                <a:lnTo>
                  <a:pt x="3942" y="11704"/>
                </a:lnTo>
                <a:lnTo>
                  <a:pt x="4356" y="11728"/>
                </a:lnTo>
                <a:lnTo>
                  <a:pt x="4575" y="11728"/>
                </a:lnTo>
                <a:lnTo>
                  <a:pt x="4794" y="11704"/>
                </a:lnTo>
                <a:lnTo>
                  <a:pt x="4891" y="11680"/>
                </a:lnTo>
                <a:lnTo>
                  <a:pt x="4964" y="11655"/>
                </a:lnTo>
                <a:lnTo>
                  <a:pt x="5013" y="11582"/>
                </a:lnTo>
                <a:lnTo>
                  <a:pt x="5013" y="11509"/>
                </a:lnTo>
                <a:lnTo>
                  <a:pt x="4988" y="11169"/>
                </a:lnTo>
                <a:lnTo>
                  <a:pt x="4964" y="10852"/>
                </a:lnTo>
                <a:lnTo>
                  <a:pt x="4988" y="10196"/>
                </a:lnTo>
                <a:lnTo>
                  <a:pt x="5037" y="8882"/>
                </a:lnTo>
                <a:lnTo>
                  <a:pt x="5086" y="7178"/>
                </a:lnTo>
                <a:lnTo>
                  <a:pt x="5110" y="6692"/>
                </a:lnTo>
                <a:lnTo>
                  <a:pt x="5110" y="6448"/>
                </a:lnTo>
                <a:lnTo>
                  <a:pt x="5086" y="6205"/>
                </a:lnTo>
                <a:lnTo>
                  <a:pt x="5061" y="6132"/>
                </a:lnTo>
                <a:lnTo>
                  <a:pt x="5037" y="6035"/>
                </a:lnTo>
                <a:lnTo>
                  <a:pt x="4988" y="5962"/>
                </a:lnTo>
                <a:lnTo>
                  <a:pt x="4915" y="5889"/>
                </a:lnTo>
                <a:lnTo>
                  <a:pt x="4818" y="5864"/>
                </a:lnTo>
                <a:lnTo>
                  <a:pt x="3991" y="5816"/>
                </a:lnTo>
                <a:close/>
                <a:moveTo>
                  <a:pt x="5889" y="25"/>
                </a:moveTo>
                <a:lnTo>
                  <a:pt x="5816" y="49"/>
                </a:lnTo>
                <a:lnTo>
                  <a:pt x="5743" y="98"/>
                </a:lnTo>
                <a:lnTo>
                  <a:pt x="5670" y="219"/>
                </a:lnTo>
                <a:lnTo>
                  <a:pt x="5621" y="341"/>
                </a:lnTo>
                <a:lnTo>
                  <a:pt x="5548" y="609"/>
                </a:lnTo>
                <a:lnTo>
                  <a:pt x="5524" y="901"/>
                </a:lnTo>
                <a:lnTo>
                  <a:pt x="5524" y="1193"/>
                </a:lnTo>
                <a:lnTo>
                  <a:pt x="5548" y="1509"/>
                </a:lnTo>
                <a:lnTo>
                  <a:pt x="5572" y="1801"/>
                </a:lnTo>
                <a:lnTo>
                  <a:pt x="5670" y="2361"/>
                </a:lnTo>
                <a:lnTo>
                  <a:pt x="5718" y="2750"/>
                </a:lnTo>
                <a:lnTo>
                  <a:pt x="5743" y="3139"/>
                </a:lnTo>
                <a:lnTo>
                  <a:pt x="5743" y="3528"/>
                </a:lnTo>
                <a:lnTo>
                  <a:pt x="5718" y="3918"/>
                </a:lnTo>
                <a:lnTo>
                  <a:pt x="5694" y="4672"/>
                </a:lnTo>
                <a:lnTo>
                  <a:pt x="5621" y="5475"/>
                </a:lnTo>
                <a:lnTo>
                  <a:pt x="5572" y="6278"/>
                </a:lnTo>
                <a:lnTo>
                  <a:pt x="5548" y="7081"/>
                </a:lnTo>
                <a:lnTo>
                  <a:pt x="5524" y="7908"/>
                </a:lnTo>
                <a:lnTo>
                  <a:pt x="5548" y="8711"/>
                </a:lnTo>
                <a:lnTo>
                  <a:pt x="5645" y="10293"/>
                </a:lnTo>
                <a:lnTo>
                  <a:pt x="5645" y="10925"/>
                </a:lnTo>
                <a:lnTo>
                  <a:pt x="5670" y="11242"/>
                </a:lnTo>
                <a:lnTo>
                  <a:pt x="5718" y="11558"/>
                </a:lnTo>
                <a:lnTo>
                  <a:pt x="5743" y="11631"/>
                </a:lnTo>
                <a:lnTo>
                  <a:pt x="5767" y="11680"/>
                </a:lnTo>
                <a:lnTo>
                  <a:pt x="5816" y="11728"/>
                </a:lnTo>
                <a:lnTo>
                  <a:pt x="5986" y="11728"/>
                </a:lnTo>
                <a:lnTo>
                  <a:pt x="6108" y="11680"/>
                </a:lnTo>
                <a:lnTo>
                  <a:pt x="6351" y="11728"/>
                </a:lnTo>
                <a:lnTo>
                  <a:pt x="6619" y="11753"/>
                </a:lnTo>
                <a:lnTo>
                  <a:pt x="8030" y="11753"/>
                </a:lnTo>
                <a:lnTo>
                  <a:pt x="8857" y="11728"/>
                </a:lnTo>
                <a:lnTo>
                  <a:pt x="8955" y="11704"/>
                </a:lnTo>
                <a:lnTo>
                  <a:pt x="9028" y="11680"/>
                </a:lnTo>
                <a:lnTo>
                  <a:pt x="9149" y="11680"/>
                </a:lnTo>
                <a:lnTo>
                  <a:pt x="9271" y="11655"/>
                </a:lnTo>
                <a:lnTo>
                  <a:pt x="9320" y="11607"/>
                </a:lnTo>
                <a:lnTo>
                  <a:pt x="9344" y="11582"/>
                </a:lnTo>
                <a:lnTo>
                  <a:pt x="9368" y="11509"/>
                </a:lnTo>
                <a:lnTo>
                  <a:pt x="9393" y="11436"/>
                </a:lnTo>
                <a:lnTo>
                  <a:pt x="9368" y="9563"/>
                </a:lnTo>
                <a:lnTo>
                  <a:pt x="9295" y="7714"/>
                </a:lnTo>
                <a:lnTo>
                  <a:pt x="9222" y="5840"/>
                </a:lnTo>
                <a:lnTo>
                  <a:pt x="9198" y="4915"/>
                </a:lnTo>
                <a:lnTo>
                  <a:pt x="9198" y="3991"/>
                </a:lnTo>
                <a:lnTo>
                  <a:pt x="9198" y="3431"/>
                </a:lnTo>
                <a:lnTo>
                  <a:pt x="9174" y="2871"/>
                </a:lnTo>
                <a:lnTo>
                  <a:pt x="9125" y="2312"/>
                </a:lnTo>
                <a:lnTo>
                  <a:pt x="9076" y="1752"/>
                </a:lnTo>
                <a:lnTo>
                  <a:pt x="9052" y="1266"/>
                </a:lnTo>
                <a:lnTo>
                  <a:pt x="9052" y="803"/>
                </a:lnTo>
                <a:lnTo>
                  <a:pt x="9076" y="609"/>
                </a:lnTo>
                <a:lnTo>
                  <a:pt x="9076" y="487"/>
                </a:lnTo>
                <a:lnTo>
                  <a:pt x="9076" y="463"/>
                </a:lnTo>
                <a:lnTo>
                  <a:pt x="9052" y="414"/>
                </a:lnTo>
                <a:lnTo>
                  <a:pt x="9076" y="341"/>
                </a:lnTo>
                <a:lnTo>
                  <a:pt x="9076" y="268"/>
                </a:lnTo>
                <a:lnTo>
                  <a:pt x="9052" y="195"/>
                </a:lnTo>
                <a:lnTo>
                  <a:pt x="9003" y="146"/>
                </a:lnTo>
                <a:lnTo>
                  <a:pt x="8955" y="73"/>
                </a:lnTo>
                <a:lnTo>
                  <a:pt x="8906" y="25"/>
                </a:lnTo>
                <a:lnTo>
                  <a:pt x="8736" y="25"/>
                </a:lnTo>
                <a:lnTo>
                  <a:pt x="8298" y="73"/>
                </a:lnTo>
                <a:lnTo>
                  <a:pt x="7884" y="73"/>
                </a:lnTo>
                <a:lnTo>
                  <a:pt x="7032" y="49"/>
                </a:lnTo>
                <a:lnTo>
                  <a:pt x="6521" y="49"/>
                </a:lnTo>
                <a:lnTo>
                  <a:pt x="6278" y="73"/>
                </a:lnTo>
                <a:lnTo>
                  <a:pt x="6010" y="98"/>
                </a:lnTo>
                <a:lnTo>
                  <a:pt x="5962" y="49"/>
                </a:lnTo>
                <a:lnTo>
                  <a:pt x="5889" y="25"/>
                </a:lnTo>
                <a:close/>
                <a:moveTo>
                  <a:pt x="16619" y="5791"/>
                </a:moveTo>
                <a:lnTo>
                  <a:pt x="16108" y="5816"/>
                </a:lnTo>
                <a:lnTo>
                  <a:pt x="15622" y="5864"/>
                </a:lnTo>
                <a:lnTo>
                  <a:pt x="15111" y="5889"/>
                </a:lnTo>
                <a:lnTo>
                  <a:pt x="14697" y="5889"/>
                </a:lnTo>
                <a:lnTo>
                  <a:pt x="14478" y="5937"/>
                </a:lnTo>
                <a:lnTo>
                  <a:pt x="14283" y="6010"/>
                </a:lnTo>
                <a:lnTo>
                  <a:pt x="14210" y="5937"/>
                </a:lnTo>
                <a:lnTo>
                  <a:pt x="14113" y="5913"/>
                </a:lnTo>
                <a:lnTo>
                  <a:pt x="14089" y="5913"/>
                </a:lnTo>
                <a:lnTo>
                  <a:pt x="14040" y="5937"/>
                </a:lnTo>
                <a:lnTo>
                  <a:pt x="14016" y="5986"/>
                </a:lnTo>
                <a:lnTo>
                  <a:pt x="13991" y="6035"/>
                </a:lnTo>
                <a:lnTo>
                  <a:pt x="13943" y="6351"/>
                </a:lnTo>
                <a:lnTo>
                  <a:pt x="13918" y="6667"/>
                </a:lnTo>
                <a:lnTo>
                  <a:pt x="13918" y="7008"/>
                </a:lnTo>
                <a:lnTo>
                  <a:pt x="13918" y="7324"/>
                </a:lnTo>
                <a:lnTo>
                  <a:pt x="13967" y="7981"/>
                </a:lnTo>
                <a:lnTo>
                  <a:pt x="14016" y="8614"/>
                </a:lnTo>
                <a:lnTo>
                  <a:pt x="14040" y="9344"/>
                </a:lnTo>
                <a:lnTo>
                  <a:pt x="14040" y="10050"/>
                </a:lnTo>
                <a:lnTo>
                  <a:pt x="14016" y="10755"/>
                </a:lnTo>
                <a:lnTo>
                  <a:pt x="13967" y="11120"/>
                </a:lnTo>
                <a:lnTo>
                  <a:pt x="13894" y="11461"/>
                </a:lnTo>
                <a:lnTo>
                  <a:pt x="13894" y="11558"/>
                </a:lnTo>
                <a:lnTo>
                  <a:pt x="13918" y="11631"/>
                </a:lnTo>
                <a:lnTo>
                  <a:pt x="13967" y="11704"/>
                </a:lnTo>
                <a:lnTo>
                  <a:pt x="14040" y="11728"/>
                </a:lnTo>
                <a:lnTo>
                  <a:pt x="14089" y="11753"/>
                </a:lnTo>
                <a:lnTo>
                  <a:pt x="14235" y="11753"/>
                </a:lnTo>
                <a:lnTo>
                  <a:pt x="14308" y="11704"/>
                </a:lnTo>
                <a:lnTo>
                  <a:pt x="14624" y="11728"/>
                </a:lnTo>
                <a:lnTo>
                  <a:pt x="15597" y="11728"/>
                </a:lnTo>
                <a:lnTo>
                  <a:pt x="16327" y="11704"/>
                </a:lnTo>
                <a:lnTo>
                  <a:pt x="16668" y="11655"/>
                </a:lnTo>
                <a:lnTo>
                  <a:pt x="17033" y="11607"/>
                </a:lnTo>
                <a:lnTo>
                  <a:pt x="17082" y="11655"/>
                </a:lnTo>
                <a:lnTo>
                  <a:pt x="17130" y="11680"/>
                </a:lnTo>
                <a:lnTo>
                  <a:pt x="17203" y="11704"/>
                </a:lnTo>
                <a:lnTo>
                  <a:pt x="17276" y="11704"/>
                </a:lnTo>
                <a:lnTo>
                  <a:pt x="17349" y="11680"/>
                </a:lnTo>
                <a:lnTo>
                  <a:pt x="17398" y="11631"/>
                </a:lnTo>
                <a:lnTo>
                  <a:pt x="17422" y="11582"/>
                </a:lnTo>
                <a:lnTo>
                  <a:pt x="17422" y="11509"/>
                </a:lnTo>
                <a:lnTo>
                  <a:pt x="17374" y="11144"/>
                </a:lnTo>
                <a:lnTo>
                  <a:pt x="17349" y="10779"/>
                </a:lnTo>
                <a:lnTo>
                  <a:pt x="17349" y="10050"/>
                </a:lnTo>
                <a:lnTo>
                  <a:pt x="17349" y="9344"/>
                </a:lnTo>
                <a:lnTo>
                  <a:pt x="17398" y="8614"/>
                </a:lnTo>
                <a:lnTo>
                  <a:pt x="17422" y="7884"/>
                </a:lnTo>
                <a:lnTo>
                  <a:pt x="17447" y="7154"/>
                </a:lnTo>
                <a:lnTo>
                  <a:pt x="17447" y="6911"/>
                </a:lnTo>
                <a:lnTo>
                  <a:pt x="17422" y="6643"/>
                </a:lnTo>
                <a:lnTo>
                  <a:pt x="17398" y="6375"/>
                </a:lnTo>
                <a:lnTo>
                  <a:pt x="17349" y="6254"/>
                </a:lnTo>
                <a:lnTo>
                  <a:pt x="17301" y="6156"/>
                </a:lnTo>
                <a:lnTo>
                  <a:pt x="17325" y="6083"/>
                </a:lnTo>
                <a:lnTo>
                  <a:pt x="17325" y="6035"/>
                </a:lnTo>
                <a:lnTo>
                  <a:pt x="17301" y="5937"/>
                </a:lnTo>
                <a:lnTo>
                  <a:pt x="17228" y="5840"/>
                </a:lnTo>
                <a:lnTo>
                  <a:pt x="17179" y="5816"/>
                </a:lnTo>
                <a:lnTo>
                  <a:pt x="17106" y="5791"/>
                </a:lnTo>
                <a:close/>
                <a:moveTo>
                  <a:pt x="195" y="0"/>
                </a:moveTo>
                <a:lnTo>
                  <a:pt x="146" y="49"/>
                </a:lnTo>
                <a:lnTo>
                  <a:pt x="98" y="73"/>
                </a:lnTo>
                <a:lnTo>
                  <a:pt x="49" y="195"/>
                </a:lnTo>
                <a:lnTo>
                  <a:pt x="25" y="317"/>
                </a:lnTo>
                <a:lnTo>
                  <a:pt x="0" y="438"/>
                </a:lnTo>
                <a:lnTo>
                  <a:pt x="0" y="584"/>
                </a:lnTo>
                <a:lnTo>
                  <a:pt x="49" y="876"/>
                </a:lnTo>
                <a:lnTo>
                  <a:pt x="73" y="1120"/>
                </a:lnTo>
                <a:lnTo>
                  <a:pt x="49" y="1947"/>
                </a:lnTo>
                <a:lnTo>
                  <a:pt x="49" y="2774"/>
                </a:lnTo>
                <a:lnTo>
                  <a:pt x="49" y="3601"/>
                </a:lnTo>
                <a:lnTo>
                  <a:pt x="49" y="4429"/>
                </a:lnTo>
                <a:lnTo>
                  <a:pt x="0" y="6108"/>
                </a:lnTo>
                <a:lnTo>
                  <a:pt x="0" y="6984"/>
                </a:lnTo>
                <a:lnTo>
                  <a:pt x="25" y="7860"/>
                </a:lnTo>
                <a:lnTo>
                  <a:pt x="73" y="9587"/>
                </a:lnTo>
                <a:lnTo>
                  <a:pt x="146" y="11315"/>
                </a:lnTo>
                <a:lnTo>
                  <a:pt x="171" y="12191"/>
                </a:lnTo>
                <a:lnTo>
                  <a:pt x="195" y="13067"/>
                </a:lnTo>
                <a:lnTo>
                  <a:pt x="219" y="13188"/>
                </a:lnTo>
                <a:lnTo>
                  <a:pt x="292" y="13261"/>
                </a:lnTo>
                <a:lnTo>
                  <a:pt x="341" y="13310"/>
                </a:lnTo>
                <a:lnTo>
                  <a:pt x="390" y="13310"/>
                </a:lnTo>
                <a:lnTo>
                  <a:pt x="901" y="13383"/>
                </a:lnTo>
                <a:lnTo>
                  <a:pt x="1923" y="13383"/>
                </a:lnTo>
                <a:lnTo>
                  <a:pt x="2409" y="13334"/>
                </a:lnTo>
                <a:lnTo>
                  <a:pt x="3431" y="13261"/>
                </a:lnTo>
                <a:lnTo>
                  <a:pt x="3942" y="13213"/>
                </a:lnTo>
                <a:lnTo>
                  <a:pt x="4453" y="13188"/>
                </a:lnTo>
                <a:lnTo>
                  <a:pt x="10050" y="13188"/>
                </a:lnTo>
                <a:lnTo>
                  <a:pt x="11169" y="13164"/>
                </a:lnTo>
                <a:lnTo>
                  <a:pt x="13432" y="13091"/>
                </a:lnTo>
                <a:lnTo>
                  <a:pt x="14575" y="13067"/>
                </a:lnTo>
                <a:lnTo>
                  <a:pt x="16765" y="13067"/>
                </a:lnTo>
                <a:lnTo>
                  <a:pt x="17301" y="13091"/>
                </a:lnTo>
                <a:lnTo>
                  <a:pt x="17544" y="13140"/>
                </a:lnTo>
                <a:lnTo>
                  <a:pt x="17812" y="13164"/>
                </a:lnTo>
                <a:lnTo>
                  <a:pt x="17933" y="13164"/>
                </a:lnTo>
                <a:lnTo>
                  <a:pt x="18031" y="13115"/>
                </a:lnTo>
                <a:lnTo>
                  <a:pt x="18104" y="13042"/>
                </a:lnTo>
                <a:lnTo>
                  <a:pt x="18152" y="12945"/>
                </a:lnTo>
                <a:lnTo>
                  <a:pt x="18177" y="12848"/>
                </a:lnTo>
                <a:lnTo>
                  <a:pt x="18152" y="12750"/>
                </a:lnTo>
                <a:lnTo>
                  <a:pt x="18079" y="12677"/>
                </a:lnTo>
                <a:lnTo>
                  <a:pt x="17958" y="12629"/>
                </a:lnTo>
                <a:lnTo>
                  <a:pt x="17495" y="12556"/>
                </a:lnTo>
                <a:lnTo>
                  <a:pt x="17033" y="12531"/>
                </a:lnTo>
                <a:lnTo>
                  <a:pt x="16084" y="12507"/>
                </a:lnTo>
                <a:lnTo>
                  <a:pt x="14940" y="12483"/>
                </a:lnTo>
                <a:lnTo>
                  <a:pt x="13821" y="12507"/>
                </a:lnTo>
                <a:lnTo>
                  <a:pt x="11558" y="12580"/>
                </a:lnTo>
                <a:lnTo>
                  <a:pt x="10415" y="12604"/>
                </a:lnTo>
                <a:lnTo>
                  <a:pt x="9271" y="12629"/>
                </a:lnTo>
                <a:lnTo>
                  <a:pt x="7057" y="12604"/>
                </a:lnTo>
                <a:lnTo>
                  <a:pt x="5937" y="12604"/>
                </a:lnTo>
                <a:lnTo>
                  <a:pt x="4818" y="12629"/>
                </a:lnTo>
                <a:lnTo>
                  <a:pt x="3796" y="12677"/>
                </a:lnTo>
                <a:lnTo>
                  <a:pt x="2774" y="12726"/>
                </a:lnTo>
                <a:lnTo>
                  <a:pt x="1752" y="12799"/>
                </a:lnTo>
                <a:lnTo>
                  <a:pt x="730" y="12848"/>
                </a:lnTo>
                <a:lnTo>
                  <a:pt x="682" y="11169"/>
                </a:lnTo>
                <a:lnTo>
                  <a:pt x="609" y="9490"/>
                </a:lnTo>
                <a:lnTo>
                  <a:pt x="560" y="7787"/>
                </a:lnTo>
                <a:lnTo>
                  <a:pt x="536" y="6959"/>
                </a:lnTo>
                <a:lnTo>
                  <a:pt x="560" y="6108"/>
                </a:lnTo>
                <a:lnTo>
                  <a:pt x="584" y="4356"/>
                </a:lnTo>
                <a:lnTo>
                  <a:pt x="560" y="2579"/>
                </a:lnTo>
                <a:lnTo>
                  <a:pt x="584" y="1752"/>
                </a:lnTo>
                <a:lnTo>
                  <a:pt x="584" y="1363"/>
                </a:lnTo>
                <a:lnTo>
                  <a:pt x="584" y="949"/>
                </a:lnTo>
                <a:lnTo>
                  <a:pt x="560" y="706"/>
                </a:lnTo>
                <a:lnTo>
                  <a:pt x="536" y="438"/>
                </a:lnTo>
                <a:lnTo>
                  <a:pt x="511" y="317"/>
                </a:lnTo>
                <a:lnTo>
                  <a:pt x="463" y="219"/>
                </a:lnTo>
                <a:lnTo>
                  <a:pt x="390" y="98"/>
                </a:lnTo>
                <a:lnTo>
                  <a:pt x="317" y="25"/>
                </a:lnTo>
                <a:lnTo>
                  <a:pt x="26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4" name="Google Shape;924;p37"/>
          <p:cNvSpPr/>
          <p:nvPr/>
        </p:nvSpPr>
        <p:spPr>
          <a:xfrm>
            <a:off x="3784982" y="3304106"/>
            <a:ext cx="396734" cy="292507"/>
          </a:xfrm>
          <a:custGeom>
            <a:avLst/>
            <a:gdLst/>
            <a:ahLst/>
            <a:cxnLst/>
            <a:rect l="l" t="t" r="r" b="b"/>
            <a:pathLst>
              <a:path w="18153" h="13384" extrusionOk="0">
                <a:moveTo>
                  <a:pt x="15865" y="1752"/>
                </a:moveTo>
                <a:lnTo>
                  <a:pt x="15962" y="1801"/>
                </a:lnTo>
                <a:lnTo>
                  <a:pt x="16230" y="1801"/>
                </a:lnTo>
                <a:lnTo>
                  <a:pt x="16279" y="1825"/>
                </a:lnTo>
                <a:lnTo>
                  <a:pt x="16303" y="1850"/>
                </a:lnTo>
                <a:lnTo>
                  <a:pt x="16327" y="1923"/>
                </a:lnTo>
                <a:lnTo>
                  <a:pt x="16303" y="1971"/>
                </a:lnTo>
                <a:lnTo>
                  <a:pt x="16279" y="2117"/>
                </a:lnTo>
                <a:lnTo>
                  <a:pt x="16230" y="2190"/>
                </a:lnTo>
                <a:lnTo>
                  <a:pt x="16157" y="2288"/>
                </a:lnTo>
                <a:lnTo>
                  <a:pt x="16084" y="2336"/>
                </a:lnTo>
                <a:lnTo>
                  <a:pt x="16011" y="2361"/>
                </a:lnTo>
                <a:lnTo>
                  <a:pt x="15938" y="2336"/>
                </a:lnTo>
                <a:lnTo>
                  <a:pt x="15865" y="2239"/>
                </a:lnTo>
                <a:lnTo>
                  <a:pt x="15792" y="2142"/>
                </a:lnTo>
                <a:lnTo>
                  <a:pt x="15768" y="2020"/>
                </a:lnTo>
                <a:lnTo>
                  <a:pt x="15768" y="1923"/>
                </a:lnTo>
                <a:lnTo>
                  <a:pt x="15841" y="1801"/>
                </a:lnTo>
                <a:lnTo>
                  <a:pt x="15865" y="1752"/>
                </a:lnTo>
                <a:close/>
                <a:moveTo>
                  <a:pt x="10925" y="4015"/>
                </a:moveTo>
                <a:lnTo>
                  <a:pt x="11023" y="4039"/>
                </a:lnTo>
                <a:lnTo>
                  <a:pt x="11071" y="4064"/>
                </a:lnTo>
                <a:lnTo>
                  <a:pt x="11096" y="4064"/>
                </a:lnTo>
                <a:lnTo>
                  <a:pt x="11096" y="4088"/>
                </a:lnTo>
                <a:lnTo>
                  <a:pt x="11120" y="4112"/>
                </a:lnTo>
                <a:lnTo>
                  <a:pt x="11120" y="4137"/>
                </a:lnTo>
                <a:lnTo>
                  <a:pt x="11120" y="4185"/>
                </a:lnTo>
                <a:lnTo>
                  <a:pt x="11120" y="4210"/>
                </a:lnTo>
                <a:lnTo>
                  <a:pt x="11096" y="4283"/>
                </a:lnTo>
                <a:lnTo>
                  <a:pt x="11023" y="4380"/>
                </a:lnTo>
                <a:lnTo>
                  <a:pt x="10998" y="4429"/>
                </a:lnTo>
                <a:lnTo>
                  <a:pt x="10950" y="4477"/>
                </a:lnTo>
                <a:lnTo>
                  <a:pt x="10901" y="4477"/>
                </a:lnTo>
                <a:lnTo>
                  <a:pt x="10901" y="4453"/>
                </a:lnTo>
                <a:lnTo>
                  <a:pt x="10877" y="4453"/>
                </a:lnTo>
                <a:lnTo>
                  <a:pt x="10828" y="4380"/>
                </a:lnTo>
                <a:lnTo>
                  <a:pt x="10779" y="4307"/>
                </a:lnTo>
                <a:lnTo>
                  <a:pt x="10779" y="4234"/>
                </a:lnTo>
                <a:lnTo>
                  <a:pt x="10779" y="4137"/>
                </a:lnTo>
                <a:lnTo>
                  <a:pt x="10828" y="4064"/>
                </a:lnTo>
                <a:lnTo>
                  <a:pt x="10901" y="4015"/>
                </a:lnTo>
                <a:close/>
                <a:moveTo>
                  <a:pt x="12507" y="5159"/>
                </a:moveTo>
                <a:lnTo>
                  <a:pt x="12580" y="5183"/>
                </a:lnTo>
                <a:lnTo>
                  <a:pt x="12629" y="5256"/>
                </a:lnTo>
                <a:lnTo>
                  <a:pt x="12677" y="5329"/>
                </a:lnTo>
                <a:lnTo>
                  <a:pt x="12677" y="5451"/>
                </a:lnTo>
                <a:lnTo>
                  <a:pt x="12653" y="5548"/>
                </a:lnTo>
                <a:lnTo>
                  <a:pt x="12604" y="5645"/>
                </a:lnTo>
                <a:lnTo>
                  <a:pt x="12556" y="5743"/>
                </a:lnTo>
                <a:lnTo>
                  <a:pt x="12507" y="5767"/>
                </a:lnTo>
                <a:lnTo>
                  <a:pt x="12458" y="5791"/>
                </a:lnTo>
                <a:lnTo>
                  <a:pt x="12337" y="5767"/>
                </a:lnTo>
                <a:lnTo>
                  <a:pt x="12239" y="5718"/>
                </a:lnTo>
                <a:lnTo>
                  <a:pt x="12166" y="5645"/>
                </a:lnTo>
                <a:lnTo>
                  <a:pt x="12142" y="5572"/>
                </a:lnTo>
                <a:lnTo>
                  <a:pt x="12142" y="5499"/>
                </a:lnTo>
                <a:lnTo>
                  <a:pt x="12166" y="5426"/>
                </a:lnTo>
                <a:lnTo>
                  <a:pt x="12191" y="5353"/>
                </a:lnTo>
                <a:lnTo>
                  <a:pt x="12264" y="5329"/>
                </a:lnTo>
                <a:lnTo>
                  <a:pt x="12312" y="5305"/>
                </a:lnTo>
                <a:lnTo>
                  <a:pt x="12337" y="5256"/>
                </a:lnTo>
                <a:lnTo>
                  <a:pt x="12361" y="5183"/>
                </a:lnTo>
                <a:lnTo>
                  <a:pt x="12410" y="5159"/>
                </a:lnTo>
                <a:close/>
                <a:moveTo>
                  <a:pt x="5499" y="6229"/>
                </a:moveTo>
                <a:lnTo>
                  <a:pt x="5597" y="6302"/>
                </a:lnTo>
                <a:lnTo>
                  <a:pt x="5694" y="6351"/>
                </a:lnTo>
                <a:lnTo>
                  <a:pt x="5743" y="6424"/>
                </a:lnTo>
                <a:lnTo>
                  <a:pt x="5767" y="6546"/>
                </a:lnTo>
                <a:lnTo>
                  <a:pt x="5743" y="6643"/>
                </a:lnTo>
                <a:lnTo>
                  <a:pt x="5670" y="6740"/>
                </a:lnTo>
                <a:lnTo>
                  <a:pt x="5621" y="6813"/>
                </a:lnTo>
                <a:lnTo>
                  <a:pt x="5524" y="6838"/>
                </a:lnTo>
                <a:lnTo>
                  <a:pt x="5475" y="6862"/>
                </a:lnTo>
                <a:lnTo>
                  <a:pt x="5426" y="6862"/>
                </a:lnTo>
                <a:lnTo>
                  <a:pt x="5329" y="6789"/>
                </a:lnTo>
                <a:lnTo>
                  <a:pt x="5280" y="6716"/>
                </a:lnTo>
                <a:lnTo>
                  <a:pt x="5280" y="6643"/>
                </a:lnTo>
                <a:lnTo>
                  <a:pt x="5280" y="6594"/>
                </a:lnTo>
                <a:lnTo>
                  <a:pt x="5305" y="6497"/>
                </a:lnTo>
                <a:lnTo>
                  <a:pt x="5353" y="6400"/>
                </a:lnTo>
                <a:lnTo>
                  <a:pt x="5475" y="6254"/>
                </a:lnTo>
                <a:lnTo>
                  <a:pt x="5499" y="6229"/>
                </a:lnTo>
                <a:close/>
                <a:moveTo>
                  <a:pt x="7568" y="7470"/>
                </a:moveTo>
                <a:lnTo>
                  <a:pt x="7616" y="7519"/>
                </a:lnTo>
                <a:lnTo>
                  <a:pt x="7689" y="7519"/>
                </a:lnTo>
                <a:lnTo>
                  <a:pt x="7835" y="7543"/>
                </a:lnTo>
                <a:lnTo>
                  <a:pt x="7908" y="7568"/>
                </a:lnTo>
                <a:lnTo>
                  <a:pt x="7957" y="7592"/>
                </a:lnTo>
                <a:lnTo>
                  <a:pt x="7957" y="7616"/>
                </a:lnTo>
                <a:lnTo>
                  <a:pt x="7957" y="7641"/>
                </a:lnTo>
                <a:lnTo>
                  <a:pt x="7957" y="7665"/>
                </a:lnTo>
                <a:lnTo>
                  <a:pt x="7908" y="7714"/>
                </a:lnTo>
                <a:lnTo>
                  <a:pt x="7908" y="7738"/>
                </a:lnTo>
                <a:lnTo>
                  <a:pt x="7811" y="7811"/>
                </a:lnTo>
                <a:lnTo>
                  <a:pt x="7787" y="7835"/>
                </a:lnTo>
                <a:lnTo>
                  <a:pt x="7714" y="7884"/>
                </a:lnTo>
                <a:lnTo>
                  <a:pt x="7641" y="7884"/>
                </a:lnTo>
                <a:lnTo>
                  <a:pt x="7641" y="7908"/>
                </a:lnTo>
                <a:lnTo>
                  <a:pt x="7592" y="7908"/>
                </a:lnTo>
                <a:lnTo>
                  <a:pt x="7543" y="7884"/>
                </a:lnTo>
                <a:lnTo>
                  <a:pt x="7519" y="7884"/>
                </a:lnTo>
                <a:lnTo>
                  <a:pt x="7495" y="7860"/>
                </a:lnTo>
                <a:lnTo>
                  <a:pt x="7495" y="7835"/>
                </a:lnTo>
                <a:lnTo>
                  <a:pt x="7470" y="7811"/>
                </a:lnTo>
                <a:lnTo>
                  <a:pt x="7422" y="7689"/>
                </a:lnTo>
                <a:lnTo>
                  <a:pt x="7397" y="7616"/>
                </a:lnTo>
                <a:lnTo>
                  <a:pt x="7422" y="7543"/>
                </a:lnTo>
                <a:lnTo>
                  <a:pt x="7495" y="7519"/>
                </a:lnTo>
                <a:lnTo>
                  <a:pt x="7568" y="7470"/>
                </a:lnTo>
                <a:close/>
                <a:moveTo>
                  <a:pt x="16011" y="1363"/>
                </a:moveTo>
                <a:lnTo>
                  <a:pt x="15889" y="1387"/>
                </a:lnTo>
                <a:lnTo>
                  <a:pt x="15768" y="1436"/>
                </a:lnTo>
                <a:lnTo>
                  <a:pt x="15646" y="1509"/>
                </a:lnTo>
                <a:lnTo>
                  <a:pt x="15573" y="1582"/>
                </a:lnTo>
                <a:lnTo>
                  <a:pt x="15500" y="1655"/>
                </a:lnTo>
                <a:lnTo>
                  <a:pt x="15476" y="1752"/>
                </a:lnTo>
                <a:lnTo>
                  <a:pt x="15427" y="1825"/>
                </a:lnTo>
                <a:lnTo>
                  <a:pt x="15403" y="2020"/>
                </a:lnTo>
                <a:lnTo>
                  <a:pt x="15451" y="2215"/>
                </a:lnTo>
                <a:lnTo>
                  <a:pt x="15500" y="2361"/>
                </a:lnTo>
                <a:lnTo>
                  <a:pt x="15330" y="2458"/>
                </a:lnTo>
                <a:lnTo>
                  <a:pt x="15159" y="2579"/>
                </a:lnTo>
                <a:lnTo>
                  <a:pt x="14989" y="2725"/>
                </a:lnTo>
                <a:lnTo>
                  <a:pt x="14843" y="2896"/>
                </a:lnTo>
                <a:lnTo>
                  <a:pt x="14283" y="3528"/>
                </a:lnTo>
                <a:lnTo>
                  <a:pt x="13918" y="3893"/>
                </a:lnTo>
                <a:lnTo>
                  <a:pt x="13529" y="4234"/>
                </a:lnTo>
                <a:lnTo>
                  <a:pt x="13140" y="4599"/>
                </a:lnTo>
                <a:lnTo>
                  <a:pt x="12775" y="4964"/>
                </a:lnTo>
                <a:lnTo>
                  <a:pt x="12677" y="4891"/>
                </a:lnTo>
                <a:lnTo>
                  <a:pt x="12556" y="4842"/>
                </a:lnTo>
                <a:lnTo>
                  <a:pt x="12507" y="4842"/>
                </a:lnTo>
                <a:lnTo>
                  <a:pt x="12434" y="4818"/>
                </a:lnTo>
                <a:lnTo>
                  <a:pt x="12264" y="4818"/>
                </a:lnTo>
                <a:lnTo>
                  <a:pt x="12191" y="4867"/>
                </a:lnTo>
                <a:lnTo>
                  <a:pt x="12020" y="4696"/>
                </a:lnTo>
                <a:lnTo>
                  <a:pt x="11826" y="4502"/>
                </a:lnTo>
                <a:lnTo>
                  <a:pt x="11655" y="4331"/>
                </a:lnTo>
                <a:lnTo>
                  <a:pt x="11582" y="4307"/>
                </a:lnTo>
                <a:lnTo>
                  <a:pt x="11582" y="4161"/>
                </a:lnTo>
                <a:lnTo>
                  <a:pt x="11582" y="4039"/>
                </a:lnTo>
                <a:lnTo>
                  <a:pt x="11534" y="3918"/>
                </a:lnTo>
                <a:lnTo>
                  <a:pt x="11485" y="3820"/>
                </a:lnTo>
                <a:lnTo>
                  <a:pt x="11388" y="3723"/>
                </a:lnTo>
                <a:lnTo>
                  <a:pt x="11242" y="3626"/>
                </a:lnTo>
                <a:lnTo>
                  <a:pt x="11169" y="3577"/>
                </a:lnTo>
                <a:lnTo>
                  <a:pt x="11120" y="3528"/>
                </a:lnTo>
                <a:lnTo>
                  <a:pt x="11047" y="3504"/>
                </a:lnTo>
                <a:lnTo>
                  <a:pt x="10974" y="3504"/>
                </a:lnTo>
                <a:lnTo>
                  <a:pt x="10828" y="3528"/>
                </a:lnTo>
                <a:lnTo>
                  <a:pt x="10682" y="3601"/>
                </a:lnTo>
                <a:lnTo>
                  <a:pt x="10536" y="3723"/>
                </a:lnTo>
                <a:lnTo>
                  <a:pt x="10439" y="3869"/>
                </a:lnTo>
                <a:lnTo>
                  <a:pt x="10341" y="4039"/>
                </a:lnTo>
                <a:lnTo>
                  <a:pt x="10317" y="4234"/>
                </a:lnTo>
                <a:lnTo>
                  <a:pt x="10317" y="4380"/>
                </a:lnTo>
                <a:lnTo>
                  <a:pt x="10171" y="4477"/>
                </a:lnTo>
                <a:lnTo>
                  <a:pt x="10025" y="4575"/>
                </a:lnTo>
                <a:lnTo>
                  <a:pt x="9879" y="4721"/>
                </a:lnTo>
                <a:lnTo>
                  <a:pt x="9733" y="4867"/>
                </a:lnTo>
                <a:lnTo>
                  <a:pt x="9490" y="5159"/>
                </a:lnTo>
                <a:lnTo>
                  <a:pt x="9319" y="5402"/>
                </a:lnTo>
                <a:lnTo>
                  <a:pt x="8954" y="5864"/>
                </a:lnTo>
                <a:lnTo>
                  <a:pt x="8614" y="6375"/>
                </a:lnTo>
                <a:lnTo>
                  <a:pt x="8298" y="6789"/>
                </a:lnTo>
                <a:lnTo>
                  <a:pt x="8152" y="7008"/>
                </a:lnTo>
                <a:lnTo>
                  <a:pt x="8030" y="7227"/>
                </a:lnTo>
                <a:lnTo>
                  <a:pt x="7908" y="7203"/>
                </a:lnTo>
                <a:lnTo>
                  <a:pt x="7787" y="7178"/>
                </a:lnTo>
                <a:lnTo>
                  <a:pt x="7738" y="7154"/>
                </a:lnTo>
                <a:lnTo>
                  <a:pt x="7616" y="7130"/>
                </a:lnTo>
                <a:lnTo>
                  <a:pt x="7470" y="7130"/>
                </a:lnTo>
                <a:lnTo>
                  <a:pt x="7349" y="7178"/>
                </a:lnTo>
                <a:lnTo>
                  <a:pt x="7227" y="7251"/>
                </a:lnTo>
                <a:lnTo>
                  <a:pt x="7178" y="7203"/>
                </a:lnTo>
                <a:lnTo>
                  <a:pt x="6935" y="7081"/>
                </a:lnTo>
                <a:lnTo>
                  <a:pt x="6692" y="6935"/>
                </a:lnTo>
                <a:lnTo>
                  <a:pt x="6448" y="6765"/>
                </a:lnTo>
                <a:lnTo>
                  <a:pt x="6327" y="6716"/>
                </a:lnTo>
                <a:lnTo>
                  <a:pt x="6205" y="6667"/>
                </a:lnTo>
                <a:lnTo>
                  <a:pt x="6229" y="6546"/>
                </a:lnTo>
                <a:lnTo>
                  <a:pt x="6205" y="6424"/>
                </a:lnTo>
                <a:lnTo>
                  <a:pt x="6181" y="6278"/>
                </a:lnTo>
                <a:lnTo>
                  <a:pt x="6132" y="6181"/>
                </a:lnTo>
                <a:lnTo>
                  <a:pt x="6059" y="6059"/>
                </a:lnTo>
                <a:lnTo>
                  <a:pt x="5986" y="5962"/>
                </a:lnTo>
                <a:lnTo>
                  <a:pt x="5889" y="5889"/>
                </a:lnTo>
                <a:lnTo>
                  <a:pt x="5767" y="5840"/>
                </a:lnTo>
                <a:lnTo>
                  <a:pt x="5694" y="5816"/>
                </a:lnTo>
                <a:lnTo>
                  <a:pt x="5621" y="5791"/>
                </a:lnTo>
                <a:lnTo>
                  <a:pt x="5475" y="5791"/>
                </a:lnTo>
                <a:lnTo>
                  <a:pt x="5329" y="5840"/>
                </a:lnTo>
                <a:lnTo>
                  <a:pt x="5207" y="5913"/>
                </a:lnTo>
                <a:lnTo>
                  <a:pt x="5086" y="6010"/>
                </a:lnTo>
                <a:lnTo>
                  <a:pt x="4964" y="6156"/>
                </a:lnTo>
                <a:lnTo>
                  <a:pt x="4891" y="6302"/>
                </a:lnTo>
                <a:lnTo>
                  <a:pt x="4818" y="6473"/>
                </a:lnTo>
                <a:lnTo>
                  <a:pt x="4818" y="6570"/>
                </a:lnTo>
                <a:lnTo>
                  <a:pt x="4818" y="6692"/>
                </a:lnTo>
                <a:lnTo>
                  <a:pt x="4769" y="6716"/>
                </a:lnTo>
                <a:lnTo>
                  <a:pt x="3918" y="7714"/>
                </a:lnTo>
                <a:lnTo>
                  <a:pt x="3504" y="8225"/>
                </a:lnTo>
                <a:lnTo>
                  <a:pt x="3090" y="8760"/>
                </a:lnTo>
                <a:lnTo>
                  <a:pt x="2677" y="9271"/>
                </a:lnTo>
                <a:lnTo>
                  <a:pt x="2214" y="9782"/>
                </a:lnTo>
                <a:lnTo>
                  <a:pt x="2044" y="9952"/>
                </a:lnTo>
                <a:lnTo>
                  <a:pt x="1874" y="10147"/>
                </a:lnTo>
                <a:lnTo>
                  <a:pt x="1801" y="10244"/>
                </a:lnTo>
                <a:lnTo>
                  <a:pt x="1752" y="10366"/>
                </a:lnTo>
                <a:lnTo>
                  <a:pt x="1703" y="10488"/>
                </a:lnTo>
                <a:lnTo>
                  <a:pt x="1703" y="10609"/>
                </a:lnTo>
                <a:lnTo>
                  <a:pt x="1728" y="10682"/>
                </a:lnTo>
                <a:lnTo>
                  <a:pt x="1776" y="10731"/>
                </a:lnTo>
                <a:lnTo>
                  <a:pt x="1849" y="10755"/>
                </a:lnTo>
                <a:lnTo>
                  <a:pt x="1922" y="10731"/>
                </a:lnTo>
                <a:lnTo>
                  <a:pt x="2020" y="10682"/>
                </a:lnTo>
                <a:lnTo>
                  <a:pt x="2117" y="10633"/>
                </a:lnTo>
                <a:lnTo>
                  <a:pt x="2263" y="10463"/>
                </a:lnTo>
                <a:lnTo>
                  <a:pt x="2579" y="10123"/>
                </a:lnTo>
                <a:lnTo>
                  <a:pt x="2969" y="9733"/>
                </a:lnTo>
                <a:lnTo>
                  <a:pt x="3163" y="9514"/>
                </a:lnTo>
                <a:lnTo>
                  <a:pt x="3334" y="9295"/>
                </a:lnTo>
                <a:lnTo>
                  <a:pt x="3747" y="8760"/>
                </a:lnTo>
                <a:lnTo>
                  <a:pt x="4185" y="8225"/>
                </a:lnTo>
                <a:lnTo>
                  <a:pt x="4648" y="7714"/>
                </a:lnTo>
                <a:lnTo>
                  <a:pt x="5086" y="7203"/>
                </a:lnTo>
                <a:lnTo>
                  <a:pt x="5159" y="7251"/>
                </a:lnTo>
                <a:lnTo>
                  <a:pt x="5280" y="7300"/>
                </a:lnTo>
                <a:lnTo>
                  <a:pt x="5378" y="7324"/>
                </a:lnTo>
                <a:lnTo>
                  <a:pt x="5499" y="7324"/>
                </a:lnTo>
                <a:lnTo>
                  <a:pt x="5645" y="7300"/>
                </a:lnTo>
                <a:lnTo>
                  <a:pt x="5791" y="7251"/>
                </a:lnTo>
                <a:lnTo>
                  <a:pt x="5913" y="7154"/>
                </a:lnTo>
                <a:lnTo>
                  <a:pt x="6010" y="7057"/>
                </a:lnTo>
                <a:lnTo>
                  <a:pt x="6205" y="7178"/>
                </a:lnTo>
                <a:lnTo>
                  <a:pt x="6400" y="7300"/>
                </a:lnTo>
                <a:lnTo>
                  <a:pt x="6716" y="7519"/>
                </a:lnTo>
                <a:lnTo>
                  <a:pt x="6862" y="7616"/>
                </a:lnTo>
                <a:lnTo>
                  <a:pt x="7032" y="7689"/>
                </a:lnTo>
                <a:lnTo>
                  <a:pt x="7057" y="7811"/>
                </a:lnTo>
                <a:lnTo>
                  <a:pt x="7105" y="7933"/>
                </a:lnTo>
                <a:lnTo>
                  <a:pt x="7154" y="8030"/>
                </a:lnTo>
                <a:lnTo>
                  <a:pt x="7227" y="8127"/>
                </a:lnTo>
                <a:lnTo>
                  <a:pt x="7324" y="8176"/>
                </a:lnTo>
                <a:lnTo>
                  <a:pt x="7397" y="8225"/>
                </a:lnTo>
                <a:lnTo>
                  <a:pt x="7495" y="8273"/>
                </a:lnTo>
                <a:lnTo>
                  <a:pt x="7714" y="8273"/>
                </a:lnTo>
                <a:lnTo>
                  <a:pt x="7835" y="8225"/>
                </a:lnTo>
                <a:lnTo>
                  <a:pt x="8006" y="8127"/>
                </a:lnTo>
                <a:lnTo>
                  <a:pt x="8152" y="8006"/>
                </a:lnTo>
                <a:lnTo>
                  <a:pt x="8225" y="7908"/>
                </a:lnTo>
                <a:lnTo>
                  <a:pt x="8273" y="7835"/>
                </a:lnTo>
                <a:lnTo>
                  <a:pt x="8298" y="7738"/>
                </a:lnTo>
                <a:lnTo>
                  <a:pt x="8322" y="7641"/>
                </a:lnTo>
                <a:lnTo>
                  <a:pt x="8322" y="7543"/>
                </a:lnTo>
                <a:lnTo>
                  <a:pt x="8298" y="7470"/>
                </a:lnTo>
                <a:lnTo>
                  <a:pt x="8468" y="7300"/>
                </a:lnTo>
                <a:lnTo>
                  <a:pt x="8614" y="7130"/>
                </a:lnTo>
                <a:lnTo>
                  <a:pt x="8906" y="6740"/>
                </a:lnTo>
                <a:lnTo>
                  <a:pt x="9173" y="6327"/>
                </a:lnTo>
                <a:lnTo>
                  <a:pt x="9417" y="5962"/>
                </a:lnTo>
                <a:lnTo>
                  <a:pt x="9782" y="5499"/>
                </a:lnTo>
                <a:lnTo>
                  <a:pt x="10195" y="5086"/>
                </a:lnTo>
                <a:lnTo>
                  <a:pt x="10268" y="5013"/>
                </a:lnTo>
                <a:lnTo>
                  <a:pt x="10366" y="4940"/>
                </a:lnTo>
                <a:lnTo>
                  <a:pt x="10585" y="4818"/>
                </a:lnTo>
                <a:lnTo>
                  <a:pt x="10706" y="4891"/>
                </a:lnTo>
                <a:lnTo>
                  <a:pt x="10828" y="4915"/>
                </a:lnTo>
                <a:lnTo>
                  <a:pt x="10950" y="4940"/>
                </a:lnTo>
                <a:lnTo>
                  <a:pt x="11096" y="4915"/>
                </a:lnTo>
                <a:lnTo>
                  <a:pt x="11193" y="4867"/>
                </a:lnTo>
                <a:lnTo>
                  <a:pt x="11266" y="4794"/>
                </a:lnTo>
                <a:lnTo>
                  <a:pt x="11363" y="4721"/>
                </a:lnTo>
                <a:lnTo>
                  <a:pt x="11436" y="4648"/>
                </a:lnTo>
                <a:lnTo>
                  <a:pt x="11704" y="4964"/>
                </a:lnTo>
                <a:lnTo>
                  <a:pt x="11874" y="5183"/>
                </a:lnTo>
                <a:lnTo>
                  <a:pt x="11801" y="5305"/>
                </a:lnTo>
                <a:lnTo>
                  <a:pt x="11777" y="5426"/>
                </a:lnTo>
                <a:lnTo>
                  <a:pt x="11753" y="5548"/>
                </a:lnTo>
                <a:lnTo>
                  <a:pt x="11777" y="5694"/>
                </a:lnTo>
                <a:lnTo>
                  <a:pt x="11826" y="5816"/>
                </a:lnTo>
                <a:lnTo>
                  <a:pt x="11899" y="5913"/>
                </a:lnTo>
                <a:lnTo>
                  <a:pt x="12020" y="6010"/>
                </a:lnTo>
                <a:lnTo>
                  <a:pt x="12142" y="6059"/>
                </a:lnTo>
                <a:lnTo>
                  <a:pt x="12264" y="6108"/>
                </a:lnTo>
                <a:lnTo>
                  <a:pt x="12410" y="6108"/>
                </a:lnTo>
                <a:lnTo>
                  <a:pt x="12531" y="6083"/>
                </a:lnTo>
                <a:lnTo>
                  <a:pt x="12653" y="6035"/>
                </a:lnTo>
                <a:lnTo>
                  <a:pt x="12726" y="5986"/>
                </a:lnTo>
                <a:lnTo>
                  <a:pt x="12799" y="5913"/>
                </a:lnTo>
                <a:lnTo>
                  <a:pt x="12872" y="5840"/>
                </a:lnTo>
                <a:lnTo>
                  <a:pt x="12921" y="5743"/>
                </a:lnTo>
                <a:lnTo>
                  <a:pt x="12969" y="5548"/>
                </a:lnTo>
                <a:lnTo>
                  <a:pt x="12969" y="5329"/>
                </a:lnTo>
                <a:lnTo>
                  <a:pt x="12969" y="5280"/>
                </a:lnTo>
                <a:lnTo>
                  <a:pt x="13042" y="5256"/>
                </a:lnTo>
                <a:lnTo>
                  <a:pt x="13383" y="4915"/>
                </a:lnTo>
                <a:lnTo>
                  <a:pt x="13748" y="4575"/>
                </a:lnTo>
                <a:lnTo>
                  <a:pt x="14454" y="3942"/>
                </a:lnTo>
                <a:lnTo>
                  <a:pt x="15111" y="3309"/>
                </a:lnTo>
                <a:lnTo>
                  <a:pt x="15768" y="2677"/>
                </a:lnTo>
                <a:lnTo>
                  <a:pt x="15792" y="2652"/>
                </a:lnTo>
                <a:lnTo>
                  <a:pt x="15914" y="2701"/>
                </a:lnTo>
                <a:lnTo>
                  <a:pt x="16157" y="2701"/>
                </a:lnTo>
                <a:lnTo>
                  <a:pt x="16279" y="2652"/>
                </a:lnTo>
                <a:lnTo>
                  <a:pt x="16376" y="2579"/>
                </a:lnTo>
                <a:lnTo>
                  <a:pt x="16449" y="2506"/>
                </a:lnTo>
                <a:lnTo>
                  <a:pt x="16522" y="2409"/>
                </a:lnTo>
                <a:lnTo>
                  <a:pt x="16595" y="2312"/>
                </a:lnTo>
                <a:lnTo>
                  <a:pt x="16643" y="2215"/>
                </a:lnTo>
                <a:lnTo>
                  <a:pt x="16668" y="2093"/>
                </a:lnTo>
                <a:lnTo>
                  <a:pt x="16692" y="1996"/>
                </a:lnTo>
                <a:lnTo>
                  <a:pt x="16692" y="1874"/>
                </a:lnTo>
                <a:lnTo>
                  <a:pt x="16668" y="1777"/>
                </a:lnTo>
                <a:lnTo>
                  <a:pt x="16643" y="1679"/>
                </a:lnTo>
                <a:lnTo>
                  <a:pt x="16570" y="1606"/>
                </a:lnTo>
                <a:lnTo>
                  <a:pt x="16522" y="1533"/>
                </a:lnTo>
                <a:lnTo>
                  <a:pt x="16424" y="1460"/>
                </a:lnTo>
                <a:lnTo>
                  <a:pt x="16352" y="1436"/>
                </a:lnTo>
                <a:lnTo>
                  <a:pt x="16254" y="1412"/>
                </a:lnTo>
                <a:lnTo>
                  <a:pt x="16157" y="1387"/>
                </a:lnTo>
                <a:lnTo>
                  <a:pt x="16011" y="1363"/>
                </a:lnTo>
                <a:close/>
                <a:moveTo>
                  <a:pt x="195" y="0"/>
                </a:moveTo>
                <a:lnTo>
                  <a:pt x="146" y="49"/>
                </a:lnTo>
                <a:lnTo>
                  <a:pt x="98" y="73"/>
                </a:lnTo>
                <a:lnTo>
                  <a:pt x="49" y="195"/>
                </a:lnTo>
                <a:lnTo>
                  <a:pt x="0" y="317"/>
                </a:lnTo>
                <a:lnTo>
                  <a:pt x="0" y="438"/>
                </a:lnTo>
                <a:lnTo>
                  <a:pt x="0" y="584"/>
                </a:lnTo>
                <a:lnTo>
                  <a:pt x="25" y="876"/>
                </a:lnTo>
                <a:lnTo>
                  <a:pt x="49" y="1120"/>
                </a:lnTo>
                <a:lnTo>
                  <a:pt x="49" y="1947"/>
                </a:lnTo>
                <a:lnTo>
                  <a:pt x="25" y="2774"/>
                </a:lnTo>
                <a:lnTo>
                  <a:pt x="49" y="3601"/>
                </a:lnTo>
                <a:lnTo>
                  <a:pt x="25" y="4429"/>
                </a:lnTo>
                <a:lnTo>
                  <a:pt x="0" y="6108"/>
                </a:lnTo>
                <a:lnTo>
                  <a:pt x="0" y="6984"/>
                </a:lnTo>
                <a:lnTo>
                  <a:pt x="0" y="7860"/>
                </a:lnTo>
                <a:lnTo>
                  <a:pt x="73" y="9587"/>
                </a:lnTo>
                <a:lnTo>
                  <a:pt x="146" y="11315"/>
                </a:lnTo>
                <a:lnTo>
                  <a:pt x="171" y="12191"/>
                </a:lnTo>
                <a:lnTo>
                  <a:pt x="171" y="13067"/>
                </a:lnTo>
                <a:lnTo>
                  <a:pt x="195" y="13188"/>
                </a:lnTo>
                <a:lnTo>
                  <a:pt x="268" y="13261"/>
                </a:lnTo>
                <a:lnTo>
                  <a:pt x="317" y="13310"/>
                </a:lnTo>
                <a:lnTo>
                  <a:pt x="390" y="13310"/>
                </a:lnTo>
                <a:lnTo>
                  <a:pt x="900" y="13383"/>
                </a:lnTo>
                <a:lnTo>
                  <a:pt x="1898" y="13383"/>
                </a:lnTo>
                <a:lnTo>
                  <a:pt x="2409" y="13334"/>
                </a:lnTo>
                <a:lnTo>
                  <a:pt x="3431" y="13261"/>
                </a:lnTo>
                <a:lnTo>
                  <a:pt x="3942" y="13213"/>
                </a:lnTo>
                <a:lnTo>
                  <a:pt x="4453" y="13188"/>
                </a:lnTo>
                <a:lnTo>
                  <a:pt x="10025" y="13188"/>
                </a:lnTo>
                <a:lnTo>
                  <a:pt x="11169" y="13164"/>
                </a:lnTo>
                <a:lnTo>
                  <a:pt x="13432" y="13091"/>
                </a:lnTo>
                <a:lnTo>
                  <a:pt x="14575" y="13067"/>
                </a:lnTo>
                <a:lnTo>
                  <a:pt x="16741" y="13067"/>
                </a:lnTo>
                <a:lnTo>
                  <a:pt x="17276" y="13091"/>
                </a:lnTo>
                <a:lnTo>
                  <a:pt x="17544" y="13140"/>
                </a:lnTo>
                <a:lnTo>
                  <a:pt x="17811" y="13164"/>
                </a:lnTo>
                <a:lnTo>
                  <a:pt x="17933" y="13164"/>
                </a:lnTo>
                <a:lnTo>
                  <a:pt x="18030" y="13115"/>
                </a:lnTo>
                <a:lnTo>
                  <a:pt x="18103" y="13042"/>
                </a:lnTo>
                <a:lnTo>
                  <a:pt x="18152" y="12945"/>
                </a:lnTo>
                <a:lnTo>
                  <a:pt x="18152" y="12848"/>
                </a:lnTo>
                <a:lnTo>
                  <a:pt x="18128" y="12750"/>
                </a:lnTo>
                <a:lnTo>
                  <a:pt x="18055" y="12677"/>
                </a:lnTo>
                <a:lnTo>
                  <a:pt x="17957" y="12629"/>
                </a:lnTo>
                <a:lnTo>
                  <a:pt x="17495" y="12556"/>
                </a:lnTo>
                <a:lnTo>
                  <a:pt x="17008" y="12531"/>
                </a:lnTo>
                <a:lnTo>
                  <a:pt x="16084" y="12507"/>
                </a:lnTo>
                <a:lnTo>
                  <a:pt x="14940" y="12483"/>
                </a:lnTo>
                <a:lnTo>
                  <a:pt x="13821" y="12507"/>
                </a:lnTo>
                <a:lnTo>
                  <a:pt x="11534" y="12580"/>
                </a:lnTo>
                <a:lnTo>
                  <a:pt x="10414" y="12604"/>
                </a:lnTo>
                <a:lnTo>
                  <a:pt x="9271" y="12629"/>
                </a:lnTo>
                <a:lnTo>
                  <a:pt x="7032" y="12604"/>
                </a:lnTo>
                <a:lnTo>
                  <a:pt x="5913" y="12604"/>
                </a:lnTo>
                <a:lnTo>
                  <a:pt x="4818" y="12629"/>
                </a:lnTo>
                <a:lnTo>
                  <a:pt x="3796" y="12677"/>
                </a:lnTo>
                <a:lnTo>
                  <a:pt x="2774" y="12726"/>
                </a:lnTo>
                <a:lnTo>
                  <a:pt x="1752" y="12799"/>
                </a:lnTo>
                <a:lnTo>
                  <a:pt x="730" y="12848"/>
                </a:lnTo>
                <a:lnTo>
                  <a:pt x="681" y="11169"/>
                </a:lnTo>
                <a:lnTo>
                  <a:pt x="608" y="9490"/>
                </a:lnTo>
                <a:lnTo>
                  <a:pt x="535" y="7787"/>
                </a:lnTo>
                <a:lnTo>
                  <a:pt x="535" y="6959"/>
                </a:lnTo>
                <a:lnTo>
                  <a:pt x="535" y="6108"/>
                </a:lnTo>
                <a:lnTo>
                  <a:pt x="560" y="4356"/>
                </a:lnTo>
                <a:lnTo>
                  <a:pt x="560" y="2579"/>
                </a:lnTo>
                <a:lnTo>
                  <a:pt x="560" y="1752"/>
                </a:lnTo>
                <a:lnTo>
                  <a:pt x="584" y="1363"/>
                </a:lnTo>
                <a:lnTo>
                  <a:pt x="584" y="949"/>
                </a:lnTo>
                <a:lnTo>
                  <a:pt x="560" y="706"/>
                </a:lnTo>
                <a:lnTo>
                  <a:pt x="535" y="438"/>
                </a:lnTo>
                <a:lnTo>
                  <a:pt x="511" y="317"/>
                </a:lnTo>
                <a:lnTo>
                  <a:pt x="463" y="219"/>
                </a:lnTo>
                <a:lnTo>
                  <a:pt x="390" y="98"/>
                </a:lnTo>
                <a:lnTo>
                  <a:pt x="317" y="25"/>
                </a:lnTo>
                <a:lnTo>
                  <a:pt x="24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5" name="Google Shape;925;p37"/>
          <p:cNvSpPr/>
          <p:nvPr/>
        </p:nvSpPr>
        <p:spPr>
          <a:xfrm>
            <a:off x="4383224" y="3275389"/>
            <a:ext cx="382353" cy="335037"/>
          </a:xfrm>
          <a:custGeom>
            <a:avLst/>
            <a:gdLst/>
            <a:ahLst/>
            <a:cxnLst/>
            <a:rect l="l" t="t" r="r" b="b"/>
            <a:pathLst>
              <a:path w="17495" h="15330" extrusionOk="0">
                <a:moveTo>
                  <a:pt x="4648" y="1412"/>
                </a:moveTo>
                <a:lnTo>
                  <a:pt x="4526" y="1485"/>
                </a:lnTo>
                <a:lnTo>
                  <a:pt x="4429" y="1558"/>
                </a:lnTo>
                <a:lnTo>
                  <a:pt x="4258" y="1728"/>
                </a:lnTo>
                <a:lnTo>
                  <a:pt x="4185" y="1825"/>
                </a:lnTo>
                <a:lnTo>
                  <a:pt x="4112" y="1947"/>
                </a:lnTo>
                <a:lnTo>
                  <a:pt x="3869" y="1947"/>
                </a:lnTo>
                <a:lnTo>
                  <a:pt x="3893" y="1898"/>
                </a:lnTo>
                <a:lnTo>
                  <a:pt x="4015" y="1679"/>
                </a:lnTo>
                <a:lnTo>
                  <a:pt x="4088" y="1436"/>
                </a:lnTo>
                <a:lnTo>
                  <a:pt x="4088" y="1412"/>
                </a:lnTo>
                <a:close/>
                <a:moveTo>
                  <a:pt x="4939" y="1412"/>
                </a:moveTo>
                <a:lnTo>
                  <a:pt x="4867" y="1509"/>
                </a:lnTo>
                <a:lnTo>
                  <a:pt x="4818" y="1631"/>
                </a:lnTo>
                <a:lnTo>
                  <a:pt x="4794" y="1752"/>
                </a:lnTo>
                <a:lnTo>
                  <a:pt x="4769" y="1898"/>
                </a:lnTo>
                <a:lnTo>
                  <a:pt x="4769" y="1947"/>
                </a:lnTo>
                <a:lnTo>
                  <a:pt x="4380" y="1947"/>
                </a:lnTo>
                <a:lnTo>
                  <a:pt x="4404" y="1898"/>
                </a:lnTo>
                <a:lnTo>
                  <a:pt x="4526" y="1679"/>
                </a:lnTo>
                <a:lnTo>
                  <a:pt x="4672" y="1436"/>
                </a:lnTo>
                <a:lnTo>
                  <a:pt x="4672" y="1412"/>
                </a:lnTo>
                <a:close/>
                <a:moveTo>
                  <a:pt x="5815" y="1387"/>
                </a:moveTo>
                <a:lnTo>
                  <a:pt x="5645" y="1558"/>
                </a:lnTo>
                <a:lnTo>
                  <a:pt x="5475" y="1704"/>
                </a:lnTo>
                <a:lnTo>
                  <a:pt x="5402" y="1825"/>
                </a:lnTo>
                <a:lnTo>
                  <a:pt x="5304" y="1947"/>
                </a:lnTo>
                <a:lnTo>
                  <a:pt x="5037" y="1947"/>
                </a:lnTo>
                <a:lnTo>
                  <a:pt x="5037" y="1898"/>
                </a:lnTo>
                <a:lnTo>
                  <a:pt x="5061" y="1777"/>
                </a:lnTo>
                <a:lnTo>
                  <a:pt x="5085" y="1631"/>
                </a:lnTo>
                <a:lnTo>
                  <a:pt x="5183" y="1387"/>
                </a:lnTo>
                <a:close/>
                <a:moveTo>
                  <a:pt x="3407" y="1412"/>
                </a:moveTo>
                <a:lnTo>
                  <a:pt x="3285" y="1533"/>
                </a:lnTo>
                <a:lnTo>
                  <a:pt x="3188" y="1679"/>
                </a:lnTo>
                <a:lnTo>
                  <a:pt x="3090" y="1825"/>
                </a:lnTo>
                <a:lnTo>
                  <a:pt x="3042" y="1971"/>
                </a:lnTo>
                <a:lnTo>
                  <a:pt x="2774" y="1971"/>
                </a:lnTo>
                <a:lnTo>
                  <a:pt x="2847" y="1801"/>
                </a:lnTo>
                <a:lnTo>
                  <a:pt x="3042" y="1412"/>
                </a:lnTo>
                <a:close/>
                <a:moveTo>
                  <a:pt x="4039" y="1412"/>
                </a:moveTo>
                <a:lnTo>
                  <a:pt x="3966" y="1509"/>
                </a:lnTo>
                <a:lnTo>
                  <a:pt x="3893" y="1606"/>
                </a:lnTo>
                <a:lnTo>
                  <a:pt x="3747" y="1801"/>
                </a:lnTo>
                <a:lnTo>
                  <a:pt x="3626" y="1947"/>
                </a:lnTo>
                <a:lnTo>
                  <a:pt x="3334" y="1971"/>
                </a:lnTo>
                <a:lnTo>
                  <a:pt x="3455" y="1679"/>
                </a:lnTo>
                <a:lnTo>
                  <a:pt x="3601" y="1412"/>
                </a:lnTo>
                <a:close/>
                <a:moveTo>
                  <a:pt x="2239" y="1412"/>
                </a:moveTo>
                <a:lnTo>
                  <a:pt x="2068" y="1533"/>
                </a:lnTo>
                <a:lnTo>
                  <a:pt x="1947" y="1679"/>
                </a:lnTo>
                <a:lnTo>
                  <a:pt x="1801" y="1825"/>
                </a:lnTo>
                <a:lnTo>
                  <a:pt x="1679" y="1971"/>
                </a:lnTo>
                <a:lnTo>
                  <a:pt x="1509" y="1996"/>
                </a:lnTo>
                <a:lnTo>
                  <a:pt x="1655" y="1704"/>
                </a:lnTo>
                <a:lnTo>
                  <a:pt x="1849" y="1436"/>
                </a:lnTo>
                <a:lnTo>
                  <a:pt x="2166" y="1412"/>
                </a:lnTo>
                <a:close/>
                <a:moveTo>
                  <a:pt x="2896" y="1412"/>
                </a:moveTo>
                <a:lnTo>
                  <a:pt x="2774" y="1558"/>
                </a:lnTo>
                <a:lnTo>
                  <a:pt x="2677" y="1704"/>
                </a:lnTo>
                <a:lnTo>
                  <a:pt x="2579" y="1850"/>
                </a:lnTo>
                <a:lnTo>
                  <a:pt x="2506" y="1996"/>
                </a:lnTo>
                <a:lnTo>
                  <a:pt x="2214" y="1971"/>
                </a:lnTo>
                <a:lnTo>
                  <a:pt x="1995" y="1971"/>
                </a:lnTo>
                <a:lnTo>
                  <a:pt x="2239" y="1679"/>
                </a:lnTo>
                <a:lnTo>
                  <a:pt x="2482" y="1412"/>
                </a:lnTo>
                <a:close/>
                <a:moveTo>
                  <a:pt x="7056" y="1387"/>
                </a:moveTo>
                <a:lnTo>
                  <a:pt x="6935" y="1558"/>
                </a:lnTo>
                <a:lnTo>
                  <a:pt x="6667" y="1898"/>
                </a:lnTo>
                <a:lnTo>
                  <a:pt x="6594" y="1996"/>
                </a:lnTo>
                <a:lnTo>
                  <a:pt x="6278" y="1971"/>
                </a:lnTo>
                <a:lnTo>
                  <a:pt x="6302" y="1898"/>
                </a:lnTo>
                <a:lnTo>
                  <a:pt x="6594" y="1436"/>
                </a:lnTo>
                <a:lnTo>
                  <a:pt x="6570" y="1412"/>
                </a:lnTo>
                <a:lnTo>
                  <a:pt x="6545" y="1412"/>
                </a:lnTo>
                <a:lnTo>
                  <a:pt x="6351" y="1582"/>
                </a:lnTo>
                <a:lnTo>
                  <a:pt x="6156" y="1777"/>
                </a:lnTo>
                <a:lnTo>
                  <a:pt x="6083" y="1874"/>
                </a:lnTo>
                <a:lnTo>
                  <a:pt x="6010" y="1971"/>
                </a:lnTo>
                <a:lnTo>
                  <a:pt x="5596" y="1971"/>
                </a:lnTo>
                <a:lnTo>
                  <a:pt x="5694" y="1801"/>
                </a:lnTo>
                <a:lnTo>
                  <a:pt x="5840" y="1606"/>
                </a:lnTo>
                <a:lnTo>
                  <a:pt x="5986" y="1387"/>
                </a:lnTo>
                <a:close/>
                <a:moveTo>
                  <a:pt x="7665" y="1387"/>
                </a:moveTo>
                <a:lnTo>
                  <a:pt x="7519" y="1509"/>
                </a:lnTo>
                <a:lnTo>
                  <a:pt x="7373" y="1655"/>
                </a:lnTo>
                <a:lnTo>
                  <a:pt x="7251" y="1825"/>
                </a:lnTo>
                <a:lnTo>
                  <a:pt x="7154" y="1996"/>
                </a:lnTo>
                <a:lnTo>
                  <a:pt x="6910" y="1996"/>
                </a:lnTo>
                <a:lnTo>
                  <a:pt x="7056" y="1777"/>
                </a:lnTo>
                <a:lnTo>
                  <a:pt x="7348" y="1387"/>
                </a:lnTo>
                <a:close/>
                <a:moveTo>
                  <a:pt x="15135" y="1412"/>
                </a:moveTo>
                <a:lnTo>
                  <a:pt x="15281" y="1436"/>
                </a:lnTo>
                <a:lnTo>
                  <a:pt x="15524" y="1436"/>
                </a:lnTo>
                <a:lnTo>
                  <a:pt x="15475" y="1509"/>
                </a:lnTo>
                <a:lnTo>
                  <a:pt x="15232" y="1728"/>
                </a:lnTo>
                <a:lnTo>
                  <a:pt x="15135" y="1874"/>
                </a:lnTo>
                <a:lnTo>
                  <a:pt x="15037" y="1996"/>
                </a:lnTo>
                <a:lnTo>
                  <a:pt x="14697" y="1996"/>
                </a:lnTo>
                <a:lnTo>
                  <a:pt x="14794" y="1898"/>
                </a:lnTo>
                <a:lnTo>
                  <a:pt x="14989" y="1655"/>
                </a:lnTo>
                <a:lnTo>
                  <a:pt x="15135" y="1412"/>
                </a:lnTo>
                <a:close/>
                <a:moveTo>
                  <a:pt x="15865" y="1436"/>
                </a:moveTo>
                <a:lnTo>
                  <a:pt x="16254" y="1460"/>
                </a:lnTo>
                <a:lnTo>
                  <a:pt x="16278" y="1460"/>
                </a:lnTo>
                <a:lnTo>
                  <a:pt x="16157" y="1606"/>
                </a:lnTo>
                <a:lnTo>
                  <a:pt x="16035" y="1801"/>
                </a:lnTo>
                <a:lnTo>
                  <a:pt x="15913" y="1996"/>
                </a:lnTo>
                <a:lnTo>
                  <a:pt x="15427" y="1996"/>
                </a:lnTo>
                <a:lnTo>
                  <a:pt x="15646" y="1728"/>
                </a:lnTo>
                <a:lnTo>
                  <a:pt x="15865" y="1436"/>
                </a:lnTo>
                <a:close/>
                <a:moveTo>
                  <a:pt x="8176" y="1387"/>
                </a:moveTo>
                <a:lnTo>
                  <a:pt x="8030" y="1533"/>
                </a:lnTo>
                <a:lnTo>
                  <a:pt x="7884" y="1679"/>
                </a:lnTo>
                <a:lnTo>
                  <a:pt x="7665" y="2020"/>
                </a:lnTo>
                <a:lnTo>
                  <a:pt x="7494" y="2020"/>
                </a:lnTo>
                <a:lnTo>
                  <a:pt x="7640" y="1704"/>
                </a:lnTo>
                <a:lnTo>
                  <a:pt x="7786" y="1387"/>
                </a:lnTo>
                <a:close/>
                <a:moveTo>
                  <a:pt x="8687" y="1387"/>
                </a:moveTo>
                <a:lnTo>
                  <a:pt x="8638" y="1436"/>
                </a:lnTo>
                <a:lnTo>
                  <a:pt x="8419" y="1679"/>
                </a:lnTo>
                <a:lnTo>
                  <a:pt x="8322" y="1825"/>
                </a:lnTo>
                <a:lnTo>
                  <a:pt x="8224" y="1971"/>
                </a:lnTo>
                <a:lnTo>
                  <a:pt x="8224" y="2020"/>
                </a:lnTo>
                <a:lnTo>
                  <a:pt x="8005" y="2020"/>
                </a:lnTo>
                <a:lnTo>
                  <a:pt x="8200" y="1704"/>
                </a:lnTo>
                <a:lnTo>
                  <a:pt x="8273" y="1558"/>
                </a:lnTo>
                <a:lnTo>
                  <a:pt x="8346" y="1387"/>
                </a:lnTo>
                <a:close/>
                <a:moveTo>
                  <a:pt x="9441" y="1387"/>
                </a:moveTo>
                <a:lnTo>
                  <a:pt x="9271" y="1558"/>
                </a:lnTo>
                <a:lnTo>
                  <a:pt x="9125" y="1752"/>
                </a:lnTo>
                <a:lnTo>
                  <a:pt x="9027" y="1874"/>
                </a:lnTo>
                <a:lnTo>
                  <a:pt x="8930" y="2020"/>
                </a:lnTo>
                <a:lnTo>
                  <a:pt x="8468" y="2020"/>
                </a:lnTo>
                <a:lnTo>
                  <a:pt x="8565" y="1923"/>
                </a:lnTo>
                <a:lnTo>
                  <a:pt x="8833" y="1631"/>
                </a:lnTo>
                <a:lnTo>
                  <a:pt x="8954" y="1509"/>
                </a:lnTo>
                <a:lnTo>
                  <a:pt x="9076" y="1387"/>
                </a:lnTo>
                <a:close/>
                <a:moveTo>
                  <a:pt x="10220" y="1363"/>
                </a:moveTo>
                <a:lnTo>
                  <a:pt x="10074" y="1436"/>
                </a:lnTo>
                <a:lnTo>
                  <a:pt x="9952" y="1558"/>
                </a:lnTo>
                <a:lnTo>
                  <a:pt x="9757" y="1801"/>
                </a:lnTo>
                <a:lnTo>
                  <a:pt x="9587" y="2020"/>
                </a:lnTo>
                <a:lnTo>
                  <a:pt x="9271" y="2020"/>
                </a:lnTo>
                <a:lnTo>
                  <a:pt x="9368" y="1874"/>
                </a:lnTo>
                <a:lnTo>
                  <a:pt x="9514" y="1631"/>
                </a:lnTo>
                <a:lnTo>
                  <a:pt x="9587" y="1509"/>
                </a:lnTo>
                <a:lnTo>
                  <a:pt x="9636" y="1387"/>
                </a:lnTo>
                <a:lnTo>
                  <a:pt x="10220" y="1363"/>
                </a:lnTo>
                <a:close/>
                <a:moveTo>
                  <a:pt x="11436" y="1339"/>
                </a:moveTo>
                <a:lnTo>
                  <a:pt x="11290" y="1558"/>
                </a:lnTo>
                <a:lnTo>
                  <a:pt x="11120" y="1777"/>
                </a:lnTo>
                <a:lnTo>
                  <a:pt x="11047" y="1898"/>
                </a:lnTo>
                <a:lnTo>
                  <a:pt x="10998" y="2020"/>
                </a:lnTo>
                <a:lnTo>
                  <a:pt x="10609" y="2020"/>
                </a:lnTo>
                <a:lnTo>
                  <a:pt x="10755" y="1874"/>
                </a:lnTo>
                <a:lnTo>
                  <a:pt x="10877" y="1728"/>
                </a:lnTo>
                <a:lnTo>
                  <a:pt x="10950" y="1582"/>
                </a:lnTo>
                <a:lnTo>
                  <a:pt x="11023" y="1412"/>
                </a:lnTo>
                <a:lnTo>
                  <a:pt x="10998" y="1363"/>
                </a:lnTo>
                <a:lnTo>
                  <a:pt x="10950" y="1363"/>
                </a:lnTo>
                <a:lnTo>
                  <a:pt x="10585" y="1679"/>
                </a:lnTo>
                <a:lnTo>
                  <a:pt x="10244" y="2020"/>
                </a:lnTo>
                <a:lnTo>
                  <a:pt x="9830" y="2020"/>
                </a:lnTo>
                <a:lnTo>
                  <a:pt x="9952" y="1850"/>
                </a:lnTo>
                <a:lnTo>
                  <a:pt x="10074" y="1704"/>
                </a:lnTo>
                <a:lnTo>
                  <a:pt x="10195" y="1533"/>
                </a:lnTo>
                <a:lnTo>
                  <a:pt x="10317" y="1363"/>
                </a:lnTo>
                <a:lnTo>
                  <a:pt x="11436" y="1339"/>
                </a:lnTo>
                <a:close/>
                <a:moveTo>
                  <a:pt x="11996" y="1339"/>
                </a:moveTo>
                <a:lnTo>
                  <a:pt x="11874" y="1485"/>
                </a:lnTo>
                <a:lnTo>
                  <a:pt x="11777" y="1655"/>
                </a:lnTo>
                <a:lnTo>
                  <a:pt x="11704" y="1850"/>
                </a:lnTo>
                <a:lnTo>
                  <a:pt x="11680" y="2020"/>
                </a:lnTo>
                <a:lnTo>
                  <a:pt x="11290" y="2020"/>
                </a:lnTo>
                <a:lnTo>
                  <a:pt x="11388" y="1850"/>
                </a:lnTo>
                <a:lnTo>
                  <a:pt x="11485" y="1679"/>
                </a:lnTo>
                <a:lnTo>
                  <a:pt x="11558" y="1509"/>
                </a:lnTo>
                <a:lnTo>
                  <a:pt x="11631" y="1339"/>
                </a:lnTo>
                <a:close/>
                <a:moveTo>
                  <a:pt x="12993" y="1314"/>
                </a:moveTo>
                <a:lnTo>
                  <a:pt x="12823" y="1485"/>
                </a:lnTo>
                <a:lnTo>
                  <a:pt x="12653" y="1655"/>
                </a:lnTo>
                <a:lnTo>
                  <a:pt x="12507" y="1801"/>
                </a:lnTo>
                <a:lnTo>
                  <a:pt x="12434" y="1898"/>
                </a:lnTo>
                <a:lnTo>
                  <a:pt x="12385" y="2020"/>
                </a:lnTo>
                <a:lnTo>
                  <a:pt x="11972" y="2020"/>
                </a:lnTo>
                <a:lnTo>
                  <a:pt x="12045" y="1801"/>
                </a:lnTo>
                <a:lnTo>
                  <a:pt x="12166" y="1582"/>
                </a:lnTo>
                <a:lnTo>
                  <a:pt x="12312" y="1314"/>
                </a:lnTo>
                <a:close/>
                <a:moveTo>
                  <a:pt x="13115" y="1314"/>
                </a:moveTo>
                <a:lnTo>
                  <a:pt x="13602" y="1339"/>
                </a:lnTo>
                <a:lnTo>
                  <a:pt x="13407" y="1582"/>
                </a:lnTo>
                <a:lnTo>
                  <a:pt x="13261" y="1777"/>
                </a:lnTo>
                <a:lnTo>
                  <a:pt x="13188" y="1898"/>
                </a:lnTo>
                <a:lnTo>
                  <a:pt x="13139" y="2020"/>
                </a:lnTo>
                <a:lnTo>
                  <a:pt x="12677" y="2020"/>
                </a:lnTo>
                <a:lnTo>
                  <a:pt x="12775" y="1825"/>
                </a:lnTo>
                <a:lnTo>
                  <a:pt x="13115" y="1314"/>
                </a:lnTo>
                <a:close/>
                <a:moveTo>
                  <a:pt x="13796" y="1339"/>
                </a:moveTo>
                <a:lnTo>
                  <a:pt x="14137" y="1363"/>
                </a:lnTo>
                <a:lnTo>
                  <a:pt x="13894" y="1631"/>
                </a:lnTo>
                <a:lnTo>
                  <a:pt x="13748" y="1801"/>
                </a:lnTo>
                <a:lnTo>
                  <a:pt x="13699" y="1898"/>
                </a:lnTo>
                <a:lnTo>
                  <a:pt x="13675" y="2020"/>
                </a:lnTo>
                <a:lnTo>
                  <a:pt x="13431" y="2020"/>
                </a:lnTo>
                <a:lnTo>
                  <a:pt x="13553" y="1752"/>
                </a:lnTo>
                <a:lnTo>
                  <a:pt x="13796" y="1339"/>
                </a:lnTo>
                <a:close/>
                <a:moveTo>
                  <a:pt x="14259" y="1387"/>
                </a:moveTo>
                <a:lnTo>
                  <a:pt x="15013" y="1412"/>
                </a:lnTo>
                <a:lnTo>
                  <a:pt x="14794" y="1606"/>
                </a:lnTo>
                <a:lnTo>
                  <a:pt x="14599" y="1801"/>
                </a:lnTo>
                <a:lnTo>
                  <a:pt x="14502" y="1898"/>
                </a:lnTo>
                <a:lnTo>
                  <a:pt x="14405" y="2020"/>
                </a:lnTo>
                <a:lnTo>
                  <a:pt x="13918" y="2020"/>
                </a:lnTo>
                <a:lnTo>
                  <a:pt x="14015" y="1850"/>
                </a:lnTo>
                <a:lnTo>
                  <a:pt x="14088" y="1704"/>
                </a:lnTo>
                <a:lnTo>
                  <a:pt x="14259" y="1387"/>
                </a:lnTo>
                <a:close/>
                <a:moveTo>
                  <a:pt x="16643" y="1412"/>
                </a:moveTo>
                <a:lnTo>
                  <a:pt x="16789" y="1436"/>
                </a:lnTo>
                <a:lnTo>
                  <a:pt x="16838" y="1460"/>
                </a:lnTo>
                <a:lnTo>
                  <a:pt x="16911" y="1485"/>
                </a:lnTo>
                <a:lnTo>
                  <a:pt x="16643" y="1679"/>
                </a:lnTo>
                <a:lnTo>
                  <a:pt x="16424" y="1898"/>
                </a:lnTo>
                <a:lnTo>
                  <a:pt x="16278" y="2044"/>
                </a:lnTo>
                <a:lnTo>
                  <a:pt x="16230" y="2020"/>
                </a:lnTo>
                <a:lnTo>
                  <a:pt x="16157" y="1996"/>
                </a:lnTo>
                <a:lnTo>
                  <a:pt x="16303" y="1728"/>
                </a:lnTo>
                <a:lnTo>
                  <a:pt x="16497" y="1436"/>
                </a:lnTo>
                <a:lnTo>
                  <a:pt x="16643" y="1412"/>
                </a:lnTo>
                <a:close/>
                <a:moveTo>
                  <a:pt x="389" y="1387"/>
                </a:moveTo>
                <a:lnTo>
                  <a:pt x="657" y="1436"/>
                </a:lnTo>
                <a:lnTo>
                  <a:pt x="973" y="1460"/>
                </a:lnTo>
                <a:lnTo>
                  <a:pt x="803" y="1606"/>
                </a:lnTo>
                <a:lnTo>
                  <a:pt x="657" y="1752"/>
                </a:lnTo>
                <a:lnTo>
                  <a:pt x="535" y="1923"/>
                </a:lnTo>
                <a:lnTo>
                  <a:pt x="487" y="1996"/>
                </a:lnTo>
                <a:lnTo>
                  <a:pt x="438" y="2069"/>
                </a:lnTo>
                <a:lnTo>
                  <a:pt x="438" y="1679"/>
                </a:lnTo>
                <a:lnTo>
                  <a:pt x="389" y="1387"/>
                </a:lnTo>
                <a:close/>
                <a:moveTo>
                  <a:pt x="1655" y="1436"/>
                </a:moveTo>
                <a:lnTo>
                  <a:pt x="1509" y="1558"/>
                </a:lnTo>
                <a:lnTo>
                  <a:pt x="1363" y="1728"/>
                </a:lnTo>
                <a:lnTo>
                  <a:pt x="1241" y="1898"/>
                </a:lnTo>
                <a:lnTo>
                  <a:pt x="1168" y="2093"/>
                </a:lnTo>
                <a:lnTo>
                  <a:pt x="1144" y="2093"/>
                </a:lnTo>
                <a:lnTo>
                  <a:pt x="1095" y="2142"/>
                </a:lnTo>
                <a:lnTo>
                  <a:pt x="1071" y="2190"/>
                </a:lnTo>
                <a:lnTo>
                  <a:pt x="1071" y="2239"/>
                </a:lnTo>
                <a:lnTo>
                  <a:pt x="1071" y="2288"/>
                </a:lnTo>
                <a:lnTo>
                  <a:pt x="1071" y="2409"/>
                </a:lnTo>
                <a:lnTo>
                  <a:pt x="1046" y="2409"/>
                </a:lnTo>
                <a:lnTo>
                  <a:pt x="925" y="2458"/>
                </a:lnTo>
                <a:lnTo>
                  <a:pt x="827" y="2531"/>
                </a:lnTo>
                <a:lnTo>
                  <a:pt x="633" y="2726"/>
                </a:lnTo>
                <a:lnTo>
                  <a:pt x="462" y="2872"/>
                </a:lnTo>
                <a:lnTo>
                  <a:pt x="462" y="2677"/>
                </a:lnTo>
                <a:lnTo>
                  <a:pt x="438" y="2263"/>
                </a:lnTo>
                <a:lnTo>
                  <a:pt x="462" y="2263"/>
                </a:lnTo>
                <a:lnTo>
                  <a:pt x="608" y="2215"/>
                </a:lnTo>
                <a:lnTo>
                  <a:pt x="657" y="2166"/>
                </a:lnTo>
                <a:lnTo>
                  <a:pt x="730" y="2117"/>
                </a:lnTo>
                <a:lnTo>
                  <a:pt x="973" y="1850"/>
                </a:lnTo>
                <a:lnTo>
                  <a:pt x="1168" y="1655"/>
                </a:lnTo>
                <a:lnTo>
                  <a:pt x="1387" y="1460"/>
                </a:lnTo>
                <a:lnTo>
                  <a:pt x="1655" y="1436"/>
                </a:lnTo>
                <a:close/>
                <a:moveTo>
                  <a:pt x="16935" y="1631"/>
                </a:moveTo>
                <a:lnTo>
                  <a:pt x="16960" y="1947"/>
                </a:lnTo>
                <a:lnTo>
                  <a:pt x="16960" y="2239"/>
                </a:lnTo>
                <a:lnTo>
                  <a:pt x="16935" y="2847"/>
                </a:lnTo>
                <a:lnTo>
                  <a:pt x="16814" y="2920"/>
                </a:lnTo>
                <a:lnTo>
                  <a:pt x="16692" y="2993"/>
                </a:lnTo>
                <a:lnTo>
                  <a:pt x="16473" y="3188"/>
                </a:lnTo>
                <a:lnTo>
                  <a:pt x="16376" y="3310"/>
                </a:lnTo>
                <a:lnTo>
                  <a:pt x="16424" y="2872"/>
                </a:lnTo>
                <a:lnTo>
                  <a:pt x="16619" y="2726"/>
                </a:lnTo>
                <a:lnTo>
                  <a:pt x="16765" y="2628"/>
                </a:lnTo>
                <a:lnTo>
                  <a:pt x="16838" y="2580"/>
                </a:lnTo>
                <a:lnTo>
                  <a:pt x="16911" y="2507"/>
                </a:lnTo>
                <a:lnTo>
                  <a:pt x="16911" y="2482"/>
                </a:lnTo>
                <a:lnTo>
                  <a:pt x="16911" y="2434"/>
                </a:lnTo>
                <a:lnTo>
                  <a:pt x="16887" y="2409"/>
                </a:lnTo>
                <a:lnTo>
                  <a:pt x="16838" y="2385"/>
                </a:lnTo>
                <a:lnTo>
                  <a:pt x="16765" y="2409"/>
                </a:lnTo>
                <a:lnTo>
                  <a:pt x="16692" y="2458"/>
                </a:lnTo>
                <a:lnTo>
                  <a:pt x="16570" y="2580"/>
                </a:lnTo>
                <a:lnTo>
                  <a:pt x="16400" y="2701"/>
                </a:lnTo>
                <a:lnTo>
                  <a:pt x="16376" y="2555"/>
                </a:lnTo>
                <a:lnTo>
                  <a:pt x="16327" y="2434"/>
                </a:lnTo>
                <a:lnTo>
                  <a:pt x="16424" y="2361"/>
                </a:lnTo>
                <a:lnTo>
                  <a:pt x="16497" y="2239"/>
                </a:lnTo>
                <a:lnTo>
                  <a:pt x="16643" y="2020"/>
                </a:lnTo>
                <a:lnTo>
                  <a:pt x="16935" y="1631"/>
                </a:lnTo>
                <a:close/>
                <a:moveTo>
                  <a:pt x="1022" y="2896"/>
                </a:moveTo>
                <a:lnTo>
                  <a:pt x="998" y="3237"/>
                </a:lnTo>
                <a:lnTo>
                  <a:pt x="900" y="3310"/>
                </a:lnTo>
                <a:lnTo>
                  <a:pt x="803" y="3407"/>
                </a:lnTo>
                <a:lnTo>
                  <a:pt x="657" y="3675"/>
                </a:lnTo>
                <a:lnTo>
                  <a:pt x="511" y="3966"/>
                </a:lnTo>
                <a:lnTo>
                  <a:pt x="487" y="3310"/>
                </a:lnTo>
                <a:lnTo>
                  <a:pt x="608" y="3261"/>
                </a:lnTo>
                <a:lnTo>
                  <a:pt x="706" y="3188"/>
                </a:lnTo>
                <a:lnTo>
                  <a:pt x="900" y="3018"/>
                </a:lnTo>
                <a:lnTo>
                  <a:pt x="1022" y="2896"/>
                </a:lnTo>
                <a:close/>
                <a:moveTo>
                  <a:pt x="16935" y="3139"/>
                </a:moveTo>
                <a:lnTo>
                  <a:pt x="16935" y="3504"/>
                </a:lnTo>
                <a:lnTo>
                  <a:pt x="16789" y="3577"/>
                </a:lnTo>
                <a:lnTo>
                  <a:pt x="16668" y="3675"/>
                </a:lnTo>
                <a:lnTo>
                  <a:pt x="16449" y="3893"/>
                </a:lnTo>
                <a:lnTo>
                  <a:pt x="16376" y="3991"/>
                </a:lnTo>
                <a:lnTo>
                  <a:pt x="16376" y="3723"/>
                </a:lnTo>
                <a:lnTo>
                  <a:pt x="16400" y="3675"/>
                </a:lnTo>
                <a:lnTo>
                  <a:pt x="16619" y="3407"/>
                </a:lnTo>
                <a:lnTo>
                  <a:pt x="16741" y="3310"/>
                </a:lnTo>
                <a:lnTo>
                  <a:pt x="16838" y="3212"/>
                </a:lnTo>
                <a:lnTo>
                  <a:pt x="16935" y="3139"/>
                </a:lnTo>
                <a:close/>
                <a:moveTo>
                  <a:pt x="16935" y="3723"/>
                </a:moveTo>
                <a:lnTo>
                  <a:pt x="16935" y="4258"/>
                </a:lnTo>
                <a:lnTo>
                  <a:pt x="16546" y="4599"/>
                </a:lnTo>
                <a:lnTo>
                  <a:pt x="16424" y="4721"/>
                </a:lnTo>
                <a:lnTo>
                  <a:pt x="16400" y="4429"/>
                </a:lnTo>
                <a:lnTo>
                  <a:pt x="16522" y="4210"/>
                </a:lnTo>
                <a:lnTo>
                  <a:pt x="16643" y="4015"/>
                </a:lnTo>
                <a:lnTo>
                  <a:pt x="16935" y="3723"/>
                </a:lnTo>
                <a:close/>
                <a:moveTo>
                  <a:pt x="998" y="3553"/>
                </a:moveTo>
                <a:lnTo>
                  <a:pt x="973" y="4210"/>
                </a:lnTo>
                <a:lnTo>
                  <a:pt x="949" y="4234"/>
                </a:lnTo>
                <a:lnTo>
                  <a:pt x="803" y="4429"/>
                </a:lnTo>
                <a:lnTo>
                  <a:pt x="657" y="4623"/>
                </a:lnTo>
                <a:lnTo>
                  <a:pt x="535" y="4769"/>
                </a:lnTo>
                <a:lnTo>
                  <a:pt x="535" y="4234"/>
                </a:lnTo>
                <a:lnTo>
                  <a:pt x="681" y="4039"/>
                </a:lnTo>
                <a:lnTo>
                  <a:pt x="803" y="3845"/>
                </a:lnTo>
                <a:lnTo>
                  <a:pt x="998" y="3553"/>
                </a:lnTo>
                <a:close/>
                <a:moveTo>
                  <a:pt x="16935" y="4599"/>
                </a:moveTo>
                <a:lnTo>
                  <a:pt x="16911" y="5256"/>
                </a:lnTo>
                <a:lnTo>
                  <a:pt x="16668" y="5426"/>
                </a:lnTo>
                <a:lnTo>
                  <a:pt x="16570" y="5524"/>
                </a:lnTo>
                <a:lnTo>
                  <a:pt x="16449" y="5621"/>
                </a:lnTo>
                <a:lnTo>
                  <a:pt x="16424" y="5670"/>
                </a:lnTo>
                <a:lnTo>
                  <a:pt x="16424" y="5207"/>
                </a:lnTo>
                <a:lnTo>
                  <a:pt x="16570" y="5037"/>
                </a:lnTo>
                <a:lnTo>
                  <a:pt x="16692" y="4891"/>
                </a:lnTo>
                <a:lnTo>
                  <a:pt x="16814" y="4745"/>
                </a:lnTo>
                <a:lnTo>
                  <a:pt x="16935" y="4599"/>
                </a:lnTo>
                <a:close/>
                <a:moveTo>
                  <a:pt x="973" y="4696"/>
                </a:moveTo>
                <a:lnTo>
                  <a:pt x="973" y="5280"/>
                </a:lnTo>
                <a:lnTo>
                  <a:pt x="730" y="5475"/>
                </a:lnTo>
                <a:lnTo>
                  <a:pt x="633" y="5597"/>
                </a:lnTo>
                <a:lnTo>
                  <a:pt x="535" y="5718"/>
                </a:lnTo>
                <a:lnTo>
                  <a:pt x="535" y="5159"/>
                </a:lnTo>
                <a:lnTo>
                  <a:pt x="584" y="5134"/>
                </a:lnTo>
                <a:lnTo>
                  <a:pt x="754" y="4964"/>
                </a:lnTo>
                <a:lnTo>
                  <a:pt x="900" y="4794"/>
                </a:lnTo>
                <a:lnTo>
                  <a:pt x="973" y="4696"/>
                </a:lnTo>
                <a:close/>
                <a:moveTo>
                  <a:pt x="16911" y="5378"/>
                </a:moveTo>
                <a:lnTo>
                  <a:pt x="16911" y="5962"/>
                </a:lnTo>
                <a:lnTo>
                  <a:pt x="16911" y="6132"/>
                </a:lnTo>
                <a:lnTo>
                  <a:pt x="16789" y="6181"/>
                </a:lnTo>
                <a:lnTo>
                  <a:pt x="16643" y="6278"/>
                </a:lnTo>
                <a:lnTo>
                  <a:pt x="16424" y="6473"/>
                </a:lnTo>
                <a:lnTo>
                  <a:pt x="16424" y="6108"/>
                </a:lnTo>
                <a:lnTo>
                  <a:pt x="16570" y="5937"/>
                </a:lnTo>
                <a:lnTo>
                  <a:pt x="16911" y="5378"/>
                </a:lnTo>
                <a:close/>
                <a:moveTo>
                  <a:pt x="973" y="5670"/>
                </a:moveTo>
                <a:lnTo>
                  <a:pt x="973" y="6156"/>
                </a:lnTo>
                <a:lnTo>
                  <a:pt x="876" y="6229"/>
                </a:lnTo>
                <a:lnTo>
                  <a:pt x="779" y="6278"/>
                </a:lnTo>
                <a:lnTo>
                  <a:pt x="633" y="6448"/>
                </a:lnTo>
                <a:lnTo>
                  <a:pt x="511" y="6619"/>
                </a:lnTo>
                <a:lnTo>
                  <a:pt x="511" y="6181"/>
                </a:lnTo>
                <a:lnTo>
                  <a:pt x="973" y="5670"/>
                </a:lnTo>
                <a:close/>
                <a:moveTo>
                  <a:pt x="16911" y="6351"/>
                </a:moveTo>
                <a:lnTo>
                  <a:pt x="16911" y="6765"/>
                </a:lnTo>
                <a:lnTo>
                  <a:pt x="16668" y="6935"/>
                </a:lnTo>
                <a:lnTo>
                  <a:pt x="16570" y="7032"/>
                </a:lnTo>
                <a:lnTo>
                  <a:pt x="16449" y="7130"/>
                </a:lnTo>
                <a:lnTo>
                  <a:pt x="16400" y="7203"/>
                </a:lnTo>
                <a:lnTo>
                  <a:pt x="16400" y="6838"/>
                </a:lnTo>
                <a:lnTo>
                  <a:pt x="16424" y="6813"/>
                </a:lnTo>
                <a:lnTo>
                  <a:pt x="16643" y="6594"/>
                </a:lnTo>
                <a:lnTo>
                  <a:pt x="16911" y="6351"/>
                </a:lnTo>
                <a:close/>
                <a:moveTo>
                  <a:pt x="949" y="6619"/>
                </a:moveTo>
                <a:lnTo>
                  <a:pt x="949" y="6789"/>
                </a:lnTo>
                <a:lnTo>
                  <a:pt x="949" y="7178"/>
                </a:lnTo>
                <a:lnTo>
                  <a:pt x="827" y="7227"/>
                </a:lnTo>
                <a:lnTo>
                  <a:pt x="706" y="7324"/>
                </a:lnTo>
                <a:lnTo>
                  <a:pt x="584" y="7446"/>
                </a:lnTo>
                <a:lnTo>
                  <a:pt x="487" y="7568"/>
                </a:lnTo>
                <a:lnTo>
                  <a:pt x="487" y="7130"/>
                </a:lnTo>
                <a:lnTo>
                  <a:pt x="584" y="7057"/>
                </a:lnTo>
                <a:lnTo>
                  <a:pt x="681" y="6959"/>
                </a:lnTo>
                <a:lnTo>
                  <a:pt x="852" y="6740"/>
                </a:lnTo>
                <a:lnTo>
                  <a:pt x="949" y="6619"/>
                </a:lnTo>
                <a:close/>
                <a:moveTo>
                  <a:pt x="16911" y="6886"/>
                </a:moveTo>
                <a:lnTo>
                  <a:pt x="16935" y="7519"/>
                </a:lnTo>
                <a:lnTo>
                  <a:pt x="16814" y="7616"/>
                </a:lnTo>
                <a:lnTo>
                  <a:pt x="16668" y="7714"/>
                </a:lnTo>
                <a:lnTo>
                  <a:pt x="16546" y="7835"/>
                </a:lnTo>
                <a:lnTo>
                  <a:pt x="16449" y="7957"/>
                </a:lnTo>
                <a:lnTo>
                  <a:pt x="16376" y="8030"/>
                </a:lnTo>
                <a:lnTo>
                  <a:pt x="16376" y="7665"/>
                </a:lnTo>
                <a:lnTo>
                  <a:pt x="16522" y="7495"/>
                </a:lnTo>
                <a:lnTo>
                  <a:pt x="16619" y="7324"/>
                </a:lnTo>
                <a:lnTo>
                  <a:pt x="16789" y="7105"/>
                </a:lnTo>
                <a:lnTo>
                  <a:pt x="16911" y="6886"/>
                </a:lnTo>
                <a:close/>
                <a:moveTo>
                  <a:pt x="949" y="7422"/>
                </a:moveTo>
                <a:lnTo>
                  <a:pt x="973" y="8006"/>
                </a:lnTo>
                <a:lnTo>
                  <a:pt x="852" y="8054"/>
                </a:lnTo>
                <a:lnTo>
                  <a:pt x="754" y="8103"/>
                </a:lnTo>
                <a:lnTo>
                  <a:pt x="560" y="8273"/>
                </a:lnTo>
                <a:lnTo>
                  <a:pt x="462" y="8371"/>
                </a:lnTo>
                <a:lnTo>
                  <a:pt x="462" y="7957"/>
                </a:lnTo>
                <a:lnTo>
                  <a:pt x="535" y="7957"/>
                </a:lnTo>
                <a:lnTo>
                  <a:pt x="584" y="7933"/>
                </a:lnTo>
                <a:lnTo>
                  <a:pt x="608" y="7884"/>
                </a:lnTo>
                <a:lnTo>
                  <a:pt x="730" y="7714"/>
                </a:lnTo>
                <a:lnTo>
                  <a:pt x="852" y="7543"/>
                </a:lnTo>
                <a:lnTo>
                  <a:pt x="949" y="7422"/>
                </a:lnTo>
                <a:close/>
                <a:moveTo>
                  <a:pt x="16935" y="7714"/>
                </a:moveTo>
                <a:lnTo>
                  <a:pt x="16935" y="8419"/>
                </a:lnTo>
                <a:lnTo>
                  <a:pt x="16716" y="8541"/>
                </a:lnTo>
                <a:lnTo>
                  <a:pt x="16497" y="8711"/>
                </a:lnTo>
                <a:lnTo>
                  <a:pt x="16351" y="8857"/>
                </a:lnTo>
                <a:lnTo>
                  <a:pt x="16376" y="8444"/>
                </a:lnTo>
                <a:lnTo>
                  <a:pt x="16449" y="8371"/>
                </a:lnTo>
                <a:lnTo>
                  <a:pt x="16522" y="8273"/>
                </a:lnTo>
                <a:lnTo>
                  <a:pt x="16668" y="8079"/>
                </a:lnTo>
                <a:lnTo>
                  <a:pt x="16862" y="7835"/>
                </a:lnTo>
                <a:lnTo>
                  <a:pt x="16935" y="7714"/>
                </a:lnTo>
                <a:close/>
                <a:moveTo>
                  <a:pt x="13042" y="3869"/>
                </a:moveTo>
                <a:lnTo>
                  <a:pt x="12872" y="3893"/>
                </a:lnTo>
                <a:lnTo>
                  <a:pt x="12702" y="3918"/>
                </a:lnTo>
                <a:lnTo>
                  <a:pt x="12239" y="3966"/>
                </a:lnTo>
                <a:lnTo>
                  <a:pt x="11777" y="3991"/>
                </a:lnTo>
                <a:lnTo>
                  <a:pt x="11388" y="3991"/>
                </a:lnTo>
                <a:lnTo>
                  <a:pt x="10974" y="3966"/>
                </a:lnTo>
                <a:lnTo>
                  <a:pt x="10755" y="3966"/>
                </a:lnTo>
                <a:lnTo>
                  <a:pt x="10560" y="4015"/>
                </a:lnTo>
                <a:lnTo>
                  <a:pt x="10366" y="4064"/>
                </a:lnTo>
                <a:lnTo>
                  <a:pt x="10220" y="4137"/>
                </a:lnTo>
                <a:lnTo>
                  <a:pt x="10171" y="4185"/>
                </a:lnTo>
                <a:lnTo>
                  <a:pt x="10122" y="4258"/>
                </a:lnTo>
                <a:lnTo>
                  <a:pt x="10147" y="4331"/>
                </a:lnTo>
                <a:lnTo>
                  <a:pt x="10171" y="4404"/>
                </a:lnTo>
                <a:lnTo>
                  <a:pt x="10341" y="4502"/>
                </a:lnTo>
                <a:lnTo>
                  <a:pt x="10536" y="4575"/>
                </a:lnTo>
                <a:lnTo>
                  <a:pt x="10731" y="4599"/>
                </a:lnTo>
                <a:lnTo>
                  <a:pt x="10950" y="4623"/>
                </a:lnTo>
                <a:lnTo>
                  <a:pt x="12142" y="4623"/>
                </a:lnTo>
                <a:lnTo>
                  <a:pt x="12580" y="4599"/>
                </a:lnTo>
                <a:lnTo>
                  <a:pt x="12458" y="4745"/>
                </a:lnTo>
                <a:lnTo>
                  <a:pt x="12312" y="4867"/>
                </a:lnTo>
                <a:lnTo>
                  <a:pt x="12020" y="5110"/>
                </a:lnTo>
                <a:lnTo>
                  <a:pt x="11461" y="5548"/>
                </a:lnTo>
                <a:lnTo>
                  <a:pt x="10901" y="5986"/>
                </a:lnTo>
                <a:lnTo>
                  <a:pt x="10633" y="6205"/>
                </a:lnTo>
                <a:lnTo>
                  <a:pt x="10366" y="6473"/>
                </a:lnTo>
                <a:lnTo>
                  <a:pt x="9879" y="7008"/>
                </a:lnTo>
                <a:lnTo>
                  <a:pt x="9392" y="7568"/>
                </a:lnTo>
                <a:lnTo>
                  <a:pt x="9149" y="7835"/>
                </a:lnTo>
                <a:lnTo>
                  <a:pt x="8881" y="8079"/>
                </a:lnTo>
                <a:lnTo>
                  <a:pt x="8760" y="7957"/>
                </a:lnTo>
                <a:lnTo>
                  <a:pt x="8614" y="7860"/>
                </a:lnTo>
                <a:lnTo>
                  <a:pt x="8346" y="7665"/>
                </a:lnTo>
                <a:lnTo>
                  <a:pt x="7957" y="7324"/>
                </a:lnTo>
                <a:lnTo>
                  <a:pt x="7567" y="6959"/>
                </a:lnTo>
                <a:lnTo>
                  <a:pt x="7300" y="6692"/>
                </a:lnTo>
                <a:lnTo>
                  <a:pt x="7008" y="6424"/>
                </a:lnTo>
                <a:lnTo>
                  <a:pt x="6837" y="6302"/>
                </a:lnTo>
                <a:lnTo>
                  <a:pt x="6667" y="6205"/>
                </a:lnTo>
                <a:lnTo>
                  <a:pt x="6497" y="6132"/>
                </a:lnTo>
                <a:lnTo>
                  <a:pt x="6302" y="6083"/>
                </a:lnTo>
                <a:lnTo>
                  <a:pt x="6253" y="6059"/>
                </a:lnTo>
                <a:lnTo>
                  <a:pt x="6107" y="6059"/>
                </a:lnTo>
                <a:lnTo>
                  <a:pt x="6034" y="6108"/>
                </a:lnTo>
                <a:lnTo>
                  <a:pt x="5864" y="6205"/>
                </a:lnTo>
                <a:lnTo>
                  <a:pt x="5718" y="6351"/>
                </a:lnTo>
                <a:lnTo>
                  <a:pt x="5450" y="6643"/>
                </a:lnTo>
                <a:lnTo>
                  <a:pt x="5207" y="6984"/>
                </a:lnTo>
                <a:lnTo>
                  <a:pt x="4964" y="7300"/>
                </a:lnTo>
                <a:lnTo>
                  <a:pt x="4818" y="7519"/>
                </a:lnTo>
                <a:lnTo>
                  <a:pt x="4623" y="7714"/>
                </a:lnTo>
                <a:lnTo>
                  <a:pt x="4258" y="8079"/>
                </a:lnTo>
                <a:lnTo>
                  <a:pt x="3918" y="8468"/>
                </a:lnTo>
                <a:lnTo>
                  <a:pt x="3747" y="8687"/>
                </a:lnTo>
                <a:lnTo>
                  <a:pt x="3626" y="8906"/>
                </a:lnTo>
                <a:lnTo>
                  <a:pt x="3601" y="8955"/>
                </a:lnTo>
                <a:lnTo>
                  <a:pt x="3601" y="9003"/>
                </a:lnTo>
                <a:lnTo>
                  <a:pt x="3626" y="9052"/>
                </a:lnTo>
                <a:lnTo>
                  <a:pt x="3650" y="9101"/>
                </a:lnTo>
                <a:lnTo>
                  <a:pt x="3699" y="9125"/>
                </a:lnTo>
                <a:lnTo>
                  <a:pt x="3747" y="9149"/>
                </a:lnTo>
                <a:lnTo>
                  <a:pt x="3796" y="9149"/>
                </a:lnTo>
                <a:lnTo>
                  <a:pt x="3869" y="9125"/>
                </a:lnTo>
                <a:lnTo>
                  <a:pt x="4064" y="9028"/>
                </a:lnTo>
                <a:lnTo>
                  <a:pt x="4283" y="8857"/>
                </a:lnTo>
                <a:lnTo>
                  <a:pt x="4477" y="8687"/>
                </a:lnTo>
                <a:lnTo>
                  <a:pt x="4672" y="8492"/>
                </a:lnTo>
                <a:lnTo>
                  <a:pt x="5037" y="8103"/>
                </a:lnTo>
                <a:lnTo>
                  <a:pt x="5353" y="7689"/>
                </a:lnTo>
                <a:lnTo>
                  <a:pt x="5669" y="7276"/>
                </a:lnTo>
                <a:lnTo>
                  <a:pt x="6010" y="6838"/>
                </a:lnTo>
                <a:lnTo>
                  <a:pt x="6156" y="6716"/>
                </a:lnTo>
                <a:lnTo>
                  <a:pt x="6302" y="6594"/>
                </a:lnTo>
                <a:lnTo>
                  <a:pt x="6594" y="6838"/>
                </a:lnTo>
                <a:lnTo>
                  <a:pt x="6910" y="7105"/>
                </a:lnTo>
                <a:lnTo>
                  <a:pt x="7470" y="7665"/>
                </a:lnTo>
                <a:lnTo>
                  <a:pt x="7762" y="7933"/>
                </a:lnTo>
                <a:lnTo>
                  <a:pt x="8078" y="8249"/>
                </a:lnTo>
                <a:lnTo>
                  <a:pt x="8249" y="8395"/>
                </a:lnTo>
                <a:lnTo>
                  <a:pt x="8443" y="8492"/>
                </a:lnTo>
                <a:lnTo>
                  <a:pt x="8614" y="8565"/>
                </a:lnTo>
                <a:lnTo>
                  <a:pt x="8808" y="8590"/>
                </a:lnTo>
                <a:lnTo>
                  <a:pt x="8906" y="8565"/>
                </a:lnTo>
                <a:lnTo>
                  <a:pt x="8979" y="8590"/>
                </a:lnTo>
                <a:lnTo>
                  <a:pt x="9076" y="8541"/>
                </a:lnTo>
                <a:lnTo>
                  <a:pt x="9392" y="8298"/>
                </a:lnTo>
                <a:lnTo>
                  <a:pt x="9684" y="8006"/>
                </a:lnTo>
                <a:lnTo>
                  <a:pt x="10244" y="7422"/>
                </a:lnTo>
                <a:lnTo>
                  <a:pt x="10779" y="6838"/>
                </a:lnTo>
                <a:lnTo>
                  <a:pt x="11071" y="6570"/>
                </a:lnTo>
                <a:lnTo>
                  <a:pt x="11388" y="6302"/>
                </a:lnTo>
                <a:lnTo>
                  <a:pt x="11996" y="5840"/>
                </a:lnTo>
                <a:lnTo>
                  <a:pt x="12604" y="5353"/>
                </a:lnTo>
                <a:lnTo>
                  <a:pt x="12847" y="5134"/>
                </a:lnTo>
                <a:lnTo>
                  <a:pt x="13066" y="4915"/>
                </a:lnTo>
                <a:lnTo>
                  <a:pt x="13139" y="5743"/>
                </a:lnTo>
                <a:lnTo>
                  <a:pt x="13115" y="6059"/>
                </a:lnTo>
                <a:lnTo>
                  <a:pt x="13091" y="6448"/>
                </a:lnTo>
                <a:lnTo>
                  <a:pt x="13091" y="6643"/>
                </a:lnTo>
                <a:lnTo>
                  <a:pt x="13115" y="6813"/>
                </a:lnTo>
                <a:lnTo>
                  <a:pt x="13164" y="6984"/>
                </a:lnTo>
                <a:lnTo>
                  <a:pt x="13261" y="7105"/>
                </a:lnTo>
                <a:lnTo>
                  <a:pt x="13310" y="7130"/>
                </a:lnTo>
                <a:lnTo>
                  <a:pt x="13383" y="7154"/>
                </a:lnTo>
                <a:lnTo>
                  <a:pt x="13456" y="7154"/>
                </a:lnTo>
                <a:lnTo>
                  <a:pt x="13504" y="7130"/>
                </a:lnTo>
                <a:lnTo>
                  <a:pt x="13626" y="7032"/>
                </a:lnTo>
                <a:lnTo>
                  <a:pt x="13699" y="6886"/>
                </a:lnTo>
                <a:lnTo>
                  <a:pt x="13723" y="6716"/>
                </a:lnTo>
                <a:lnTo>
                  <a:pt x="13748" y="6546"/>
                </a:lnTo>
                <a:lnTo>
                  <a:pt x="13723" y="6181"/>
                </a:lnTo>
                <a:lnTo>
                  <a:pt x="13699" y="5889"/>
                </a:lnTo>
                <a:lnTo>
                  <a:pt x="13675" y="5086"/>
                </a:lnTo>
                <a:lnTo>
                  <a:pt x="13650" y="4672"/>
                </a:lnTo>
                <a:lnTo>
                  <a:pt x="13602" y="4477"/>
                </a:lnTo>
                <a:lnTo>
                  <a:pt x="13529" y="4307"/>
                </a:lnTo>
                <a:lnTo>
                  <a:pt x="13504" y="4258"/>
                </a:lnTo>
                <a:lnTo>
                  <a:pt x="13456" y="4210"/>
                </a:lnTo>
                <a:lnTo>
                  <a:pt x="13456" y="4137"/>
                </a:lnTo>
                <a:lnTo>
                  <a:pt x="13456" y="4064"/>
                </a:lnTo>
                <a:lnTo>
                  <a:pt x="13407" y="4015"/>
                </a:lnTo>
                <a:lnTo>
                  <a:pt x="13358" y="3966"/>
                </a:lnTo>
                <a:lnTo>
                  <a:pt x="13285" y="3918"/>
                </a:lnTo>
                <a:lnTo>
                  <a:pt x="13188" y="3893"/>
                </a:lnTo>
                <a:lnTo>
                  <a:pt x="13042" y="3869"/>
                </a:lnTo>
                <a:close/>
                <a:moveTo>
                  <a:pt x="973" y="8298"/>
                </a:moveTo>
                <a:lnTo>
                  <a:pt x="998" y="8882"/>
                </a:lnTo>
                <a:lnTo>
                  <a:pt x="925" y="8906"/>
                </a:lnTo>
                <a:lnTo>
                  <a:pt x="827" y="8979"/>
                </a:lnTo>
                <a:lnTo>
                  <a:pt x="730" y="9052"/>
                </a:lnTo>
                <a:lnTo>
                  <a:pt x="487" y="9320"/>
                </a:lnTo>
                <a:lnTo>
                  <a:pt x="487" y="8955"/>
                </a:lnTo>
                <a:lnTo>
                  <a:pt x="560" y="8906"/>
                </a:lnTo>
                <a:lnTo>
                  <a:pt x="608" y="8809"/>
                </a:lnTo>
                <a:lnTo>
                  <a:pt x="803" y="8541"/>
                </a:lnTo>
                <a:lnTo>
                  <a:pt x="973" y="8298"/>
                </a:lnTo>
                <a:close/>
                <a:moveTo>
                  <a:pt x="16935" y="8541"/>
                </a:moveTo>
                <a:lnTo>
                  <a:pt x="16935" y="8979"/>
                </a:lnTo>
                <a:lnTo>
                  <a:pt x="16960" y="9247"/>
                </a:lnTo>
                <a:lnTo>
                  <a:pt x="16716" y="9393"/>
                </a:lnTo>
                <a:lnTo>
                  <a:pt x="16497" y="9539"/>
                </a:lnTo>
                <a:lnTo>
                  <a:pt x="16376" y="9660"/>
                </a:lnTo>
                <a:lnTo>
                  <a:pt x="16376" y="9198"/>
                </a:lnTo>
                <a:lnTo>
                  <a:pt x="16424" y="9149"/>
                </a:lnTo>
                <a:lnTo>
                  <a:pt x="16497" y="9076"/>
                </a:lnTo>
                <a:lnTo>
                  <a:pt x="16595" y="8930"/>
                </a:lnTo>
                <a:lnTo>
                  <a:pt x="16935" y="8541"/>
                </a:lnTo>
                <a:close/>
                <a:moveTo>
                  <a:pt x="998" y="9076"/>
                </a:moveTo>
                <a:lnTo>
                  <a:pt x="1022" y="9685"/>
                </a:lnTo>
                <a:lnTo>
                  <a:pt x="925" y="9709"/>
                </a:lnTo>
                <a:lnTo>
                  <a:pt x="827" y="9782"/>
                </a:lnTo>
                <a:lnTo>
                  <a:pt x="657" y="9904"/>
                </a:lnTo>
                <a:lnTo>
                  <a:pt x="535" y="10025"/>
                </a:lnTo>
                <a:lnTo>
                  <a:pt x="511" y="9636"/>
                </a:lnTo>
                <a:lnTo>
                  <a:pt x="584" y="9587"/>
                </a:lnTo>
                <a:lnTo>
                  <a:pt x="852" y="9247"/>
                </a:lnTo>
                <a:lnTo>
                  <a:pt x="998" y="9076"/>
                </a:lnTo>
                <a:close/>
                <a:moveTo>
                  <a:pt x="16960" y="9368"/>
                </a:moveTo>
                <a:lnTo>
                  <a:pt x="16935" y="9806"/>
                </a:lnTo>
                <a:lnTo>
                  <a:pt x="16741" y="9928"/>
                </a:lnTo>
                <a:lnTo>
                  <a:pt x="16546" y="10074"/>
                </a:lnTo>
                <a:lnTo>
                  <a:pt x="16400" y="10196"/>
                </a:lnTo>
                <a:lnTo>
                  <a:pt x="16376" y="9952"/>
                </a:lnTo>
                <a:lnTo>
                  <a:pt x="16449" y="9855"/>
                </a:lnTo>
                <a:lnTo>
                  <a:pt x="16668" y="9636"/>
                </a:lnTo>
                <a:lnTo>
                  <a:pt x="16960" y="9368"/>
                </a:lnTo>
                <a:close/>
                <a:moveTo>
                  <a:pt x="16935" y="10001"/>
                </a:moveTo>
                <a:lnTo>
                  <a:pt x="16935" y="10342"/>
                </a:lnTo>
                <a:lnTo>
                  <a:pt x="16814" y="10415"/>
                </a:lnTo>
                <a:lnTo>
                  <a:pt x="16668" y="10488"/>
                </a:lnTo>
                <a:lnTo>
                  <a:pt x="16424" y="10682"/>
                </a:lnTo>
                <a:lnTo>
                  <a:pt x="16400" y="10488"/>
                </a:lnTo>
                <a:lnTo>
                  <a:pt x="16546" y="10342"/>
                </a:lnTo>
                <a:lnTo>
                  <a:pt x="16692" y="10220"/>
                </a:lnTo>
                <a:lnTo>
                  <a:pt x="16935" y="10001"/>
                </a:lnTo>
                <a:close/>
                <a:moveTo>
                  <a:pt x="1046" y="10050"/>
                </a:moveTo>
                <a:lnTo>
                  <a:pt x="1046" y="10415"/>
                </a:lnTo>
                <a:lnTo>
                  <a:pt x="949" y="10463"/>
                </a:lnTo>
                <a:lnTo>
                  <a:pt x="852" y="10512"/>
                </a:lnTo>
                <a:lnTo>
                  <a:pt x="681" y="10682"/>
                </a:lnTo>
                <a:lnTo>
                  <a:pt x="584" y="10755"/>
                </a:lnTo>
                <a:lnTo>
                  <a:pt x="560" y="10536"/>
                </a:lnTo>
                <a:lnTo>
                  <a:pt x="657" y="10463"/>
                </a:lnTo>
                <a:lnTo>
                  <a:pt x="730" y="10390"/>
                </a:lnTo>
                <a:lnTo>
                  <a:pt x="876" y="10220"/>
                </a:lnTo>
                <a:lnTo>
                  <a:pt x="1046" y="10050"/>
                </a:lnTo>
                <a:close/>
                <a:moveTo>
                  <a:pt x="4185" y="2385"/>
                </a:moveTo>
                <a:lnTo>
                  <a:pt x="5158" y="2409"/>
                </a:lnTo>
                <a:lnTo>
                  <a:pt x="6132" y="2434"/>
                </a:lnTo>
                <a:lnTo>
                  <a:pt x="7129" y="2458"/>
                </a:lnTo>
                <a:lnTo>
                  <a:pt x="8103" y="2482"/>
                </a:lnTo>
                <a:lnTo>
                  <a:pt x="15938" y="2482"/>
                </a:lnTo>
                <a:lnTo>
                  <a:pt x="15938" y="2823"/>
                </a:lnTo>
                <a:lnTo>
                  <a:pt x="15913" y="3164"/>
                </a:lnTo>
                <a:lnTo>
                  <a:pt x="15889" y="3529"/>
                </a:lnTo>
                <a:lnTo>
                  <a:pt x="15913" y="3869"/>
                </a:lnTo>
                <a:lnTo>
                  <a:pt x="15938" y="5013"/>
                </a:lnTo>
                <a:lnTo>
                  <a:pt x="15938" y="5597"/>
                </a:lnTo>
                <a:lnTo>
                  <a:pt x="15938" y="6181"/>
                </a:lnTo>
                <a:lnTo>
                  <a:pt x="15913" y="7300"/>
                </a:lnTo>
                <a:lnTo>
                  <a:pt x="15889" y="8419"/>
                </a:lnTo>
                <a:lnTo>
                  <a:pt x="15889" y="9539"/>
                </a:lnTo>
                <a:lnTo>
                  <a:pt x="15913" y="10123"/>
                </a:lnTo>
                <a:lnTo>
                  <a:pt x="15938" y="10682"/>
                </a:lnTo>
                <a:lnTo>
                  <a:pt x="14161" y="10634"/>
                </a:lnTo>
                <a:lnTo>
                  <a:pt x="13285" y="10609"/>
                </a:lnTo>
                <a:lnTo>
                  <a:pt x="12385" y="10609"/>
                </a:lnTo>
                <a:lnTo>
                  <a:pt x="11315" y="10585"/>
                </a:lnTo>
                <a:lnTo>
                  <a:pt x="10220" y="10561"/>
                </a:lnTo>
                <a:lnTo>
                  <a:pt x="9149" y="10536"/>
                </a:lnTo>
                <a:lnTo>
                  <a:pt x="8614" y="10536"/>
                </a:lnTo>
                <a:lnTo>
                  <a:pt x="8054" y="10561"/>
                </a:lnTo>
                <a:lnTo>
                  <a:pt x="7056" y="10609"/>
                </a:lnTo>
                <a:lnTo>
                  <a:pt x="6059" y="10609"/>
                </a:lnTo>
                <a:lnTo>
                  <a:pt x="5037" y="10634"/>
                </a:lnTo>
                <a:lnTo>
                  <a:pt x="4039" y="10658"/>
                </a:lnTo>
                <a:lnTo>
                  <a:pt x="3334" y="10707"/>
                </a:lnTo>
                <a:lnTo>
                  <a:pt x="2604" y="10755"/>
                </a:lnTo>
                <a:lnTo>
                  <a:pt x="2068" y="10731"/>
                </a:lnTo>
                <a:lnTo>
                  <a:pt x="1533" y="10707"/>
                </a:lnTo>
                <a:lnTo>
                  <a:pt x="1460" y="8833"/>
                </a:lnTo>
                <a:lnTo>
                  <a:pt x="1436" y="7908"/>
                </a:lnTo>
                <a:lnTo>
                  <a:pt x="1411" y="6959"/>
                </a:lnTo>
                <a:lnTo>
                  <a:pt x="1460" y="5840"/>
                </a:lnTo>
                <a:lnTo>
                  <a:pt x="1509" y="4672"/>
                </a:lnTo>
                <a:lnTo>
                  <a:pt x="1533" y="3529"/>
                </a:lnTo>
                <a:lnTo>
                  <a:pt x="1509" y="2945"/>
                </a:lnTo>
                <a:lnTo>
                  <a:pt x="1484" y="2385"/>
                </a:lnTo>
                <a:lnTo>
                  <a:pt x="1703" y="2385"/>
                </a:lnTo>
                <a:lnTo>
                  <a:pt x="1947" y="2409"/>
                </a:lnTo>
                <a:lnTo>
                  <a:pt x="2409" y="2434"/>
                </a:lnTo>
                <a:lnTo>
                  <a:pt x="3285" y="2409"/>
                </a:lnTo>
                <a:lnTo>
                  <a:pt x="4185" y="2385"/>
                </a:lnTo>
                <a:close/>
                <a:moveTo>
                  <a:pt x="12288" y="11096"/>
                </a:moveTo>
                <a:lnTo>
                  <a:pt x="12531" y="11120"/>
                </a:lnTo>
                <a:lnTo>
                  <a:pt x="12434" y="11193"/>
                </a:lnTo>
                <a:lnTo>
                  <a:pt x="12191" y="11364"/>
                </a:lnTo>
                <a:lnTo>
                  <a:pt x="12118" y="11437"/>
                </a:lnTo>
                <a:lnTo>
                  <a:pt x="11874" y="11437"/>
                </a:lnTo>
                <a:lnTo>
                  <a:pt x="11923" y="11388"/>
                </a:lnTo>
                <a:lnTo>
                  <a:pt x="12118" y="11242"/>
                </a:lnTo>
                <a:lnTo>
                  <a:pt x="12288" y="11096"/>
                </a:lnTo>
                <a:close/>
                <a:moveTo>
                  <a:pt x="11290" y="11072"/>
                </a:moveTo>
                <a:lnTo>
                  <a:pt x="11972" y="11096"/>
                </a:lnTo>
                <a:lnTo>
                  <a:pt x="11753" y="11193"/>
                </a:lnTo>
                <a:lnTo>
                  <a:pt x="11534" y="11339"/>
                </a:lnTo>
                <a:lnTo>
                  <a:pt x="11388" y="11437"/>
                </a:lnTo>
                <a:lnTo>
                  <a:pt x="10877" y="11461"/>
                </a:lnTo>
                <a:lnTo>
                  <a:pt x="10925" y="11412"/>
                </a:lnTo>
                <a:lnTo>
                  <a:pt x="11120" y="11242"/>
                </a:lnTo>
                <a:lnTo>
                  <a:pt x="11217" y="11169"/>
                </a:lnTo>
                <a:lnTo>
                  <a:pt x="11290" y="11072"/>
                </a:lnTo>
                <a:close/>
                <a:moveTo>
                  <a:pt x="13115" y="11120"/>
                </a:moveTo>
                <a:lnTo>
                  <a:pt x="12920" y="11291"/>
                </a:lnTo>
                <a:lnTo>
                  <a:pt x="12775" y="11461"/>
                </a:lnTo>
                <a:lnTo>
                  <a:pt x="12604" y="11461"/>
                </a:lnTo>
                <a:lnTo>
                  <a:pt x="12945" y="11120"/>
                </a:lnTo>
                <a:close/>
                <a:moveTo>
                  <a:pt x="1509" y="11145"/>
                </a:moveTo>
                <a:lnTo>
                  <a:pt x="1776" y="11218"/>
                </a:lnTo>
                <a:lnTo>
                  <a:pt x="2044" y="11266"/>
                </a:lnTo>
                <a:lnTo>
                  <a:pt x="1849" y="11388"/>
                </a:lnTo>
                <a:lnTo>
                  <a:pt x="1679" y="11510"/>
                </a:lnTo>
                <a:lnTo>
                  <a:pt x="1095" y="11510"/>
                </a:lnTo>
                <a:lnTo>
                  <a:pt x="1241" y="11364"/>
                </a:lnTo>
                <a:lnTo>
                  <a:pt x="1387" y="11266"/>
                </a:lnTo>
                <a:lnTo>
                  <a:pt x="1509" y="11145"/>
                </a:lnTo>
                <a:close/>
                <a:moveTo>
                  <a:pt x="13504" y="11145"/>
                </a:moveTo>
                <a:lnTo>
                  <a:pt x="14234" y="11169"/>
                </a:lnTo>
                <a:lnTo>
                  <a:pt x="14088" y="11242"/>
                </a:lnTo>
                <a:lnTo>
                  <a:pt x="13942" y="11315"/>
                </a:lnTo>
                <a:lnTo>
                  <a:pt x="13821" y="11412"/>
                </a:lnTo>
                <a:lnTo>
                  <a:pt x="13723" y="11510"/>
                </a:lnTo>
                <a:lnTo>
                  <a:pt x="13139" y="11485"/>
                </a:lnTo>
                <a:lnTo>
                  <a:pt x="13285" y="11339"/>
                </a:lnTo>
                <a:lnTo>
                  <a:pt x="13504" y="11145"/>
                </a:lnTo>
                <a:close/>
                <a:moveTo>
                  <a:pt x="16960" y="10999"/>
                </a:moveTo>
                <a:lnTo>
                  <a:pt x="17008" y="11485"/>
                </a:lnTo>
                <a:lnTo>
                  <a:pt x="16935" y="11461"/>
                </a:lnTo>
                <a:lnTo>
                  <a:pt x="16887" y="11461"/>
                </a:lnTo>
                <a:lnTo>
                  <a:pt x="16570" y="11510"/>
                </a:lnTo>
                <a:lnTo>
                  <a:pt x="16765" y="11242"/>
                </a:lnTo>
                <a:lnTo>
                  <a:pt x="16960" y="10999"/>
                </a:lnTo>
                <a:close/>
                <a:moveTo>
                  <a:pt x="15037" y="11169"/>
                </a:moveTo>
                <a:lnTo>
                  <a:pt x="14818" y="11339"/>
                </a:lnTo>
                <a:lnTo>
                  <a:pt x="14697" y="11461"/>
                </a:lnTo>
                <a:lnTo>
                  <a:pt x="14624" y="11558"/>
                </a:lnTo>
                <a:lnTo>
                  <a:pt x="14259" y="11558"/>
                </a:lnTo>
                <a:lnTo>
                  <a:pt x="14551" y="11364"/>
                </a:lnTo>
                <a:lnTo>
                  <a:pt x="14697" y="11266"/>
                </a:lnTo>
                <a:lnTo>
                  <a:pt x="14818" y="11169"/>
                </a:lnTo>
                <a:close/>
                <a:moveTo>
                  <a:pt x="15962" y="11193"/>
                </a:moveTo>
                <a:lnTo>
                  <a:pt x="15913" y="11242"/>
                </a:lnTo>
                <a:lnTo>
                  <a:pt x="15743" y="11388"/>
                </a:lnTo>
                <a:lnTo>
                  <a:pt x="15621" y="11558"/>
                </a:lnTo>
                <a:lnTo>
                  <a:pt x="15037" y="11558"/>
                </a:lnTo>
                <a:lnTo>
                  <a:pt x="15183" y="11412"/>
                </a:lnTo>
                <a:lnTo>
                  <a:pt x="15329" y="11291"/>
                </a:lnTo>
                <a:lnTo>
                  <a:pt x="15500" y="11193"/>
                </a:lnTo>
                <a:close/>
                <a:moveTo>
                  <a:pt x="16935" y="10366"/>
                </a:moveTo>
                <a:lnTo>
                  <a:pt x="16960" y="10853"/>
                </a:lnTo>
                <a:lnTo>
                  <a:pt x="16765" y="10974"/>
                </a:lnTo>
                <a:lnTo>
                  <a:pt x="16570" y="11120"/>
                </a:lnTo>
                <a:lnTo>
                  <a:pt x="16400" y="11315"/>
                </a:lnTo>
                <a:lnTo>
                  <a:pt x="16230" y="11534"/>
                </a:lnTo>
                <a:lnTo>
                  <a:pt x="15962" y="11558"/>
                </a:lnTo>
                <a:lnTo>
                  <a:pt x="16084" y="11412"/>
                </a:lnTo>
                <a:lnTo>
                  <a:pt x="16181" y="11315"/>
                </a:lnTo>
                <a:lnTo>
                  <a:pt x="16230" y="11266"/>
                </a:lnTo>
                <a:lnTo>
                  <a:pt x="16278" y="11193"/>
                </a:lnTo>
                <a:lnTo>
                  <a:pt x="16376" y="11169"/>
                </a:lnTo>
                <a:lnTo>
                  <a:pt x="16449" y="11096"/>
                </a:lnTo>
                <a:lnTo>
                  <a:pt x="16497" y="11023"/>
                </a:lnTo>
                <a:lnTo>
                  <a:pt x="16497" y="10926"/>
                </a:lnTo>
                <a:lnTo>
                  <a:pt x="16570" y="10877"/>
                </a:lnTo>
                <a:lnTo>
                  <a:pt x="16789" y="10634"/>
                </a:lnTo>
                <a:lnTo>
                  <a:pt x="16887" y="10512"/>
                </a:lnTo>
                <a:lnTo>
                  <a:pt x="16935" y="10366"/>
                </a:lnTo>
                <a:close/>
                <a:moveTo>
                  <a:pt x="1071" y="10780"/>
                </a:moveTo>
                <a:lnTo>
                  <a:pt x="1071" y="10828"/>
                </a:lnTo>
                <a:lnTo>
                  <a:pt x="1071" y="10901"/>
                </a:lnTo>
                <a:lnTo>
                  <a:pt x="1119" y="10974"/>
                </a:lnTo>
                <a:lnTo>
                  <a:pt x="1144" y="10999"/>
                </a:lnTo>
                <a:lnTo>
                  <a:pt x="1192" y="11047"/>
                </a:lnTo>
                <a:lnTo>
                  <a:pt x="1022" y="11169"/>
                </a:lnTo>
                <a:lnTo>
                  <a:pt x="827" y="11339"/>
                </a:lnTo>
                <a:lnTo>
                  <a:pt x="730" y="11461"/>
                </a:lnTo>
                <a:lnTo>
                  <a:pt x="657" y="11558"/>
                </a:lnTo>
                <a:lnTo>
                  <a:pt x="608" y="11583"/>
                </a:lnTo>
                <a:lnTo>
                  <a:pt x="608" y="11266"/>
                </a:lnTo>
                <a:lnTo>
                  <a:pt x="681" y="11193"/>
                </a:lnTo>
                <a:lnTo>
                  <a:pt x="754" y="11120"/>
                </a:lnTo>
                <a:lnTo>
                  <a:pt x="949" y="10901"/>
                </a:lnTo>
                <a:lnTo>
                  <a:pt x="1071" y="10780"/>
                </a:lnTo>
                <a:close/>
                <a:moveTo>
                  <a:pt x="2750" y="11266"/>
                </a:moveTo>
                <a:lnTo>
                  <a:pt x="2604" y="11412"/>
                </a:lnTo>
                <a:lnTo>
                  <a:pt x="2458" y="11583"/>
                </a:lnTo>
                <a:lnTo>
                  <a:pt x="2117" y="11534"/>
                </a:lnTo>
                <a:lnTo>
                  <a:pt x="2141" y="11510"/>
                </a:lnTo>
                <a:lnTo>
                  <a:pt x="2287" y="11388"/>
                </a:lnTo>
                <a:lnTo>
                  <a:pt x="2385" y="11266"/>
                </a:lnTo>
                <a:close/>
                <a:moveTo>
                  <a:pt x="8176" y="11072"/>
                </a:moveTo>
                <a:lnTo>
                  <a:pt x="8127" y="11120"/>
                </a:lnTo>
                <a:lnTo>
                  <a:pt x="7884" y="11339"/>
                </a:lnTo>
                <a:lnTo>
                  <a:pt x="7665" y="11583"/>
                </a:lnTo>
                <a:lnTo>
                  <a:pt x="7251" y="11583"/>
                </a:lnTo>
                <a:lnTo>
                  <a:pt x="7373" y="11461"/>
                </a:lnTo>
                <a:lnTo>
                  <a:pt x="7738" y="11096"/>
                </a:lnTo>
                <a:lnTo>
                  <a:pt x="8176" y="11072"/>
                </a:lnTo>
                <a:close/>
                <a:moveTo>
                  <a:pt x="9125" y="11047"/>
                </a:moveTo>
                <a:lnTo>
                  <a:pt x="8979" y="11145"/>
                </a:lnTo>
                <a:lnTo>
                  <a:pt x="8735" y="11339"/>
                </a:lnTo>
                <a:lnTo>
                  <a:pt x="8614" y="11461"/>
                </a:lnTo>
                <a:lnTo>
                  <a:pt x="8541" y="11583"/>
                </a:lnTo>
                <a:lnTo>
                  <a:pt x="8030" y="11583"/>
                </a:lnTo>
                <a:lnTo>
                  <a:pt x="8224" y="11388"/>
                </a:lnTo>
                <a:lnTo>
                  <a:pt x="8468" y="11169"/>
                </a:lnTo>
                <a:lnTo>
                  <a:pt x="8614" y="11072"/>
                </a:lnTo>
                <a:lnTo>
                  <a:pt x="9125" y="11047"/>
                </a:lnTo>
                <a:close/>
                <a:moveTo>
                  <a:pt x="10317" y="11047"/>
                </a:moveTo>
                <a:lnTo>
                  <a:pt x="10828" y="11072"/>
                </a:lnTo>
                <a:lnTo>
                  <a:pt x="10731" y="11120"/>
                </a:lnTo>
                <a:lnTo>
                  <a:pt x="10512" y="11315"/>
                </a:lnTo>
                <a:lnTo>
                  <a:pt x="10414" y="11412"/>
                </a:lnTo>
                <a:lnTo>
                  <a:pt x="10341" y="11534"/>
                </a:lnTo>
                <a:lnTo>
                  <a:pt x="9733" y="11583"/>
                </a:lnTo>
                <a:lnTo>
                  <a:pt x="10001" y="11315"/>
                </a:lnTo>
                <a:lnTo>
                  <a:pt x="10317" y="11072"/>
                </a:lnTo>
                <a:lnTo>
                  <a:pt x="10317" y="11047"/>
                </a:lnTo>
                <a:close/>
                <a:moveTo>
                  <a:pt x="7446" y="11096"/>
                </a:moveTo>
                <a:lnTo>
                  <a:pt x="7227" y="11242"/>
                </a:lnTo>
                <a:lnTo>
                  <a:pt x="7032" y="11388"/>
                </a:lnTo>
                <a:lnTo>
                  <a:pt x="6935" y="11485"/>
                </a:lnTo>
                <a:lnTo>
                  <a:pt x="6862" y="11583"/>
                </a:lnTo>
                <a:lnTo>
                  <a:pt x="6618" y="11607"/>
                </a:lnTo>
                <a:lnTo>
                  <a:pt x="6156" y="11607"/>
                </a:lnTo>
                <a:lnTo>
                  <a:pt x="6424" y="11388"/>
                </a:lnTo>
                <a:lnTo>
                  <a:pt x="6594" y="11266"/>
                </a:lnTo>
                <a:lnTo>
                  <a:pt x="6667" y="11193"/>
                </a:lnTo>
                <a:lnTo>
                  <a:pt x="6740" y="11120"/>
                </a:lnTo>
                <a:lnTo>
                  <a:pt x="7446" y="11096"/>
                </a:lnTo>
                <a:close/>
                <a:moveTo>
                  <a:pt x="10122" y="11047"/>
                </a:moveTo>
                <a:lnTo>
                  <a:pt x="9928" y="11169"/>
                </a:lnTo>
                <a:lnTo>
                  <a:pt x="9733" y="11291"/>
                </a:lnTo>
                <a:lnTo>
                  <a:pt x="9563" y="11437"/>
                </a:lnTo>
                <a:lnTo>
                  <a:pt x="9392" y="11607"/>
                </a:lnTo>
                <a:lnTo>
                  <a:pt x="8906" y="11607"/>
                </a:lnTo>
                <a:lnTo>
                  <a:pt x="9149" y="11364"/>
                </a:lnTo>
                <a:lnTo>
                  <a:pt x="9490" y="11047"/>
                </a:lnTo>
                <a:close/>
                <a:moveTo>
                  <a:pt x="3650" y="11193"/>
                </a:moveTo>
                <a:lnTo>
                  <a:pt x="3382" y="11364"/>
                </a:lnTo>
                <a:lnTo>
                  <a:pt x="3261" y="11485"/>
                </a:lnTo>
                <a:lnTo>
                  <a:pt x="3139" y="11631"/>
                </a:lnTo>
                <a:lnTo>
                  <a:pt x="2798" y="11607"/>
                </a:lnTo>
                <a:lnTo>
                  <a:pt x="3066" y="11242"/>
                </a:lnTo>
                <a:lnTo>
                  <a:pt x="3650" y="11193"/>
                </a:lnTo>
                <a:close/>
                <a:moveTo>
                  <a:pt x="4331" y="11145"/>
                </a:moveTo>
                <a:lnTo>
                  <a:pt x="4112" y="11315"/>
                </a:lnTo>
                <a:lnTo>
                  <a:pt x="3966" y="11461"/>
                </a:lnTo>
                <a:lnTo>
                  <a:pt x="3869" y="11558"/>
                </a:lnTo>
                <a:lnTo>
                  <a:pt x="3772" y="11656"/>
                </a:lnTo>
                <a:lnTo>
                  <a:pt x="3407" y="11656"/>
                </a:lnTo>
                <a:lnTo>
                  <a:pt x="3577" y="11485"/>
                </a:lnTo>
                <a:lnTo>
                  <a:pt x="3699" y="11339"/>
                </a:lnTo>
                <a:lnTo>
                  <a:pt x="3820" y="11169"/>
                </a:lnTo>
                <a:lnTo>
                  <a:pt x="4331" y="11145"/>
                </a:lnTo>
                <a:close/>
                <a:moveTo>
                  <a:pt x="6375" y="11120"/>
                </a:moveTo>
                <a:lnTo>
                  <a:pt x="6205" y="11242"/>
                </a:lnTo>
                <a:lnTo>
                  <a:pt x="5986" y="11412"/>
                </a:lnTo>
                <a:lnTo>
                  <a:pt x="5888" y="11510"/>
                </a:lnTo>
                <a:lnTo>
                  <a:pt x="5815" y="11631"/>
                </a:lnTo>
                <a:lnTo>
                  <a:pt x="5037" y="11656"/>
                </a:lnTo>
                <a:lnTo>
                  <a:pt x="5353" y="11339"/>
                </a:lnTo>
                <a:lnTo>
                  <a:pt x="5572" y="11169"/>
                </a:lnTo>
                <a:lnTo>
                  <a:pt x="5596" y="11120"/>
                </a:lnTo>
                <a:close/>
                <a:moveTo>
                  <a:pt x="5134" y="11145"/>
                </a:moveTo>
                <a:lnTo>
                  <a:pt x="4964" y="11291"/>
                </a:lnTo>
                <a:lnTo>
                  <a:pt x="4794" y="11461"/>
                </a:lnTo>
                <a:lnTo>
                  <a:pt x="4769" y="11510"/>
                </a:lnTo>
                <a:lnTo>
                  <a:pt x="4769" y="11583"/>
                </a:lnTo>
                <a:lnTo>
                  <a:pt x="4769" y="11631"/>
                </a:lnTo>
                <a:lnTo>
                  <a:pt x="4794" y="11656"/>
                </a:lnTo>
                <a:lnTo>
                  <a:pt x="4137" y="11680"/>
                </a:lnTo>
                <a:lnTo>
                  <a:pt x="4137" y="11680"/>
                </a:lnTo>
                <a:lnTo>
                  <a:pt x="4258" y="11510"/>
                </a:lnTo>
                <a:lnTo>
                  <a:pt x="4404" y="11388"/>
                </a:lnTo>
                <a:lnTo>
                  <a:pt x="4575" y="11266"/>
                </a:lnTo>
                <a:lnTo>
                  <a:pt x="4672" y="11218"/>
                </a:lnTo>
                <a:lnTo>
                  <a:pt x="4721" y="11145"/>
                </a:lnTo>
                <a:close/>
                <a:moveTo>
                  <a:pt x="8541" y="0"/>
                </a:moveTo>
                <a:lnTo>
                  <a:pt x="8468" y="49"/>
                </a:lnTo>
                <a:lnTo>
                  <a:pt x="8395" y="146"/>
                </a:lnTo>
                <a:lnTo>
                  <a:pt x="8370" y="244"/>
                </a:lnTo>
                <a:lnTo>
                  <a:pt x="8346" y="463"/>
                </a:lnTo>
                <a:lnTo>
                  <a:pt x="8370" y="706"/>
                </a:lnTo>
                <a:lnTo>
                  <a:pt x="8419" y="949"/>
                </a:lnTo>
                <a:lnTo>
                  <a:pt x="4842" y="974"/>
                </a:lnTo>
                <a:lnTo>
                  <a:pt x="2555" y="998"/>
                </a:lnTo>
                <a:lnTo>
                  <a:pt x="1411" y="1022"/>
                </a:lnTo>
                <a:lnTo>
                  <a:pt x="827" y="1022"/>
                </a:lnTo>
                <a:lnTo>
                  <a:pt x="511" y="1047"/>
                </a:lnTo>
                <a:lnTo>
                  <a:pt x="243" y="1120"/>
                </a:lnTo>
                <a:lnTo>
                  <a:pt x="195" y="1144"/>
                </a:lnTo>
                <a:lnTo>
                  <a:pt x="170" y="1193"/>
                </a:lnTo>
                <a:lnTo>
                  <a:pt x="146" y="1241"/>
                </a:lnTo>
                <a:lnTo>
                  <a:pt x="170" y="1290"/>
                </a:lnTo>
                <a:lnTo>
                  <a:pt x="146" y="1314"/>
                </a:lnTo>
                <a:lnTo>
                  <a:pt x="73" y="1509"/>
                </a:lnTo>
                <a:lnTo>
                  <a:pt x="24" y="1704"/>
                </a:lnTo>
                <a:lnTo>
                  <a:pt x="0" y="1923"/>
                </a:lnTo>
                <a:lnTo>
                  <a:pt x="0" y="2142"/>
                </a:lnTo>
                <a:lnTo>
                  <a:pt x="24" y="2580"/>
                </a:lnTo>
                <a:lnTo>
                  <a:pt x="73" y="2993"/>
                </a:lnTo>
                <a:lnTo>
                  <a:pt x="97" y="3626"/>
                </a:lnTo>
                <a:lnTo>
                  <a:pt x="122" y="4234"/>
                </a:lnTo>
                <a:lnTo>
                  <a:pt x="122" y="5475"/>
                </a:lnTo>
                <a:lnTo>
                  <a:pt x="97" y="6302"/>
                </a:lnTo>
                <a:lnTo>
                  <a:pt x="73" y="7130"/>
                </a:lnTo>
                <a:lnTo>
                  <a:pt x="49" y="7957"/>
                </a:lnTo>
                <a:lnTo>
                  <a:pt x="49" y="8784"/>
                </a:lnTo>
                <a:lnTo>
                  <a:pt x="73" y="9563"/>
                </a:lnTo>
                <a:lnTo>
                  <a:pt x="97" y="10317"/>
                </a:lnTo>
                <a:lnTo>
                  <a:pt x="146" y="11072"/>
                </a:lnTo>
                <a:lnTo>
                  <a:pt x="170" y="11850"/>
                </a:lnTo>
                <a:lnTo>
                  <a:pt x="195" y="11923"/>
                </a:lnTo>
                <a:lnTo>
                  <a:pt x="219" y="11972"/>
                </a:lnTo>
                <a:lnTo>
                  <a:pt x="268" y="12020"/>
                </a:lnTo>
                <a:lnTo>
                  <a:pt x="316" y="12045"/>
                </a:lnTo>
                <a:lnTo>
                  <a:pt x="438" y="12045"/>
                </a:lnTo>
                <a:lnTo>
                  <a:pt x="511" y="12020"/>
                </a:lnTo>
                <a:lnTo>
                  <a:pt x="560" y="11996"/>
                </a:lnTo>
                <a:lnTo>
                  <a:pt x="560" y="11972"/>
                </a:lnTo>
                <a:lnTo>
                  <a:pt x="681" y="11923"/>
                </a:lnTo>
                <a:lnTo>
                  <a:pt x="803" y="11899"/>
                </a:lnTo>
                <a:lnTo>
                  <a:pt x="949" y="11874"/>
                </a:lnTo>
                <a:lnTo>
                  <a:pt x="1119" y="11874"/>
                </a:lnTo>
                <a:lnTo>
                  <a:pt x="1436" y="11899"/>
                </a:lnTo>
                <a:lnTo>
                  <a:pt x="1679" y="11923"/>
                </a:lnTo>
                <a:lnTo>
                  <a:pt x="2360" y="11972"/>
                </a:lnTo>
                <a:lnTo>
                  <a:pt x="3042" y="12045"/>
                </a:lnTo>
                <a:lnTo>
                  <a:pt x="3747" y="12093"/>
                </a:lnTo>
                <a:lnTo>
                  <a:pt x="4477" y="12118"/>
                </a:lnTo>
                <a:lnTo>
                  <a:pt x="4404" y="12215"/>
                </a:lnTo>
                <a:lnTo>
                  <a:pt x="4307" y="12337"/>
                </a:lnTo>
                <a:lnTo>
                  <a:pt x="4161" y="12580"/>
                </a:lnTo>
                <a:lnTo>
                  <a:pt x="3991" y="13018"/>
                </a:lnTo>
                <a:lnTo>
                  <a:pt x="3845" y="13334"/>
                </a:lnTo>
                <a:lnTo>
                  <a:pt x="3674" y="13651"/>
                </a:lnTo>
                <a:lnTo>
                  <a:pt x="3358" y="14283"/>
                </a:lnTo>
                <a:lnTo>
                  <a:pt x="3236" y="14502"/>
                </a:lnTo>
                <a:lnTo>
                  <a:pt x="3139" y="14746"/>
                </a:lnTo>
                <a:lnTo>
                  <a:pt x="3090" y="14843"/>
                </a:lnTo>
                <a:lnTo>
                  <a:pt x="3090" y="14965"/>
                </a:lnTo>
                <a:lnTo>
                  <a:pt x="3090" y="15086"/>
                </a:lnTo>
                <a:lnTo>
                  <a:pt x="3139" y="15232"/>
                </a:lnTo>
                <a:lnTo>
                  <a:pt x="3188" y="15281"/>
                </a:lnTo>
                <a:lnTo>
                  <a:pt x="3236" y="15305"/>
                </a:lnTo>
                <a:lnTo>
                  <a:pt x="3309" y="15330"/>
                </a:lnTo>
                <a:lnTo>
                  <a:pt x="3382" y="15305"/>
                </a:lnTo>
                <a:lnTo>
                  <a:pt x="3480" y="15281"/>
                </a:lnTo>
                <a:lnTo>
                  <a:pt x="3553" y="15208"/>
                </a:lnTo>
                <a:lnTo>
                  <a:pt x="3601" y="15159"/>
                </a:lnTo>
                <a:lnTo>
                  <a:pt x="3650" y="15086"/>
                </a:lnTo>
                <a:lnTo>
                  <a:pt x="3747" y="14916"/>
                </a:lnTo>
                <a:lnTo>
                  <a:pt x="3820" y="14721"/>
                </a:lnTo>
                <a:lnTo>
                  <a:pt x="4088" y="14210"/>
                </a:lnTo>
                <a:lnTo>
                  <a:pt x="4331" y="13699"/>
                </a:lnTo>
                <a:lnTo>
                  <a:pt x="4526" y="13237"/>
                </a:lnTo>
                <a:lnTo>
                  <a:pt x="4721" y="12750"/>
                </a:lnTo>
                <a:lnTo>
                  <a:pt x="4867" y="12434"/>
                </a:lnTo>
                <a:lnTo>
                  <a:pt x="4939" y="12264"/>
                </a:lnTo>
                <a:lnTo>
                  <a:pt x="4988" y="12118"/>
                </a:lnTo>
                <a:lnTo>
                  <a:pt x="6180" y="12045"/>
                </a:lnTo>
                <a:lnTo>
                  <a:pt x="7348" y="11996"/>
                </a:lnTo>
                <a:lnTo>
                  <a:pt x="7932" y="11996"/>
                </a:lnTo>
                <a:lnTo>
                  <a:pt x="8516" y="12020"/>
                </a:lnTo>
                <a:lnTo>
                  <a:pt x="9684" y="12020"/>
                </a:lnTo>
                <a:lnTo>
                  <a:pt x="10341" y="11996"/>
                </a:lnTo>
                <a:lnTo>
                  <a:pt x="10998" y="11947"/>
                </a:lnTo>
                <a:lnTo>
                  <a:pt x="11631" y="11874"/>
                </a:lnTo>
                <a:lnTo>
                  <a:pt x="12337" y="11874"/>
                </a:lnTo>
                <a:lnTo>
                  <a:pt x="12337" y="11996"/>
                </a:lnTo>
                <a:lnTo>
                  <a:pt x="12434" y="12410"/>
                </a:lnTo>
                <a:lnTo>
                  <a:pt x="12580" y="12799"/>
                </a:lnTo>
                <a:lnTo>
                  <a:pt x="12775" y="13188"/>
                </a:lnTo>
                <a:lnTo>
                  <a:pt x="12969" y="13578"/>
                </a:lnTo>
                <a:lnTo>
                  <a:pt x="13188" y="13943"/>
                </a:lnTo>
                <a:lnTo>
                  <a:pt x="13431" y="14308"/>
                </a:lnTo>
                <a:lnTo>
                  <a:pt x="13918" y="15013"/>
                </a:lnTo>
                <a:lnTo>
                  <a:pt x="14015" y="15111"/>
                </a:lnTo>
                <a:lnTo>
                  <a:pt x="14137" y="15159"/>
                </a:lnTo>
                <a:lnTo>
                  <a:pt x="14259" y="15135"/>
                </a:lnTo>
                <a:lnTo>
                  <a:pt x="14356" y="15111"/>
                </a:lnTo>
                <a:lnTo>
                  <a:pt x="14453" y="15038"/>
                </a:lnTo>
                <a:lnTo>
                  <a:pt x="14502" y="14940"/>
                </a:lnTo>
                <a:lnTo>
                  <a:pt x="14502" y="14819"/>
                </a:lnTo>
                <a:lnTo>
                  <a:pt x="14478" y="14770"/>
                </a:lnTo>
                <a:lnTo>
                  <a:pt x="14453" y="14697"/>
                </a:lnTo>
                <a:lnTo>
                  <a:pt x="13991" y="14040"/>
                </a:lnTo>
                <a:lnTo>
                  <a:pt x="13577" y="13359"/>
                </a:lnTo>
                <a:lnTo>
                  <a:pt x="13383" y="12994"/>
                </a:lnTo>
                <a:lnTo>
                  <a:pt x="13188" y="12653"/>
                </a:lnTo>
                <a:lnTo>
                  <a:pt x="13042" y="12288"/>
                </a:lnTo>
                <a:lnTo>
                  <a:pt x="12872" y="11899"/>
                </a:lnTo>
                <a:lnTo>
                  <a:pt x="13918" y="11947"/>
                </a:lnTo>
                <a:lnTo>
                  <a:pt x="14940" y="11996"/>
                </a:lnTo>
                <a:lnTo>
                  <a:pt x="15451" y="11996"/>
                </a:lnTo>
                <a:lnTo>
                  <a:pt x="15986" y="11972"/>
                </a:lnTo>
                <a:lnTo>
                  <a:pt x="16497" y="11947"/>
                </a:lnTo>
                <a:lnTo>
                  <a:pt x="17008" y="11899"/>
                </a:lnTo>
                <a:lnTo>
                  <a:pt x="17057" y="11874"/>
                </a:lnTo>
                <a:lnTo>
                  <a:pt x="17106" y="11947"/>
                </a:lnTo>
                <a:lnTo>
                  <a:pt x="17154" y="11996"/>
                </a:lnTo>
                <a:lnTo>
                  <a:pt x="17325" y="11996"/>
                </a:lnTo>
                <a:lnTo>
                  <a:pt x="17398" y="11947"/>
                </a:lnTo>
                <a:lnTo>
                  <a:pt x="17446" y="11899"/>
                </a:lnTo>
                <a:lnTo>
                  <a:pt x="17495" y="11802"/>
                </a:lnTo>
                <a:lnTo>
                  <a:pt x="17495" y="11704"/>
                </a:lnTo>
                <a:lnTo>
                  <a:pt x="17446" y="11339"/>
                </a:lnTo>
                <a:lnTo>
                  <a:pt x="17398" y="10950"/>
                </a:lnTo>
                <a:lnTo>
                  <a:pt x="17373" y="10171"/>
                </a:lnTo>
                <a:lnTo>
                  <a:pt x="17398" y="9393"/>
                </a:lnTo>
                <a:lnTo>
                  <a:pt x="17373" y="8614"/>
                </a:lnTo>
                <a:lnTo>
                  <a:pt x="17373" y="7008"/>
                </a:lnTo>
                <a:lnTo>
                  <a:pt x="17349" y="5402"/>
                </a:lnTo>
                <a:lnTo>
                  <a:pt x="17349" y="2507"/>
                </a:lnTo>
                <a:lnTo>
                  <a:pt x="17373" y="2239"/>
                </a:lnTo>
                <a:lnTo>
                  <a:pt x="17373" y="1898"/>
                </a:lnTo>
                <a:lnTo>
                  <a:pt x="17349" y="1728"/>
                </a:lnTo>
                <a:lnTo>
                  <a:pt x="17325" y="1558"/>
                </a:lnTo>
                <a:lnTo>
                  <a:pt x="17276" y="1436"/>
                </a:lnTo>
                <a:lnTo>
                  <a:pt x="17203" y="1314"/>
                </a:lnTo>
                <a:lnTo>
                  <a:pt x="17203" y="1241"/>
                </a:lnTo>
                <a:lnTo>
                  <a:pt x="17203" y="1193"/>
                </a:lnTo>
                <a:lnTo>
                  <a:pt x="17179" y="1144"/>
                </a:lnTo>
                <a:lnTo>
                  <a:pt x="17154" y="1095"/>
                </a:lnTo>
                <a:lnTo>
                  <a:pt x="17033" y="1047"/>
                </a:lnTo>
                <a:lnTo>
                  <a:pt x="16911" y="998"/>
                </a:lnTo>
                <a:lnTo>
                  <a:pt x="16789" y="974"/>
                </a:lnTo>
                <a:lnTo>
                  <a:pt x="16643" y="974"/>
                </a:lnTo>
                <a:lnTo>
                  <a:pt x="16351" y="998"/>
                </a:lnTo>
                <a:lnTo>
                  <a:pt x="16108" y="998"/>
                </a:lnTo>
                <a:lnTo>
                  <a:pt x="15062" y="974"/>
                </a:lnTo>
                <a:lnTo>
                  <a:pt x="14015" y="925"/>
                </a:lnTo>
                <a:lnTo>
                  <a:pt x="13456" y="901"/>
                </a:lnTo>
                <a:lnTo>
                  <a:pt x="12872" y="876"/>
                </a:lnTo>
                <a:lnTo>
                  <a:pt x="11704" y="901"/>
                </a:lnTo>
                <a:lnTo>
                  <a:pt x="9392" y="949"/>
                </a:lnTo>
                <a:lnTo>
                  <a:pt x="8930" y="949"/>
                </a:lnTo>
                <a:lnTo>
                  <a:pt x="8954" y="852"/>
                </a:lnTo>
                <a:lnTo>
                  <a:pt x="8954" y="779"/>
                </a:lnTo>
                <a:lnTo>
                  <a:pt x="8954" y="706"/>
                </a:lnTo>
                <a:lnTo>
                  <a:pt x="8906" y="609"/>
                </a:lnTo>
                <a:lnTo>
                  <a:pt x="8881" y="584"/>
                </a:lnTo>
                <a:lnTo>
                  <a:pt x="8857" y="463"/>
                </a:lnTo>
                <a:lnTo>
                  <a:pt x="8833" y="244"/>
                </a:lnTo>
                <a:lnTo>
                  <a:pt x="8808" y="146"/>
                </a:lnTo>
                <a:lnTo>
                  <a:pt x="8735" y="49"/>
                </a:lnTo>
                <a:lnTo>
                  <a:pt x="866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6" name="Google Shape;926;p37"/>
          <p:cNvSpPr/>
          <p:nvPr/>
        </p:nvSpPr>
        <p:spPr>
          <a:xfrm>
            <a:off x="4951132" y="3234980"/>
            <a:ext cx="419616" cy="422785"/>
          </a:xfrm>
          <a:custGeom>
            <a:avLst/>
            <a:gdLst/>
            <a:ahLst/>
            <a:cxnLst/>
            <a:rect l="l" t="t" r="r" b="b"/>
            <a:pathLst>
              <a:path w="19200" h="19345" extrusionOk="0">
                <a:moveTo>
                  <a:pt x="15987" y="3382"/>
                </a:moveTo>
                <a:lnTo>
                  <a:pt x="16133" y="3528"/>
                </a:lnTo>
                <a:lnTo>
                  <a:pt x="15914" y="3577"/>
                </a:lnTo>
                <a:lnTo>
                  <a:pt x="15720" y="3601"/>
                </a:lnTo>
                <a:lnTo>
                  <a:pt x="15306" y="3626"/>
                </a:lnTo>
                <a:lnTo>
                  <a:pt x="15379" y="3601"/>
                </a:lnTo>
                <a:lnTo>
                  <a:pt x="15695" y="3504"/>
                </a:lnTo>
                <a:lnTo>
                  <a:pt x="15987" y="3382"/>
                </a:lnTo>
                <a:close/>
                <a:moveTo>
                  <a:pt x="10707" y="2628"/>
                </a:moveTo>
                <a:lnTo>
                  <a:pt x="10804" y="2652"/>
                </a:lnTo>
                <a:lnTo>
                  <a:pt x="10877" y="2677"/>
                </a:lnTo>
                <a:lnTo>
                  <a:pt x="10902" y="2701"/>
                </a:lnTo>
                <a:lnTo>
                  <a:pt x="10926" y="2750"/>
                </a:lnTo>
                <a:lnTo>
                  <a:pt x="10950" y="2798"/>
                </a:lnTo>
                <a:lnTo>
                  <a:pt x="10926" y="2847"/>
                </a:lnTo>
                <a:lnTo>
                  <a:pt x="10877" y="2969"/>
                </a:lnTo>
                <a:lnTo>
                  <a:pt x="10804" y="3090"/>
                </a:lnTo>
                <a:lnTo>
                  <a:pt x="10707" y="3188"/>
                </a:lnTo>
                <a:lnTo>
                  <a:pt x="10537" y="3358"/>
                </a:lnTo>
                <a:lnTo>
                  <a:pt x="10172" y="3650"/>
                </a:lnTo>
                <a:lnTo>
                  <a:pt x="9758" y="3893"/>
                </a:lnTo>
                <a:lnTo>
                  <a:pt x="9320" y="4112"/>
                </a:lnTo>
                <a:lnTo>
                  <a:pt x="8882" y="4258"/>
                </a:lnTo>
                <a:lnTo>
                  <a:pt x="8785" y="4283"/>
                </a:lnTo>
                <a:lnTo>
                  <a:pt x="8736" y="4258"/>
                </a:lnTo>
                <a:lnTo>
                  <a:pt x="8688" y="4210"/>
                </a:lnTo>
                <a:lnTo>
                  <a:pt x="8688" y="4161"/>
                </a:lnTo>
                <a:lnTo>
                  <a:pt x="8688" y="4015"/>
                </a:lnTo>
                <a:lnTo>
                  <a:pt x="8712" y="3869"/>
                </a:lnTo>
                <a:lnTo>
                  <a:pt x="8712" y="3577"/>
                </a:lnTo>
                <a:lnTo>
                  <a:pt x="8688" y="3285"/>
                </a:lnTo>
                <a:lnTo>
                  <a:pt x="8663" y="3236"/>
                </a:lnTo>
                <a:lnTo>
                  <a:pt x="8615" y="3212"/>
                </a:lnTo>
                <a:lnTo>
                  <a:pt x="8517" y="3163"/>
                </a:lnTo>
                <a:lnTo>
                  <a:pt x="8396" y="3139"/>
                </a:lnTo>
                <a:lnTo>
                  <a:pt x="8250" y="3090"/>
                </a:lnTo>
                <a:lnTo>
                  <a:pt x="8128" y="3017"/>
                </a:lnTo>
                <a:lnTo>
                  <a:pt x="8079" y="2944"/>
                </a:lnTo>
                <a:lnTo>
                  <a:pt x="8031" y="2896"/>
                </a:lnTo>
                <a:lnTo>
                  <a:pt x="8590" y="2774"/>
                </a:lnTo>
                <a:lnTo>
                  <a:pt x="8858" y="2725"/>
                </a:lnTo>
                <a:lnTo>
                  <a:pt x="9150" y="2677"/>
                </a:lnTo>
                <a:lnTo>
                  <a:pt x="9369" y="2652"/>
                </a:lnTo>
                <a:lnTo>
                  <a:pt x="10002" y="2652"/>
                </a:lnTo>
                <a:lnTo>
                  <a:pt x="10367" y="2628"/>
                </a:lnTo>
                <a:close/>
                <a:moveTo>
                  <a:pt x="10440" y="2360"/>
                </a:moveTo>
                <a:lnTo>
                  <a:pt x="10172" y="2385"/>
                </a:lnTo>
                <a:lnTo>
                  <a:pt x="9223" y="2385"/>
                </a:lnTo>
                <a:lnTo>
                  <a:pt x="8809" y="2433"/>
                </a:lnTo>
                <a:lnTo>
                  <a:pt x="8420" y="2482"/>
                </a:lnTo>
                <a:lnTo>
                  <a:pt x="8006" y="2579"/>
                </a:lnTo>
                <a:lnTo>
                  <a:pt x="7982" y="2579"/>
                </a:lnTo>
                <a:lnTo>
                  <a:pt x="7885" y="2604"/>
                </a:lnTo>
                <a:lnTo>
                  <a:pt x="7812" y="2652"/>
                </a:lnTo>
                <a:lnTo>
                  <a:pt x="7763" y="2701"/>
                </a:lnTo>
                <a:lnTo>
                  <a:pt x="7739" y="2774"/>
                </a:lnTo>
                <a:lnTo>
                  <a:pt x="7714" y="2847"/>
                </a:lnTo>
                <a:lnTo>
                  <a:pt x="7739" y="2944"/>
                </a:lnTo>
                <a:lnTo>
                  <a:pt x="7763" y="3017"/>
                </a:lnTo>
                <a:lnTo>
                  <a:pt x="7812" y="3115"/>
                </a:lnTo>
                <a:lnTo>
                  <a:pt x="7860" y="3188"/>
                </a:lnTo>
                <a:lnTo>
                  <a:pt x="8006" y="3334"/>
                </a:lnTo>
                <a:lnTo>
                  <a:pt x="8177" y="3431"/>
                </a:lnTo>
                <a:lnTo>
                  <a:pt x="8347" y="3480"/>
                </a:lnTo>
                <a:lnTo>
                  <a:pt x="8347" y="3845"/>
                </a:lnTo>
                <a:lnTo>
                  <a:pt x="8323" y="4015"/>
                </a:lnTo>
                <a:lnTo>
                  <a:pt x="8347" y="4210"/>
                </a:lnTo>
                <a:lnTo>
                  <a:pt x="8371" y="4356"/>
                </a:lnTo>
                <a:lnTo>
                  <a:pt x="8396" y="4429"/>
                </a:lnTo>
                <a:lnTo>
                  <a:pt x="8444" y="4502"/>
                </a:lnTo>
                <a:lnTo>
                  <a:pt x="8493" y="4550"/>
                </a:lnTo>
                <a:lnTo>
                  <a:pt x="8566" y="4575"/>
                </a:lnTo>
                <a:lnTo>
                  <a:pt x="8639" y="4599"/>
                </a:lnTo>
                <a:lnTo>
                  <a:pt x="8736" y="4623"/>
                </a:lnTo>
                <a:lnTo>
                  <a:pt x="8882" y="4623"/>
                </a:lnTo>
                <a:lnTo>
                  <a:pt x="9004" y="4599"/>
                </a:lnTo>
                <a:lnTo>
                  <a:pt x="9272" y="4502"/>
                </a:lnTo>
                <a:lnTo>
                  <a:pt x="9515" y="4380"/>
                </a:lnTo>
                <a:lnTo>
                  <a:pt x="9758" y="4234"/>
                </a:lnTo>
                <a:lnTo>
                  <a:pt x="10075" y="4064"/>
                </a:lnTo>
                <a:lnTo>
                  <a:pt x="10367" y="3869"/>
                </a:lnTo>
                <a:lnTo>
                  <a:pt x="10659" y="3650"/>
                </a:lnTo>
                <a:lnTo>
                  <a:pt x="10950" y="3431"/>
                </a:lnTo>
                <a:lnTo>
                  <a:pt x="11072" y="3261"/>
                </a:lnTo>
                <a:lnTo>
                  <a:pt x="11169" y="3090"/>
                </a:lnTo>
                <a:lnTo>
                  <a:pt x="11242" y="2920"/>
                </a:lnTo>
                <a:lnTo>
                  <a:pt x="11242" y="2774"/>
                </a:lnTo>
                <a:lnTo>
                  <a:pt x="11194" y="2628"/>
                </a:lnTo>
                <a:lnTo>
                  <a:pt x="11145" y="2579"/>
                </a:lnTo>
                <a:lnTo>
                  <a:pt x="11096" y="2506"/>
                </a:lnTo>
                <a:lnTo>
                  <a:pt x="10926" y="2433"/>
                </a:lnTo>
                <a:lnTo>
                  <a:pt x="10707" y="2385"/>
                </a:lnTo>
                <a:lnTo>
                  <a:pt x="10440" y="2360"/>
                </a:lnTo>
                <a:close/>
                <a:moveTo>
                  <a:pt x="11486" y="5037"/>
                </a:moveTo>
                <a:lnTo>
                  <a:pt x="11510" y="5061"/>
                </a:lnTo>
                <a:lnTo>
                  <a:pt x="11607" y="5134"/>
                </a:lnTo>
                <a:lnTo>
                  <a:pt x="11656" y="5232"/>
                </a:lnTo>
                <a:lnTo>
                  <a:pt x="11656" y="5329"/>
                </a:lnTo>
                <a:lnTo>
                  <a:pt x="11607" y="5426"/>
                </a:lnTo>
                <a:lnTo>
                  <a:pt x="11559" y="5499"/>
                </a:lnTo>
                <a:lnTo>
                  <a:pt x="11486" y="5548"/>
                </a:lnTo>
                <a:lnTo>
                  <a:pt x="11413" y="5572"/>
                </a:lnTo>
                <a:lnTo>
                  <a:pt x="11340" y="5572"/>
                </a:lnTo>
                <a:lnTo>
                  <a:pt x="11413" y="5280"/>
                </a:lnTo>
                <a:lnTo>
                  <a:pt x="11437" y="5159"/>
                </a:lnTo>
                <a:lnTo>
                  <a:pt x="11486" y="5037"/>
                </a:lnTo>
                <a:close/>
                <a:moveTo>
                  <a:pt x="11486" y="4672"/>
                </a:moveTo>
                <a:lnTo>
                  <a:pt x="11364" y="4721"/>
                </a:lnTo>
                <a:lnTo>
                  <a:pt x="11242" y="4818"/>
                </a:lnTo>
                <a:lnTo>
                  <a:pt x="11145" y="4940"/>
                </a:lnTo>
                <a:lnTo>
                  <a:pt x="11096" y="5086"/>
                </a:lnTo>
                <a:lnTo>
                  <a:pt x="11048" y="5256"/>
                </a:lnTo>
                <a:lnTo>
                  <a:pt x="11023" y="5426"/>
                </a:lnTo>
                <a:lnTo>
                  <a:pt x="10975" y="5499"/>
                </a:lnTo>
                <a:lnTo>
                  <a:pt x="10926" y="5572"/>
                </a:lnTo>
                <a:lnTo>
                  <a:pt x="10902" y="5645"/>
                </a:lnTo>
                <a:lnTo>
                  <a:pt x="10877" y="5742"/>
                </a:lnTo>
                <a:lnTo>
                  <a:pt x="10902" y="5815"/>
                </a:lnTo>
                <a:lnTo>
                  <a:pt x="10975" y="5864"/>
                </a:lnTo>
                <a:lnTo>
                  <a:pt x="11121" y="5937"/>
                </a:lnTo>
                <a:lnTo>
                  <a:pt x="11242" y="5961"/>
                </a:lnTo>
                <a:lnTo>
                  <a:pt x="11388" y="5961"/>
                </a:lnTo>
                <a:lnTo>
                  <a:pt x="11510" y="5937"/>
                </a:lnTo>
                <a:lnTo>
                  <a:pt x="11632" y="5913"/>
                </a:lnTo>
                <a:lnTo>
                  <a:pt x="11753" y="5840"/>
                </a:lnTo>
                <a:lnTo>
                  <a:pt x="11875" y="5742"/>
                </a:lnTo>
                <a:lnTo>
                  <a:pt x="11948" y="5621"/>
                </a:lnTo>
                <a:lnTo>
                  <a:pt x="12021" y="5499"/>
                </a:lnTo>
                <a:lnTo>
                  <a:pt x="12070" y="5378"/>
                </a:lnTo>
                <a:lnTo>
                  <a:pt x="12070" y="5256"/>
                </a:lnTo>
                <a:lnTo>
                  <a:pt x="12045" y="5110"/>
                </a:lnTo>
                <a:lnTo>
                  <a:pt x="11997" y="5013"/>
                </a:lnTo>
                <a:lnTo>
                  <a:pt x="11924" y="4891"/>
                </a:lnTo>
                <a:lnTo>
                  <a:pt x="11851" y="4794"/>
                </a:lnTo>
                <a:lnTo>
                  <a:pt x="11729" y="4721"/>
                </a:lnTo>
                <a:lnTo>
                  <a:pt x="11656" y="4696"/>
                </a:lnTo>
                <a:lnTo>
                  <a:pt x="11607" y="4696"/>
                </a:lnTo>
                <a:lnTo>
                  <a:pt x="11559" y="4672"/>
                </a:lnTo>
                <a:close/>
                <a:moveTo>
                  <a:pt x="14479" y="3991"/>
                </a:moveTo>
                <a:lnTo>
                  <a:pt x="15063" y="4064"/>
                </a:lnTo>
                <a:lnTo>
                  <a:pt x="15574" y="4064"/>
                </a:lnTo>
                <a:lnTo>
                  <a:pt x="15184" y="4234"/>
                </a:lnTo>
                <a:lnTo>
                  <a:pt x="14260" y="4599"/>
                </a:lnTo>
                <a:lnTo>
                  <a:pt x="13797" y="4818"/>
                </a:lnTo>
                <a:lnTo>
                  <a:pt x="13578" y="4940"/>
                </a:lnTo>
                <a:lnTo>
                  <a:pt x="13384" y="5061"/>
                </a:lnTo>
                <a:lnTo>
                  <a:pt x="13359" y="5086"/>
                </a:lnTo>
                <a:lnTo>
                  <a:pt x="13359" y="5134"/>
                </a:lnTo>
                <a:lnTo>
                  <a:pt x="13384" y="5159"/>
                </a:lnTo>
                <a:lnTo>
                  <a:pt x="13627" y="5159"/>
                </a:lnTo>
                <a:lnTo>
                  <a:pt x="13870" y="5110"/>
                </a:lnTo>
                <a:lnTo>
                  <a:pt x="14089" y="5061"/>
                </a:lnTo>
                <a:lnTo>
                  <a:pt x="14308" y="4988"/>
                </a:lnTo>
                <a:lnTo>
                  <a:pt x="14746" y="4818"/>
                </a:lnTo>
                <a:lnTo>
                  <a:pt x="15184" y="4648"/>
                </a:lnTo>
                <a:lnTo>
                  <a:pt x="16109" y="4283"/>
                </a:lnTo>
                <a:lnTo>
                  <a:pt x="16377" y="4185"/>
                </a:lnTo>
                <a:lnTo>
                  <a:pt x="16644" y="4088"/>
                </a:lnTo>
                <a:lnTo>
                  <a:pt x="17034" y="4623"/>
                </a:lnTo>
                <a:lnTo>
                  <a:pt x="16790" y="4696"/>
                </a:lnTo>
                <a:lnTo>
                  <a:pt x="16255" y="4842"/>
                </a:lnTo>
                <a:lnTo>
                  <a:pt x="15720" y="4964"/>
                </a:lnTo>
                <a:lnTo>
                  <a:pt x="15282" y="5061"/>
                </a:lnTo>
                <a:lnTo>
                  <a:pt x="15014" y="5110"/>
                </a:lnTo>
                <a:lnTo>
                  <a:pt x="14771" y="5207"/>
                </a:lnTo>
                <a:lnTo>
                  <a:pt x="14552" y="5305"/>
                </a:lnTo>
                <a:lnTo>
                  <a:pt x="14333" y="5426"/>
                </a:lnTo>
                <a:lnTo>
                  <a:pt x="14162" y="5572"/>
                </a:lnTo>
                <a:lnTo>
                  <a:pt x="14114" y="5669"/>
                </a:lnTo>
                <a:lnTo>
                  <a:pt x="14041" y="5767"/>
                </a:lnTo>
                <a:lnTo>
                  <a:pt x="14065" y="5815"/>
                </a:lnTo>
                <a:lnTo>
                  <a:pt x="14065" y="5840"/>
                </a:lnTo>
                <a:lnTo>
                  <a:pt x="14114" y="5840"/>
                </a:lnTo>
                <a:lnTo>
                  <a:pt x="14552" y="5694"/>
                </a:lnTo>
                <a:lnTo>
                  <a:pt x="15014" y="5572"/>
                </a:lnTo>
                <a:lnTo>
                  <a:pt x="15476" y="5426"/>
                </a:lnTo>
                <a:lnTo>
                  <a:pt x="15939" y="5329"/>
                </a:lnTo>
                <a:lnTo>
                  <a:pt x="16596" y="5232"/>
                </a:lnTo>
                <a:lnTo>
                  <a:pt x="16985" y="5134"/>
                </a:lnTo>
                <a:lnTo>
                  <a:pt x="17155" y="5086"/>
                </a:lnTo>
                <a:lnTo>
                  <a:pt x="17301" y="5013"/>
                </a:lnTo>
                <a:lnTo>
                  <a:pt x="17569" y="5451"/>
                </a:lnTo>
                <a:lnTo>
                  <a:pt x="14284" y="6740"/>
                </a:lnTo>
                <a:lnTo>
                  <a:pt x="14162" y="6667"/>
                </a:lnTo>
                <a:lnTo>
                  <a:pt x="13992" y="6594"/>
                </a:lnTo>
                <a:lnTo>
                  <a:pt x="13700" y="6399"/>
                </a:lnTo>
                <a:lnTo>
                  <a:pt x="13530" y="6302"/>
                </a:lnTo>
                <a:lnTo>
                  <a:pt x="13384" y="6253"/>
                </a:lnTo>
                <a:lnTo>
                  <a:pt x="13213" y="6253"/>
                </a:lnTo>
                <a:lnTo>
                  <a:pt x="13043" y="6278"/>
                </a:lnTo>
                <a:lnTo>
                  <a:pt x="12921" y="6351"/>
                </a:lnTo>
                <a:lnTo>
                  <a:pt x="12800" y="6424"/>
                </a:lnTo>
                <a:lnTo>
                  <a:pt x="12581" y="6594"/>
                </a:lnTo>
                <a:lnTo>
                  <a:pt x="12386" y="6789"/>
                </a:lnTo>
                <a:lnTo>
                  <a:pt x="12167" y="6983"/>
                </a:lnTo>
                <a:lnTo>
                  <a:pt x="11972" y="7081"/>
                </a:lnTo>
                <a:lnTo>
                  <a:pt x="11875" y="7129"/>
                </a:lnTo>
                <a:lnTo>
                  <a:pt x="11778" y="7154"/>
                </a:lnTo>
                <a:lnTo>
                  <a:pt x="11680" y="7154"/>
                </a:lnTo>
                <a:lnTo>
                  <a:pt x="11583" y="7129"/>
                </a:lnTo>
                <a:lnTo>
                  <a:pt x="11486" y="7105"/>
                </a:lnTo>
                <a:lnTo>
                  <a:pt x="11364" y="7056"/>
                </a:lnTo>
                <a:lnTo>
                  <a:pt x="11291" y="7008"/>
                </a:lnTo>
                <a:lnTo>
                  <a:pt x="11291" y="6935"/>
                </a:lnTo>
                <a:lnTo>
                  <a:pt x="11291" y="6886"/>
                </a:lnTo>
                <a:lnTo>
                  <a:pt x="11340" y="6837"/>
                </a:lnTo>
                <a:lnTo>
                  <a:pt x="11461" y="6740"/>
                </a:lnTo>
                <a:lnTo>
                  <a:pt x="11583" y="6691"/>
                </a:lnTo>
                <a:lnTo>
                  <a:pt x="11753" y="6618"/>
                </a:lnTo>
                <a:lnTo>
                  <a:pt x="11899" y="6545"/>
                </a:lnTo>
                <a:lnTo>
                  <a:pt x="12240" y="6424"/>
                </a:lnTo>
                <a:lnTo>
                  <a:pt x="12313" y="6375"/>
                </a:lnTo>
                <a:lnTo>
                  <a:pt x="12362" y="6326"/>
                </a:lnTo>
                <a:lnTo>
                  <a:pt x="12362" y="6278"/>
                </a:lnTo>
                <a:lnTo>
                  <a:pt x="12362" y="6205"/>
                </a:lnTo>
                <a:lnTo>
                  <a:pt x="12337" y="6059"/>
                </a:lnTo>
                <a:lnTo>
                  <a:pt x="12337" y="6010"/>
                </a:lnTo>
                <a:lnTo>
                  <a:pt x="12362" y="5937"/>
                </a:lnTo>
                <a:lnTo>
                  <a:pt x="12435" y="5840"/>
                </a:lnTo>
                <a:lnTo>
                  <a:pt x="12508" y="5742"/>
                </a:lnTo>
                <a:lnTo>
                  <a:pt x="12702" y="5597"/>
                </a:lnTo>
                <a:lnTo>
                  <a:pt x="12897" y="5426"/>
                </a:lnTo>
                <a:lnTo>
                  <a:pt x="12970" y="5329"/>
                </a:lnTo>
                <a:lnTo>
                  <a:pt x="13043" y="5207"/>
                </a:lnTo>
                <a:lnTo>
                  <a:pt x="13043" y="5134"/>
                </a:lnTo>
                <a:lnTo>
                  <a:pt x="13067" y="5061"/>
                </a:lnTo>
                <a:lnTo>
                  <a:pt x="13043" y="4915"/>
                </a:lnTo>
                <a:lnTo>
                  <a:pt x="13019" y="4769"/>
                </a:lnTo>
                <a:lnTo>
                  <a:pt x="13043" y="4623"/>
                </a:lnTo>
                <a:lnTo>
                  <a:pt x="13067" y="4526"/>
                </a:lnTo>
                <a:lnTo>
                  <a:pt x="13140" y="4429"/>
                </a:lnTo>
                <a:lnTo>
                  <a:pt x="13457" y="4380"/>
                </a:lnTo>
                <a:lnTo>
                  <a:pt x="13773" y="4283"/>
                </a:lnTo>
                <a:lnTo>
                  <a:pt x="14089" y="4161"/>
                </a:lnTo>
                <a:lnTo>
                  <a:pt x="14406" y="4039"/>
                </a:lnTo>
                <a:lnTo>
                  <a:pt x="14479" y="3991"/>
                </a:lnTo>
                <a:close/>
                <a:moveTo>
                  <a:pt x="17739" y="5767"/>
                </a:moveTo>
                <a:lnTo>
                  <a:pt x="18007" y="6326"/>
                </a:lnTo>
                <a:lnTo>
                  <a:pt x="17739" y="6399"/>
                </a:lnTo>
                <a:lnTo>
                  <a:pt x="17496" y="6497"/>
                </a:lnTo>
                <a:lnTo>
                  <a:pt x="17034" y="6691"/>
                </a:lnTo>
                <a:lnTo>
                  <a:pt x="16255" y="6983"/>
                </a:lnTo>
                <a:lnTo>
                  <a:pt x="15452" y="7251"/>
                </a:lnTo>
                <a:lnTo>
                  <a:pt x="15330" y="7154"/>
                </a:lnTo>
                <a:lnTo>
                  <a:pt x="15160" y="7056"/>
                </a:lnTo>
                <a:lnTo>
                  <a:pt x="14941" y="6959"/>
                </a:lnTo>
                <a:lnTo>
                  <a:pt x="14698" y="6862"/>
                </a:lnTo>
                <a:lnTo>
                  <a:pt x="15063" y="6789"/>
                </a:lnTo>
                <a:lnTo>
                  <a:pt x="15428" y="6691"/>
                </a:lnTo>
                <a:lnTo>
                  <a:pt x="16133" y="6448"/>
                </a:lnTo>
                <a:lnTo>
                  <a:pt x="16596" y="6253"/>
                </a:lnTo>
                <a:lnTo>
                  <a:pt x="17082" y="6059"/>
                </a:lnTo>
                <a:lnTo>
                  <a:pt x="17545" y="5864"/>
                </a:lnTo>
                <a:lnTo>
                  <a:pt x="17739" y="5767"/>
                </a:lnTo>
                <a:close/>
                <a:moveTo>
                  <a:pt x="13311" y="6618"/>
                </a:moveTo>
                <a:lnTo>
                  <a:pt x="13408" y="6643"/>
                </a:lnTo>
                <a:lnTo>
                  <a:pt x="13627" y="6716"/>
                </a:lnTo>
                <a:lnTo>
                  <a:pt x="13822" y="6813"/>
                </a:lnTo>
                <a:lnTo>
                  <a:pt x="14016" y="6935"/>
                </a:lnTo>
                <a:lnTo>
                  <a:pt x="14235" y="7032"/>
                </a:lnTo>
                <a:lnTo>
                  <a:pt x="14430" y="7105"/>
                </a:lnTo>
                <a:lnTo>
                  <a:pt x="14965" y="7275"/>
                </a:lnTo>
                <a:lnTo>
                  <a:pt x="15136" y="7373"/>
                </a:lnTo>
                <a:lnTo>
                  <a:pt x="15038" y="7397"/>
                </a:lnTo>
                <a:lnTo>
                  <a:pt x="15014" y="7421"/>
                </a:lnTo>
                <a:lnTo>
                  <a:pt x="15014" y="7446"/>
                </a:lnTo>
                <a:lnTo>
                  <a:pt x="15014" y="7470"/>
                </a:lnTo>
                <a:lnTo>
                  <a:pt x="15038" y="7494"/>
                </a:lnTo>
                <a:lnTo>
                  <a:pt x="15257" y="7543"/>
                </a:lnTo>
                <a:lnTo>
                  <a:pt x="15160" y="7616"/>
                </a:lnTo>
                <a:lnTo>
                  <a:pt x="15014" y="7665"/>
                </a:lnTo>
                <a:lnTo>
                  <a:pt x="14819" y="7713"/>
                </a:lnTo>
                <a:lnTo>
                  <a:pt x="14625" y="7689"/>
                </a:lnTo>
                <a:lnTo>
                  <a:pt x="14406" y="7665"/>
                </a:lnTo>
                <a:lnTo>
                  <a:pt x="14016" y="7567"/>
                </a:lnTo>
                <a:lnTo>
                  <a:pt x="13627" y="7446"/>
                </a:lnTo>
                <a:lnTo>
                  <a:pt x="13238" y="7324"/>
                </a:lnTo>
                <a:lnTo>
                  <a:pt x="12994" y="7251"/>
                </a:lnTo>
                <a:lnTo>
                  <a:pt x="12727" y="7202"/>
                </a:lnTo>
                <a:lnTo>
                  <a:pt x="12459" y="7178"/>
                </a:lnTo>
                <a:lnTo>
                  <a:pt x="12191" y="7178"/>
                </a:lnTo>
                <a:lnTo>
                  <a:pt x="12532" y="7032"/>
                </a:lnTo>
                <a:lnTo>
                  <a:pt x="12702" y="6910"/>
                </a:lnTo>
                <a:lnTo>
                  <a:pt x="12824" y="6789"/>
                </a:lnTo>
                <a:lnTo>
                  <a:pt x="12921" y="6716"/>
                </a:lnTo>
                <a:lnTo>
                  <a:pt x="13019" y="6667"/>
                </a:lnTo>
                <a:lnTo>
                  <a:pt x="13116" y="6643"/>
                </a:lnTo>
                <a:lnTo>
                  <a:pt x="13213" y="6618"/>
                </a:lnTo>
                <a:close/>
                <a:moveTo>
                  <a:pt x="18323" y="7227"/>
                </a:moveTo>
                <a:lnTo>
                  <a:pt x="18445" y="7665"/>
                </a:lnTo>
                <a:lnTo>
                  <a:pt x="18518" y="8103"/>
                </a:lnTo>
                <a:lnTo>
                  <a:pt x="18056" y="8224"/>
                </a:lnTo>
                <a:lnTo>
                  <a:pt x="17885" y="8127"/>
                </a:lnTo>
                <a:lnTo>
                  <a:pt x="17715" y="8005"/>
                </a:lnTo>
                <a:lnTo>
                  <a:pt x="17399" y="7762"/>
                </a:lnTo>
                <a:lnTo>
                  <a:pt x="17666" y="7665"/>
                </a:lnTo>
                <a:lnTo>
                  <a:pt x="17910" y="7543"/>
                </a:lnTo>
                <a:lnTo>
                  <a:pt x="18153" y="7397"/>
                </a:lnTo>
                <a:lnTo>
                  <a:pt x="18226" y="7324"/>
                </a:lnTo>
                <a:lnTo>
                  <a:pt x="18323" y="7227"/>
                </a:lnTo>
                <a:close/>
                <a:moveTo>
                  <a:pt x="17155" y="8030"/>
                </a:moveTo>
                <a:lnTo>
                  <a:pt x="17326" y="8103"/>
                </a:lnTo>
                <a:lnTo>
                  <a:pt x="17520" y="8273"/>
                </a:lnTo>
                <a:lnTo>
                  <a:pt x="17545" y="8297"/>
                </a:lnTo>
                <a:lnTo>
                  <a:pt x="17326" y="8200"/>
                </a:lnTo>
                <a:lnTo>
                  <a:pt x="17228" y="8151"/>
                </a:lnTo>
                <a:lnTo>
                  <a:pt x="17131" y="8078"/>
                </a:lnTo>
                <a:lnTo>
                  <a:pt x="17082" y="8054"/>
                </a:lnTo>
                <a:lnTo>
                  <a:pt x="17082" y="8030"/>
                </a:lnTo>
                <a:close/>
                <a:moveTo>
                  <a:pt x="16790" y="7981"/>
                </a:moveTo>
                <a:lnTo>
                  <a:pt x="16790" y="8054"/>
                </a:lnTo>
                <a:lnTo>
                  <a:pt x="16790" y="8151"/>
                </a:lnTo>
                <a:lnTo>
                  <a:pt x="16815" y="8224"/>
                </a:lnTo>
                <a:lnTo>
                  <a:pt x="16863" y="8273"/>
                </a:lnTo>
                <a:lnTo>
                  <a:pt x="16961" y="8395"/>
                </a:lnTo>
                <a:lnTo>
                  <a:pt x="17131" y="8468"/>
                </a:lnTo>
                <a:lnTo>
                  <a:pt x="17155" y="8492"/>
                </a:lnTo>
                <a:lnTo>
                  <a:pt x="16839" y="8589"/>
                </a:lnTo>
                <a:lnTo>
                  <a:pt x="16328" y="8711"/>
                </a:lnTo>
                <a:lnTo>
                  <a:pt x="16206" y="8468"/>
                </a:lnTo>
                <a:lnTo>
                  <a:pt x="16109" y="8224"/>
                </a:lnTo>
                <a:lnTo>
                  <a:pt x="16450" y="8103"/>
                </a:lnTo>
                <a:lnTo>
                  <a:pt x="16790" y="7981"/>
                </a:lnTo>
                <a:close/>
                <a:moveTo>
                  <a:pt x="15695" y="8322"/>
                </a:moveTo>
                <a:lnTo>
                  <a:pt x="15744" y="8370"/>
                </a:lnTo>
                <a:lnTo>
                  <a:pt x="15793" y="8443"/>
                </a:lnTo>
                <a:lnTo>
                  <a:pt x="15890" y="8614"/>
                </a:lnTo>
                <a:lnTo>
                  <a:pt x="15939" y="8784"/>
                </a:lnTo>
                <a:lnTo>
                  <a:pt x="15744" y="8833"/>
                </a:lnTo>
                <a:lnTo>
                  <a:pt x="15671" y="8662"/>
                </a:lnTo>
                <a:lnTo>
                  <a:pt x="15598" y="8468"/>
                </a:lnTo>
                <a:lnTo>
                  <a:pt x="15574" y="8395"/>
                </a:lnTo>
                <a:lnTo>
                  <a:pt x="15574" y="8346"/>
                </a:lnTo>
                <a:lnTo>
                  <a:pt x="15695" y="8322"/>
                </a:lnTo>
                <a:close/>
                <a:moveTo>
                  <a:pt x="17520" y="8784"/>
                </a:moveTo>
                <a:lnTo>
                  <a:pt x="17520" y="8906"/>
                </a:lnTo>
                <a:lnTo>
                  <a:pt x="17472" y="8979"/>
                </a:lnTo>
                <a:lnTo>
                  <a:pt x="17423" y="9052"/>
                </a:lnTo>
                <a:lnTo>
                  <a:pt x="17326" y="9100"/>
                </a:lnTo>
                <a:lnTo>
                  <a:pt x="17228" y="9125"/>
                </a:lnTo>
                <a:lnTo>
                  <a:pt x="17009" y="9149"/>
                </a:lnTo>
                <a:lnTo>
                  <a:pt x="16839" y="9125"/>
                </a:lnTo>
                <a:lnTo>
                  <a:pt x="16693" y="9076"/>
                </a:lnTo>
                <a:lnTo>
                  <a:pt x="16571" y="9027"/>
                </a:lnTo>
                <a:lnTo>
                  <a:pt x="16766" y="8979"/>
                </a:lnTo>
                <a:lnTo>
                  <a:pt x="17520" y="8784"/>
                </a:lnTo>
                <a:close/>
                <a:moveTo>
                  <a:pt x="18591" y="8614"/>
                </a:moveTo>
                <a:lnTo>
                  <a:pt x="18640" y="9027"/>
                </a:lnTo>
                <a:lnTo>
                  <a:pt x="18615" y="9027"/>
                </a:lnTo>
                <a:lnTo>
                  <a:pt x="18396" y="9052"/>
                </a:lnTo>
                <a:lnTo>
                  <a:pt x="18153" y="9076"/>
                </a:lnTo>
                <a:lnTo>
                  <a:pt x="17715" y="9198"/>
                </a:lnTo>
                <a:lnTo>
                  <a:pt x="17764" y="9100"/>
                </a:lnTo>
                <a:lnTo>
                  <a:pt x="17812" y="8979"/>
                </a:lnTo>
                <a:lnTo>
                  <a:pt x="17837" y="8857"/>
                </a:lnTo>
                <a:lnTo>
                  <a:pt x="17812" y="8711"/>
                </a:lnTo>
                <a:lnTo>
                  <a:pt x="18202" y="8614"/>
                </a:lnTo>
                <a:close/>
                <a:moveTo>
                  <a:pt x="16133" y="9125"/>
                </a:moveTo>
                <a:lnTo>
                  <a:pt x="16231" y="9222"/>
                </a:lnTo>
                <a:lnTo>
                  <a:pt x="16352" y="9319"/>
                </a:lnTo>
                <a:lnTo>
                  <a:pt x="16498" y="9392"/>
                </a:lnTo>
                <a:lnTo>
                  <a:pt x="16644" y="9465"/>
                </a:lnTo>
                <a:lnTo>
                  <a:pt x="16839" y="9490"/>
                </a:lnTo>
                <a:lnTo>
                  <a:pt x="16596" y="9587"/>
                </a:lnTo>
                <a:lnTo>
                  <a:pt x="16596" y="9611"/>
                </a:lnTo>
                <a:lnTo>
                  <a:pt x="16352" y="9490"/>
                </a:lnTo>
                <a:lnTo>
                  <a:pt x="16158" y="9344"/>
                </a:lnTo>
                <a:lnTo>
                  <a:pt x="15963" y="9149"/>
                </a:lnTo>
                <a:lnTo>
                  <a:pt x="16133" y="9125"/>
                </a:lnTo>
                <a:close/>
                <a:moveTo>
                  <a:pt x="18640" y="9368"/>
                </a:moveTo>
                <a:lnTo>
                  <a:pt x="18640" y="10001"/>
                </a:lnTo>
                <a:lnTo>
                  <a:pt x="18591" y="10025"/>
                </a:lnTo>
                <a:lnTo>
                  <a:pt x="18275" y="10122"/>
                </a:lnTo>
                <a:lnTo>
                  <a:pt x="17983" y="10244"/>
                </a:lnTo>
                <a:lnTo>
                  <a:pt x="17569" y="10366"/>
                </a:lnTo>
                <a:lnTo>
                  <a:pt x="17155" y="10463"/>
                </a:lnTo>
                <a:lnTo>
                  <a:pt x="17180" y="10317"/>
                </a:lnTo>
                <a:lnTo>
                  <a:pt x="17155" y="10147"/>
                </a:lnTo>
                <a:lnTo>
                  <a:pt x="17107" y="10001"/>
                </a:lnTo>
                <a:lnTo>
                  <a:pt x="17009" y="9903"/>
                </a:lnTo>
                <a:lnTo>
                  <a:pt x="18640" y="9368"/>
                </a:lnTo>
                <a:close/>
                <a:moveTo>
                  <a:pt x="18591" y="10487"/>
                </a:moveTo>
                <a:lnTo>
                  <a:pt x="18494" y="11169"/>
                </a:lnTo>
                <a:lnTo>
                  <a:pt x="18469" y="11169"/>
                </a:lnTo>
                <a:lnTo>
                  <a:pt x="18177" y="11217"/>
                </a:lnTo>
                <a:lnTo>
                  <a:pt x="17885" y="11315"/>
                </a:lnTo>
                <a:lnTo>
                  <a:pt x="17301" y="11534"/>
                </a:lnTo>
                <a:lnTo>
                  <a:pt x="16839" y="11680"/>
                </a:lnTo>
                <a:lnTo>
                  <a:pt x="16377" y="11826"/>
                </a:lnTo>
                <a:lnTo>
                  <a:pt x="16401" y="11728"/>
                </a:lnTo>
                <a:lnTo>
                  <a:pt x="16425" y="11607"/>
                </a:lnTo>
                <a:lnTo>
                  <a:pt x="16523" y="11412"/>
                </a:lnTo>
                <a:lnTo>
                  <a:pt x="16644" y="11217"/>
                </a:lnTo>
                <a:lnTo>
                  <a:pt x="16766" y="11071"/>
                </a:lnTo>
                <a:lnTo>
                  <a:pt x="16839" y="10974"/>
                </a:lnTo>
                <a:lnTo>
                  <a:pt x="16936" y="10950"/>
                </a:lnTo>
                <a:lnTo>
                  <a:pt x="17593" y="10804"/>
                </a:lnTo>
                <a:lnTo>
                  <a:pt x="18250" y="10609"/>
                </a:lnTo>
                <a:lnTo>
                  <a:pt x="18421" y="10560"/>
                </a:lnTo>
                <a:lnTo>
                  <a:pt x="18591" y="10487"/>
                </a:lnTo>
                <a:close/>
                <a:moveTo>
                  <a:pt x="18396" y="11607"/>
                </a:moveTo>
                <a:lnTo>
                  <a:pt x="18299" y="11972"/>
                </a:lnTo>
                <a:lnTo>
                  <a:pt x="18202" y="12361"/>
                </a:lnTo>
                <a:lnTo>
                  <a:pt x="18007" y="12337"/>
                </a:lnTo>
                <a:lnTo>
                  <a:pt x="17788" y="12337"/>
                </a:lnTo>
                <a:lnTo>
                  <a:pt x="17739" y="12239"/>
                </a:lnTo>
                <a:lnTo>
                  <a:pt x="17666" y="12166"/>
                </a:lnTo>
                <a:lnTo>
                  <a:pt x="17618" y="12142"/>
                </a:lnTo>
                <a:lnTo>
                  <a:pt x="17472" y="12142"/>
                </a:lnTo>
                <a:lnTo>
                  <a:pt x="17399" y="12191"/>
                </a:lnTo>
                <a:lnTo>
                  <a:pt x="17350" y="12215"/>
                </a:lnTo>
                <a:lnTo>
                  <a:pt x="17180" y="12337"/>
                </a:lnTo>
                <a:lnTo>
                  <a:pt x="17058" y="12458"/>
                </a:lnTo>
                <a:lnTo>
                  <a:pt x="16961" y="12580"/>
                </a:lnTo>
                <a:lnTo>
                  <a:pt x="16742" y="12653"/>
                </a:lnTo>
                <a:lnTo>
                  <a:pt x="16425" y="12799"/>
                </a:lnTo>
                <a:lnTo>
                  <a:pt x="16425" y="12702"/>
                </a:lnTo>
                <a:lnTo>
                  <a:pt x="16401" y="12239"/>
                </a:lnTo>
                <a:lnTo>
                  <a:pt x="16961" y="12069"/>
                </a:lnTo>
                <a:lnTo>
                  <a:pt x="17569" y="11850"/>
                </a:lnTo>
                <a:lnTo>
                  <a:pt x="18202" y="11655"/>
                </a:lnTo>
                <a:lnTo>
                  <a:pt x="18396" y="11607"/>
                </a:lnTo>
                <a:close/>
                <a:moveTo>
                  <a:pt x="18056" y="12799"/>
                </a:moveTo>
                <a:lnTo>
                  <a:pt x="17861" y="13261"/>
                </a:lnTo>
                <a:lnTo>
                  <a:pt x="17666" y="13286"/>
                </a:lnTo>
                <a:lnTo>
                  <a:pt x="17739" y="13067"/>
                </a:lnTo>
                <a:lnTo>
                  <a:pt x="17812" y="12823"/>
                </a:lnTo>
                <a:lnTo>
                  <a:pt x="18056" y="12799"/>
                </a:lnTo>
                <a:close/>
                <a:moveTo>
                  <a:pt x="17423" y="12921"/>
                </a:moveTo>
                <a:lnTo>
                  <a:pt x="17350" y="13115"/>
                </a:lnTo>
                <a:lnTo>
                  <a:pt x="17301" y="13213"/>
                </a:lnTo>
                <a:lnTo>
                  <a:pt x="17228" y="13310"/>
                </a:lnTo>
                <a:lnTo>
                  <a:pt x="17204" y="13334"/>
                </a:lnTo>
                <a:lnTo>
                  <a:pt x="17204" y="13310"/>
                </a:lnTo>
                <a:lnTo>
                  <a:pt x="17131" y="13237"/>
                </a:lnTo>
                <a:lnTo>
                  <a:pt x="17107" y="13164"/>
                </a:lnTo>
                <a:lnTo>
                  <a:pt x="17107" y="13091"/>
                </a:lnTo>
                <a:lnTo>
                  <a:pt x="17107" y="13018"/>
                </a:lnTo>
                <a:lnTo>
                  <a:pt x="17423" y="12921"/>
                </a:lnTo>
                <a:close/>
                <a:moveTo>
                  <a:pt x="16790" y="13140"/>
                </a:moveTo>
                <a:lnTo>
                  <a:pt x="16815" y="13237"/>
                </a:lnTo>
                <a:lnTo>
                  <a:pt x="16839" y="13359"/>
                </a:lnTo>
                <a:lnTo>
                  <a:pt x="16888" y="13456"/>
                </a:lnTo>
                <a:lnTo>
                  <a:pt x="16961" y="13553"/>
                </a:lnTo>
                <a:lnTo>
                  <a:pt x="16498" y="13772"/>
                </a:lnTo>
                <a:lnTo>
                  <a:pt x="16206" y="13918"/>
                </a:lnTo>
                <a:lnTo>
                  <a:pt x="15890" y="14040"/>
                </a:lnTo>
                <a:lnTo>
                  <a:pt x="15257" y="14210"/>
                </a:lnTo>
                <a:lnTo>
                  <a:pt x="15257" y="14210"/>
                </a:lnTo>
                <a:lnTo>
                  <a:pt x="15428" y="13967"/>
                </a:lnTo>
                <a:lnTo>
                  <a:pt x="15598" y="13748"/>
                </a:lnTo>
                <a:lnTo>
                  <a:pt x="15841" y="13553"/>
                </a:lnTo>
                <a:lnTo>
                  <a:pt x="16377" y="13286"/>
                </a:lnTo>
                <a:lnTo>
                  <a:pt x="16790" y="13140"/>
                </a:lnTo>
                <a:close/>
                <a:moveTo>
                  <a:pt x="18153" y="6740"/>
                </a:moveTo>
                <a:lnTo>
                  <a:pt x="18250" y="6983"/>
                </a:lnTo>
                <a:lnTo>
                  <a:pt x="18056" y="7008"/>
                </a:lnTo>
                <a:lnTo>
                  <a:pt x="17885" y="7056"/>
                </a:lnTo>
                <a:lnTo>
                  <a:pt x="17520" y="7227"/>
                </a:lnTo>
                <a:lnTo>
                  <a:pt x="17155" y="7397"/>
                </a:lnTo>
                <a:lnTo>
                  <a:pt x="16839" y="7543"/>
                </a:lnTo>
                <a:lnTo>
                  <a:pt x="16328" y="7713"/>
                </a:lnTo>
                <a:lnTo>
                  <a:pt x="16085" y="7811"/>
                </a:lnTo>
                <a:lnTo>
                  <a:pt x="15817" y="7908"/>
                </a:lnTo>
                <a:lnTo>
                  <a:pt x="15695" y="7859"/>
                </a:lnTo>
                <a:lnTo>
                  <a:pt x="15549" y="7835"/>
                </a:lnTo>
                <a:lnTo>
                  <a:pt x="15403" y="7859"/>
                </a:lnTo>
                <a:lnTo>
                  <a:pt x="15355" y="7908"/>
                </a:lnTo>
                <a:lnTo>
                  <a:pt x="15282" y="7932"/>
                </a:lnTo>
                <a:lnTo>
                  <a:pt x="15233" y="8030"/>
                </a:lnTo>
                <a:lnTo>
                  <a:pt x="15184" y="8151"/>
                </a:lnTo>
                <a:lnTo>
                  <a:pt x="15184" y="8273"/>
                </a:lnTo>
                <a:lnTo>
                  <a:pt x="15184" y="8395"/>
                </a:lnTo>
                <a:lnTo>
                  <a:pt x="15257" y="8638"/>
                </a:lnTo>
                <a:lnTo>
                  <a:pt x="15330" y="8857"/>
                </a:lnTo>
                <a:lnTo>
                  <a:pt x="15379" y="8930"/>
                </a:lnTo>
                <a:lnTo>
                  <a:pt x="15160" y="9003"/>
                </a:lnTo>
                <a:lnTo>
                  <a:pt x="14941" y="9100"/>
                </a:lnTo>
                <a:lnTo>
                  <a:pt x="14917" y="9125"/>
                </a:lnTo>
                <a:lnTo>
                  <a:pt x="14917" y="9149"/>
                </a:lnTo>
                <a:lnTo>
                  <a:pt x="14917" y="9173"/>
                </a:lnTo>
                <a:lnTo>
                  <a:pt x="14941" y="9198"/>
                </a:lnTo>
                <a:lnTo>
                  <a:pt x="15257" y="9222"/>
                </a:lnTo>
                <a:lnTo>
                  <a:pt x="15549" y="9222"/>
                </a:lnTo>
                <a:lnTo>
                  <a:pt x="15671" y="9368"/>
                </a:lnTo>
                <a:lnTo>
                  <a:pt x="15817" y="9514"/>
                </a:lnTo>
                <a:lnTo>
                  <a:pt x="15963" y="9660"/>
                </a:lnTo>
                <a:lnTo>
                  <a:pt x="16133" y="9782"/>
                </a:lnTo>
                <a:lnTo>
                  <a:pt x="15379" y="10074"/>
                </a:lnTo>
                <a:lnTo>
                  <a:pt x="15038" y="10244"/>
                </a:lnTo>
                <a:lnTo>
                  <a:pt x="14673" y="10439"/>
                </a:lnTo>
                <a:lnTo>
                  <a:pt x="14649" y="10487"/>
                </a:lnTo>
                <a:lnTo>
                  <a:pt x="14649" y="10536"/>
                </a:lnTo>
                <a:lnTo>
                  <a:pt x="14673" y="10585"/>
                </a:lnTo>
                <a:lnTo>
                  <a:pt x="14722" y="10585"/>
                </a:lnTo>
                <a:lnTo>
                  <a:pt x="14965" y="10560"/>
                </a:lnTo>
                <a:lnTo>
                  <a:pt x="15184" y="10536"/>
                </a:lnTo>
                <a:lnTo>
                  <a:pt x="15647" y="10390"/>
                </a:lnTo>
                <a:lnTo>
                  <a:pt x="16109" y="10244"/>
                </a:lnTo>
                <a:lnTo>
                  <a:pt x="16547" y="10074"/>
                </a:lnTo>
                <a:lnTo>
                  <a:pt x="16571" y="10049"/>
                </a:lnTo>
                <a:lnTo>
                  <a:pt x="16693" y="10171"/>
                </a:lnTo>
                <a:lnTo>
                  <a:pt x="16717" y="10220"/>
                </a:lnTo>
                <a:lnTo>
                  <a:pt x="16742" y="10293"/>
                </a:lnTo>
                <a:lnTo>
                  <a:pt x="16742" y="10366"/>
                </a:lnTo>
                <a:lnTo>
                  <a:pt x="16742" y="10439"/>
                </a:lnTo>
                <a:lnTo>
                  <a:pt x="16669" y="10585"/>
                </a:lnTo>
                <a:lnTo>
                  <a:pt x="16158" y="10706"/>
                </a:lnTo>
                <a:lnTo>
                  <a:pt x="15598" y="10804"/>
                </a:lnTo>
                <a:lnTo>
                  <a:pt x="15355" y="10877"/>
                </a:lnTo>
                <a:lnTo>
                  <a:pt x="15087" y="10974"/>
                </a:lnTo>
                <a:lnTo>
                  <a:pt x="14844" y="11096"/>
                </a:lnTo>
                <a:lnTo>
                  <a:pt x="14625" y="11217"/>
                </a:lnTo>
                <a:lnTo>
                  <a:pt x="14600" y="11266"/>
                </a:lnTo>
                <a:lnTo>
                  <a:pt x="14600" y="11315"/>
                </a:lnTo>
                <a:lnTo>
                  <a:pt x="14625" y="11363"/>
                </a:lnTo>
                <a:lnTo>
                  <a:pt x="14673" y="11363"/>
                </a:lnTo>
                <a:lnTo>
                  <a:pt x="15087" y="11339"/>
                </a:lnTo>
                <a:lnTo>
                  <a:pt x="15476" y="11266"/>
                </a:lnTo>
                <a:lnTo>
                  <a:pt x="16279" y="11096"/>
                </a:lnTo>
                <a:lnTo>
                  <a:pt x="16231" y="11193"/>
                </a:lnTo>
                <a:lnTo>
                  <a:pt x="16133" y="11388"/>
                </a:lnTo>
                <a:lnTo>
                  <a:pt x="16060" y="11558"/>
                </a:lnTo>
                <a:lnTo>
                  <a:pt x="16036" y="11728"/>
                </a:lnTo>
                <a:lnTo>
                  <a:pt x="16012" y="11923"/>
                </a:lnTo>
                <a:lnTo>
                  <a:pt x="15379" y="12069"/>
                </a:lnTo>
                <a:lnTo>
                  <a:pt x="15087" y="12142"/>
                </a:lnTo>
                <a:lnTo>
                  <a:pt x="14795" y="12264"/>
                </a:lnTo>
                <a:lnTo>
                  <a:pt x="14771" y="12288"/>
                </a:lnTo>
                <a:lnTo>
                  <a:pt x="14771" y="12312"/>
                </a:lnTo>
                <a:lnTo>
                  <a:pt x="14771" y="12337"/>
                </a:lnTo>
                <a:lnTo>
                  <a:pt x="14795" y="12361"/>
                </a:lnTo>
                <a:lnTo>
                  <a:pt x="14941" y="12410"/>
                </a:lnTo>
                <a:lnTo>
                  <a:pt x="15087" y="12434"/>
                </a:lnTo>
                <a:lnTo>
                  <a:pt x="15403" y="12434"/>
                </a:lnTo>
                <a:lnTo>
                  <a:pt x="15720" y="12410"/>
                </a:lnTo>
                <a:lnTo>
                  <a:pt x="16036" y="12337"/>
                </a:lnTo>
                <a:lnTo>
                  <a:pt x="16036" y="12556"/>
                </a:lnTo>
                <a:lnTo>
                  <a:pt x="16036" y="12702"/>
                </a:lnTo>
                <a:lnTo>
                  <a:pt x="16012" y="12823"/>
                </a:lnTo>
                <a:lnTo>
                  <a:pt x="15987" y="12945"/>
                </a:lnTo>
                <a:lnTo>
                  <a:pt x="15914" y="13018"/>
                </a:lnTo>
                <a:lnTo>
                  <a:pt x="15647" y="13164"/>
                </a:lnTo>
                <a:lnTo>
                  <a:pt x="15355" y="13261"/>
                </a:lnTo>
                <a:lnTo>
                  <a:pt x="15063" y="13383"/>
                </a:lnTo>
                <a:lnTo>
                  <a:pt x="14771" y="13505"/>
                </a:lnTo>
                <a:lnTo>
                  <a:pt x="14479" y="13651"/>
                </a:lnTo>
                <a:lnTo>
                  <a:pt x="14454" y="13699"/>
                </a:lnTo>
                <a:lnTo>
                  <a:pt x="14454" y="13723"/>
                </a:lnTo>
                <a:lnTo>
                  <a:pt x="14454" y="13772"/>
                </a:lnTo>
                <a:lnTo>
                  <a:pt x="14503" y="13796"/>
                </a:lnTo>
                <a:lnTo>
                  <a:pt x="14649" y="13821"/>
                </a:lnTo>
                <a:lnTo>
                  <a:pt x="14795" y="13845"/>
                </a:lnTo>
                <a:lnTo>
                  <a:pt x="14941" y="13821"/>
                </a:lnTo>
                <a:lnTo>
                  <a:pt x="15087" y="13821"/>
                </a:lnTo>
                <a:lnTo>
                  <a:pt x="14917" y="14040"/>
                </a:lnTo>
                <a:lnTo>
                  <a:pt x="14649" y="14332"/>
                </a:lnTo>
                <a:lnTo>
                  <a:pt x="14552" y="14405"/>
                </a:lnTo>
                <a:lnTo>
                  <a:pt x="14454" y="14429"/>
                </a:lnTo>
                <a:lnTo>
                  <a:pt x="14357" y="14429"/>
                </a:lnTo>
                <a:lnTo>
                  <a:pt x="14260" y="14380"/>
                </a:lnTo>
                <a:lnTo>
                  <a:pt x="14187" y="14332"/>
                </a:lnTo>
                <a:lnTo>
                  <a:pt x="14114" y="14259"/>
                </a:lnTo>
                <a:lnTo>
                  <a:pt x="13968" y="14088"/>
                </a:lnTo>
                <a:lnTo>
                  <a:pt x="13870" y="13967"/>
                </a:lnTo>
                <a:lnTo>
                  <a:pt x="13822" y="13821"/>
                </a:lnTo>
                <a:lnTo>
                  <a:pt x="13700" y="13553"/>
                </a:lnTo>
                <a:lnTo>
                  <a:pt x="13651" y="13261"/>
                </a:lnTo>
                <a:lnTo>
                  <a:pt x="13627" y="12969"/>
                </a:lnTo>
                <a:lnTo>
                  <a:pt x="13627" y="12653"/>
                </a:lnTo>
                <a:lnTo>
                  <a:pt x="13603" y="12361"/>
                </a:lnTo>
                <a:lnTo>
                  <a:pt x="13578" y="12215"/>
                </a:lnTo>
                <a:lnTo>
                  <a:pt x="13554" y="12069"/>
                </a:lnTo>
                <a:lnTo>
                  <a:pt x="13481" y="11947"/>
                </a:lnTo>
                <a:lnTo>
                  <a:pt x="13384" y="11801"/>
                </a:lnTo>
                <a:lnTo>
                  <a:pt x="13262" y="11631"/>
                </a:lnTo>
                <a:lnTo>
                  <a:pt x="13165" y="11461"/>
                </a:lnTo>
                <a:lnTo>
                  <a:pt x="13067" y="11266"/>
                </a:lnTo>
                <a:lnTo>
                  <a:pt x="13019" y="11047"/>
                </a:lnTo>
                <a:lnTo>
                  <a:pt x="12970" y="10901"/>
                </a:lnTo>
                <a:lnTo>
                  <a:pt x="12921" y="10755"/>
                </a:lnTo>
                <a:lnTo>
                  <a:pt x="12824" y="10633"/>
                </a:lnTo>
                <a:lnTo>
                  <a:pt x="12727" y="10512"/>
                </a:lnTo>
                <a:lnTo>
                  <a:pt x="12629" y="10439"/>
                </a:lnTo>
                <a:lnTo>
                  <a:pt x="12508" y="10390"/>
                </a:lnTo>
                <a:lnTo>
                  <a:pt x="12410" y="10341"/>
                </a:lnTo>
                <a:lnTo>
                  <a:pt x="12289" y="10317"/>
                </a:lnTo>
                <a:lnTo>
                  <a:pt x="11778" y="10317"/>
                </a:lnTo>
                <a:lnTo>
                  <a:pt x="11534" y="10293"/>
                </a:lnTo>
                <a:lnTo>
                  <a:pt x="11437" y="10268"/>
                </a:lnTo>
                <a:lnTo>
                  <a:pt x="11364" y="10220"/>
                </a:lnTo>
                <a:lnTo>
                  <a:pt x="11267" y="10171"/>
                </a:lnTo>
                <a:lnTo>
                  <a:pt x="11218" y="10122"/>
                </a:lnTo>
                <a:lnTo>
                  <a:pt x="11121" y="9976"/>
                </a:lnTo>
                <a:lnTo>
                  <a:pt x="11048" y="9806"/>
                </a:lnTo>
                <a:lnTo>
                  <a:pt x="11023" y="9611"/>
                </a:lnTo>
                <a:lnTo>
                  <a:pt x="11023" y="9417"/>
                </a:lnTo>
                <a:lnTo>
                  <a:pt x="11023" y="9198"/>
                </a:lnTo>
                <a:lnTo>
                  <a:pt x="11072" y="8906"/>
                </a:lnTo>
                <a:lnTo>
                  <a:pt x="11096" y="8589"/>
                </a:lnTo>
                <a:lnTo>
                  <a:pt x="11169" y="8297"/>
                </a:lnTo>
                <a:lnTo>
                  <a:pt x="11291" y="8030"/>
                </a:lnTo>
                <a:lnTo>
                  <a:pt x="11413" y="7859"/>
                </a:lnTo>
                <a:lnTo>
                  <a:pt x="11583" y="7713"/>
                </a:lnTo>
                <a:lnTo>
                  <a:pt x="11753" y="7616"/>
                </a:lnTo>
                <a:lnTo>
                  <a:pt x="11948" y="7567"/>
                </a:lnTo>
                <a:lnTo>
                  <a:pt x="12167" y="7519"/>
                </a:lnTo>
                <a:lnTo>
                  <a:pt x="12605" y="7519"/>
                </a:lnTo>
                <a:lnTo>
                  <a:pt x="12800" y="7543"/>
                </a:lnTo>
                <a:lnTo>
                  <a:pt x="13092" y="7592"/>
                </a:lnTo>
                <a:lnTo>
                  <a:pt x="13384" y="7689"/>
                </a:lnTo>
                <a:lnTo>
                  <a:pt x="13992" y="7859"/>
                </a:lnTo>
                <a:lnTo>
                  <a:pt x="14284" y="7932"/>
                </a:lnTo>
                <a:lnTo>
                  <a:pt x="14576" y="7957"/>
                </a:lnTo>
                <a:lnTo>
                  <a:pt x="15038" y="7957"/>
                </a:lnTo>
                <a:lnTo>
                  <a:pt x="15184" y="7908"/>
                </a:lnTo>
                <a:lnTo>
                  <a:pt x="15355" y="7835"/>
                </a:lnTo>
                <a:lnTo>
                  <a:pt x="15476" y="7762"/>
                </a:lnTo>
                <a:lnTo>
                  <a:pt x="15549" y="7665"/>
                </a:lnTo>
                <a:lnTo>
                  <a:pt x="15574" y="7543"/>
                </a:lnTo>
                <a:lnTo>
                  <a:pt x="15866" y="7519"/>
                </a:lnTo>
                <a:lnTo>
                  <a:pt x="16158" y="7446"/>
                </a:lnTo>
                <a:lnTo>
                  <a:pt x="16474" y="7348"/>
                </a:lnTo>
                <a:lnTo>
                  <a:pt x="16766" y="7227"/>
                </a:lnTo>
                <a:lnTo>
                  <a:pt x="17764" y="6837"/>
                </a:lnTo>
                <a:lnTo>
                  <a:pt x="18153" y="6740"/>
                </a:lnTo>
                <a:close/>
                <a:moveTo>
                  <a:pt x="6206" y="2725"/>
                </a:moveTo>
                <a:lnTo>
                  <a:pt x="6230" y="2774"/>
                </a:lnTo>
                <a:lnTo>
                  <a:pt x="6230" y="2847"/>
                </a:lnTo>
                <a:lnTo>
                  <a:pt x="6230" y="2944"/>
                </a:lnTo>
                <a:lnTo>
                  <a:pt x="6108" y="3236"/>
                </a:lnTo>
                <a:lnTo>
                  <a:pt x="6060" y="3382"/>
                </a:lnTo>
                <a:lnTo>
                  <a:pt x="6035" y="3528"/>
                </a:lnTo>
                <a:lnTo>
                  <a:pt x="6035" y="3601"/>
                </a:lnTo>
                <a:lnTo>
                  <a:pt x="6035" y="3699"/>
                </a:lnTo>
                <a:lnTo>
                  <a:pt x="6108" y="3845"/>
                </a:lnTo>
                <a:lnTo>
                  <a:pt x="6181" y="4015"/>
                </a:lnTo>
                <a:lnTo>
                  <a:pt x="6254" y="4161"/>
                </a:lnTo>
                <a:lnTo>
                  <a:pt x="6254" y="4210"/>
                </a:lnTo>
                <a:lnTo>
                  <a:pt x="6254" y="4234"/>
                </a:lnTo>
                <a:lnTo>
                  <a:pt x="6230" y="4234"/>
                </a:lnTo>
                <a:lnTo>
                  <a:pt x="6181" y="4258"/>
                </a:lnTo>
                <a:lnTo>
                  <a:pt x="6084" y="4234"/>
                </a:lnTo>
                <a:lnTo>
                  <a:pt x="5962" y="4185"/>
                </a:lnTo>
                <a:lnTo>
                  <a:pt x="5695" y="4064"/>
                </a:lnTo>
                <a:lnTo>
                  <a:pt x="5549" y="3966"/>
                </a:lnTo>
                <a:lnTo>
                  <a:pt x="5330" y="3820"/>
                </a:lnTo>
                <a:lnTo>
                  <a:pt x="5208" y="3772"/>
                </a:lnTo>
                <a:lnTo>
                  <a:pt x="5086" y="3747"/>
                </a:lnTo>
                <a:lnTo>
                  <a:pt x="4989" y="3747"/>
                </a:lnTo>
                <a:lnTo>
                  <a:pt x="4892" y="3772"/>
                </a:lnTo>
                <a:lnTo>
                  <a:pt x="4721" y="3845"/>
                </a:lnTo>
                <a:lnTo>
                  <a:pt x="4332" y="4039"/>
                </a:lnTo>
                <a:lnTo>
                  <a:pt x="3967" y="4210"/>
                </a:lnTo>
                <a:lnTo>
                  <a:pt x="3821" y="4258"/>
                </a:lnTo>
                <a:lnTo>
                  <a:pt x="3724" y="4331"/>
                </a:lnTo>
                <a:lnTo>
                  <a:pt x="3651" y="4429"/>
                </a:lnTo>
                <a:lnTo>
                  <a:pt x="3602" y="4526"/>
                </a:lnTo>
                <a:lnTo>
                  <a:pt x="3578" y="4623"/>
                </a:lnTo>
                <a:lnTo>
                  <a:pt x="3578" y="4721"/>
                </a:lnTo>
                <a:lnTo>
                  <a:pt x="3578" y="4818"/>
                </a:lnTo>
                <a:lnTo>
                  <a:pt x="3602" y="4915"/>
                </a:lnTo>
                <a:lnTo>
                  <a:pt x="3651" y="5013"/>
                </a:lnTo>
                <a:lnTo>
                  <a:pt x="3724" y="5086"/>
                </a:lnTo>
                <a:lnTo>
                  <a:pt x="3797" y="5159"/>
                </a:lnTo>
                <a:lnTo>
                  <a:pt x="3894" y="5232"/>
                </a:lnTo>
                <a:lnTo>
                  <a:pt x="3991" y="5256"/>
                </a:lnTo>
                <a:lnTo>
                  <a:pt x="4113" y="5280"/>
                </a:lnTo>
                <a:lnTo>
                  <a:pt x="4235" y="5280"/>
                </a:lnTo>
                <a:lnTo>
                  <a:pt x="4356" y="5256"/>
                </a:lnTo>
                <a:lnTo>
                  <a:pt x="4551" y="5183"/>
                </a:lnTo>
                <a:lnTo>
                  <a:pt x="4721" y="5086"/>
                </a:lnTo>
                <a:lnTo>
                  <a:pt x="5062" y="4891"/>
                </a:lnTo>
                <a:lnTo>
                  <a:pt x="5232" y="4842"/>
                </a:lnTo>
                <a:lnTo>
                  <a:pt x="5403" y="4818"/>
                </a:lnTo>
                <a:lnTo>
                  <a:pt x="5476" y="4842"/>
                </a:lnTo>
                <a:lnTo>
                  <a:pt x="5573" y="4867"/>
                </a:lnTo>
                <a:lnTo>
                  <a:pt x="5646" y="4915"/>
                </a:lnTo>
                <a:lnTo>
                  <a:pt x="5743" y="4988"/>
                </a:lnTo>
                <a:lnTo>
                  <a:pt x="5865" y="5134"/>
                </a:lnTo>
                <a:lnTo>
                  <a:pt x="5914" y="5256"/>
                </a:lnTo>
                <a:lnTo>
                  <a:pt x="5938" y="5353"/>
                </a:lnTo>
                <a:lnTo>
                  <a:pt x="5889" y="5451"/>
                </a:lnTo>
                <a:lnTo>
                  <a:pt x="5841" y="5524"/>
                </a:lnTo>
                <a:lnTo>
                  <a:pt x="5743" y="5597"/>
                </a:lnTo>
                <a:lnTo>
                  <a:pt x="5500" y="5718"/>
                </a:lnTo>
                <a:lnTo>
                  <a:pt x="5111" y="5888"/>
                </a:lnTo>
                <a:lnTo>
                  <a:pt x="4940" y="5986"/>
                </a:lnTo>
                <a:lnTo>
                  <a:pt x="4746" y="6107"/>
                </a:lnTo>
                <a:lnTo>
                  <a:pt x="4454" y="6351"/>
                </a:lnTo>
                <a:lnTo>
                  <a:pt x="4210" y="6618"/>
                </a:lnTo>
                <a:lnTo>
                  <a:pt x="3699" y="7178"/>
                </a:lnTo>
                <a:lnTo>
                  <a:pt x="3553" y="7324"/>
                </a:lnTo>
                <a:lnTo>
                  <a:pt x="3407" y="7421"/>
                </a:lnTo>
                <a:lnTo>
                  <a:pt x="3261" y="7519"/>
                </a:lnTo>
                <a:lnTo>
                  <a:pt x="3091" y="7592"/>
                </a:lnTo>
                <a:lnTo>
                  <a:pt x="2751" y="7738"/>
                </a:lnTo>
                <a:lnTo>
                  <a:pt x="2410" y="7859"/>
                </a:lnTo>
                <a:lnTo>
                  <a:pt x="2215" y="7957"/>
                </a:lnTo>
                <a:lnTo>
                  <a:pt x="1996" y="8054"/>
                </a:lnTo>
                <a:lnTo>
                  <a:pt x="1777" y="8200"/>
                </a:lnTo>
                <a:lnTo>
                  <a:pt x="1583" y="8370"/>
                </a:lnTo>
                <a:lnTo>
                  <a:pt x="1510" y="8468"/>
                </a:lnTo>
                <a:lnTo>
                  <a:pt x="1437" y="8565"/>
                </a:lnTo>
                <a:lnTo>
                  <a:pt x="1388" y="8687"/>
                </a:lnTo>
                <a:lnTo>
                  <a:pt x="1364" y="8784"/>
                </a:lnTo>
                <a:lnTo>
                  <a:pt x="1364" y="8881"/>
                </a:lnTo>
                <a:lnTo>
                  <a:pt x="1388" y="9003"/>
                </a:lnTo>
                <a:lnTo>
                  <a:pt x="1437" y="9100"/>
                </a:lnTo>
                <a:lnTo>
                  <a:pt x="1534" y="9222"/>
                </a:lnTo>
                <a:lnTo>
                  <a:pt x="1631" y="9295"/>
                </a:lnTo>
                <a:lnTo>
                  <a:pt x="1729" y="9319"/>
                </a:lnTo>
                <a:lnTo>
                  <a:pt x="1972" y="9392"/>
                </a:lnTo>
                <a:lnTo>
                  <a:pt x="2191" y="9441"/>
                </a:lnTo>
                <a:lnTo>
                  <a:pt x="2361" y="9538"/>
                </a:lnTo>
                <a:lnTo>
                  <a:pt x="2532" y="9660"/>
                </a:lnTo>
                <a:lnTo>
                  <a:pt x="2702" y="9830"/>
                </a:lnTo>
                <a:lnTo>
                  <a:pt x="2872" y="9976"/>
                </a:lnTo>
                <a:lnTo>
                  <a:pt x="3067" y="10074"/>
                </a:lnTo>
                <a:lnTo>
                  <a:pt x="3261" y="10147"/>
                </a:lnTo>
                <a:lnTo>
                  <a:pt x="3456" y="10195"/>
                </a:lnTo>
                <a:lnTo>
                  <a:pt x="3894" y="10293"/>
                </a:lnTo>
                <a:lnTo>
                  <a:pt x="4089" y="10317"/>
                </a:lnTo>
                <a:lnTo>
                  <a:pt x="4308" y="10390"/>
                </a:lnTo>
                <a:lnTo>
                  <a:pt x="4770" y="10536"/>
                </a:lnTo>
                <a:lnTo>
                  <a:pt x="5232" y="10755"/>
                </a:lnTo>
                <a:lnTo>
                  <a:pt x="6108" y="11217"/>
                </a:lnTo>
                <a:lnTo>
                  <a:pt x="6327" y="11339"/>
                </a:lnTo>
                <a:lnTo>
                  <a:pt x="6546" y="11485"/>
                </a:lnTo>
                <a:lnTo>
                  <a:pt x="6717" y="11680"/>
                </a:lnTo>
                <a:lnTo>
                  <a:pt x="6790" y="11777"/>
                </a:lnTo>
                <a:lnTo>
                  <a:pt x="6838" y="11899"/>
                </a:lnTo>
                <a:lnTo>
                  <a:pt x="6887" y="12045"/>
                </a:lnTo>
                <a:lnTo>
                  <a:pt x="6887" y="12191"/>
                </a:lnTo>
                <a:lnTo>
                  <a:pt x="6863" y="12337"/>
                </a:lnTo>
                <a:lnTo>
                  <a:pt x="6838" y="12483"/>
                </a:lnTo>
                <a:lnTo>
                  <a:pt x="6741" y="12750"/>
                </a:lnTo>
                <a:lnTo>
                  <a:pt x="6595" y="13018"/>
                </a:lnTo>
                <a:lnTo>
                  <a:pt x="6473" y="13237"/>
                </a:lnTo>
                <a:lnTo>
                  <a:pt x="6327" y="13456"/>
                </a:lnTo>
                <a:lnTo>
                  <a:pt x="6011" y="13869"/>
                </a:lnTo>
                <a:lnTo>
                  <a:pt x="5695" y="14283"/>
                </a:lnTo>
                <a:lnTo>
                  <a:pt x="5403" y="14697"/>
                </a:lnTo>
                <a:lnTo>
                  <a:pt x="5281" y="14891"/>
                </a:lnTo>
                <a:lnTo>
                  <a:pt x="5184" y="15110"/>
                </a:lnTo>
                <a:lnTo>
                  <a:pt x="5111" y="15329"/>
                </a:lnTo>
                <a:lnTo>
                  <a:pt x="5062" y="15548"/>
                </a:lnTo>
                <a:lnTo>
                  <a:pt x="5062" y="15840"/>
                </a:lnTo>
                <a:lnTo>
                  <a:pt x="5038" y="16011"/>
                </a:lnTo>
                <a:lnTo>
                  <a:pt x="5013" y="16157"/>
                </a:lnTo>
                <a:lnTo>
                  <a:pt x="4916" y="15889"/>
                </a:lnTo>
                <a:lnTo>
                  <a:pt x="4819" y="15621"/>
                </a:lnTo>
                <a:lnTo>
                  <a:pt x="4673" y="15062"/>
                </a:lnTo>
                <a:lnTo>
                  <a:pt x="4551" y="14478"/>
                </a:lnTo>
                <a:lnTo>
                  <a:pt x="4405" y="13918"/>
                </a:lnTo>
                <a:lnTo>
                  <a:pt x="4283" y="13578"/>
                </a:lnTo>
                <a:lnTo>
                  <a:pt x="4162" y="13237"/>
                </a:lnTo>
                <a:lnTo>
                  <a:pt x="3894" y="12580"/>
                </a:lnTo>
                <a:lnTo>
                  <a:pt x="3626" y="11923"/>
                </a:lnTo>
                <a:lnTo>
                  <a:pt x="3359" y="11242"/>
                </a:lnTo>
                <a:lnTo>
                  <a:pt x="3261" y="11023"/>
                </a:lnTo>
                <a:lnTo>
                  <a:pt x="3164" y="10804"/>
                </a:lnTo>
                <a:lnTo>
                  <a:pt x="3067" y="10609"/>
                </a:lnTo>
                <a:lnTo>
                  <a:pt x="2945" y="10414"/>
                </a:lnTo>
                <a:lnTo>
                  <a:pt x="2799" y="10244"/>
                </a:lnTo>
                <a:lnTo>
                  <a:pt x="2629" y="10074"/>
                </a:lnTo>
                <a:lnTo>
                  <a:pt x="2459" y="9903"/>
                </a:lnTo>
                <a:lnTo>
                  <a:pt x="2264" y="9757"/>
                </a:lnTo>
                <a:lnTo>
                  <a:pt x="2045" y="9611"/>
                </a:lnTo>
                <a:lnTo>
                  <a:pt x="1802" y="9465"/>
                </a:lnTo>
                <a:lnTo>
                  <a:pt x="1339" y="9222"/>
                </a:lnTo>
                <a:lnTo>
                  <a:pt x="1218" y="9125"/>
                </a:lnTo>
                <a:lnTo>
                  <a:pt x="1120" y="9052"/>
                </a:lnTo>
                <a:lnTo>
                  <a:pt x="974" y="8857"/>
                </a:lnTo>
                <a:lnTo>
                  <a:pt x="853" y="8662"/>
                </a:lnTo>
                <a:lnTo>
                  <a:pt x="731" y="8419"/>
                </a:lnTo>
                <a:lnTo>
                  <a:pt x="682" y="8346"/>
                </a:lnTo>
                <a:lnTo>
                  <a:pt x="804" y="7786"/>
                </a:lnTo>
                <a:lnTo>
                  <a:pt x="926" y="7227"/>
                </a:lnTo>
                <a:lnTo>
                  <a:pt x="1096" y="6691"/>
                </a:lnTo>
                <a:lnTo>
                  <a:pt x="1315" y="6156"/>
                </a:lnTo>
                <a:lnTo>
                  <a:pt x="1534" y="5621"/>
                </a:lnTo>
                <a:lnTo>
                  <a:pt x="1802" y="5134"/>
                </a:lnTo>
                <a:lnTo>
                  <a:pt x="2069" y="4648"/>
                </a:lnTo>
                <a:lnTo>
                  <a:pt x="2386" y="4185"/>
                </a:lnTo>
                <a:lnTo>
                  <a:pt x="2653" y="3820"/>
                </a:lnTo>
                <a:lnTo>
                  <a:pt x="2945" y="3480"/>
                </a:lnTo>
                <a:lnTo>
                  <a:pt x="3237" y="3626"/>
                </a:lnTo>
                <a:lnTo>
                  <a:pt x="3578" y="3723"/>
                </a:lnTo>
                <a:lnTo>
                  <a:pt x="3894" y="3772"/>
                </a:lnTo>
                <a:lnTo>
                  <a:pt x="4064" y="3772"/>
                </a:lnTo>
                <a:lnTo>
                  <a:pt x="4235" y="3747"/>
                </a:lnTo>
                <a:lnTo>
                  <a:pt x="4381" y="3723"/>
                </a:lnTo>
                <a:lnTo>
                  <a:pt x="4502" y="3674"/>
                </a:lnTo>
                <a:lnTo>
                  <a:pt x="4746" y="3553"/>
                </a:lnTo>
                <a:lnTo>
                  <a:pt x="4989" y="3382"/>
                </a:lnTo>
                <a:lnTo>
                  <a:pt x="5208" y="3212"/>
                </a:lnTo>
                <a:lnTo>
                  <a:pt x="5451" y="3042"/>
                </a:lnTo>
                <a:lnTo>
                  <a:pt x="5646" y="2920"/>
                </a:lnTo>
                <a:lnTo>
                  <a:pt x="5841" y="2823"/>
                </a:lnTo>
                <a:lnTo>
                  <a:pt x="6011" y="2750"/>
                </a:lnTo>
                <a:lnTo>
                  <a:pt x="6084" y="2725"/>
                </a:lnTo>
                <a:close/>
                <a:moveTo>
                  <a:pt x="12240" y="18079"/>
                </a:moveTo>
                <a:lnTo>
                  <a:pt x="12386" y="18128"/>
                </a:lnTo>
                <a:lnTo>
                  <a:pt x="12556" y="18152"/>
                </a:lnTo>
                <a:lnTo>
                  <a:pt x="12289" y="18225"/>
                </a:lnTo>
                <a:lnTo>
                  <a:pt x="12289" y="18152"/>
                </a:lnTo>
                <a:lnTo>
                  <a:pt x="12264" y="18103"/>
                </a:lnTo>
                <a:lnTo>
                  <a:pt x="12240" y="18079"/>
                </a:lnTo>
                <a:close/>
                <a:moveTo>
                  <a:pt x="10245" y="754"/>
                </a:moveTo>
                <a:lnTo>
                  <a:pt x="10804" y="779"/>
                </a:lnTo>
                <a:lnTo>
                  <a:pt x="11315" y="827"/>
                </a:lnTo>
                <a:lnTo>
                  <a:pt x="11534" y="852"/>
                </a:lnTo>
                <a:lnTo>
                  <a:pt x="11753" y="900"/>
                </a:lnTo>
                <a:lnTo>
                  <a:pt x="12216" y="1046"/>
                </a:lnTo>
                <a:lnTo>
                  <a:pt x="12678" y="1241"/>
                </a:lnTo>
                <a:lnTo>
                  <a:pt x="13116" y="1436"/>
                </a:lnTo>
                <a:lnTo>
                  <a:pt x="13578" y="1655"/>
                </a:lnTo>
                <a:lnTo>
                  <a:pt x="13043" y="1874"/>
                </a:lnTo>
                <a:lnTo>
                  <a:pt x="12824" y="1971"/>
                </a:lnTo>
                <a:lnTo>
                  <a:pt x="12629" y="2068"/>
                </a:lnTo>
                <a:lnTo>
                  <a:pt x="12435" y="2190"/>
                </a:lnTo>
                <a:lnTo>
                  <a:pt x="12264" y="2360"/>
                </a:lnTo>
                <a:lnTo>
                  <a:pt x="12240" y="2385"/>
                </a:lnTo>
                <a:lnTo>
                  <a:pt x="12264" y="2409"/>
                </a:lnTo>
                <a:lnTo>
                  <a:pt x="12289" y="2433"/>
                </a:lnTo>
                <a:lnTo>
                  <a:pt x="12532" y="2385"/>
                </a:lnTo>
                <a:lnTo>
                  <a:pt x="12751" y="2312"/>
                </a:lnTo>
                <a:lnTo>
                  <a:pt x="13213" y="2166"/>
                </a:lnTo>
                <a:lnTo>
                  <a:pt x="13603" y="2044"/>
                </a:lnTo>
                <a:lnTo>
                  <a:pt x="13822" y="1995"/>
                </a:lnTo>
                <a:lnTo>
                  <a:pt x="13992" y="1898"/>
                </a:lnTo>
                <a:lnTo>
                  <a:pt x="14162" y="1995"/>
                </a:lnTo>
                <a:lnTo>
                  <a:pt x="14114" y="2020"/>
                </a:lnTo>
                <a:lnTo>
                  <a:pt x="13724" y="2190"/>
                </a:lnTo>
                <a:lnTo>
                  <a:pt x="13311" y="2385"/>
                </a:lnTo>
                <a:lnTo>
                  <a:pt x="13140" y="2482"/>
                </a:lnTo>
                <a:lnTo>
                  <a:pt x="12946" y="2604"/>
                </a:lnTo>
                <a:lnTo>
                  <a:pt x="12775" y="2750"/>
                </a:lnTo>
                <a:lnTo>
                  <a:pt x="12654" y="2896"/>
                </a:lnTo>
                <a:lnTo>
                  <a:pt x="12629" y="2944"/>
                </a:lnTo>
                <a:lnTo>
                  <a:pt x="12654" y="2969"/>
                </a:lnTo>
                <a:lnTo>
                  <a:pt x="12678" y="2969"/>
                </a:lnTo>
                <a:lnTo>
                  <a:pt x="12824" y="2944"/>
                </a:lnTo>
                <a:lnTo>
                  <a:pt x="12994" y="2920"/>
                </a:lnTo>
                <a:lnTo>
                  <a:pt x="13286" y="2823"/>
                </a:lnTo>
                <a:lnTo>
                  <a:pt x="13846" y="2555"/>
                </a:lnTo>
                <a:lnTo>
                  <a:pt x="14211" y="2385"/>
                </a:lnTo>
                <a:lnTo>
                  <a:pt x="14576" y="2263"/>
                </a:lnTo>
                <a:lnTo>
                  <a:pt x="14698" y="2336"/>
                </a:lnTo>
                <a:lnTo>
                  <a:pt x="15014" y="2555"/>
                </a:lnTo>
                <a:lnTo>
                  <a:pt x="14503" y="2798"/>
                </a:lnTo>
                <a:lnTo>
                  <a:pt x="13749" y="3090"/>
                </a:lnTo>
                <a:lnTo>
                  <a:pt x="13359" y="3261"/>
                </a:lnTo>
                <a:lnTo>
                  <a:pt x="12994" y="3455"/>
                </a:lnTo>
                <a:lnTo>
                  <a:pt x="12970" y="3480"/>
                </a:lnTo>
                <a:lnTo>
                  <a:pt x="12970" y="3504"/>
                </a:lnTo>
                <a:lnTo>
                  <a:pt x="12994" y="3528"/>
                </a:lnTo>
                <a:lnTo>
                  <a:pt x="13019" y="3553"/>
                </a:lnTo>
                <a:lnTo>
                  <a:pt x="13213" y="3553"/>
                </a:lnTo>
                <a:lnTo>
                  <a:pt x="13432" y="3528"/>
                </a:lnTo>
                <a:lnTo>
                  <a:pt x="13822" y="3431"/>
                </a:lnTo>
                <a:lnTo>
                  <a:pt x="14235" y="3309"/>
                </a:lnTo>
                <a:lnTo>
                  <a:pt x="14625" y="3163"/>
                </a:lnTo>
                <a:lnTo>
                  <a:pt x="15014" y="3042"/>
                </a:lnTo>
                <a:lnTo>
                  <a:pt x="15452" y="2896"/>
                </a:lnTo>
                <a:lnTo>
                  <a:pt x="15647" y="3066"/>
                </a:lnTo>
                <a:lnTo>
                  <a:pt x="15428" y="3139"/>
                </a:lnTo>
                <a:lnTo>
                  <a:pt x="15209" y="3236"/>
                </a:lnTo>
                <a:lnTo>
                  <a:pt x="14795" y="3431"/>
                </a:lnTo>
                <a:lnTo>
                  <a:pt x="14430" y="3601"/>
                </a:lnTo>
                <a:lnTo>
                  <a:pt x="14138" y="3626"/>
                </a:lnTo>
                <a:lnTo>
                  <a:pt x="13870" y="3650"/>
                </a:lnTo>
                <a:lnTo>
                  <a:pt x="13578" y="3699"/>
                </a:lnTo>
                <a:lnTo>
                  <a:pt x="13311" y="3796"/>
                </a:lnTo>
                <a:lnTo>
                  <a:pt x="13189" y="3869"/>
                </a:lnTo>
                <a:lnTo>
                  <a:pt x="13067" y="3942"/>
                </a:lnTo>
                <a:lnTo>
                  <a:pt x="12970" y="4039"/>
                </a:lnTo>
                <a:lnTo>
                  <a:pt x="12873" y="4137"/>
                </a:lnTo>
                <a:lnTo>
                  <a:pt x="12800" y="4258"/>
                </a:lnTo>
                <a:lnTo>
                  <a:pt x="12727" y="4380"/>
                </a:lnTo>
                <a:lnTo>
                  <a:pt x="12654" y="4648"/>
                </a:lnTo>
                <a:lnTo>
                  <a:pt x="12629" y="4745"/>
                </a:lnTo>
                <a:lnTo>
                  <a:pt x="12629" y="4842"/>
                </a:lnTo>
                <a:lnTo>
                  <a:pt x="12629" y="5013"/>
                </a:lnTo>
                <a:lnTo>
                  <a:pt x="12629" y="5110"/>
                </a:lnTo>
                <a:lnTo>
                  <a:pt x="12605" y="5183"/>
                </a:lnTo>
                <a:lnTo>
                  <a:pt x="12556" y="5280"/>
                </a:lnTo>
                <a:lnTo>
                  <a:pt x="12459" y="5353"/>
                </a:lnTo>
                <a:lnTo>
                  <a:pt x="12240" y="5548"/>
                </a:lnTo>
                <a:lnTo>
                  <a:pt x="12045" y="5767"/>
                </a:lnTo>
                <a:lnTo>
                  <a:pt x="11997" y="5840"/>
                </a:lnTo>
                <a:lnTo>
                  <a:pt x="11972" y="5937"/>
                </a:lnTo>
                <a:lnTo>
                  <a:pt x="11972" y="6010"/>
                </a:lnTo>
                <a:lnTo>
                  <a:pt x="11997" y="6107"/>
                </a:lnTo>
                <a:lnTo>
                  <a:pt x="12045" y="6156"/>
                </a:lnTo>
                <a:lnTo>
                  <a:pt x="12070" y="6156"/>
                </a:lnTo>
                <a:lnTo>
                  <a:pt x="11948" y="6205"/>
                </a:lnTo>
                <a:lnTo>
                  <a:pt x="11534" y="6375"/>
                </a:lnTo>
                <a:lnTo>
                  <a:pt x="11364" y="6497"/>
                </a:lnTo>
                <a:lnTo>
                  <a:pt x="11169" y="6618"/>
                </a:lnTo>
                <a:lnTo>
                  <a:pt x="11048" y="6740"/>
                </a:lnTo>
                <a:lnTo>
                  <a:pt x="10999" y="6862"/>
                </a:lnTo>
                <a:lnTo>
                  <a:pt x="10999" y="6983"/>
                </a:lnTo>
                <a:lnTo>
                  <a:pt x="11048" y="7081"/>
                </a:lnTo>
                <a:lnTo>
                  <a:pt x="11121" y="7178"/>
                </a:lnTo>
                <a:lnTo>
                  <a:pt x="11218" y="7275"/>
                </a:lnTo>
                <a:lnTo>
                  <a:pt x="11364" y="7324"/>
                </a:lnTo>
                <a:lnTo>
                  <a:pt x="11486" y="7373"/>
                </a:lnTo>
                <a:lnTo>
                  <a:pt x="11340" y="7470"/>
                </a:lnTo>
                <a:lnTo>
                  <a:pt x="11194" y="7592"/>
                </a:lnTo>
                <a:lnTo>
                  <a:pt x="11072" y="7738"/>
                </a:lnTo>
                <a:lnTo>
                  <a:pt x="10950" y="7908"/>
                </a:lnTo>
                <a:lnTo>
                  <a:pt x="10853" y="8151"/>
                </a:lnTo>
                <a:lnTo>
                  <a:pt x="10804" y="8419"/>
                </a:lnTo>
                <a:lnTo>
                  <a:pt x="10731" y="8954"/>
                </a:lnTo>
                <a:lnTo>
                  <a:pt x="10683" y="9222"/>
                </a:lnTo>
                <a:lnTo>
                  <a:pt x="10659" y="9514"/>
                </a:lnTo>
                <a:lnTo>
                  <a:pt x="10683" y="9806"/>
                </a:lnTo>
                <a:lnTo>
                  <a:pt x="10707" y="9952"/>
                </a:lnTo>
                <a:lnTo>
                  <a:pt x="10780" y="10074"/>
                </a:lnTo>
                <a:lnTo>
                  <a:pt x="10926" y="10293"/>
                </a:lnTo>
                <a:lnTo>
                  <a:pt x="10999" y="10390"/>
                </a:lnTo>
                <a:lnTo>
                  <a:pt x="11096" y="10463"/>
                </a:lnTo>
                <a:lnTo>
                  <a:pt x="11194" y="10512"/>
                </a:lnTo>
                <a:lnTo>
                  <a:pt x="11315" y="10560"/>
                </a:lnTo>
                <a:lnTo>
                  <a:pt x="11583" y="10633"/>
                </a:lnTo>
                <a:lnTo>
                  <a:pt x="11875" y="10633"/>
                </a:lnTo>
                <a:lnTo>
                  <a:pt x="12191" y="10609"/>
                </a:lnTo>
                <a:lnTo>
                  <a:pt x="12337" y="10633"/>
                </a:lnTo>
                <a:lnTo>
                  <a:pt x="12459" y="10682"/>
                </a:lnTo>
                <a:lnTo>
                  <a:pt x="12556" y="10755"/>
                </a:lnTo>
                <a:lnTo>
                  <a:pt x="12629" y="10852"/>
                </a:lnTo>
                <a:lnTo>
                  <a:pt x="12702" y="10974"/>
                </a:lnTo>
                <a:lnTo>
                  <a:pt x="12751" y="11096"/>
                </a:lnTo>
                <a:lnTo>
                  <a:pt x="12800" y="11363"/>
                </a:lnTo>
                <a:lnTo>
                  <a:pt x="12848" y="11485"/>
                </a:lnTo>
                <a:lnTo>
                  <a:pt x="12897" y="11607"/>
                </a:lnTo>
                <a:lnTo>
                  <a:pt x="12946" y="11728"/>
                </a:lnTo>
                <a:lnTo>
                  <a:pt x="13043" y="11826"/>
                </a:lnTo>
                <a:lnTo>
                  <a:pt x="13165" y="12020"/>
                </a:lnTo>
                <a:lnTo>
                  <a:pt x="13262" y="12215"/>
                </a:lnTo>
                <a:lnTo>
                  <a:pt x="13311" y="12434"/>
                </a:lnTo>
                <a:lnTo>
                  <a:pt x="13311" y="12677"/>
                </a:lnTo>
                <a:lnTo>
                  <a:pt x="13311" y="13091"/>
                </a:lnTo>
                <a:lnTo>
                  <a:pt x="13359" y="13505"/>
                </a:lnTo>
                <a:lnTo>
                  <a:pt x="13408" y="13699"/>
                </a:lnTo>
                <a:lnTo>
                  <a:pt x="13457" y="13894"/>
                </a:lnTo>
                <a:lnTo>
                  <a:pt x="13554" y="14088"/>
                </a:lnTo>
                <a:lnTo>
                  <a:pt x="13651" y="14283"/>
                </a:lnTo>
                <a:lnTo>
                  <a:pt x="13822" y="14526"/>
                </a:lnTo>
                <a:lnTo>
                  <a:pt x="13919" y="14624"/>
                </a:lnTo>
                <a:lnTo>
                  <a:pt x="14016" y="14721"/>
                </a:lnTo>
                <a:lnTo>
                  <a:pt x="14138" y="14794"/>
                </a:lnTo>
                <a:lnTo>
                  <a:pt x="14260" y="14843"/>
                </a:lnTo>
                <a:lnTo>
                  <a:pt x="14406" y="14867"/>
                </a:lnTo>
                <a:lnTo>
                  <a:pt x="14576" y="14843"/>
                </a:lnTo>
                <a:lnTo>
                  <a:pt x="14698" y="14794"/>
                </a:lnTo>
                <a:lnTo>
                  <a:pt x="14819" y="14745"/>
                </a:lnTo>
                <a:lnTo>
                  <a:pt x="14917" y="14648"/>
                </a:lnTo>
                <a:lnTo>
                  <a:pt x="15014" y="14551"/>
                </a:lnTo>
                <a:lnTo>
                  <a:pt x="15355" y="14502"/>
                </a:lnTo>
                <a:lnTo>
                  <a:pt x="15695" y="14429"/>
                </a:lnTo>
                <a:lnTo>
                  <a:pt x="16377" y="14234"/>
                </a:lnTo>
                <a:lnTo>
                  <a:pt x="16717" y="14113"/>
                </a:lnTo>
                <a:lnTo>
                  <a:pt x="17034" y="13967"/>
                </a:lnTo>
                <a:lnTo>
                  <a:pt x="17350" y="13821"/>
                </a:lnTo>
                <a:lnTo>
                  <a:pt x="17691" y="13699"/>
                </a:lnTo>
                <a:lnTo>
                  <a:pt x="17472" y="14113"/>
                </a:lnTo>
                <a:lnTo>
                  <a:pt x="17228" y="14526"/>
                </a:lnTo>
                <a:lnTo>
                  <a:pt x="17107" y="14526"/>
                </a:lnTo>
                <a:lnTo>
                  <a:pt x="16961" y="14551"/>
                </a:lnTo>
                <a:lnTo>
                  <a:pt x="16669" y="14599"/>
                </a:lnTo>
                <a:lnTo>
                  <a:pt x="16231" y="14721"/>
                </a:lnTo>
                <a:lnTo>
                  <a:pt x="15233" y="15013"/>
                </a:lnTo>
                <a:lnTo>
                  <a:pt x="14284" y="15329"/>
                </a:lnTo>
                <a:lnTo>
                  <a:pt x="14260" y="15354"/>
                </a:lnTo>
                <a:lnTo>
                  <a:pt x="14235" y="15378"/>
                </a:lnTo>
                <a:lnTo>
                  <a:pt x="14235" y="15402"/>
                </a:lnTo>
                <a:lnTo>
                  <a:pt x="14284" y="15427"/>
                </a:lnTo>
                <a:lnTo>
                  <a:pt x="14454" y="15451"/>
                </a:lnTo>
                <a:lnTo>
                  <a:pt x="14673" y="15475"/>
                </a:lnTo>
                <a:lnTo>
                  <a:pt x="14868" y="15451"/>
                </a:lnTo>
                <a:lnTo>
                  <a:pt x="15063" y="15427"/>
                </a:lnTo>
                <a:lnTo>
                  <a:pt x="15452" y="15329"/>
                </a:lnTo>
                <a:lnTo>
                  <a:pt x="15841" y="15232"/>
                </a:lnTo>
                <a:lnTo>
                  <a:pt x="16304" y="15110"/>
                </a:lnTo>
                <a:lnTo>
                  <a:pt x="16766" y="14989"/>
                </a:lnTo>
                <a:lnTo>
                  <a:pt x="16936" y="14989"/>
                </a:lnTo>
                <a:lnTo>
                  <a:pt x="16815" y="15159"/>
                </a:lnTo>
                <a:lnTo>
                  <a:pt x="16571" y="15500"/>
                </a:lnTo>
                <a:lnTo>
                  <a:pt x="16231" y="15524"/>
                </a:lnTo>
                <a:lnTo>
                  <a:pt x="15890" y="15573"/>
                </a:lnTo>
                <a:lnTo>
                  <a:pt x="15233" y="15767"/>
                </a:lnTo>
                <a:lnTo>
                  <a:pt x="14381" y="16011"/>
                </a:lnTo>
                <a:lnTo>
                  <a:pt x="13968" y="16132"/>
                </a:lnTo>
                <a:lnTo>
                  <a:pt x="13530" y="16230"/>
                </a:lnTo>
                <a:lnTo>
                  <a:pt x="13505" y="16278"/>
                </a:lnTo>
                <a:lnTo>
                  <a:pt x="13481" y="16303"/>
                </a:lnTo>
                <a:lnTo>
                  <a:pt x="13505" y="16351"/>
                </a:lnTo>
                <a:lnTo>
                  <a:pt x="13554" y="16376"/>
                </a:lnTo>
                <a:lnTo>
                  <a:pt x="13919" y="16351"/>
                </a:lnTo>
                <a:lnTo>
                  <a:pt x="14284" y="16327"/>
                </a:lnTo>
                <a:lnTo>
                  <a:pt x="14625" y="16303"/>
                </a:lnTo>
                <a:lnTo>
                  <a:pt x="14990" y="16230"/>
                </a:lnTo>
                <a:lnTo>
                  <a:pt x="15549" y="16132"/>
                </a:lnTo>
                <a:lnTo>
                  <a:pt x="16133" y="16011"/>
                </a:lnTo>
                <a:lnTo>
                  <a:pt x="15866" y="16278"/>
                </a:lnTo>
                <a:lnTo>
                  <a:pt x="15574" y="16327"/>
                </a:lnTo>
                <a:lnTo>
                  <a:pt x="15282" y="16376"/>
                </a:lnTo>
                <a:lnTo>
                  <a:pt x="14698" y="16473"/>
                </a:lnTo>
                <a:lnTo>
                  <a:pt x="14308" y="16522"/>
                </a:lnTo>
                <a:lnTo>
                  <a:pt x="13943" y="16570"/>
                </a:lnTo>
                <a:lnTo>
                  <a:pt x="13578" y="16668"/>
                </a:lnTo>
                <a:lnTo>
                  <a:pt x="13408" y="16716"/>
                </a:lnTo>
                <a:lnTo>
                  <a:pt x="13238" y="16814"/>
                </a:lnTo>
                <a:lnTo>
                  <a:pt x="13213" y="16814"/>
                </a:lnTo>
                <a:lnTo>
                  <a:pt x="13213" y="16838"/>
                </a:lnTo>
                <a:lnTo>
                  <a:pt x="13238" y="16862"/>
                </a:lnTo>
                <a:lnTo>
                  <a:pt x="13262" y="16887"/>
                </a:lnTo>
                <a:lnTo>
                  <a:pt x="13457" y="16911"/>
                </a:lnTo>
                <a:lnTo>
                  <a:pt x="14065" y="16911"/>
                </a:lnTo>
                <a:lnTo>
                  <a:pt x="14479" y="16887"/>
                </a:lnTo>
                <a:lnTo>
                  <a:pt x="14868" y="16838"/>
                </a:lnTo>
                <a:lnTo>
                  <a:pt x="15282" y="16789"/>
                </a:lnTo>
                <a:lnTo>
                  <a:pt x="15014" y="17008"/>
                </a:lnTo>
                <a:lnTo>
                  <a:pt x="14722" y="17203"/>
                </a:lnTo>
                <a:lnTo>
                  <a:pt x="14552" y="17179"/>
                </a:lnTo>
                <a:lnTo>
                  <a:pt x="14357" y="17154"/>
                </a:lnTo>
                <a:lnTo>
                  <a:pt x="13968" y="17179"/>
                </a:lnTo>
                <a:lnTo>
                  <a:pt x="13603" y="17203"/>
                </a:lnTo>
                <a:lnTo>
                  <a:pt x="13238" y="17227"/>
                </a:lnTo>
                <a:lnTo>
                  <a:pt x="12532" y="17300"/>
                </a:lnTo>
                <a:lnTo>
                  <a:pt x="12483" y="17325"/>
                </a:lnTo>
                <a:lnTo>
                  <a:pt x="12459" y="17373"/>
                </a:lnTo>
                <a:lnTo>
                  <a:pt x="12483" y="17422"/>
                </a:lnTo>
                <a:lnTo>
                  <a:pt x="12532" y="17446"/>
                </a:lnTo>
                <a:lnTo>
                  <a:pt x="13165" y="17519"/>
                </a:lnTo>
                <a:lnTo>
                  <a:pt x="13481" y="17544"/>
                </a:lnTo>
                <a:lnTo>
                  <a:pt x="13797" y="17568"/>
                </a:lnTo>
                <a:lnTo>
                  <a:pt x="14089" y="17592"/>
                </a:lnTo>
                <a:lnTo>
                  <a:pt x="13846" y="17714"/>
                </a:lnTo>
                <a:lnTo>
                  <a:pt x="13530" y="17836"/>
                </a:lnTo>
                <a:lnTo>
                  <a:pt x="13505" y="17811"/>
                </a:lnTo>
                <a:lnTo>
                  <a:pt x="13432" y="17787"/>
                </a:lnTo>
                <a:lnTo>
                  <a:pt x="13335" y="17763"/>
                </a:lnTo>
                <a:lnTo>
                  <a:pt x="13140" y="17763"/>
                </a:lnTo>
                <a:lnTo>
                  <a:pt x="12946" y="17787"/>
                </a:lnTo>
                <a:lnTo>
                  <a:pt x="12751" y="17787"/>
                </a:lnTo>
                <a:lnTo>
                  <a:pt x="12337" y="17763"/>
                </a:lnTo>
                <a:lnTo>
                  <a:pt x="11948" y="17763"/>
                </a:lnTo>
                <a:lnTo>
                  <a:pt x="11899" y="17787"/>
                </a:lnTo>
                <a:lnTo>
                  <a:pt x="11899" y="17836"/>
                </a:lnTo>
                <a:lnTo>
                  <a:pt x="12021" y="17957"/>
                </a:lnTo>
                <a:lnTo>
                  <a:pt x="12167" y="18030"/>
                </a:lnTo>
                <a:lnTo>
                  <a:pt x="11948" y="17982"/>
                </a:lnTo>
                <a:lnTo>
                  <a:pt x="11656" y="17957"/>
                </a:lnTo>
                <a:lnTo>
                  <a:pt x="11534" y="17957"/>
                </a:lnTo>
                <a:lnTo>
                  <a:pt x="11413" y="17982"/>
                </a:lnTo>
                <a:lnTo>
                  <a:pt x="11340" y="18030"/>
                </a:lnTo>
                <a:lnTo>
                  <a:pt x="11340" y="18055"/>
                </a:lnTo>
                <a:lnTo>
                  <a:pt x="11315" y="18103"/>
                </a:lnTo>
                <a:lnTo>
                  <a:pt x="11340" y="18176"/>
                </a:lnTo>
                <a:lnTo>
                  <a:pt x="11388" y="18225"/>
                </a:lnTo>
                <a:lnTo>
                  <a:pt x="11559" y="18298"/>
                </a:lnTo>
                <a:lnTo>
                  <a:pt x="11753" y="18371"/>
                </a:lnTo>
                <a:lnTo>
                  <a:pt x="11510" y="18420"/>
                </a:lnTo>
                <a:lnTo>
                  <a:pt x="11437" y="18347"/>
                </a:lnTo>
                <a:lnTo>
                  <a:pt x="11291" y="18298"/>
                </a:lnTo>
                <a:lnTo>
                  <a:pt x="11121" y="18274"/>
                </a:lnTo>
                <a:lnTo>
                  <a:pt x="10926" y="18298"/>
                </a:lnTo>
                <a:lnTo>
                  <a:pt x="10756" y="18347"/>
                </a:lnTo>
                <a:lnTo>
                  <a:pt x="10731" y="18371"/>
                </a:lnTo>
                <a:lnTo>
                  <a:pt x="10731" y="18395"/>
                </a:lnTo>
                <a:lnTo>
                  <a:pt x="10731" y="18420"/>
                </a:lnTo>
                <a:lnTo>
                  <a:pt x="10756" y="18444"/>
                </a:lnTo>
                <a:lnTo>
                  <a:pt x="11023" y="18541"/>
                </a:lnTo>
                <a:lnTo>
                  <a:pt x="10926" y="18566"/>
                </a:lnTo>
                <a:lnTo>
                  <a:pt x="10877" y="18541"/>
                </a:lnTo>
                <a:lnTo>
                  <a:pt x="10488" y="18541"/>
                </a:lnTo>
                <a:lnTo>
                  <a:pt x="9515" y="18566"/>
                </a:lnTo>
                <a:lnTo>
                  <a:pt x="8396" y="18566"/>
                </a:lnTo>
                <a:lnTo>
                  <a:pt x="7885" y="18517"/>
                </a:lnTo>
                <a:lnTo>
                  <a:pt x="7666" y="18493"/>
                </a:lnTo>
                <a:lnTo>
                  <a:pt x="7471" y="18444"/>
                </a:lnTo>
                <a:lnTo>
                  <a:pt x="7082" y="18322"/>
                </a:lnTo>
                <a:lnTo>
                  <a:pt x="6692" y="18176"/>
                </a:lnTo>
                <a:lnTo>
                  <a:pt x="6303" y="18006"/>
                </a:lnTo>
                <a:lnTo>
                  <a:pt x="5938" y="17836"/>
                </a:lnTo>
                <a:lnTo>
                  <a:pt x="5208" y="17446"/>
                </a:lnTo>
                <a:lnTo>
                  <a:pt x="4527" y="17008"/>
                </a:lnTo>
                <a:lnTo>
                  <a:pt x="4162" y="16765"/>
                </a:lnTo>
                <a:lnTo>
                  <a:pt x="3797" y="16473"/>
                </a:lnTo>
                <a:lnTo>
                  <a:pt x="3456" y="16181"/>
                </a:lnTo>
                <a:lnTo>
                  <a:pt x="3140" y="15865"/>
                </a:lnTo>
                <a:lnTo>
                  <a:pt x="2823" y="15548"/>
                </a:lnTo>
                <a:lnTo>
                  <a:pt x="2532" y="15208"/>
                </a:lnTo>
                <a:lnTo>
                  <a:pt x="2264" y="14843"/>
                </a:lnTo>
                <a:lnTo>
                  <a:pt x="1996" y="14478"/>
                </a:lnTo>
                <a:lnTo>
                  <a:pt x="1753" y="14113"/>
                </a:lnTo>
                <a:lnTo>
                  <a:pt x="1534" y="13699"/>
                </a:lnTo>
                <a:lnTo>
                  <a:pt x="1339" y="13310"/>
                </a:lnTo>
                <a:lnTo>
                  <a:pt x="1169" y="12896"/>
                </a:lnTo>
                <a:lnTo>
                  <a:pt x="999" y="12483"/>
                </a:lnTo>
                <a:lnTo>
                  <a:pt x="877" y="12045"/>
                </a:lnTo>
                <a:lnTo>
                  <a:pt x="755" y="11607"/>
                </a:lnTo>
                <a:lnTo>
                  <a:pt x="682" y="11169"/>
                </a:lnTo>
                <a:lnTo>
                  <a:pt x="609" y="10658"/>
                </a:lnTo>
                <a:lnTo>
                  <a:pt x="561" y="10147"/>
                </a:lnTo>
                <a:lnTo>
                  <a:pt x="561" y="9611"/>
                </a:lnTo>
                <a:lnTo>
                  <a:pt x="585" y="9100"/>
                </a:lnTo>
                <a:lnTo>
                  <a:pt x="780" y="9319"/>
                </a:lnTo>
                <a:lnTo>
                  <a:pt x="974" y="9514"/>
                </a:lnTo>
                <a:lnTo>
                  <a:pt x="1218" y="9684"/>
                </a:lnTo>
                <a:lnTo>
                  <a:pt x="1510" y="9855"/>
                </a:lnTo>
                <a:lnTo>
                  <a:pt x="1777" y="10001"/>
                </a:lnTo>
                <a:lnTo>
                  <a:pt x="2021" y="10171"/>
                </a:lnTo>
                <a:lnTo>
                  <a:pt x="2215" y="10341"/>
                </a:lnTo>
                <a:lnTo>
                  <a:pt x="2410" y="10536"/>
                </a:lnTo>
                <a:lnTo>
                  <a:pt x="2580" y="10731"/>
                </a:lnTo>
                <a:lnTo>
                  <a:pt x="2702" y="10974"/>
                </a:lnTo>
                <a:lnTo>
                  <a:pt x="2848" y="11217"/>
                </a:lnTo>
                <a:lnTo>
                  <a:pt x="2945" y="11509"/>
                </a:lnTo>
                <a:lnTo>
                  <a:pt x="3213" y="12191"/>
                </a:lnTo>
                <a:lnTo>
                  <a:pt x="3480" y="12848"/>
                </a:lnTo>
                <a:lnTo>
                  <a:pt x="3772" y="13529"/>
                </a:lnTo>
                <a:lnTo>
                  <a:pt x="3894" y="13869"/>
                </a:lnTo>
                <a:lnTo>
                  <a:pt x="3991" y="14210"/>
                </a:lnTo>
                <a:lnTo>
                  <a:pt x="4162" y="14843"/>
                </a:lnTo>
                <a:lnTo>
                  <a:pt x="4308" y="15475"/>
                </a:lnTo>
                <a:lnTo>
                  <a:pt x="4405" y="15792"/>
                </a:lnTo>
                <a:lnTo>
                  <a:pt x="4502" y="16108"/>
                </a:lnTo>
                <a:lnTo>
                  <a:pt x="4648" y="16400"/>
                </a:lnTo>
                <a:lnTo>
                  <a:pt x="4819" y="16692"/>
                </a:lnTo>
                <a:lnTo>
                  <a:pt x="4867" y="16765"/>
                </a:lnTo>
                <a:lnTo>
                  <a:pt x="4940" y="16789"/>
                </a:lnTo>
                <a:lnTo>
                  <a:pt x="5038" y="16789"/>
                </a:lnTo>
                <a:lnTo>
                  <a:pt x="5111" y="16765"/>
                </a:lnTo>
                <a:lnTo>
                  <a:pt x="5232" y="16692"/>
                </a:lnTo>
                <a:lnTo>
                  <a:pt x="5305" y="16570"/>
                </a:lnTo>
                <a:lnTo>
                  <a:pt x="5378" y="16473"/>
                </a:lnTo>
                <a:lnTo>
                  <a:pt x="5403" y="16351"/>
                </a:lnTo>
                <a:lnTo>
                  <a:pt x="5451" y="16084"/>
                </a:lnTo>
                <a:lnTo>
                  <a:pt x="5476" y="15816"/>
                </a:lnTo>
                <a:lnTo>
                  <a:pt x="5524" y="15573"/>
                </a:lnTo>
                <a:lnTo>
                  <a:pt x="5573" y="15329"/>
                </a:lnTo>
                <a:lnTo>
                  <a:pt x="5670" y="15110"/>
                </a:lnTo>
                <a:lnTo>
                  <a:pt x="5792" y="14891"/>
                </a:lnTo>
                <a:lnTo>
                  <a:pt x="6035" y="14478"/>
                </a:lnTo>
                <a:lnTo>
                  <a:pt x="6327" y="14064"/>
                </a:lnTo>
                <a:lnTo>
                  <a:pt x="6522" y="13796"/>
                </a:lnTo>
                <a:lnTo>
                  <a:pt x="6741" y="13480"/>
                </a:lnTo>
                <a:lnTo>
                  <a:pt x="6936" y="13164"/>
                </a:lnTo>
                <a:lnTo>
                  <a:pt x="7106" y="12799"/>
                </a:lnTo>
                <a:lnTo>
                  <a:pt x="7155" y="12629"/>
                </a:lnTo>
                <a:lnTo>
                  <a:pt x="7203" y="12458"/>
                </a:lnTo>
                <a:lnTo>
                  <a:pt x="7228" y="12264"/>
                </a:lnTo>
                <a:lnTo>
                  <a:pt x="7228" y="12093"/>
                </a:lnTo>
                <a:lnTo>
                  <a:pt x="7203" y="11923"/>
                </a:lnTo>
                <a:lnTo>
                  <a:pt x="7155" y="11753"/>
                </a:lnTo>
                <a:lnTo>
                  <a:pt x="7082" y="11607"/>
                </a:lnTo>
                <a:lnTo>
                  <a:pt x="6960" y="11436"/>
                </a:lnTo>
                <a:lnTo>
                  <a:pt x="6863" y="11315"/>
                </a:lnTo>
                <a:lnTo>
                  <a:pt x="6717" y="11217"/>
                </a:lnTo>
                <a:lnTo>
                  <a:pt x="6449" y="11023"/>
                </a:lnTo>
                <a:lnTo>
                  <a:pt x="6157" y="10852"/>
                </a:lnTo>
                <a:lnTo>
                  <a:pt x="5865" y="10706"/>
                </a:lnTo>
                <a:lnTo>
                  <a:pt x="5062" y="10341"/>
                </a:lnTo>
                <a:lnTo>
                  <a:pt x="4648" y="10147"/>
                </a:lnTo>
                <a:lnTo>
                  <a:pt x="4235" y="10001"/>
                </a:lnTo>
                <a:lnTo>
                  <a:pt x="3991" y="9952"/>
                </a:lnTo>
                <a:lnTo>
                  <a:pt x="3724" y="9928"/>
                </a:lnTo>
                <a:lnTo>
                  <a:pt x="3456" y="9879"/>
                </a:lnTo>
                <a:lnTo>
                  <a:pt x="3334" y="9830"/>
                </a:lnTo>
                <a:lnTo>
                  <a:pt x="3213" y="9782"/>
                </a:lnTo>
                <a:lnTo>
                  <a:pt x="3042" y="9684"/>
                </a:lnTo>
                <a:lnTo>
                  <a:pt x="2872" y="9538"/>
                </a:lnTo>
                <a:lnTo>
                  <a:pt x="2726" y="9392"/>
                </a:lnTo>
                <a:lnTo>
                  <a:pt x="2580" y="9271"/>
                </a:lnTo>
                <a:lnTo>
                  <a:pt x="2459" y="9173"/>
                </a:lnTo>
                <a:lnTo>
                  <a:pt x="2337" y="9125"/>
                </a:lnTo>
                <a:lnTo>
                  <a:pt x="2069" y="9052"/>
                </a:lnTo>
                <a:lnTo>
                  <a:pt x="1923" y="9027"/>
                </a:lnTo>
                <a:lnTo>
                  <a:pt x="1826" y="8954"/>
                </a:lnTo>
                <a:lnTo>
                  <a:pt x="1777" y="8906"/>
                </a:lnTo>
                <a:lnTo>
                  <a:pt x="1753" y="8808"/>
                </a:lnTo>
                <a:lnTo>
                  <a:pt x="1753" y="8735"/>
                </a:lnTo>
                <a:lnTo>
                  <a:pt x="1777" y="8638"/>
                </a:lnTo>
                <a:lnTo>
                  <a:pt x="1850" y="8541"/>
                </a:lnTo>
                <a:lnTo>
                  <a:pt x="1948" y="8443"/>
                </a:lnTo>
                <a:lnTo>
                  <a:pt x="2069" y="8346"/>
                </a:lnTo>
                <a:lnTo>
                  <a:pt x="2191" y="8273"/>
                </a:lnTo>
                <a:lnTo>
                  <a:pt x="2483" y="8127"/>
                </a:lnTo>
                <a:lnTo>
                  <a:pt x="3091" y="7908"/>
                </a:lnTo>
                <a:lnTo>
                  <a:pt x="3261" y="7835"/>
                </a:lnTo>
                <a:lnTo>
                  <a:pt x="3407" y="7738"/>
                </a:lnTo>
                <a:lnTo>
                  <a:pt x="3675" y="7543"/>
                </a:lnTo>
                <a:lnTo>
                  <a:pt x="3918" y="7300"/>
                </a:lnTo>
                <a:lnTo>
                  <a:pt x="4137" y="7032"/>
                </a:lnTo>
                <a:lnTo>
                  <a:pt x="4429" y="6716"/>
                </a:lnTo>
                <a:lnTo>
                  <a:pt x="4721" y="6448"/>
                </a:lnTo>
                <a:lnTo>
                  <a:pt x="5038" y="6229"/>
                </a:lnTo>
                <a:lnTo>
                  <a:pt x="5208" y="6107"/>
                </a:lnTo>
                <a:lnTo>
                  <a:pt x="5403" y="6010"/>
                </a:lnTo>
                <a:lnTo>
                  <a:pt x="5646" y="5913"/>
                </a:lnTo>
                <a:lnTo>
                  <a:pt x="5889" y="5791"/>
                </a:lnTo>
                <a:lnTo>
                  <a:pt x="5987" y="5718"/>
                </a:lnTo>
                <a:lnTo>
                  <a:pt x="6084" y="5645"/>
                </a:lnTo>
                <a:lnTo>
                  <a:pt x="6157" y="5548"/>
                </a:lnTo>
                <a:lnTo>
                  <a:pt x="6206" y="5426"/>
                </a:lnTo>
                <a:lnTo>
                  <a:pt x="6206" y="5305"/>
                </a:lnTo>
                <a:lnTo>
                  <a:pt x="6181" y="5207"/>
                </a:lnTo>
                <a:lnTo>
                  <a:pt x="6108" y="5086"/>
                </a:lnTo>
                <a:lnTo>
                  <a:pt x="6035" y="5013"/>
                </a:lnTo>
                <a:lnTo>
                  <a:pt x="5841" y="4842"/>
                </a:lnTo>
                <a:lnTo>
                  <a:pt x="5670" y="4721"/>
                </a:lnTo>
                <a:lnTo>
                  <a:pt x="5573" y="4648"/>
                </a:lnTo>
                <a:lnTo>
                  <a:pt x="5330" y="4648"/>
                </a:lnTo>
                <a:lnTo>
                  <a:pt x="5232" y="4672"/>
                </a:lnTo>
                <a:lnTo>
                  <a:pt x="4989" y="4794"/>
                </a:lnTo>
                <a:lnTo>
                  <a:pt x="4794" y="4891"/>
                </a:lnTo>
                <a:lnTo>
                  <a:pt x="4429" y="5013"/>
                </a:lnTo>
                <a:lnTo>
                  <a:pt x="4235" y="5013"/>
                </a:lnTo>
                <a:lnTo>
                  <a:pt x="4113" y="4964"/>
                </a:lnTo>
                <a:lnTo>
                  <a:pt x="3991" y="4915"/>
                </a:lnTo>
                <a:lnTo>
                  <a:pt x="3894" y="4842"/>
                </a:lnTo>
                <a:lnTo>
                  <a:pt x="3870" y="4794"/>
                </a:lnTo>
                <a:lnTo>
                  <a:pt x="3845" y="4745"/>
                </a:lnTo>
                <a:lnTo>
                  <a:pt x="3845" y="4696"/>
                </a:lnTo>
                <a:lnTo>
                  <a:pt x="3870" y="4648"/>
                </a:lnTo>
                <a:lnTo>
                  <a:pt x="3918" y="4599"/>
                </a:lnTo>
                <a:lnTo>
                  <a:pt x="3991" y="4550"/>
                </a:lnTo>
                <a:lnTo>
                  <a:pt x="4113" y="4477"/>
                </a:lnTo>
                <a:lnTo>
                  <a:pt x="4259" y="4429"/>
                </a:lnTo>
                <a:lnTo>
                  <a:pt x="4575" y="4331"/>
                </a:lnTo>
                <a:lnTo>
                  <a:pt x="4770" y="4210"/>
                </a:lnTo>
                <a:lnTo>
                  <a:pt x="4940" y="4112"/>
                </a:lnTo>
                <a:lnTo>
                  <a:pt x="5013" y="4088"/>
                </a:lnTo>
                <a:lnTo>
                  <a:pt x="5111" y="4088"/>
                </a:lnTo>
                <a:lnTo>
                  <a:pt x="5208" y="4112"/>
                </a:lnTo>
                <a:lnTo>
                  <a:pt x="5354" y="4185"/>
                </a:lnTo>
                <a:lnTo>
                  <a:pt x="5646" y="4356"/>
                </a:lnTo>
                <a:lnTo>
                  <a:pt x="5768" y="4453"/>
                </a:lnTo>
                <a:lnTo>
                  <a:pt x="5914" y="4526"/>
                </a:lnTo>
                <a:lnTo>
                  <a:pt x="6060" y="4550"/>
                </a:lnTo>
                <a:lnTo>
                  <a:pt x="6206" y="4550"/>
                </a:lnTo>
                <a:lnTo>
                  <a:pt x="6327" y="4526"/>
                </a:lnTo>
                <a:lnTo>
                  <a:pt x="6425" y="4453"/>
                </a:lnTo>
                <a:lnTo>
                  <a:pt x="6498" y="4356"/>
                </a:lnTo>
                <a:lnTo>
                  <a:pt x="6546" y="4234"/>
                </a:lnTo>
                <a:lnTo>
                  <a:pt x="6571" y="4112"/>
                </a:lnTo>
                <a:lnTo>
                  <a:pt x="6546" y="3966"/>
                </a:lnTo>
                <a:lnTo>
                  <a:pt x="6473" y="3772"/>
                </a:lnTo>
                <a:lnTo>
                  <a:pt x="6400" y="3553"/>
                </a:lnTo>
                <a:lnTo>
                  <a:pt x="6376" y="3504"/>
                </a:lnTo>
                <a:lnTo>
                  <a:pt x="6400" y="3431"/>
                </a:lnTo>
                <a:lnTo>
                  <a:pt x="6449" y="3236"/>
                </a:lnTo>
                <a:lnTo>
                  <a:pt x="6546" y="3066"/>
                </a:lnTo>
                <a:lnTo>
                  <a:pt x="6595" y="2920"/>
                </a:lnTo>
                <a:lnTo>
                  <a:pt x="6619" y="2774"/>
                </a:lnTo>
                <a:lnTo>
                  <a:pt x="6595" y="2628"/>
                </a:lnTo>
                <a:lnTo>
                  <a:pt x="6522" y="2506"/>
                </a:lnTo>
                <a:lnTo>
                  <a:pt x="6400" y="2409"/>
                </a:lnTo>
                <a:lnTo>
                  <a:pt x="6327" y="2360"/>
                </a:lnTo>
                <a:lnTo>
                  <a:pt x="6254" y="2336"/>
                </a:lnTo>
                <a:lnTo>
                  <a:pt x="6157" y="2312"/>
                </a:lnTo>
                <a:lnTo>
                  <a:pt x="6084" y="2312"/>
                </a:lnTo>
                <a:lnTo>
                  <a:pt x="5914" y="2360"/>
                </a:lnTo>
                <a:lnTo>
                  <a:pt x="5719" y="2433"/>
                </a:lnTo>
                <a:lnTo>
                  <a:pt x="5549" y="2531"/>
                </a:lnTo>
                <a:lnTo>
                  <a:pt x="5378" y="2652"/>
                </a:lnTo>
                <a:lnTo>
                  <a:pt x="5135" y="2847"/>
                </a:lnTo>
                <a:lnTo>
                  <a:pt x="4770" y="3115"/>
                </a:lnTo>
                <a:lnTo>
                  <a:pt x="4600" y="3236"/>
                </a:lnTo>
                <a:lnTo>
                  <a:pt x="4405" y="3358"/>
                </a:lnTo>
                <a:lnTo>
                  <a:pt x="4283" y="3407"/>
                </a:lnTo>
                <a:lnTo>
                  <a:pt x="4113" y="3431"/>
                </a:lnTo>
                <a:lnTo>
                  <a:pt x="3967" y="3455"/>
                </a:lnTo>
                <a:lnTo>
                  <a:pt x="3797" y="3431"/>
                </a:lnTo>
                <a:lnTo>
                  <a:pt x="3456" y="3358"/>
                </a:lnTo>
                <a:lnTo>
                  <a:pt x="3140" y="3261"/>
                </a:lnTo>
                <a:lnTo>
                  <a:pt x="3383" y="3017"/>
                </a:lnTo>
                <a:lnTo>
                  <a:pt x="3651" y="2774"/>
                </a:lnTo>
                <a:lnTo>
                  <a:pt x="3918" y="2555"/>
                </a:lnTo>
                <a:lnTo>
                  <a:pt x="4186" y="2336"/>
                </a:lnTo>
                <a:lnTo>
                  <a:pt x="4478" y="2141"/>
                </a:lnTo>
                <a:lnTo>
                  <a:pt x="4770" y="1947"/>
                </a:lnTo>
                <a:lnTo>
                  <a:pt x="5062" y="1776"/>
                </a:lnTo>
                <a:lnTo>
                  <a:pt x="5378" y="1630"/>
                </a:lnTo>
                <a:lnTo>
                  <a:pt x="5719" y="1484"/>
                </a:lnTo>
                <a:lnTo>
                  <a:pt x="6084" y="1363"/>
                </a:lnTo>
                <a:lnTo>
                  <a:pt x="6814" y="1144"/>
                </a:lnTo>
                <a:lnTo>
                  <a:pt x="7544" y="949"/>
                </a:lnTo>
                <a:lnTo>
                  <a:pt x="8298" y="779"/>
                </a:lnTo>
                <a:lnTo>
                  <a:pt x="8323" y="803"/>
                </a:lnTo>
                <a:lnTo>
                  <a:pt x="8736" y="803"/>
                </a:lnTo>
                <a:lnTo>
                  <a:pt x="9685" y="779"/>
                </a:lnTo>
                <a:lnTo>
                  <a:pt x="10245" y="754"/>
                </a:lnTo>
                <a:close/>
                <a:moveTo>
                  <a:pt x="9588" y="0"/>
                </a:moveTo>
                <a:lnTo>
                  <a:pt x="9174" y="24"/>
                </a:lnTo>
                <a:lnTo>
                  <a:pt x="8761" y="122"/>
                </a:lnTo>
                <a:lnTo>
                  <a:pt x="7958" y="292"/>
                </a:lnTo>
                <a:lnTo>
                  <a:pt x="6984" y="511"/>
                </a:lnTo>
                <a:lnTo>
                  <a:pt x="6498" y="657"/>
                </a:lnTo>
                <a:lnTo>
                  <a:pt x="6035" y="779"/>
                </a:lnTo>
                <a:lnTo>
                  <a:pt x="5573" y="949"/>
                </a:lnTo>
                <a:lnTo>
                  <a:pt x="5135" y="1119"/>
                </a:lnTo>
                <a:lnTo>
                  <a:pt x="4721" y="1314"/>
                </a:lnTo>
                <a:lnTo>
                  <a:pt x="4332" y="1557"/>
                </a:lnTo>
                <a:lnTo>
                  <a:pt x="3943" y="1801"/>
                </a:lnTo>
                <a:lnTo>
                  <a:pt x="3578" y="2093"/>
                </a:lnTo>
                <a:lnTo>
                  <a:pt x="3213" y="2385"/>
                </a:lnTo>
                <a:lnTo>
                  <a:pt x="2872" y="2725"/>
                </a:lnTo>
                <a:lnTo>
                  <a:pt x="2580" y="3042"/>
                </a:lnTo>
                <a:lnTo>
                  <a:pt x="2288" y="3358"/>
                </a:lnTo>
                <a:lnTo>
                  <a:pt x="2021" y="3699"/>
                </a:lnTo>
                <a:lnTo>
                  <a:pt x="1777" y="4064"/>
                </a:lnTo>
                <a:lnTo>
                  <a:pt x="1534" y="4429"/>
                </a:lnTo>
                <a:lnTo>
                  <a:pt x="1315" y="4794"/>
                </a:lnTo>
                <a:lnTo>
                  <a:pt x="1120" y="5159"/>
                </a:lnTo>
                <a:lnTo>
                  <a:pt x="926" y="5548"/>
                </a:lnTo>
                <a:lnTo>
                  <a:pt x="780" y="5961"/>
                </a:lnTo>
                <a:lnTo>
                  <a:pt x="609" y="6351"/>
                </a:lnTo>
                <a:lnTo>
                  <a:pt x="488" y="6764"/>
                </a:lnTo>
                <a:lnTo>
                  <a:pt x="366" y="7178"/>
                </a:lnTo>
                <a:lnTo>
                  <a:pt x="269" y="7616"/>
                </a:lnTo>
                <a:lnTo>
                  <a:pt x="196" y="8030"/>
                </a:lnTo>
                <a:lnTo>
                  <a:pt x="123" y="8468"/>
                </a:lnTo>
                <a:lnTo>
                  <a:pt x="74" y="8906"/>
                </a:lnTo>
                <a:lnTo>
                  <a:pt x="25" y="9344"/>
                </a:lnTo>
                <a:lnTo>
                  <a:pt x="1" y="9782"/>
                </a:lnTo>
                <a:lnTo>
                  <a:pt x="25" y="10220"/>
                </a:lnTo>
                <a:lnTo>
                  <a:pt x="50" y="10633"/>
                </a:lnTo>
                <a:lnTo>
                  <a:pt x="98" y="11071"/>
                </a:lnTo>
                <a:lnTo>
                  <a:pt x="171" y="11485"/>
                </a:lnTo>
                <a:lnTo>
                  <a:pt x="244" y="11899"/>
                </a:lnTo>
                <a:lnTo>
                  <a:pt x="366" y="12288"/>
                </a:lnTo>
                <a:lnTo>
                  <a:pt x="488" y="12677"/>
                </a:lnTo>
                <a:lnTo>
                  <a:pt x="634" y="13067"/>
                </a:lnTo>
                <a:lnTo>
                  <a:pt x="804" y="13456"/>
                </a:lnTo>
                <a:lnTo>
                  <a:pt x="974" y="13821"/>
                </a:lnTo>
                <a:lnTo>
                  <a:pt x="1169" y="14186"/>
                </a:lnTo>
                <a:lnTo>
                  <a:pt x="1388" y="14526"/>
                </a:lnTo>
                <a:lnTo>
                  <a:pt x="1607" y="14891"/>
                </a:lnTo>
                <a:lnTo>
                  <a:pt x="1850" y="15208"/>
                </a:lnTo>
                <a:lnTo>
                  <a:pt x="2118" y="15548"/>
                </a:lnTo>
                <a:lnTo>
                  <a:pt x="2386" y="15840"/>
                </a:lnTo>
                <a:lnTo>
                  <a:pt x="2653" y="16157"/>
                </a:lnTo>
                <a:lnTo>
                  <a:pt x="2945" y="16449"/>
                </a:lnTo>
                <a:lnTo>
                  <a:pt x="3261" y="16741"/>
                </a:lnTo>
                <a:lnTo>
                  <a:pt x="3578" y="17008"/>
                </a:lnTo>
                <a:lnTo>
                  <a:pt x="3918" y="17252"/>
                </a:lnTo>
                <a:lnTo>
                  <a:pt x="4259" y="17495"/>
                </a:lnTo>
                <a:lnTo>
                  <a:pt x="4600" y="17738"/>
                </a:lnTo>
                <a:lnTo>
                  <a:pt x="4965" y="17957"/>
                </a:lnTo>
                <a:lnTo>
                  <a:pt x="5330" y="18176"/>
                </a:lnTo>
                <a:lnTo>
                  <a:pt x="5719" y="18371"/>
                </a:lnTo>
                <a:lnTo>
                  <a:pt x="6108" y="18541"/>
                </a:lnTo>
                <a:lnTo>
                  <a:pt x="6498" y="18712"/>
                </a:lnTo>
                <a:lnTo>
                  <a:pt x="6911" y="18858"/>
                </a:lnTo>
                <a:lnTo>
                  <a:pt x="7301" y="19004"/>
                </a:lnTo>
                <a:lnTo>
                  <a:pt x="7860" y="19150"/>
                </a:lnTo>
                <a:lnTo>
                  <a:pt x="8420" y="19271"/>
                </a:lnTo>
                <a:lnTo>
                  <a:pt x="8712" y="19320"/>
                </a:lnTo>
                <a:lnTo>
                  <a:pt x="8980" y="19344"/>
                </a:lnTo>
                <a:lnTo>
                  <a:pt x="9272" y="19344"/>
                </a:lnTo>
                <a:lnTo>
                  <a:pt x="9564" y="19320"/>
                </a:lnTo>
                <a:lnTo>
                  <a:pt x="9637" y="19344"/>
                </a:lnTo>
                <a:lnTo>
                  <a:pt x="10050" y="19296"/>
                </a:lnTo>
                <a:lnTo>
                  <a:pt x="10440" y="19223"/>
                </a:lnTo>
                <a:lnTo>
                  <a:pt x="11267" y="19028"/>
                </a:lnTo>
                <a:lnTo>
                  <a:pt x="12240" y="18809"/>
                </a:lnTo>
                <a:lnTo>
                  <a:pt x="12702" y="18687"/>
                </a:lnTo>
                <a:lnTo>
                  <a:pt x="13189" y="18566"/>
                </a:lnTo>
                <a:lnTo>
                  <a:pt x="13627" y="18395"/>
                </a:lnTo>
                <a:lnTo>
                  <a:pt x="14065" y="18225"/>
                </a:lnTo>
                <a:lnTo>
                  <a:pt x="14479" y="18006"/>
                </a:lnTo>
                <a:lnTo>
                  <a:pt x="14868" y="17787"/>
                </a:lnTo>
                <a:lnTo>
                  <a:pt x="15257" y="17519"/>
                </a:lnTo>
                <a:lnTo>
                  <a:pt x="15622" y="17252"/>
                </a:lnTo>
                <a:lnTo>
                  <a:pt x="15987" y="16960"/>
                </a:lnTo>
                <a:lnTo>
                  <a:pt x="16328" y="16619"/>
                </a:lnTo>
                <a:lnTo>
                  <a:pt x="16425" y="16522"/>
                </a:lnTo>
                <a:lnTo>
                  <a:pt x="16450" y="16522"/>
                </a:lnTo>
                <a:lnTo>
                  <a:pt x="16474" y="16473"/>
                </a:lnTo>
                <a:lnTo>
                  <a:pt x="16498" y="16449"/>
                </a:lnTo>
                <a:lnTo>
                  <a:pt x="16985" y="15913"/>
                </a:lnTo>
                <a:lnTo>
                  <a:pt x="17399" y="15354"/>
                </a:lnTo>
                <a:lnTo>
                  <a:pt x="17788" y="14745"/>
                </a:lnTo>
                <a:lnTo>
                  <a:pt x="18104" y="14137"/>
                </a:lnTo>
                <a:lnTo>
                  <a:pt x="18396" y="13505"/>
                </a:lnTo>
                <a:lnTo>
                  <a:pt x="18640" y="12823"/>
                </a:lnTo>
                <a:lnTo>
                  <a:pt x="18834" y="12166"/>
                </a:lnTo>
                <a:lnTo>
                  <a:pt x="19004" y="11461"/>
                </a:lnTo>
                <a:lnTo>
                  <a:pt x="19029" y="11412"/>
                </a:lnTo>
                <a:lnTo>
                  <a:pt x="19053" y="11339"/>
                </a:lnTo>
                <a:lnTo>
                  <a:pt x="19053" y="11290"/>
                </a:lnTo>
                <a:lnTo>
                  <a:pt x="19029" y="11217"/>
                </a:lnTo>
                <a:lnTo>
                  <a:pt x="19150" y="10439"/>
                </a:lnTo>
                <a:lnTo>
                  <a:pt x="19199" y="9903"/>
                </a:lnTo>
                <a:lnTo>
                  <a:pt x="19199" y="9344"/>
                </a:lnTo>
                <a:lnTo>
                  <a:pt x="19175" y="8833"/>
                </a:lnTo>
                <a:lnTo>
                  <a:pt x="19126" y="8297"/>
                </a:lnTo>
                <a:lnTo>
                  <a:pt x="19150" y="8224"/>
                </a:lnTo>
                <a:lnTo>
                  <a:pt x="19150" y="8151"/>
                </a:lnTo>
                <a:lnTo>
                  <a:pt x="19126" y="8078"/>
                </a:lnTo>
                <a:lnTo>
                  <a:pt x="19077" y="8005"/>
                </a:lnTo>
                <a:lnTo>
                  <a:pt x="19004" y="7616"/>
                </a:lnTo>
                <a:lnTo>
                  <a:pt x="18907" y="7227"/>
                </a:lnTo>
                <a:lnTo>
                  <a:pt x="18785" y="6862"/>
                </a:lnTo>
                <a:lnTo>
                  <a:pt x="18664" y="6472"/>
                </a:lnTo>
                <a:lnTo>
                  <a:pt x="18518" y="6107"/>
                </a:lnTo>
                <a:lnTo>
                  <a:pt x="18348" y="5767"/>
                </a:lnTo>
                <a:lnTo>
                  <a:pt x="18177" y="5402"/>
                </a:lnTo>
                <a:lnTo>
                  <a:pt x="17983" y="5061"/>
                </a:lnTo>
                <a:lnTo>
                  <a:pt x="17764" y="4721"/>
                </a:lnTo>
                <a:lnTo>
                  <a:pt x="17545" y="4404"/>
                </a:lnTo>
                <a:lnTo>
                  <a:pt x="17326" y="4088"/>
                </a:lnTo>
                <a:lnTo>
                  <a:pt x="17082" y="3772"/>
                </a:lnTo>
                <a:lnTo>
                  <a:pt x="16815" y="3480"/>
                </a:lnTo>
                <a:lnTo>
                  <a:pt x="16547" y="3188"/>
                </a:lnTo>
                <a:lnTo>
                  <a:pt x="16255" y="2896"/>
                </a:lnTo>
                <a:lnTo>
                  <a:pt x="15963" y="2628"/>
                </a:lnTo>
                <a:lnTo>
                  <a:pt x="16036" y="2579"/>
                </a:lnTo>
                <a:lnTo>
                  <a:pt x="16060" y="2555"/>
                </a:lnTo>
                <a:lnTo>
                  <a:pt x="16085" y="2506"/>
                </a:lnTo>
                <a:lnTo>
                  <a:pt x="16060" y="2433"/>
                </a:lnTo>
                <a:lnTo>
                  <a:pt x="16012" y="2360"/>
                </a:lnTo>
                <a:lnTo>
                  <a:pt x="15939" y="2336"/>
                </a:lnTo>
                <a:lnTo>
                  <a:pt x="15793" y="2336"/>
                </a:lnTo>
                <a:lnTo>
                  <a:pt x="15647" y="2360"/>
                </a:lnTo>
                <a:lnTo>
                  <a:pt x="15209" y="2020"/>
                </a:lnTo>
                <a:lnTo>
                  <a:pt x="15257" y="1947"/>
                </a:lnTo>
                <a:lnTo>
                  <a:pt x="15282" y="1898"/>
                </a:lnTo>
                <a:lnTo>
                  <a:pt x="15282" y="1849"/>
                </a:lnTo>
                <a:lnTo>
                  <a:pt x="15257" y="1825"/>
                </a:lnTo>
                <a:lnTo>
                  <a:pt x="15160" y="1776"/>
                </a:lnTo>
                <a:lnTo>
                  <a:pt x="15063" y="1752"/>
                </a:lnTo>
                <a:lnTo>
                  <a:pt x="14844" y="1752"/>
                </a:lnTo>
                <a:lnTo>
                  <a:pt x="14162" y="1338"/>
                </a:lnTo>
                <a:lnTo>
                  <a:pt x="13432" y="949"/>
                </a:lnTo>
                <a:lnTo>
                  <a:pt x="13067" y="779"/>
                </a:lnTo>
                <a:lnTo>
                  <a:pt x="12678" y="608"/>
                </a:lnTo>
                <a:lnTo>
                  <a:pt x="12289" y="462"/>
                </a:lnTo>
                <a:lnTo>
                  <a:pt x="11899" y="341"/>
                </a:lnTo>
                <a:lnTo>
                  <a:pt x="11364" y="170"/>
                </a:lnTo>
                <a:lnTo>
                  <a:pt x="10780" y="73"/>
                </a:lnTo>
                <a:lnTo>
                  <a:pt x="10513" y="24"/>
                </a:lnTo>
                <a:lnTo>
                  <a:pt x="10221" y="0"/>
                </a:lnTo>
                <a:lnTo>
                  <a:pt x="9929" y="0"/>
                </a:lnTo>
                <a:lnTo>
                  <a:pt x="9637" y="24"/>
                </a:lnTo>
                <a:lnTo>
                  <a:pt x="958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7" name="Google Shape;927;p37"/>
          <p:cNvSpPr/>
          <p:nvPr/>
        </p:nvSpPr>
        <p:spPr>
          <a:xfrm>
            <a:off x="5569065" y="3258911"/>
            <a:ext cx="359493" cy="364279"/>
          </a:xfrm>
          <a:custGeom>
            <a:avLst/>
            <a:gdLst/>
            <a:ahLst/>
            <a:cxnLst/>
            <a:rect l="l" t="t" r="r" b="b"/>
            <a:pathLst>
              <a:path w="16449" h="16668" extrusionOk="0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8" name="Google Shape;928;p37"/>
          <p:cNvSpPr/>
          <p:nvPr/>
        </p:nvSpPr>
        <p:spPr>
          <a:xfrm>
            <a:off x="258820" y="3831081"/>
            <a:ext cx="409497" cy="398854"/>
          </a:xfrm>
          <a:custGeom>
            <a:avLst/>
            <a:gdLst/>
            <a:ahLst/>
            <a:cxnLst/>
            <a:rect l="l" t="t" r="r" b="b"/>
            <a:pathLst>
              <a:path w="18737" h="18250" extrusionOk="0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9" name="Google Shape;929;p37"/>
          <p:cNvSpPr/>
          <p:nvPr/>
        </p:nvSpPr>
        <p:spPr>
          <a:xfrm>
            <a:off x="828346" y="3895420"/>
            <a:ext cx="436619" cy="266981"/>
          </a:xfrm>
          <a:custGeom>
            <a:avLst/>
            <a:gdLst/>
            <a:ahLst/>
            <a:cxnLst/>
            <a:rect l="l" t="t" r="r" b="b"/>
            <a:pathLst>
              <a:path w="19978" h="12216" extrusionOk="0">
                <a:moveTo>
                  <a:pt x="8128" y="560"/>
                </a:moveTo>
                <a:lnTo>
                  <a:pt x="8517" y="609"/>
                </a:lnTo>
                <a:lnTo>
                  <a:pt x="8055" y="925"/>
                </a:lnTo>
                <a:lnTo>
                  <a:pt x="7617" y="1193"/>
                </a:lnTo>
                <a:lnTo>
                  <a:pt x="7422" y="1339"/>
                </a:lnTo>
                <a:lnTo>
                  <a:pt x="7325" y="1436"/>
                </a:lnTo>
                <a:lnTo>
                  <a:pt x="7252" y="1534"/>
                </a:lnTo>
                <a:lnTo>
                  <a:pt x="7252" y="1582"/>
                </a:lnTo>
                <a:lnTo>
                  <a:pt x="7252" y="1655"/>
                </a:lnTo>
                <a:lnTo>
                  <a:pt x="7300" y="1680"/>
                </a:lnTo>
                <a:lnTo>
                  <a:pt x="7349" y="1704"/>
                </a:lnTo>
                <a:lnTo>
                  <a:pt x="7471" y="1704"/>
                </a:lnTo>
                <a:lnTo>
                  <a:pt x="7592" y="1680"/>
                </a:lnTo>
                <a:lnTo>
                  <a:pt x="7836" y="1582"/>
                </a:lnTo>
                <a:lnTo>
                  <a:pt x="8055" y="1436"/>
                </a:lnTo>
                <a:lnTo>
                  <a:pt x="8274" y="1315"/>
                </a:lnTo>
                <a:lnTo>
                  <a:pt x="8711" y="1023"/>
                </a:lnTo>
                <a:lnTo>
                  <a:pt x="9149" y="731"/>
                </a:lnTo>
                <a:lnTo>
                  <a:pt x="9393" y="828"/>
                </a:lnTo>
                <a:lnTo>
                  <a:pt x="9660" y="925"/>
                </a:lnTo>
                <a:lnTo>
                  <a:pt x="9320" y="1071"/>
                </a:lnTo>
                <a:lnTo>
                  <a:pt x="9003" y="1217"/>
                </a:lnTo>
                <a:lnTo>
                  <a:pt x="8736" y="1339"/>
                </a:lnTo>
                <a:lnTo>
                  <a:pt x="8492" y="1509"/>
                </a:lnTo>
                <a:lnTo>
                  <a:pt x="8371" y="1607"/>
                </a:lnTo>
                <a:lnTo>
                  <a:pt x="8274" y="1728"/>
                </a:lnTo>
                <a:lnTo>
                  <a:pt x="8201" y="1850"/>
                </a:lnTo>
                <a:lnTo>
                  <a:pt x="8152" y="1996"/>
                </a:lnTo>
                <a:lnTo>
                  <a:pt x="8152" y="2045"/>
                </a:lnTo>
                <a:lnTo>
                  <a:pt x="8176" y="2045"/>
                </a:lnTo>
                <a:lnTo>
                  <a:pt x="8201" y="2069"/>
                </a:lnTo>
                <a:lnTo>
                  <a:pt x="8225" y="2069"/>
                </a:lnTo>
                <a:lnTo>
                  <a:pt x="8492" y="1947"/>
                </a:lnTo>
                <a:lnTo>
                  <a:pt x="8711" y="1801"/>
                </a:lnTo>
                <a:lnTo>
                  <a:pt x="8955" y="1680"/>
                </a:lnTo>
                <a:lnTo>
                  <a:pt x="9198" y="1558"/>
                </a:lnTo>
                <a:lnTo>
                  <a:pt x="9417" y="1485"/>
                </a:lnTo>
                <a:lnTo>
                  <a:pt x="9660" y="1412"/>
                </a:lnTo>
                <a:lnTo>
                  <a:pt x="9904" y="1339"/>
                </a:lnTo>
                <a:lnTo>
                  <a:pt x="10123" y="1266"/>
                </a:lnTo>
                <a:lnTo>
                  <a:pt x="10463" y="1558"/>
                </a:lnTo>
                <a:lnTo>
                  <a:pt x="10269" y="1582"/>
                </a:lnTo>
                <a:lnTo>
                  <a:pt x="10050" y="1631"/>
                </a:lnTo>
                <a:lnTo>
                  <a:pt x="9660" y="1777"/>
                </a:lnTo>
                <a:lnTo>
                  <a:pt x="9490" y="1874"/>
                </a:lnTo>
                <a:lnTo>
                  <a:pt x="9295" y="1947"/>
                </a:lnTo>
                <a:lnTo>
                  <a:pt x="9101" y="2045"/>
                </a:lnTo>
                <a:lnTo>
                  <a:pt x="8955" y="2191"/>
                </a:lnTo>
                <a:lnTo>
                  <a:pt x="8930" y="2239"/>
                </a:lnTo>
                <a:lnTo>
                  <a:pt x="8930" y="2264"/>
                </a:lnTo>
                <a:lnTo>
                  <a:pt x="8930" y="2337"/>
                </a:lnTo>
                <a:lnTo>
                  <a:pt x="9003" y="2410"/>
                </a:lnTo>
                <a:lnTo>
                  <a:pt x="9076" y="2410"/>
                </a:lnTo>
                <a:lnTo>
                  <a:pt x="9320" y="2361"/>
                </a:lnTo>
                <a:lnTo>
                  <a:pt x="9539" y="2288"/>
                </a:lnTo>
                <a:lnTo>
                  <a:pt x="9977" y="2093"/>
                </a:lnTo>
                <a:lnTo>
                  <a:pt x="10147" y="2045"/>
                </a:lnTo>
                <a:lnTo>
                  <a:pt x="10317" y="1947"/>
                </a:lnTo>
                <a:lnTo>
                  <a:pt x="10463" y="1850"/>
                </a:lnTo>
                <a:lnTo>
                  <a:pt x="10585" y="1704"/>
                </a:lnTo>
                <a:lnTo>
                  <a:pt x="10804" y="1972"/>
                </a:lnTo>
                <a:lnTo>
                  <a:pt x="10390" y="2191"/>
                </a:lnTo>
                <a:lnTo>
                  <a:pt x="10196" y="2288"/>
                </a:lnTo>
                <a:lnTo>
                  <a:pt x="10001" y="2385"/>
                </a:lnTo>
                <a:lnTo>
                  <a:pt x="9904" y="2434"/>
                </a:lnTo>
                <a:lnTo>
                  <a:pt x="9831" y="2507"/>
                </a:lnTo>
                <a:lnTo>
                  <a:pt x="9758" y="2604"/>
                </a:lnTo>
                <a:lnTo>
                  <a:pt x="9709" y="2702"/>
                </a:lnTo>
                <a:lnTo>
                  <a:pt x="9709" y="2726"/>
                </a:lnTo>
                <a:lnTo>
                  <a:pt x="9733" y="2750"/>
                </a:lnTo>
                <a:lnTo>
                  <a:pt x="9782" y="2775"/>
                </a:lnTo>
                <a:lnTo>
                  <a:pt x="10001" y="2775"/>
                </a:lnTo>
                <a:lnTo>
                  <a:pt x="10220" y="2702"/>
                </a:lnTo>
                <a:lnTo>
                  <a:pt x="10634" y="2507"/>
                </a:lnTo>
                <a:lnTo>
                  <a:pt x="10853" y="2434"/>
                </a:lnTo>
                <a:lnTo>
                  <a:pt x="11072" y="2361"/>
                </a:lnTo>
                <a:lnTo>
                  <a:pt x="11096" y="2361"/>
                </a:lnTo>
                <a:lnTo>
                  <a:pt x="11145" y="2458"/>
                </a:lnTo>
                <a:lnTo>
                  <a:pt x="10926" y="2556"/>
                </a:lnTo>
                <a:lnTo>
                  <a:pt x="10707" y="2677"/>
                </a:lnTo>
                <a:lnTo>
                  <a:pt x="10269" y="2945"/>
                </a:lnTo>
                <a:lnTo>
                  <a:pt x="10244" y="2994"/>
                </a:lnTo>
                <a:lnTo>
                  <a:pt x="10244" y="3042"/>
                </a:lnTo>
                <a:lnTo>
                  <a:pt x="10269" y="3067"/>
                </a:lnTo>
                <a:lnTo>
                  <a:pt x="10317" y="3091"/>
                </a:lnTo>
                <a:lnTo>
                  <a:pt x="10561" y="3067"/>
                </a:lnTo>
                <a:lnTo>
                  <a:pt x="10804" y="2994"/>
                </a:lnTo>
                <a:lnTo>
                  <a:pt x="11047" y="2896"/>
                </a:lnTo>
                <a:lnTo>
                  <a:pt x="11291" y="2775"/>
                </a:lnTo>
                <a:lnTo>
                  <a:pt x="11388" y="3091"/>
                </a:lnTo>
                <a:lnTo>
                  <a:pt x="11291" y="3091"/>
                </a:lnTo>
                <a:lnTo>
                  <a:pt x="11218" y="3115"/>
                </a:lnTo>
                <a:lnTo>
                  <a:pt x="11047" y="3164"/>
                </a:lnTo>
                <a:lnTo>
                  <a:pt x="10853" y="3286"/>
                </a:lnTo>
                <a:lnTo>
                  <a:pt x="10780" y="3334"/>
                </a:lnTo>
                <a:lnTo>
                  <a:pt x="10707" y="3432"/>
                </a:lnTo>
                <a:lnTo>
                  <a:pt x="10707" y="3505"/>
                </a:lnTo>
                <a:lnTo>
                  <a:pt x="10731" y="3553"/>
                </a:lnTo>
                <a:lnTo>
                  <a:pt x="10780" y="3602"/>
                </a:lnTo>
                <a:lnTo>
                  <a:pt x="10828" y="3602"/>
                </a:lnTo>
                <a:lnTo>
                  <a:pt x="10999" y="3553"/>
                </a:lnTo>
                <a:lnTo>
                  <a:pt x="11169" y="3505"/>
                </a:lnTo>
                <a:lnTo>
                  <a:pt x="11339" y="3456"/>
                </a:lnTo>
                <a:lnTo>
                  <a:pt x="11412" y="3432"/>
                </a:lnTo>
                <a:lnTo>
                  <a:pt x="11461" y="3383"/>
                </a:lnTo>
                <a:lnTo>
                  <a:pt x="11534" y="3602"/>
                </a:lnTo>
                <a:lnTo>
                  <a:pt x="11461" y="3626"/>
                </a:lnTo>
                <a:lnTo>
                  <a:pt x="11388" y="3675"/>
                </a:lnTo>
                <a:lnTo>
                  <a:pt x="11291" y="3724"/>
                </a:lnTo>
                <a:lnTo>
                  <a:pt x="11193" y="3772"/>
                </a:lnTo>
                <a:lnTo>
                  <a:pt x="11193" y="3821"/>
                </a:lnTo>
                <a:lnTo>
                  <a:pt x="11193" y="3845"/>
                </a:lnTo>
                <a:lnTo>
                  <a:pt x="11291" y="3894"/>
                </a:lnTo>
                <a:lnTo>
                  <a:pt x="11412" y="3943"/>
                </a:lnTo>
                <a:lnTo>
                  <a:pt x="11534" y="3943"/>
                </a:lnTo>
                <a:lnTo>
                  <a:pt x="11631" y="3894"/>
                </a:lnTo>
                <a:lnTo>
                  <a:pt x="11680" y="3967"/>
                </a:lnTo>
                <a:lnTo>
                  <a:pt x="11777" y="4016"/>
                </a:lnTo>
                <a:lnTo>
                  <a:pt x="11850" y="4040"/>
                </a:lnTo>
                <a:lnTo>
                  <a:pt x="11948" y="4040"/>
                </a:lnTo>
                <a:lnTo>
                  <a:pt x="12021" y="4016"/>
                </a:lnTo>
                <a:lnTo>
                  <a:pt x="12094" y="3967"/>
                </a:lnTo>
                <a:lnTo>
                  <a:pt x="12142" y="3894"/>
                </a:lnTo>
                <a:lnTo>
                  <a:pt x="12142" y="3797"/>
                </a:lnTo>
                <a:lnTo>
                  <a:pt x="12069" y="3359"/>
                </a:lnTo>
                <a:lnTo>
                  <a:pt x="11972" y="2945"/>
                </a:lnTo>
                <a:lnTo>
                  <a:pt x="12240" y="2726"/>
                </a:lnTo>
                <a:lnTo>
                  <a:pt x="12507" y="2531"/>
                </a:lnTo>
                <a:lnTo>
                  <a:pt x="12653" y="2458"/>
                </a:lnTo>
                <a:lnTo>
                  <a:pt x="12824" y="2410"/>
                </a:lnTo>
                <a:lnTo>
                  <a:pt x="12994" y="2361"/>
                </a:lnTo>
                <a:lnTo>
                  <a:pt x="13164" y="2337"/>
                </a:lnTo>
                <a:lnTo>
                  <a:pt x="13383" y="2337"/>
                </a:lnTo>
                <a:lnTo>
                  <a:pt x="13627" y="2385"/>
                </a:lnTo>
                <a:lnTo>
                  <a:pt x="13481" y="2458"/>
                </a:lnTo>
                <a:lnTo>
                  <a:pt x="13359" y="2556"/>
                </a:lnTo>
                <a:lnTo>
                  <a:pt x="13262" y="2702"/>
                </a:lnTo>
                <a:lnTo>
                  <a:pt x="13237" y="2775"/>
                </a:lnTo>
                <a:lnTo>
                  <a:pt x="13213" y="2848"/>
                </a:lnTo>
                <a:lnTo>
                  <a:pt x="13213" y="2896"/>
                </a:lnTo>
                <a:lnTo>
                  <a:pt x="13237" y="2921"/>
                </a:lnTo>
                <a:lnTo>
                  <a:pt x="13286" y="2945"/>
                </a:lnTo>
                <a:lnTo>
                  <a:pt x="13310" y="2921"/>
                </a:lnTo>
                <a:lnTo>
                  <a:pt x="13602" y="2750"/>
                </a:lnTo>
                <a:lnTo>
                  <a:pt x="13870" y="2604"/>
                </a:lnTo>
                <a:lnTo>
                  <a:pt x="14065" y="2507"/>
                </a:lnTo>
                <a:lnTo>
                  <a:pt x="14308" y="2629"/>
                </a:lnTo>
                <a:lnTo>
                  <a:pt x="14551" y="2750"/>
                </a:lnTo>
                <a:lnTo>
                  <a:pt x="14405" y="2775"/>
                </a:lnTo>
                <a:lnTo>
                  <a:pt x="14259" y="2823"/>
                </a:lnTo>
                <a:lnTo>
                  <a:pt x="14113" y="2872"/>
                </a:lnTo>
                <a:lnTo>
                  <a:pt x="13967" y="2945"/>
                </a:lnTo>
                <a:lnTo>
                  <a:pt x="13846" y="3018"/>
                </a:lnTo>
                <a:lnTo>
                  <a:pt x="13724" y="3115"/>
                </a:lnTo>
                <a:lnTo>
                  <a:pt x="13627" y="3213"/>
                </a:lnTo>
                <a:lnTo>
                  <a:pt x="13554" y="3310"/>
                </a:lnTo>
                <a:lnTo>
                  <a:pt x="13554" y="3359"/>
                </a:lnTo>
                <a:lnTo>
                  <a:pt x="13554" y="3407"/>
                </a:lnTo>
                <a:lnTo>
                  <a:pt x="13602" y="3456"/>
                </a:lnTo>
                <a:lnTo>
                  <a:pt x="13651" y="3480"/>
                </a:lnTo>
                <a:lnTo>
                  <a:pt x="13797" y="3456"/>
                </a:lnTo>
                <a:lnTo>
                  <a:pt x="13943" y="3407"/>
                </a:lnTo>
                <a:lnTo>
                  <a:pt x="14211" y="3286"/>
                </a:lnTo>
                <a:lnTo>
                  <a:pt x="14381" y="3237"/>
                </a:lnTo>
                <a:lnTo>
                  <a:pt x="14527" y="3188"/>
                </a:lnTo>
                <a:lnTo>
                  <a:pt x="14697" y="3140"/>
                </a:lnTo>
                <a:lnTo>
                  <a:pt x="14843" y="3091"/>
                </a:lnTo>
                <a:lnTo>
                  <a:pt x="14892" y="3067"/>
                </a:lnTo>
                <a:lnTo>
                  <a:pt x="14916" y="3018"/>
                </a:lnTo>
                <a:lnTo>
                  <a:pt x="15038" y="3140"/>
                </a:lnTo>
                <a:lnTo>
                  <a:pt x="14770" y="3213"/>
                </a:lnTo>
                <a:lnTo>
                  <a:pt x="14551" y="3261"/>
                </a:lnTo>
                <a:lnTo>
                  <a:pt x="14332" y="3359"/>
                </a:lnTo>
                <a:lnTo>
                  <a:pt x="14211" y="3432"/>
                </a:lnTo>
                <a:lnTo>
                  <a:pt x="14113" y="3505"/>
                </a:lnTo>
                <a:lnTo>
                  <a:pt x="14040" y="3578"/>
                </a:lnTo>
                <a:lnTo>
                  <a:pt x="13992" y="3675"/>
                </a:lnTo>
                <a:lnTo>
                  <a:pt x="13967" y="3748"/>
                </a:lnTo>
                <a:lnTo>
                  <a:pt x="13992" y="3821"/>
                </a:lnTo>
                <a:lnTo>
                  <a:pt x="14040" y="3845"/>
                </a:lnTo>
                <a:lnTo>
                  <a:pt x="14113" y="3845"/>
                </a:lnTo>
                <a:lnTo>
                  <a:pt x="14551" y="3724"/>
                </a:lnTo>
                <a:lnTo>
                  <a:pt x="14989" y="3602"/>
                </a:lnTo>
                <a:lnTo>
                  <a:pt x="15184" y="3578"/>
                </a:lnTo>
                <a:lnTo>
                  <a:pt x="15379" y="3505"/>
                </a:lnTo>
                <a:lnTo>
                  <a:pt x="15452" y="3602"/>
                </a:lnTo>
                <a:lnTo>
                  <a:pt x="15208" y="3675"/>
                </a:lnTo>
                <a:lnTo>
                  <a:pt x="15014" y="3748"/>
                </a:lnTo>
                <a:lnTo>
                  <a:pt x="14843" y="3845"/>
                </a:lnTo>
                <a:lnTo>
                  <a:pt x="14673" y="3967"/>
                </a:lnTo>
                <a:lnTo>
                  <a:pt x="14503" y="4089"/>
                </a:lnTo>
                <a:lnTo>
                  <a:pt x="14478" y="4113"/>
                </a:lnTo>
                <a:lnTo>
                  <a:pt x="14478" y="4162"/>
                </a:lnTo>
                <a:lnTo>
                  <a:pt x="14503" y="4210"/>
                </a:lnTo>
                <a:lnTo>
                  <a:pt x="14551" y="4259"/>
                </a:lnTo>
                <a:lnTo>
                  <a:pt x="14600" y="4259"/>
                </a:lnTo>
                <a:lnTo>
                  <a:pt x="15452" y="4016"/>
                </a:lnTo>
                <a:lnTo>
                  <a:pt x="15671" y="3967"/>
                </a:lnTo>
                <a:lnTo>
                  <a:pt x="15768" y="4186"/>
                </a:lnTo>
                <a:lnTo>
                  <a:pt x="15549" y="4259"/>
                </a:lnTo>
                <a:lnTo>
                  <a:pt x="15330" y="4332"/>
                </a:lnTo>
                <a:lnTo>
                  <a:pt x="15111" y="4429"/>
                </a:lnTo>
                <a:lnTo>
                  <a:pt x="14916" y="4551"/>
                </a:lnTo>
                <a:lnTo>
                  <a:pt x="14892" y="4600"/>
                </a:lnTo>
                <a:lnTo>
                  <a:pt x="14916" y="4648"/>
                </a:lnTo>
                <a:lnTo>
                  <a:pt x="14941" y="4697"/>
                </a:lnTo>
                <a:lnTo>
                  <a:pt x="15014" y="4697"/>
                </a:lnTo>
                <a:lnTo>
                  <a:pt x="15354" y="4624"/>
                </a:lnTo>
                <a:lnTo>
                  <a:pt x="15719" y="4551"/>
                </a:lnTo>
                <a:lnTo>
                  <a:pt x="15500" y="4648"/>
                </a:lnTo>
                <a:lnTo>
                  <a:pt x="15281" y="4746"/>
                </a:lnTo>
                <a:lnTo>
                  <a:pt x="15257" y="4770"/>
                </a:lnTo>
                <a:lnTo>
                  <a:pt x="15233" y="4819"/>
                </a:lnTo>
                <a:lnTo>
                  <a:pt x="15233" y="4867"/>
                </a:lnTo>
                <a:lnTo>
                  <a:pt x="15281" y="4940"/>
                </a:lnTo>
                <a:lnTo>
                  <a:pt x="15354" y="4940"/>
                </a:lnTo>
                <a:lnTo>
                  <a:pt x="15841" y="4867"/>
                </a:lnTo>
                <a:lnTo>
                  <a:pt x="15841" y="4989"/>
                </a:lnTo>
                <a:lnTo>
                  <a:pt x="15695" y="5013"/>
                </a:lnTo>
                <a:lnTo>
                  <a:pt x="15598" y="5038"/>
                </a:lnTo>
                <a:lnTo>
                  <a:pt x="15525" y="5086"/>
                </a:lnTo>
                <a:lnTo>
                  <a:pt x="15379" y="5208"/>
                </a:lnTo>
                <a:lnTo>
                  <a:pt x="15354" y="5281"/>
                </a:lnTo>
                <a:lnTo>
                  <a:pt x="15379" y="5330"/>
                </a:lnTo>
                <a:lnTo>
                  <a:pt x="15427" y="5378"/>
                </a:lnTo>
                <a:lnTo>
                  <a:pt x="15476" y="5378"/>
                </a:lnTo>
                <a:lnTo>
                  <a:pt x="15622" y="5354"/>
                </a:lnTo>
                <a:lnTo>
                  <a:pt x="15768" y="5378"/>
                </a:lnTo>
                <a:lnTo>
                  <a:pt x="15768" y="5427"/>
                </a:lnTo>
                <a:lnTo>
                  <a:pt x="15768" y="5524"/>
                </a:lnTo>
                <a:lnTo>
                  <a:pt x="15792" y="5622"/>
                </a:lnTo>
                <a:lnTo>
                  <a:pt x="15865" y="5695"/>
                </a:lnTo>
                <a:lnTo>
                  <a:pt x="15938" y="5768"/>
                </a:lnTo>
                <a:lnTo>
                  <a:pt x="16036" y="5792"/>
                </a:lnTo>
                <a:lnTo>
                  <a:pt x="16133" y="5792"/>
                </a:lnTo>
                <a:lnTo>
                  <a:pt x="16206" y="5768"/>
                </a:lnTo>
                <a:lnTo>
                  <a:pt x="16279" y="5695"/>
                </a:lnTo>
                <a:lnTo>
                  <a:pt x="16328" y="5695"/>
                </a:lnTo>
                <a:lnTo>
                  <a:pt x="16619" y="5622"/>
                </a:lnTo>
                <a:lnTo>
                  <a:pt x="16911" y="5597"/>
                </a:lnTo>
                <a:lnTo>
                  <a:pt x="17179" y="5597"/>
                </a:lnTo>
                <a:lnTo>
                  <a:pt x="17422" y="5646"/>
                </a:lnTo>
                <a:lnTo>
                  <a:pt x="17276" y="5695"/>
                </a:lnTo>
                <a:lnTo>
                  <a:pt x="17106" y="5768"/>
                </a:lnTo>
                <a:lnTo>
                  <a:pt x="16936" y="5865"/>
                </a:lnTo>
                <a:lnTo>
                  <a:pt x="16814" y="5987"/>
                </a:lnTo>
                <a:lnTo>
                  <a:pt x="16765" y="6060"/>
                </a:lnTo>
                <a:lnTo>
                  <a:pt x="16717" y="6133"/>
                </a:lnTo>
                <a:lnTo>
                  <a:pt x="16717" y="6206"/>
                </a:lnTo>
                <a:lnTo>
                  <a:pt x="16765" y="6279"/>
                </a:lnTo>
                <a:lnTo>
                  <a:pt x="16838" y="6303"/>
                </a:lnTo>
                <a:lnTo>
                  <a:pt x="16911" y="6279"/>
                </a:lnTo>
                <a:lnTo>
                  <a:pt x="17179" y="6157"/>
                </a:lnTo>
                <a:lnTo>
                  <a:pt x="17447" y="6060"/>
                </a:lnTo>
                <a:lnTo>
                  <a:pt x="17739" y="6011"/>
                </a:lnTo>
                <a:lnTo>
                  <a:pt x="17909" y="5962"/>
                </a:lnTo>
                <a:lnTo>
                  <a:pt x="18031" y="5914"/>
                </a:lnTo>
                <a:lnTo>
                  <a:pt x="18298" y="6133"/>
                </a:lnTo>
                <a:lnTo>
                  <a:pt x="18152" y="6181"/>
                </a:lnTo>
                <a:lnTo>
                  <a:pt x="17933" y="6254"/>
                </a:lnTo>
                <a:lnTo>
                  <a:pt x="17739" y="6352"/>
                </a:lnTo>
                <a:lnTo>
                  <a:pt x="17544" y="6473"/>
                </a:lnTo>
                <a:lnTo>
                  <a:pt x="17349" y="6595"/>
                </a:lnTo>
                <a:lnTo>
                  <a:pt x="17325" y="6668"/>
                </a:lnTo>
                <a:lnTo>
                  <a:pt x="17325" y="6741"/>
                </a:lnTo>
                <a:lnTo>
                  <a:pt x="17374" y="6790"/>
                </a:lnTo>
                <a:lnTo>
                  <a:pt x="17422" y="6814"/>
                </a:lnTo>
                <a:lnTo>
                  <a:pt x="17641" y="6765"/>
                </a:lnTo>
                <a:lnTo>
                  <a:pt x="17860" y="6717"/>
                </a:lnTo>
                <a:lnTo>
                  <a:pt x="18274" y="6595"/>
                </a:lnTo>
                <a:lnTo>
                  <a:pt x="18639" y="6473"/>
                </a:lnTo>
                <a:lnTo>
                  <a:pt x="18761" y="6644"/>
                </a:lnTo>
                <a:lnTo>
                  <a:pt x="18493" y="6717"/>
                </a:lnTo>
                <a:lnTo>
                  <a:pt x="18250" y="6814"/>
                </a:lnTo>
                <a:lnTo>
                  <a:pt x="18006" y="6960"/>
                </a:lnTo>
                <a:lnTo>
                  <a:pt x="17812" y="7130"/>
                </a:lnTo>
                <a:lnTo>
                  <a:pt x="17787" y="7155"/>
                </a:lnTo>
                <a:lnTo>
                  <a:pt x="17787" y="7179"/>
                </a:lnTo>
                <a:lnTo>
                  <a:pt x="17812" y="7252"/>
                </a:lnTo>
                <a:lnTo>
                  <a:pt x="17860" y="7276"/>
                </a:lnTo>
                <a:lnTo>
                  <a:pt x="17933" y="7276"/>
                </a:lnTo>
                <a:lnTo>
                  <a:pt x="18177" y="7179"/>
                </a:lnTo>
                <a:lnTo>
                  <a:pt x="18444" y="7130"/>
                </a:lnTo>
                <a:lnTo>
                  <a:pt x="18955" y="7033"/>
                </a:lnTo>
                <a:lnTo>
                  <a:pt x="19004" y="7106"/>
                </a:lnTo>
                <a:lnTo>
                  <a:pt x="18785" y="7155"/>
                </a:lnTo>
                <a:lnTo>
                  <a:pt x="18566" y="7203"/>
                </a:lnTo>
                <a:lnTo>
                  <a:pt x="18371" y="7301"/>
                </a:lnTo>
                <a:lnTo>
                  <a:pt x="18177" y="7398"/>
                </a:lnTo>
                <a:lnTo>
                  <a:pt x="18177" y="7447"/>
                </a:lnTo>
                <a:lnTo>
                  <a:pt x="18177" y="7471"/>
                </a:lnTo>
                <a:lnTo>
                  <a:pt x="18201" y="7471"/>
                </a:lnTo>
                <a:lnTo>
                  <a:pt x="18396" y="7495"/>
                </a:lnTo>
                <a:lnTo>
                  <a:pt x="18590" y="7495"/>
                </a:lnTo>
                <a:lnTo>
                  <a:pt x="18955" y="7447"/>
                </a:lnTo>
                <a:lnTo>
                  <a:pt x="19126" y="7422"/>
                </a:lnTo>
                <a:lnTo>
                  <a:pt x="19174" y="7544"/>
                </a:lnTo>
                <a:lnTo>
                  <a:pt x="18980" y="7568"/>
                </a:lnTo>
                <a:lnTo>
                  <a:pt x="18761" y="7617"/>
                </a:lnTo>
                <a:lnTo>
                  <a:pt x="18444" y="7714"/>
                </a:lnTo>
                <a:lnTo>
                  <a:pt x="18396" y="7763"/>
                </a:lnTo>
                <a:lnTo>
                  <a:pt x="18371" y="7836"/>
                </a:lnTo>
                <a:lnTo>
                  <a:pt x="18371" y="7909"/>
                </a:lnTo>
                <a:lnTo>
                  <a:pt x="18396" y="7933"/>
                </a:lnTo>
                <a:lnTo>
                  <a:pt x="18444" y="7957"/>
                </a:lnTo>
                <a:lnTo>
                  <a:pt x="18809" y="7982"/>
                </a:lnTo>
                <a:lnTo>
                  <a:pt x="19296" y="7982"/>
                </a:lnTo>
                <a:lnTo>
                  <a:pt x="19320" y="8201"/>
                </a:lnTo>
                <a:lnTo>
                  <a:pt x="19272" y="8201"/>
                </a:lnTo>
                <a:lnTo>
                  <a:pt x="19101" y="8176"/>
                </a:lnTo>
                <a:lnTo>
                  <a:pt x="18907" y="8201"/>
                </a:lnTo>
                <a:lnTo>
                  <a:pt x="18736" y="8225"/>
                </a:lnTo>
                <a:lnTo>
                  <a:pt x="18566" y="8274"/>
                </a:lnTo>
                <a:lnTo>
                  <a:pt x="18542" y="8298"/>
                </a:lnTo>
                <a:lnTo>
                  <a:pt x="18517" y="8322"/>
                </a:lnTo>
                <a:lnTo>
                  <a:pt x="18493" y="8420"/>
                </a:lnTo>
                <a:lnTo>
                  <a:pt x="18542" y="8468"/>
                </a:lnTo>
                <a:lnTo>
                  <a:pt x="18566" y="8493"/>
                </a:lnTo>
                <a:lnTo>
                  <a:pt x="18907" y="8493"/>
                </a:lnTo>
                <a:lnTo>
                  <a:pt x="19223" y="8517"/>
                </a:lnTo>
                <a:lnTo>
                  <a:pt x="19345" y="8541"/>
                </a:lnTo>
                <a:lnTo>
                  <a:pt x="19345" y="8833"/>
                </a:lnTo>
                <a:lnTo>
                  <a:pt x="19199" y="8785"/>
                </a:lnTo>
                <a:lnTo>
                  <a:pt x="18882" y="8785"/>
                </a:lnTo>
                <a:lnTo>
                  <a:pt x="18736" y="8809"/>
                </a:lnTo>
                <a:lnTo>
                  <a:pt x="18688" y="8833"/>
                </a:lnTo>
                <a:lnTo>
                  <a:pt x="18663" y="8858"/>
                </a:lnTo>
                <a:lnTo>
                  <a:pt x="18663" y="8931"/>
                </a:lnTo>
                <a:lnTo>
                  <a:pt x="18688" y="9004"/>
                </a:lnTo>
                <a:lnTo>
                  <a:pt x="18712" y="9004"/>
                </a:lnTo>
                <a:lnTo>
                  <a:pt x="18761" y="9028"/>
                </a:lnTo>
                <a:lnTo>
                  <a:pt x="18882" y="9028"/>
                </a:lnTo>
                <a:lnTo>
                  <a:pt x="19028" y="9077"/>
                </a:lnTo>
                <a:lnTo>
                  <a:pt x="19150" y="9125"/>
                </a:lnTo>
                <a:lnTo>
                  <a:pt x="19296" y="9174"/>
                </a:lnTo>
                <a:lnTo>
                  <a:pt x="19199" y="9466"/>
                </a:lnTo>
                <a:lnTo>
                  <a:pt x="18980" y="9417"/>
                </a:lnTo>
                <a:lnTo>
                  <a:pt x="18736" y="9417"/>
                </a:lnTo>
                <a:lnTo>
                  <a:pt x="18688" y="9442"/>
                </a:lnTo>
                <a:lnTo>
                  <a:pt x="18663" y="9466"/>
                </a:lnTo>
                <a:lnTo>
                  <a:pt x="18663" y="9515"/>
                </a:lnTo>
                <a:lnTo>
                  <a:pt x="18663" y="9563"/>
                </a:lnTo>
                <a:lnTo>
                  <a:pt x="18663" y="9612"/>
                </a:lnTo>
                <a:lnTo>
                  <a:pt x="18712" y="9636"/>
                </a:lnTo>
                <a:lnTo>
                  <a:pt x="18736" y="9661"/>
                </a:lnTo>
                <a:lnTo>
                  <a:pt x="18907" y="9709"/>
                </a:lnTo>
                <a:lnTo>
                  <a:pt x="19053" y="9758"/>
                </a:lnTo>
                <a:lnTo>
                  <a:pt x="18955" y="9928"/>
                </a:lnTo>
                <a:lnTo>
                  <a:pt x="18834" y="10099"/>
                </a:lnTo>
                <a:lnTo>
                  <a:pt x="18663" y="10074"/>
                </a:lnTo>
                <a:lnTo>
                  <a:pt x="18444" y="10074"/>
                </a:lnTo>
                <a:lnTo>
                  <a:pt x="18420" y="10099"/>
                </a:lnTo>
                <a:lnTo>
                  <a:pt x="18396" y="10172"/>
                </a:lnTo>
                <a:lnTo>
                  <a:pt x="18420" y="10220"/>
                </a:lnTo>
                <a:lnTo>
                  <a:pt x="18444" y="10245"/>
                </a:lnTo>
                <a:lnTo>
                  <a:pt x="18493" y="10245"/>
                </a:lnTo>
                <a:lnTo>
                  <a:pt x="18663" y="10269"/>
                </a:lnTo>
                <a:lnTo>
                  <a:pt x="18542" y="10391"/>
                </a:lnTo>
                <a:lnTo>
                  <a:pt x="18371" y="10512"/>
                </a:lnTo>
                <a:lnTo>
                  <a:pt x="18274" y="10464"/>
                </a:lnTo>
                <a:lnTo>
                  <a:pt x="18225" y="10439"/>
                </a:lnTo>
                <a:lnTo>
                  <a:pt x="18152" y="10439"/>
                </a:lnTo>
                <a:lnTo>
                  <a:pt x="18104" y="10488"/>
                </a:lnTo>
                <a:lnTo>
                  <a:pt x="18079" y="10537"/>
                </a:lnTo>
                <a:lnTo>
                  <a:pt x="18079" y="10610"/>
                </a:lnTo>
                <a:lnTo>
                  <a:pt x="18104" y="10658"/>
                </a:lnTo>
                <a:lnTo>
                  <a:pt x="17739" y="10829"/>
                </a:lnTo>
                <a:lnTo>
                  <a:pt x="17349" y="10950"/>
                </a:lnTo>
                <a:lnTo>
                  <a:pt x="16960" y="11023"/>
                </a:lnTo>
                <a:lnTo>
                  <a:pt x="16546" y="11096"/>
                </a:lnTo>
                <a:lnTo>
                  <a:pt x="16133" y="11121"/>
                </a:lnTo>
                <a:lnTo>
                  <a:pt x="15719" y="11145"/>
                </a:lnTo>
                <a:lnTo>
                  <a:pt x="14916" y="11169"/>
                </a:lnTo>
                <a:lnTo>
                  <a:pt x="13140" y="11194"/>
                </a:lnTo>
                <a:lnTo>
                  <a:pt x="12264" y="11242"/>
                </a:lnTo>
                <a:lnTo>
                  <a:pt x="11364" y="11340"/>
                </a:lnTo>
                <a:lnTo>
                  <a:pt x="10244" y="11461"/>
                </a:lnTo>
                <a:lnTo>
                  <a:pt x="9125" y="11559"/>
                </a:lnTo>
                <a:lnTo>
                  <a:pt x="8565" y="11583"/>
                </a:lnTo>
                <a:lnTo>
                  <a:pt x="8006" y="11583"/>
                </a:lnTo>
                <a:lnTo>
                  <a:pt x="7446" y="11559"/>
                </a:lnTo>
                <a:lnTo>
                  <a:pt x="6862" y="11510"/>
                </a:lnTo>
                <a:lnTo>
                  <a:pt x="5086" y="11364"/>
                </a:lnTo>
                <a:lnTo>
                  <a:pt x="4210" y="11242"/>
                </a:lnTo>
                <a:lnTo>
                  <a:pt x="3772" y="11169"/>
                </a:lnTo>
                <a:lnTo>
                  <a:pt x="3334" y="11072"/>
                </a:lnTo>
                <a:lnTo>
                  <a:pt x="2993" y="10999"/>
                </a:lnTo>
                <a:lnTo>
                  <a:pt x="2653" y="10877"/>
                </a:lnTo>
                <a:lnTo>
                  <a:pt x="2336" y="10756"/>
                </a:lnTo>
                <a:lnTo>
                  <a:pt x="2020" y="10610"/>
                </a:lnTo>
                <a:lnTo>
                  <a:pt x="1704" y="10439"/>
                </a:lnTo>
                <a:lnTo>
                  <a:pt x="1436" y="10245"/>
                </a:lnTo>
                <a:lnTo>
                  <a:pt x="1168" y="10001"/>
                </a:lnTo>
                <a:lnTo>
                  <a:pt x="949" y="9734"/>
                </a:lnTo>
                <a:lnTo>
                  <a:pt x="852" y="9588"/>
                </a:lnTo>
                <a:lnTo>
                  <a:pt x="779" y="9417"/>
                </a:lnTo>
                <a:lnTo>
                  <a:pt x="706" y="9271"/>
                </a:lnTo>
                <a:lnTo>
                  <a:pt x="657" y="9101"/>
                </a:lnTo>
                <a:lnTo>
                  <a:pt x="633" y="8931"/>
                </a:lnTo>
                <a:lnTo>
                  <a:pt x="609" y="8760"/>
                </a:lnTo>
                <a:lnTo>
                  <a:pt x="633" y="8420"/>
                </a:lnTo>
                <a:lnTo>
                  <a:pt x="682" y="8103"/>
                </a:lnTo>
                <a:lnTo>
                  <a:pt x="803" y="7763"/>
                </a:lnTo>
                <a:lnTo>
                  <a:pt x="949" y="7447"/>
                </a:lnTo>
                <a:lnTo>
                  <a:pt x="1120" y="7155"/>
                </a:lnTo>
                <a:lnTo>
                  <a:pt x="1387" y="6814"/>
                </a:lnTo>
                <a:lnTo>
                  <a:pt x="1679" y="6498"/>
                </a:lnTo>
                <a:lnTo>
                  <a:pt x="1996" y="6230"/>
                </a:lnTo>
                <a:lnTo>
                  <a:pt x="2336" y="5962"/>
                </a:lnTo>
                <a:lnTo>
                  <a:pt x="2336" y="5962"/>
                </a:lnTo>
                <a:lnTo>
                  <a:pt x="2117" y="6279"/>
                </a:lnTo>
                <a:lnTo>
                  <a:pt x="1898" y="6571"/>
                </a:lnTo>
                <a:lnTo>
                  <a:pt x="1874" y="6644"/>
                </a:lnTo>
                <a:lnTo>
                  <a:pt x="1898" y="6717"/>
                </a:lnTo>
                <a:lnTo>
                  <a:pt x="1947" y="6765"/>
                </a:lnTo>
                <a:lnTo>
                  <a:pt x="2044" y="6765"/>
                </a:lnTo>
                <a:lnTo>
                  <a:pt x="2117" y="6741"/>
                </a:lnTo>
                <a:lnTo>
                  <a:pt x="2190" y="6692"/>
                </a:lnTo>
                <a:lnTo>
                  <a:pt x="2336" y="6595"/>
                </a:lnTo>
                <a:lnTo>
                  <a:pt x="2458" y="6449"/>
                </a:lnTo>
                <a:lnTo>
                  <a:pt x="2555" y="6303"/>
                </a:lnTo>
                <a:lnTo>
                  <a:pt x="2847" y="5987"/>
                </a:lnTo>
                <a:lnTo>
                  <a:pt x="3164" y="5695"/>
                </a:lnTo>
                <a:lnTo>
                  <a:pt x="3188" y="5646"/>
                </a:lnTo>
                <a:lnTo>
                  <a:pt x="3212" y="5646"/>
                </a:lnTo>
                <a:lnTo>
                  <a:pt x="3091" y="5792"/>
                </a:lnTo>
                <a:lnTo>
                  <a:pt x="2847" y="6133"/>
                </a:lnTo>
                <a:lnTo>
                  <a:pt x="2774" y="6303"/>
                </a:lnTo>
                <a:lnTo>
                  <a:pt x="2677" y="6498"/>
                </a:lnTo>
                <a:lnTo>
                  <a:pt x="2677" y="6546"/>
                </a:lnTo>
                <a:lnTo>
                  <a:pt x="2726" y="6546"/>
                </a:lnTo>
                <a:lnTo>
                  <a:pt x="2896" y="6449"/>
                </a:lnTo>
                <a:lnTo>
                  <a:pt x="3066" y="6327"/>
                </a:lnTo>
                <a:lnTo>
                  <a:pt x="3212" y="6206"/>
                </a:lnTo>
                <a:lnTo>
                  <a:pt x="3334" y="6035"/>
                </a:lnTo>
                <a:lnTo>
                  <a:pt x="3480" y="5889"/>
                </a:lnTo>
                <a:lnTo>
                  <a:pt x="3626" y="5695"/>
                </a:lnTo>
                <a:lnTo>
                  <a:pt x="3650" y="5719"/>
                </a:lnTo>
                <a:lnTo>
                  <a:pt x="3699" y="5816"/>
                </a:lnTo>
                <a:lnTo>
                  <a:pt x="3577" y="5938"/>
                </a:lnTo>
                <a:lnTo>
                  <a:pt x="3456" y="6108"/>
                </a:lnTo>
                <a:lnTo>
                  <a:pt x="3407" y="6230"/>
                </a:lnTo>
                <a:lnTo>
                  <a:pt x="3407" y="6327"/>
                </a:lnTo>
                <a:lnTo>
                  <a:pt x="3407" y="6352"/>
                </a:lnTo>
                <a:lnTo>
                  <a:pt x="3456" y="6376"/>
                </a:lnTo>
                <a:lnTo>
                  <a:pt x="3529" y="6376"/>
                </a:lnTo>
                <a:lnTo>
                  <a:pt x="3626" y="6327"/>
                </a:lnTo>
                <a:lnTo>
                  <a:pt x="3772" y="6206"/>
                </a:lnTo>
                <a:lnTo>
                  <a:pt x="3869" y="6108"/>
                </a:lnTo>
                <a:lnTo>
                  <a:pt x="3967" y="6157"/>
                </a:lnTo>
                <a:lnTo>
                  <a:pt x="4064" y="6181"/>
                </a:lnTo>
                <a:lnTo>
                  <a:pt x="4186" y="6157"/>
                </a:lnTo>
                <a:lnTo>
                  <a:pt x="4283" y="6084"/>
                </a:lnTo>
                <a:lnTo>
                  <a:pt x="4307" y="6035"/>
                </a:lnTo>
                <a:lnTo>
                  <a:pt x="4307" y="5987"/>
                </a:lnTo>
                <a:lnTo>
                  <a:pt x="4137" y="5719"/>
                </a:lnTo>
                <a:lnTo>
                  <a:pt x="4015" y="5403"/>
                </a:lnTo>
                <a:lnTo>
                  <a:pt x="3918" y="5062"/>
                </a:lnTo>
                <a:lnTo>
                  <a:pt x="3845" y="4697"/>
                </a:lnTo>
                <a:lnTo>
                  <a:pt x="3821" y="4356"/>
                </a:lnTo>
                <a:lnTo>
                  <a:pt x="3821" y="3991"/>
                </a:lnTo>
                <a:lnTo>
                  <a:pt x="3845" y="3651"/>
                </a:lnTo>
                <a:lnTo>
                  <a:pt x="3894" y="3334"/>
                </a:lnTo>
                <a:lnTo>
                  <a:pt x="3942" y="3115"/>
                </a:lnTo>
                <a:lnTo>
                  <a:pt x="4015" y="2896"/>
                </a:lnTo>
                <a:lnTo>
                  <a:pt x="4113" y="2677"/>
                </a:lnTo>
                <a:lnTo>
                  <a:pt x="4210" y="2483"/>
                </a:lnTo>
                <a:lnTo>
                  <a:pt x="4332" y="2288"/>
                </a:lnTo>
                <a:lnTo>
                  <a:pt x="4478" y="2093"/>
                </a:lnTo>
                <a:lnTo>
                  <a:pt x="4599" y="1923"/>
                </a:lnTo>
                <a:lnTo>
                  <a:pt x="4770" y="1753"/>
                </a:lnTo>
                <a:lnTo>
                  <a:pt x="5110" y="1461"/>
                </a:lnTo>
                <a:lnTo>
                  <a:pt x="5475" y="1193"/>
                </a:lnTo>
                <a:lnTo>
                  <a:pt x="5865" y="974"/>
                </a:lnTo>
                <a:lnTo>
                  <a:pt x="6303" y="828"/>
                </a:lnTo>
                <a:lnTo>
                  <a:pt x="6716" y="706"/>
                </a:lnTo>
                <a:lnTo>
                  <a:pt x="7179" y="633"/>
                </a:lnTo>
                <a:lnTo>
                  <a:pt x="7008" y="731"/>
                </a:lnTo>
                <a:lnTo>
                  <a:pt x="6789" y="852"/>
                </a:lnTo>
                <a:lnTo>
                  <a:pt x="6546" y="998"/>
                </a:lnTo>
                <a:lnTo>
                  <a:pt x="6424" y="1071"/>
                </a:lnTo>
                <a:lnTo>
                  <a:pt x="6327" y="1169"/>
                </a:lnTo>
                <a:lnTo>
                  <a:pt x="6278" y="1266"/>
                </a:lnTo>
                <a:lnTo>
                  <a:pt x="6230" y="1363"/>
                </a:lnTo>
                <a:lnTo>
                  <a:pt x="6254" y="1412"/>
                </a:lnTo>
                <a:lnTo>
                  <a:pt x="6303" y="1461"/>
                </a:lnTo>
                <a:lnTo>
                  <a:pt x="6400" y="1485"/>
                </a:lnTo>
                <a:lnTo>
                  <a:pt x="6522" y="1461"/>
                </a:lnTo>
                <a:lnTo>
                  <a:pt x="6643" y="1436"/>
                </a:lnTo>
                <a:lnTo>
                  <a:pt x="6765" y="1363"/>
                </a:lnTo>
                <a:lnTo>
                  <a:pt x="7033" y="1217"/>
                </a:lnTo>
                <a:lnTo>
                  <a:pt x="7203" y="1096"/>
                </a:lnTo>
                <a:lnTo>
                  <a:pt x="7811" y="779"/>
                </a:lnTo>
                <a:lnTo>
                  <a:pt x="7982" y="682"/>
                </a:lnTo>
                <a:lnTo>
                  <a:pt x="8055" y="633"/>
                </a:lnTo>
                <a:lnTo>
                  <a:pt x="8128" y="560"/>
                </a:lnTo>
                <a:close/>
                <a:moveTo>
                  <a:pt x="7933" y="1"/>
                </a:moveTo>
                <a:lnTo>
                  <a:pt x="7349" y="49"/>
                </a:lnTo>
                <a:lnTo>
                  <a:pt x="6789" y="147"/>
                </a:lnTo>
                <a:lnTo>
                  <a:pt x="6254" y="268"/>
                </a:lnTo>
                <a:lnTo>
                  <a:pt x="5767" y="439"/>
                </a:lnTo>
                <a:lnTo>
                  <a:pt x="5524" y="536"/>
                </a:lnTo>
                <a:lnTo>
                  <a:pt x="5281" y="658"/>
                </a:lnTo>
                <a:lnTo>
                  <a:pt x="5062" y="804"/>
                </a:lnTo>
                <a:lnTo>
                  <a:pt x="4843" y="950"/>
                </a:lnTo>
                <a:lnTo>
                  <a:pt x="4624" y="1120"/>
                </a:lnTo>
                <a:lnTo>
                  <a:pt x="4429" y="1315"/>
                </a:lnTo>
                <a:lnTo>
                  <a:pt x="4259" y="1509"/>
                </a:lnTo>
                <a:lnTo>
                  <a:pt x="4088" y="1728"/>
                </a:lnTo>
                <a:lnTo>
                  <a:pt x="3942" y="1947"/>
                </a:lnTo>
                <a:lnTo>
                  <a:pt x="3796" y="2166"/>
                </a:lnTo>
                <a:lnTo>
                  <a:pt x="3675" y="2410"/>
                </a:lnTo>
                <a:lnTo>
                  <a:pt x="3577" y="2653"/>
                </a:lnTo>
                <a:lnTo>
                  <a:pt x="3480" y="2896"/>
                </a:lnTo>
                <a:lnTo>
                  <a:pt x="3407" y="3164"/>
                </a:lnTo>
                <a:lnTo>
                  <a:pt x="3358" y="3407"/>
                </a:lnTo>
                <a:lnTo>
                  <a:pt x="3310" y="3675"/>
                </a:lnTo>
                <a:lnTo>
                  <a:pt x="3310" y="3870"/>
                </a:lnTo>
                <a:lnTo>
                  <a:pt x="3334" y="4210"/>
                </a:lnTo>
                <a:lnTo>
                  <a:pt x="3383" y="4624"/>
                </a:lnTo>
                <a:lnTo>
                  <a:pt x="3480" y="5086"/>
                </a:lnTo>
                <a:lnTo>
                  <a:pt x="3285" y="5086"/>
                </a:lnTo>
                <a:lnTo>
                  <a:pt x="3115" y="5111"/>
                </a:lnTo>
                <a:lnTo>
                  <a:pt x="2726" y="5184"/>
                </a:lnTo>
                <a:lnTo>
                  <a:pt x="2409" y="5305"/>
                </a:lnTo>
                <a:lnTo>
                  <a:pt x="2166" y="5427"/>
                </a:lnTo>
                <a:lnTo>
                  <a:pt x="1825" y="5622"/>
                </a:lnTo>
                <a:lnTo>
                  <a:pt x="1485" y="5889"/>
                </a:lnTo>
                <a:lnTo>
                  <a:pt x="1193" y="6157"/>
                </a:lnTo>
                <a:lnTo>
                  <a:pt x="901" y="6473"/>
                </a:lnTo>
                <a:lnTo>
                  <a:pt x="657" y="6814"/>
                </a:lnTo>
                <a:lnTo>
                  <a:pt x="439" y="7179"/>
                </a:lnTo>
                <a:lnTo>
                  <a:pt x="268" y="7544"/>
                </a:lnTo>
                <a:lnTo>
                  <a:pt x="122" y="7909"/>
                </a:lnTo>
                <a:lnTo>
                  <a:pt x="25" y="8274"/>
                </a:lnTo>
                <a:lnTo>
                  <a:pt x="1" y="8614"/>
                </a:lnTo>
                <a:lnTo>
                  <a:pt x="1" y="8931"/>
                </a:lnTo>
                <a:lnTo>
                  <a:pt x="74" y="9247"/>
                </a:lnTo>
                <a:lnTo>
                  <a:pt x="171" y="9539"/>
                </a:lnTo>
                <a:lnTo>
                  <a:pt x="293" y="9807"/>
                </a:lnTo>
                <a:lnTo>
                  <a:pt x="487" y="10074"/>
                </a:lnTo>
                <a:lnTo>
                  <a:pt x="682" y="10318"/>
                </a:lnTo>
                <a:lnTo>
                  <a:pt x="925" y="10561"/>
                </a:lnTo>
                <a:lnTo>
                  <a:pt x="1168" y="10756"/>
                </a:lnTo>
                <a:lnTo>
                  <a:pt x="1436" y="10950"/>
                </a:lnTo>
                <a:lnTo>
                  <a:pt x="1728" y="11121"/>
                </a:lnTo>
                <a:lnTo>
                  <a:pt x="2020" y="11267"/>
                </a:lnTo>
                <a:lnTo>
                  <a:pt x="2336" y="11413"/>
                </a:lnTo>
                <a:lnTo>
                  <a:pt x="2628" y="11534"/>
                </a:lnTo>
                <a:lnTo>
                  <a:pt x="2945" y="11632"/>
                </a:lnTo>
                <a:lnTo>
                  <a:pt x="3334" y="11729"/>
                </a:lnTo>
                <a:lnTo>
                  <a:pt x="3723" y="11802"/>
                </a:lnTo>
                <a:lnTo>
                  <a:pt x="4526" y="11924"/>
                </a:lnTo>
                <a:lnTo>
                  <a:pt x="6132" y="12070"/>
                </a:lnTo>
                <a:lnTo>
                  <a:pt x="7276" y="12167"/>
                </a:lnTo>
                <a:lnTo>
                  <a:pt x="7836" y="12191"/>
                </a:lnTo>
                <a:lnTo>
                  <a:pt x="8395" y="12216"/>
                </a:lnTo>
                <a:lnTo>
                  <a:pt x="8955" y="12191"/>
                </a:lnTo>
                <a:lnTo>
                  <a:pt x="9514" y="12167"/>
                </a:lnTo>
                <a:lnTo>
                  <a:pt x="10098" y="12118"/>
                </a:lnTo>
                <a:lnTo>
                  <a:pt x="10658" y="12070"/>
                </a:lnTo>
                <a:lnTo>
                  <a:pt x="11583" y="11948"/>
                </a:lnTo>
                <a:lnTo>
                  <a:pt x="12507" y="11875"/>
                </a:lnTo>
                <a:lnTo>
                  <a:pt x="13432" y="11826"/>
                </a:lnTo>
                <a:lnTo>
                  <a:pt x="14357" y="11802"/>
                </a:lnTo>
                <a:lnTo>
                  <a:pt x="15208" y="11802"/>
                </a:lnTo>
                <a:lnTo>
                  <a:pt x="16060" y="11753"/>
                </a:lnTo>
                <a:lnTo>
                  <a:pt x="16498" y="11729"/>
                </a:lnTo>
                <a:lnTo>
                  <a:pt x="16911" y="11656"/>
                </a:lnTo>
                <a:lnTo>
                  <a:pt x="17325" y="11583"/>
                </a:lnTo>
                <a:lnTo>
                  <a:pt x="17739" y="11486"/>
                </a:lnTo>
                <a:lnTo>
                  <a:pt x="18079" y="11364"/>
                </a:lnTo>
                <a:lnTo>
                  <a:pt x="18396" y="11218"/>
                </a:lnTo>
                <a:lnTo>
                  <a:pt x="18688" y="11048"/>
                </a:lnTo>
                <a:lnTo>
                  <a:pt x="18931" y="10853"/>
                </a:lnTo>
                <a:lnTo>
                  <a:pt x="19174" y="10634"/>
                </a:lnTo>
                <a:lnTo>
                  <a:pt x="19369" y="10415"/>
                </a:lnTo>
                <a:lnTo>
                  <a:pt x="19539" y="10147"/>
                </a:lnTo>
                <a:lnTo>
                  <a:pt x="19685" y="9880"/>
                </a:lnTo>
                <a:lnTo>
                  <a:pt x="19807" y="9588"/>
                </a:lnTo>
                <a:lnTo>
                  <a:pt x="19904" y="9296"/>
                </a:lnTo>
                <a:lnTo>
                  <a:pt x="19953" y="8979"/>
                </a:lnTo>
                <a:lnTo>
                  <a:pt x="19977" y="8663"/>
                </a:lnTo>
                <a:lnTo>
                  <a:pt x="19977" y="8322"/>
                </a:lnTo>
                <a:lnTo>
                  <a:pt x="19953" y="8006"/>
                </a:lnTo>
                <a:lnTo>
                  <a:pt x="19880" y="7665"/>
                </a:lnTo>
                <a:lnTo>
                  <a:pt x="19783" y="7325"/>
                </a:lnTo>
                <a:lnTo>
                  <a:pt x="19710" y="7057"/>
                </a:lnTo>
                <a:lnTo>
                  <a:pt x="19588" y="6790"/>
                </a:lnTo>
                <a:lnTo>
                  <a:pt x="19442" y="6546"/>
                </a:lnTo>
                <a:lnTo>
                  <a:pt x="19296" y="6303"/>
                </a:lnTo>
                <a:lnTo>
                  <a:pt x="19126" y="6060"/>
                </a:lnTo>
                <a:lnTo>
                  <a:pt x="18955" y="5865"/>
                </a:lnTo>
                <a:lnTo>
                  <a:pt x="18761" y="5670"/>
                </a:lnTo>
                <a:lnTo>
                  <a:pt x="18542" y="5476"/>
                </a:lnTo>
                <a:lnTo>
                  <a:pt x="18323" y="5330"/>
                </a:lnTo>
                <a:lnTo>
                  <a:pt x="18104" y="5208"/>
                </a:lnTo>
                <a:lnTo>
                  <a:pt x="17860" y="5086"/>
                </a:lnTo>
                <a:lnTo>
                  <a:pt x="17593" y="5013"/>
                </a:lnTo>
                <a:lnTo>
                  <a:pt x="17325" y="4965"/>
                </a:lnTo>
                <a:lnTo>
                  <a:pt x="17057" y="4940"/>
                </a:lnTo>
                <a:lnTo>
                  <a:pt x="16790" y="4965"/>
                </a:lnTo>
                <a:lnTo>
                  <a:pt x="16522" y="5013"/>
                </a:lnTo>
                <a:lnTo>
                  <a:pt x="16522" y="4794"/>
                </a:lnTo>
                <a:lnTo>
                  <a:pt x="16522" y="4600"/>
                </a:lnTo>
                <a:lnTo>
                  <a:pt x="16473" y="4381"/>
                </a:lnTo>
                <a:lnTo>
                  <a:pt x="16425" y="4186"/>
                </a:lnTo>
                <a:lnTo>
                  <a:pt x="16352" y="3991"/>
                </a:lnTo>
                <a:lnTo>
                  <a:pt x="16279" y="3797"/>
                </a:lnTo>
                <a:lnTo>
                  <a:pt x="16182" y="3602"/>
                </a:lnTo>
                <a:lnTo>
                  <a:pt x="16060" y="3407"/>
                </a:lnTo>
                <a:lnTo>
                  <a:pt x="15792" y="3067"/>
                </a:lnTo>
                <a:lnTo>
                  <a:pt x="15500" y="2750"/>
                </a:lnTo>
                <a:lnTo>
                  <a:pt x="15184" y="2483"/>
                </a:lnTo>
                <a:lnTo>
                  <a:pt x="14843" y="2239"/>
                </a:lnTo>
                <a:lnTo>
                  <a:pt x="14673" y="2142"/>
                </a:lnTo>
                <a:lnTo>
                  <a:pt x="14478" y="2045"/>
                </a:lnTo>
                <a:lnTo>
                  <a:pt x="14284" y="1972"/>
                </a:lnTo>
                <a:lnTo>
                  <a:pt x="14089" y="1899"/>
                </a:lnTo>
                <a:lnTo>
                  <a:pt x="13870" y="1850"/>
                </a:lnTo>
                <a:lnTo>
                  <a:pt x="13651" y="1801"/>
                </a:lnTo>
                <a:lnTo>
                  <a:pt x="13432" y="1777"/>
                </a:lnTo>
                <a:lnTo>
                  <a:pt x="13213" y="1777"/>
                </a:lnTo>
                <a:lnTo>
                  <a:pt x="12994" y="1801"/>
                </a:lnTo>
                <a:lnTo>
                  <a:pt x="12775" y="1826"/>
                </a:lnTo>
                <a:lnTo>
                  <a:pt x="12580" y="1899"/>
                </a:lnTo>
                <a:lnTo>
                  <a:pt x="12386" y="1972"/>
                </a:lnTo>
                <a:lnTo>
                  <a:pt x="12215" y="2069"/>
                </a:lnTo>
                <a:lnTo>
                  <a:pt x="12069" y="2191"/>
                </a:lnTo>
                <a:lnTo>
                  <a:pt x="11923" y="2361"/>
                </a:lnTo>
                <a:lnTo>
                  <a:pt x="11802" y="2531"/>
                </a:lnTo>
                <a:lnTo>
                  <a:pt x="11656" y="2239"/>
                </a:lnTo>
                <a:lnTo>
                  <a:pt x="11485" y="1947"/>
                </a:lnTo>
                <a:lnTo>
                  <a:pt x="11291" y="1680"/>
                </a:lnTo>
                <a:lnTo>
                  <a:pt x="11072" y="1412"/>
                </a:lnTo>
                <a:lnTo>
                  <a:pt x="10828" y="1169"/>
                </a:lnTo>
                <a:lnTo>
                  <a:pt x="10585" y="925"/>
                </a:lnTo>
                <a:lnTo>
                  <a:pt x="10317" y="731"/>
                </a:lnTo>
                <a:lnTo>
                  <a:pt x="10050" y="536"/>
                </a:lnTo>
                <a:lnTo>
                  <a:pt x="9806" y="390"/>
                </a:lnTo>
                <a:lnTo>
                  <a:pt x="9563" y="268"/>
                </a:lnTo>
                <a:lnTo>
                  <a:pt x="9320" y="195"/>
                </a:lnTo>
                <a:lnTo>
                  <a:pt x="9052" y="122"/>
                </a:lnTo>
                <a:lnTo>
                  <a:pt x="8784" y="74"/>
                </a:lnTo>
                <a:lnTo>
                  <a:pt x="8492" y="25"/>
                </a:lnTo>
                <a:lnTo>
                  <a:pt x="822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0" name="Google Shape;930;p37"/>
          <p:cNvSpPr/>
          <p:nvPr/>
        </p:nvSpPr>
        <p:spPr>
          <a:xfrm>
            <a:off x="1518573" y="3803959"/>
            <a:ext cx="256359" cy="437144"/>
          </a:xfrm>
          <a:custGeom>
            <a:avLst/>
            <a:gdLst/>
            <a:ahLst/>
            <a:cxnLst/>
            <a:rect l="l" t="t" r="r" b="b"/>
            <a:pathLst>
              <a:path w="11730" h="20002" extrusionOk="0">
                <a:moveTo>
                  <a:pt x="6425" y="414"/>
                </a:moveTo>
                <a:lnTo>
                  <a:pt x="6571" y="439"/>
                </a:lnTo>
                <a:lnTo>
                  <a:pt x="6692" y="487"/>
                </a:lnTo>
                <a:lnTo>
                  <a:pt x="6814" y="560"/>
                </a:lnTo>
                <a:lnTo>
                  <a:pt x="6936" y="633"/>
                </a:lnTo>
                <a:lnTo>
                  <a:pt x="7033" y="731"/>
                </a:lnTo>
                <a:lnTo>
                  <a:pt x="7130" y="828"/>
                </a:lnTo>
                <a:lnTo>
                  <a:pt x="7179" y="950"/>
                </a:lnTo>
                <a:lnTo>
                  <a:pt x="7228" y="1096"/>
                </a:lnTo>
                <a:lnTo>
                  <a:pt x="7252" y="1242"/>
                </a:lnTo>
                <a:lnTo>
                  <a:pt x="7276" y="1534"/>
                </a:lnTo>
                <a:lnTo>
                  <a:pt x="7228" y="1801"/>
                </a:lnTo>
                <a:lnTo>
                  <a:pt x="7155" y="2093"/>
                </a:lnTo>
                <a:lnTo>
                  <a:pt x="7033" y="2385"/>
                </a:lnTo>
                <a:lnTo>
                  <a:pt x="6790" y="2945"/>
                </a:lnTo>
                <a:lnTo>
                  <a:pt x="6522" y="3480"/>
                </a:lnTo>
                <a:lnTo>
                  <a:pt x="6303" y="3456"/>
                </a:lnTo>
                <a:lnTo>
                  <a:pt x="5938" y="3456"/>
                </a:lnTo>
                <a:lnTo>
                  <a:pt x="5646" y="2629"/>
                </a:lnTo>
                <a:lnTo>
                  <a:pt x="5427" y="2069"/>
                </a:lnTo>
                <a:lnTo>
                  <a:pt x="5305" y="1826"/>
                </a:lnTo>
                <a:lnTo>
                  <a:pt x="5208" y="1631"/>
                </a:lnTo>
                <a:lnTo>
                  <a:pt x="5184" y="1388"/>
                </a:lnTo>
                <a:lnTo>
                  <a:pt x="5208" y="1266"/>
                </a:lnTo>
                <a:lnTo>
                  <a:pt x="5232" y="1169"/>
                </a:lnTo>
                <a:lnTo>
                  <a:pt x="5281" y="1047"/>
                </a:lnTo>
                <a:lnTo>
                  <a:pt x="5330" y="925"/>
                </a:lnTo>
                <a:lnTo>
                  <a:pt x="5403" y="828"/>
                </a:lnTo>
                <a:lnTo>
                  <a:pt x="5500" y="731"/>
                </a:lnTo>
                <a:lnTo>
                  <a:pt x="5622" y="633"/>
                </a:lnTo>
                <a:lnTo>
                  <a:pt x="5743" y="536"/>
                </a:lnTo>
                <a:lnTo>
                  <a:pt x="5865" y="487"/>
                </a:lnTo>
                <a:lnTo>
                  <a:pt x="6011" y="439"/>
                </a:lnTo>
                <a:lnTo>
                  <a:pt x="6157" y="414"/>
                </a:lnTo>
                <a:close/>
                <a:moveTo>
                  <a:pt x="9052" y="1339"/>
                </a:moveTo>
                <a:lnTo>
                  <a:pt x="9198" y="1388"/>
                </a:lnTo>
                <a:lnTo>
                  <a:pt x="9344" y="1436"/>
                </a:lnTo>
                <a:lnTo>
                  <a:pt x="9490" y="1534"/>
                </a:lnTo>
                <a:lnTo>
                  <a:pt x="9588" y="1631"/>
                </a:lnTo>
                <a:lnTo>
                  <a:pt x="9709" y="1753"/>
                </a:lnTo>
                <a:lnTo>
                  <a:pt x="9782" y="1874"/>
                </a:lnTo>
                <a:lnTo>
                  <a:pt x="9855" y="2020"/>
                </a:lnTo>
                <a:lnTo>
                  <a:pt x="9904" y="2166"/>
                </a:lnTo>
                <a:lnTo>
                  <a:pt x="9928" y="2312"/>
                </a:lnTo>
                <a:lnTo>
                  <a:pt x="9928" y="2483"/>
                </a:lnTo>
                <a:lnTo>
                  <a:pt x="9928" y="2629"/>
                </a:lnTo>
                <a:lnTo>
                  <a:pt x="9904" y="2775"/>
                </a:lnTo>
                <a:lnTo>
                  <a:pt x="9831" y="2945"/>
                </a:lnTo>
                <a:lnTo>
                  <a:pt x="9758" y="3067"/>
                </a:lnTo>
                <a:lnTo>
                  <a:pt x="9661" y="3213"/>
                </a:lnTo>
                <a:lnTo>
                  <a:pt x="9442" y="3383"/>
                </a:lnTo>
                <a:lnTo>
                  <a:pt x="9198" y="3553"/>
                </a:lnTo>
                <a:lnTo>
                  <a:pt x="8931" y="3675"/>
                </a:lnTo>
                <a:lnTo>
                  <a:pt x="8615" y="3796"/>
                </a:lnTo>
                <a:lnTo>
                  <a:pt x="8323" y="3869"/>
                </a:lnTo>
                <a:lnTo>
                  <a:pt x="8006" y="3967"/>
                </a:lnTo>
                <a:lnTo>
                  <a:pt x="7447" y="4088"/>
                </a:lnTo>
                <a:lnTo>
                  <a:pt x="7349" y="3942"/>
                </a:lnTo>
                <a:lnTo>
                  <a:pt x="7228" y="3821"/>
                </a:lnTo>
                <a:lnTo>
                  <a:pt x="7106" y="3724"/>
                </a:lnTo>
                <a:lnTo>
                  <a:pt x="6960" y="3626"/>
                </a:lnTo>
                <a:lnTo>
                  <a:pt x="7228" y="3091"/>
                </a:lnTo>
                <a:lnTo>
                  <a:pt x="7447" y="2531"/>
                </a:lnTo>
                <a:lnTo>
                  <a:pt x="7568" y="2288"/>
                </a:lnTo>
                <a:lnTo>
                  <a:pt x="7690" y="2069"/>
                </a:lnTo>
                <a:lnTo>
                  <a:pt x="7836" y="1874"/>
                </a:lnTo>
                <a:lnTo>
                  <a:pt x="7982" y="1704"/>
                </a:lnTo>
                <a:lnTo>
                  <a:pt x="8177" y="1558"/>
                </a:lnTo>
                <a:lnTo>
                  <a:pt x="8371" y="1436"/>
                </a:lnTo>
                <a:lnTo>
                  <a:pt x="8590" y="1363"/>
                </a:lnTo>
                <a:lnTo>
                  <a:pt x="8858" y="1339"/>
                </a:lnTo>
                <a:close/>
                <a:moveTo>
                  <a:pt x="3991" y="1242"/>
                </a:moveTo>
                <a:lnTo>
                  <a:pt x="4162" y="1266"/>
                </a:lnTo>
                <a:lnTo>
                  <a:pt x="4308" y="1315"/>
                </a:lnTo>
                <a:lnTo>
                  <a:pt x="4454" y="1412"/>
                </a:lnTo>
                <a:lnTo>
                  <a:pt x="4575" y="1534"/>
                </a:lnTo>
                <a:lnTo>
                  <a:pt x="4697" y="1704"/>
                </a:lnTo>
                <a:lnTo>
                  <a:pt x="4819" y="1874"/>
                </a:lnTo>
                <a:lnTo>
                  <a:pt x="4916" y="2312"/>
                </a:lnTo>
                <a:lnTo>
                  <a:pt x="5086" y="2775"/>
                </a:lnTo>
                <a:lnTo>
                  <a:pt x="5184" y="2994"/>
                </a:lnTo>
                <a:lnTo>
                  <a:pt x="5305" y="3213"/>
                </a:lnTo>
                <a:lnTo>
                  <a:pt x="5427" y="3407"/>
                </a:lnTo>
                <a:lnTo>
                  <a:pt x="5573" y="3578"/>
                </a:lnTo>
                <a:lnTo>
                  <a:pt x="5476" y="3626"/>
                </a:lnTo>
                <a:lnTo>
                  <a:pt x="5305" y="3724"/>
                </a:lnTo>
                <a:lnTo>
                  <a:pt x="5135" y="3845"/>
                </a:lnTo>
                <a:lnTo>
                  <a:pt x="5013" y="4015"/>
                </a:lnTo>
                <a:lnTo>
                  <a:pt x="4892" y="4186"/>
                </a:lnTo>
                <a:lnTo>
                  <a:pt x="4794" y="4113"/>
                </a:lnTo>
                <a:lnTo>
                  <a:pt x="4697" y="4040"/>
                </a:lnTo>
                <a:lnTo>
                  <a:pt x="4478" y="3894"/>
                </a:lnTo>
                <a:lnTo>
                  <a:pt x="4016" y="3699"/>
                </a:lnTo>
                <a:lnTo>
                  <a:pt x="3578" y="3432"/>
                </a:lnTo>
                <a:lnTo>
                  <a:pt x="3213" y="3213"/>
                </a:lnTo>
                <a:lnTo>
                  <a:pt x="3115" y="3164"/>
                </a:lnTo>
                <a:lnTo>
                  <a:pt x="3018" y="3091"/>
                </a:lnTo>
                <a:lnTo>
                  <a:pt x="2969" y="2994"/>
                </a:lnTo>
                <a:lnTo>
                  <a:pt x="2921" y="2896"/>
                </a:lnTo>
                <a:lnTo>
                  <a:pt x="2921" y="2799"/>
                </a:lnTo>
                <a:lnTo>
                  <a:pt x="2921" y="2677"/>
                </a:lnTo>
                <a:lnTo>
                  <a:pt x="2969" y="2434"/>
                </a:lnTo>
                <a:lnTo>
                  <a:pt x="3067" y="2118"/>
                </a:lnTo>
                <a:lnTo>
                  <a:pt x="3213" y="1826"/>
                </a:lnTo>
                <a:lnTo>
                  <a:pt x="3310" y="1680"/>
                </a:lnTo>
                <a:lnTo>
                  <a:pt x="3432" y="1558"/>
                </a:lnTo>
                <a:lnTo>
                  <a:pt x="3529" y="1436"/>
                </a:lnTo>
                <a:lnTo>
                  <a:pt x="3675" y="1339"/>
                </a:lnTo>
                <a:lnTo>
                  <a:pt x="3845" y="1266"/>
                </a:lnTo>
                <a:lnTo>
                  <a:pt x="3991" y="1242"/>
                </a:lnTo>
                <a:close/>
                <a:moveTo>
                  <a:pt x="6157" y="3967"/>
                </a:moveTo>
                <a:lnTo>
                  <a:pt x="6181" y="4015"/>
                </a:lnTo>
                <a:lnTo>
                  <a:pt x="6084" y="4088"/>
                </a:lnTo>
                <a:lnTo>
                  <a:pt x="5962" y="4161"/>
                </a:lnTo>
                <a:lnTo>
                  <a:pt x="5768" y="4380"/>
                </a:lnTo>
                <a:lnTo>
                  <a:pt x="5597" y="4624"/>
                </a:lnTo>
                <a:lnTo>
                  <a:pt x="5451" y="4843"/>
                </a:lnTo>
                <a:lnTo>
                  <a:pt x="5305" y="5110"/>
                </a:lnTo>
                <a:lnTo>
                  <a:pt x="5281" y="4989"/>
                </a:lnTo>
                <a:lnTo>
                  <a:pt x="5281" y="4867"/>
                </a:lnTo>
                <a:lnTo>
                  <a:pt x="5281" y="4745"/>
                </a:lnTo>
                <a:lnTo>
                  <a:pt x="5330" y="4624"/>
                </a:lnTo>
                <a:lnTo>
                  <a:pt x="5378" y="4526"/>
                </a:lnTo>
                <a:lnTo>
                  <a:pt x="5524" y="4307"/>
                </a:lnTo>
                <a:lnTo>
                  <a:pt x="5695" y="4137"/>
                </a:lnTo>
                <a:lnTo>
                  <a:pt x="5816" y="4064"/>
                </a:lnTo>
                <a:lnTo>
                  <a:pt x="5914" y="4015"/>
                </a:lnTo>
                <a:lnTo>
                  <a:pt x="6035" y="3991"/>
                </a:lnTo>
                <a:lnTo>
                  <a:pt x="6157" y="3967"/>
                </a:lnTo>
                <a:close/>
                <a:moveTo>
                  <a:pt x="6425" y="4064"/>
                </a:moveTo>
                <a:lnTo>
                  <a:pt x="6595" y="4113"/>
                </a:lnTo>
                <a:lnTo>
                  <a:pt x="6741" y="4186"/>
                </a:lnTo>
                <a:lnTo>
                  <a:pt x="6571" y="4307"/>
                </a:lnTo>
                <a:lnTo>
                  <a:pt x="6400" y="4453"/>
                </a:lnTo>
                <a:lnTo>
                  <a:pt x="6254" y="4624"/>
                </a:lnTo>
                <a:lnTo>
                  <a:pt x="6108" y="4794"/>
                </a:lnTo>
                <a:lnTo>
                  <a:pt x="5987" y="4964"/>
                </a:lnTo>
                <a:lnTo>
                  <a:pt x="5841" y="5208"/>
                </a:lnTo>
                <a:lnTo>
                  <a:pt x="5743" y="5427"/>
                </a:lnTo>
                <a:lnTo>
                  <a:pt x="5695" y="5548"/>
                </a:lnTo>
                <a:lnTo>
                  <a:pt x="5670" y="5670"/>
                </a:lnTo>
                <a:lnTo>
                  <a:pt x="5573" y="5597"/>
                </a:lnTo>
                <a:lnTo>
                  <a:pt x="5500" y="5500"/>
                </a:lnTo>
                <a:lnTo>
                  <a:pt x="5549" y="5281"/>
                </a:lnTo>
                <a:lnTo>
                  <a:pt x="5646" y="5062"/>
                </a:lnTo>
                <a:lnTo>
                  <a:pt x="5768" y="4867"/>
                </a:lnTo>
                <a:lnTo>
                  <a:pt x="5914" y="4672"/>
                </a:lnTo>
                <a:lnTo>
                  <a:pt x="6157" y="4405"/>
                </a:lnTo>
                <a:lnTo>
                  <a:pt x="6303" y="4210"/>
                </a:lnTo>
                <a:lnTo>
                  <a:pt x="6425" y="4064"/>
                </a:lnTo>
                <a:close/>
                <a:moveTo>
                  <a:pt x="7009" y="4551"/>
                </a:moveTo>
                <a:lnTo>
                  <a:pt x="7033" y="4721"/>
                </a:lnTo>
                <a:lnTo>
                  <a:pt x="7009" y="4891"/>
                </a:lnTo>
                <a:lnTo>
                  <a:pt x="6960" y="5062"/>
                </a:lnTo>
                <a:lnTo>
                  <a:pt x="6887" y="5232"/>
                </a:lnTo>
                <a:lnTo>
                  <a:pt x="6790" y="5378"/>
                </a:lnTo>
                <a:lnTo>
                  <a:pt x="6644" y="5524"/>
                </a:lnTo>
                <a:lnTo>
                  <a:pt x="6498" y="5646"/>
                </a:lnTo>
                <a:lnTo>
                  <a:pt x="6327" y="5743"/>
                </a:lnTo>
                <a:lnTo>
                  <a:pt x="6376" y="5597"/>
                </a:lnTo>
                <a:lnTo>
                  <a:pt x="6692" y="4989"/>
                </a:lnTo>
                <a:lnTo>
                  <a:pt x="7009" y="4551"/>
                </a:lnTo>
                <a:close/>
                <a:moveTo>
                  <a:pt x="6814" y="4234"/>
                </a:moveTo>
                <a:lnTo>
                  <a:pt x="6911" y="4332"/>
                </a:lnTo>
                <a:lnTo>
                  <a:pt x="6790" y="4453"/>
                </a:lnTo>
                <a:lnTo>
                  <a:pt x="6692" y="4575"/>
                </a:lnTo>
                <a:lnTo>
                  <a:pt x="6571" y="4745"/>
                </a:lnTo>
                <a:lnTo>
                  <a:pt x="6376" y="5086"/>
                </a:lnTo>
                <a:lnTo>
                  <a:pt x="6206" y="5427"/>
                </a:lnTo>
                <a:lnTo>
                  <a:pt x="6108" y="5597"/>
                </a:lnTo>
                <a:lnTo>
                  <a:pt x="6011" y="5792"/>
                </a:lnTo>
                <a:lnTo>
                  <a:pt x="5865" y="5767"/>
                </a:lnTo>
                <a:lnTo>
                  <a:pt x="5962" y="5597"/>
                </a:lnTo>
                <a:lnTo>
                  <a:pt x="6035" y="5427"/>
                </a:lnTo>
                <a:lnTo>
                  <a:pt x="6108" y="5256"/>
                </a:lnTo>
                <a:lnTo>
                  <a:pt x="6181" y="5086"/>
                </a:lnTo>
                <a:lnTo>
                  <a:pt x="6303" y="4843"/>
                </a:lnTo>
                <a:lnTo>
                  <a:pt x="6473" y="4624"/>
                </a:lnTo>
                <a:lnTo>
                  <a:pt x="6619" y="4429"/>
                </a:lnTo>
                <a:lnTo>
                  <a:pt x="6814" y="4234"/>
                </a:lnTo>
                <a:close/>
                <a:moveTo>
                  <a:pt x="2848" y="3821"/>
                </a:moveTo>
                <a:lnTo>
                  <a:pt x="3067" y="3845"/>
                </a:lnTo>
                <a:lnTo>
                  <a:pt x="3310" y="3894"/>
                </a:lnTo>
                <a:lnTo>
                  <a:pt x="3456" y="3942"/>
                </a:lnTo>
                <a:lnTo>
                  <a:pt x="3626" y="4040"/>
                </a:lnTo>
                <a:lnTo>
                  <a:pt x="4016" y="4234"/>
                </a:lnTo>
                <a:lnTo>
                  <a:pt x="4210" y="4332"/>
                </a:lnTo>
                <a:lnTo>
                  <a:pt x="4405" y="4405"/>
                </a:lnTo>
                <a:lnTo>
                  <a:pt x="4575" y="4453"/>
                </a:lnTo>
                <a:lnTo>
                  <a:pt x="4770" y="4478"/>
                </a:lnTo>
                <a:lnTo>
                  <a:pt x="4697" y="4745"/>
                </a:lnTo>
                <a:lnTo>
                  <a:pt x="4697" y="4891"/>
                </a:lnTo>
                <a:lnTo>
                  <a:pt x="4697" y="5062"/>
                </a:lnTo>
                <a:lnTo>
                  <a:pt x="4527" y="5086"/>
                </a:lnTo>
                <a:lnTo>
                  <a:pt x="4356" y="5135"/>
                </a:lnTo>
                <a:lnTo>
                  <a:pt x="4186" y="5183"/>
                </a:lnTo>
                <a:lnTo>
                  <a:pt x="4040" y="5281"/>
                </a:lnTo>
                <a:lnTo>
                  <a:pt x="3724" y="5451"/>
                </a:lnTo>
                <a:lnTo>
                  <a:pt x="3432" y="5646"/>
                </a:lnTo>
                <a:lnTo>
                  <a:pt x="2896" y="5986"/>
                </a:lnTo>
                <a:lnTo>
                  <a:pt x="2604" y="6011"/>
                </a:lnTo>
                <a:lnTo>
                  <a:pt x="2312" y="6035"/>
                </a:lnTo>
                <a:lnTo>
                  <a:pt x="2191" y="6035"/>
                </a:lnTo>
                <a:lnTo>
                  <a:pt x="2069" y="5986"/>
                </a:lnTo>
                <a:lnTo>
                  <a:pt x="1947" y="5889"/>
                </a:lnTo>
                <a:lnTo>
                  <a:pt x="1826" y="5767"/>
                </a:lnTo>
                <a:lnTo>
                  <a:pt x="1753" y="5621"/>
                </a:lnTo>
                <a:lnTo>
                  <a:pt x="1680" y="5451"/>
                </a:lnTo>
                <a:lnTo>
                  <a:pt x="1655" y="5305"/>
                </a:lnTo>
                <a:lnTo>
                  <a:pt x="1631" y="5135"/>
                </a:lnTo>
                <a:lnTo>
                  <a:pt x="1631" y="4964"/>
                </a:lnTo>
                <a:lnTo>
                  <a:pt x="1655" y="4794"/>
                </a:lnTo>
                <a:lnTo>
                  <a:pt x="1704" y="4624"/>
                </a:lnTo>
                <a:lnTo>
                  <a:pt x="1753" y="4478"/>
                </a:lnTo>
                <a:lnTo>
                  <a:pt x="1874" y="4259"/>
                </a:lnTo>
                <a:lnTo>
                  <a:pt x="2020" y="4113"/>
                </a:lnTo>
                <a:lnTo>
                  <a:pt x="2215" y="3991"/>
                </a:lnTo>
                <a:lnTo>
                  <a:pt x="2410" y="3894"/>
                </a:lnTo>
                <a:lnTo>
                  <a:pt x="2629" y="3845"/>
                </a:lnTo>
                <a:lnTo>
                  <a:pt x="2848" y="3821"/>
                </a:lnTo>
                <a:close/>
                <a:moveTo>
                  <a:pt x="10220" y="3869"/>
                </a:moveTo>
                <a:lnTo>
                  <a:pt x="10488" y="3918"/>
                </a:lnTo>
                <a:lnTo>
                  <a:pt x="10658" y="3991"/>
                </a:lnTo>
                <a:lnTo>
                  <a:pt x="10756" y="4088"/>
                </a:lnTo>
                <a:lnTo>
                  <a:pt x="10853" y="4234"/>
                </a:lnTo>
                <a:lnTo>
                  <a:pt x="10902" y="4380"/>
                </a:lnTo>
                <a:lnTo>
                  <a:pt x="10950" y="4551"/>
                </a:lnTo>
                <a:lnTo>
                  <a:pt x="10975" y="4697"/>
                </a:lnTo>
                <a:lnTo>
                  <a:pt x="10975" y="5013"/>
                </a:lnTo>
                <a:lnTo>
                  <a:pt x="10950" y="5183"/>
                </a:lnTo>
                <a:lnTo>
                  <a:pt x="10902" y="5354"/>
                </a:lnTo>
                <a:lnTo>
                  <a:pt x="10853" y="5548"/>
                </a:lnTo>
                <a:lnTo>
                  <a:pt x="10780" y="5694"/>
                </a:lnTo>
                <a:lnTo>
                  <a:pt x="10683" y="5865"/>
                </a:lnTo>
                <a:lnTo>
                  <a:pt x="10561" y="6011"/>
                </a:lnTo>
                <a:lnTo>
                  <a:pt x="10439" y="6108"/>
                </a:lnTo>
                <a:lnTo>
                  <a:pt x="10293" y="6205"/>
                </a:lnTo>
                <a:lnTo>
                  <a:pt x="10123" y="6230"/>
                </a:lnTo>
                <a:lnTo>
                  <a:pt x="9953" y="6254"/>
                </a:lnTo>
                <a:lnTo>
                  <a:pt x="9782" y="6230"/>
                </a:lnTo>
                <a:lnTo>
                  <a:pt x="9612" y="6181"/>
                </a:lnTo>
                <a:lnTo>
                  <a:pt x="9344" y="6035"/>
                </a:lnTo>
                <a:lnTo>
                  <a:pt x="9052" y="5889"/>
                </a:lnTo>
                <a:lnTo>
                  <a:pt x="8833" y="5792"/>
                </a:lnTo>
                <a:lnTo>
                  <a:pt x="8590" y="5646"/>
                </a:lnTo>
                <a:lnTo>
                  <a:pt x="8347" y="5475"/>
                </a:lnTo>
                <a:lnTo>
                  <a:pt x="8104" y="5305"/>
                </a:lnTo>
                <a:lnTo>
                  <a:pt x="7860" y="5183"/>
                </a:lnTo>
                <a:lnTo>
                  <a:pt x="7714" y="5135"/>
                </a:lnTo>
                <a:lnTo>
                  <a:pt x="7593" y="5110"/>
                </a:lnTo>
                <a:lnTo>
                  <a:pt x="7617" y="5062"/>
                </a:lnTo>
                <a:lnTo>
                  <a:pt x="7641" y="4867"/>
                </a:lnTo>
                <a:lnTo>
                  <a:pt x="7641" y="4672"/>
                </a:lnTo>
                <a:lnTo>
                  <a:pt x="7812" y="4502"/>
                </a:lnTo>
                <a:lnTo>
                  <a:pt x="8225" y="4405"/>
                </a:lnTo>
                <a:lnTo>
                  <a:pt x="8639" y="4283"/>
                </a:lnTo>
                <a:lnTo>
                  <a:pt x="9052" y="4137"/>
                </a:lnTo>
                <a:lnTo>
                  <a:pt x="9417" y="3967"/>
                </a:lnTo>
                <a:lnTo>
                  <a:pt x="9685" y="3894"/>
                </a:lnTo>
                <a:lnTo>
                  <a:pt x="9953" y="3869"/>
                </a:lnTo>
                <a:close/>
                <a:moveTo>
                  <a:pt x="7349" y="5646"/>
                </a:moveTo>
                <a:lnTo>
                  <a:pt x="7617" y="5767"/>
                </a:lnTo>
                <a:lnTo>
                  <a:pt x="7885" y="5913"/>
                </a:lnTo>
                <a:lnTo>
                  <a:pt x="8152" y="6059"/>
                </a:lnTo>
                <a:lnTo>
                  <a:pt x="8444" y="6205"/>
                </a:lnTo>
                <a:lnTo>
                  <a:pt x="8542" y="6278"/>
                </a:lnTo>
                <a:lnTo>
                  <a:pt x="8882" y="6424"/>
                </a:lnTo>
                <a:lnTo>
                  <a:pt x="9198" y="6546"/>
                </a:lnTo>
                <a:lnTo>
                  <a:pt x="9369" y="6643"/>
                </a:lnTo>
                <a:lnTo>
                  <a:pt x="9515" y="6741"/>
                </a:lnTo>
                <a:lnTo>
                  <a:pt x="9612" y="6838"/>
                </a:lnTo>
                <a:lnTo>
                  <a:pt x="9709" y="6984"/>
                </a:lnTo>
                <a:lnTo>
                  <a:pt x="9782" y="7106"/>
                </a:lnTo>
                <a:lnTo>
                  <a:pt x="9855" y="7252"/>
                </a:lnTo>
                <a:lnTo>
                  <a:pt x="9880" y="7398"/>
                </a:lnTo>
                <a:lnTo>
                  <a:pt x="9880" y="7568"/>
                </a:lnTo>
                <a:lnTo>
                  <a:pt x="9855" y="7738"/>
                </a:lnTo>
                <a:lnTo>
                  <a:pt x="9807" y="7860"/>
                </a:lnTo>
                <a:lnTo>
                  <a:pt x="9734" y="7957"/>
                </a:lnTo>
                <a:lnTo>
                  <a:pt x="9636" y="8055"/>
                </a:lnTo>
                <a:lnTo>
                  <a:pt x="9539" y="8152"/>
                </a:lnTo>
                <a:lnTo>
                  <a:pt x="9296" y="8274"/>
                </a:lnTo>
                <a:lnTo>
                  <a:pt x="9052" y="8347"/>
                </a:lnTo>
                <a:lnTo>
                  <a:pt x="8931" y="8371"/>
                </a:lnTo>
                <a:lnTo>
                  <a:pt x="8809" y="8395"/>
                </a:lnTo>
                <a:lnTo>
                  <a:pt x="8688" y="8371"/>
                </a:lnTo>
                <a:lnTo>
                  <a:pt x="8590" y="8371"/>
                </a:lnTo>
                <a:lnTo>
                  <a:pt x="8396" y="8298"/>
                </a:lnTo>
                <a:lnTo>
                  <a:pt x="8201" y="8176"/>
                </a:lnTo>
                <a:lnTo>
                  <a:pt x="8055" y="8006"/>
                </a:lnTo>
                <a:lnTo>
                  <a:pt x="7909" y="7836"/>
                </a:lnTo>
                <a:lnTo>
                  <a:pt x="7787" y="7641"/>
                </a:lnTo>
                <a:lnTo>
                  <a:pt x="7666" y="7446"/>
                </a:lnTo>
                <a:lnTo>
                  <a:pt x="7568" y="7227"/>
                </a:lnTo>
                <a:lnTo>
                  <a:pt x="7495" y="6984"/>
                </a:lnTo>
                <a:lnTo>
                  <a:pt x="7349" y="6546"/>
                </a:lnTo>
                <a:lnTo>
                  <a:pt x="7276" y="6205"/>
                </a:lnTo>
                <a:lnTo>
                  <a:pt x="7228" y="6035"/>
                </a:lnTo>
                <a:lnTo>
                  <a:pt x="7155" y="5889"/>
                </a:lnTo>
                <a:lnTo>
                  <a:pt x="7349" y="5646"/>
                </a:lnTo>
                <a:close/>
                <a:moveTo>
                  <a:pt x="4721" y="5256"/>
                </a:moveTo>
                <a:lnTo>
                  <a:pt x="4819" y="5475"/>
                </a:lnTo>
                <a:lnTo>
                  <a:pt x="4916" y="5719"/>
                </a:lnTo>
                <a:lnTo>
                  <a:pt x="5062" y="5913"/>
                </a:lnTo>
                <a:lnTo>
                  <a:pt x="5257" y="6084"/>
                </a:lnTo>
                <a:lnTo>
                  <a:pt x="5184" y="6351"/>
                </a:lnTo>
                <a:lnTo>
                  <a:pt x="5159" y="6668"/>
                </a:lnTo>
                <a:lnTo>
                  <a:pt x="5135" y="6935"/>
                </a:lnTo>
                <a:lnTo>
                  <a:pt x="5013" y="7325"/>
                </a:lnTo>
                <a:lnTo>
                  <a:pt x="4916" y="7690"/>
                </a:lnTo>
                <a:lnTo>
                  <a:pt x="4867" y="7787"/>
                </a:lnTo>
                <a:lnTo>
                  <a:pt x="4721" y="8030"/>
                </a:lnTo>
                <a:lnTo>
                  <a:pt x="4527" y="8225"/>
                </a:lnTo>
                <a:lnTo>
                  <a:pt x="4308" y="8395"/>
                </a:lnTo>
                <a:lnTo>
                  <a:pt x="4064" y="8493"/>
                </a:lnTo>
                <a:lnTo>
                  <a:pt x="3943" y="8541"/>
                </a:lnTo>
                <a:lnTo>
                  <a:pt x="3797" y="8566"/>
                </a:lnTo>
                <a:lnTo>
                  <a:pt x="3553" y="8566"/>
                </a:lnTo>
                <a:lnTo>
                  <a:pt x="3407" y="8541"/>
                </a:lnTo>
                <a:lnTo>
                  <a:pt x="3286" y="8493"/>
                </a:lnTo>
                <a:lnTo>
                  <a:pt x="3164" y="8420"/>
                </a:lnTo>
                <a:lnTo>
                  <a:pt x="3067" y="8322"/>
                </a:lnTo>
                <a:lnTo>
                  <a:pt x="2969" y="8225"/>
                </a:lnTo>
                <a:lnTo>
                  <a:pt x="2872" y="8128"/>
                </a:lnTo>
                <a:lnTo>
                  <a:pt x="2750" y="7884"/>
                </a:lnTo>
                <a:lnTo>
                  <a:pt x="2677" y="7641"/>
                </a:lnTo>
                <a:lnTo>
                  <a:pt x="2677" y="7398"/>
                </a:lnTo>
                <a:lnTo>
                  <a:pt x="2702" y="7154"/>
                </a:lnTo>
                <a:lnTo>
                  <a:pt x="2775" y="6911"/>
                </a:lnTo>
                <a:lnTo>
                  <a:pt x="2896" y="6692"/>
                </a:lnTo>
                <a:lnTo>
                  <a:pt x="3091" y="6497"/>
                </a:lnTo>
                <a:lnTo>
                  <a:pt x="3261" y="6327"/>
                </a:lnTo>
                <a:lnTo>
                  <a:pt x="3480" y="6157"/>
                </a:lnTo>
                <a:lnTo>
                  <a:pt x="3894" y="5865"/>
                </a:lnTo>
                <a:lnTo>
                  <a:pt x="4332" y="5573"/>
                </a:lnTo>
                <a:lnTo>
                  <a:pt x="4721" y="5256"/>
                </a:lnTo>
                <a:close/>
                <a:moveTo>
                  <a:pt x="6619" y="6278"/>
                </a:moveTo>
                <a:lnTo>
                  <a:pt x="6741" y="6522"/>
                </a:lnTo>
                <a:lnTo>
                  <a:pt x="6838" y="6789"/>
                </a:lnTo>
                <a:lnTo>
                  <a:pt x="6984" y="7252"/>
                </a:lnTo>
                <a:lnTo>
                  <a:pt x="7130" y="7690"/>
                </a:lnTo>
                <a:lnTo>
                  <a:pt x="7325" y="8201"/>
                </a:lnTo>
                <a:lnTo>
                  <a:pt x="7398" y="8444"/>
                </a:lnTo>
                <a:lnTo>
                  <a:pt x="7422" y="8712"/>
                </a:lnTo>
                <a:lnTo>
                  <a:pt x="7422" y="8906"/>
                </a:lnTo>
                <a:lnTo>
                  <a:pt x="7349" y="9052"/>
                </a:lnTo>
                <a:lnTo>
                  <a:pt x="7276" y="9174"/>
                </a:lnTo>
                <a:lnTo>
                  <a:pt x="7155" y="9296"/>
                </a:lnTo>
                <a:lnTo>
                  <a:pt x="7009" y="9369"/>
                </a:lnTo>
                <a:lnTo>
                  <a:pt x="6863" y="9417"/>
                </a:lnTo>
                <a:lnTo>
                  <a:pt x="6692" y="9442"/>
                </a:lnTo>
                <a:lnTo>
                  <a:pt x="6522" y="9442"/>
                </a:lnTo>
                <a:lnTo>
                  <a:pt x="6279" y="9417"/>
                </a:lnTo>
                <a:lnTo>
                  <a:pt x="6060" y="9369"/>
                </a:lnTo>
                <a:lnTo>
                  <a:pt x="5841" y="9296"/>
                </a:lnTo>
                <a:lnTo>
                  <a:pt x="5622" y="9174"/>
                </a:lnTo>
                <a:lnTo>
                  <a:pt x="5500" y="9077"/>
                </a:lnTo>
                <a:lnTo>
                  <a:pt x="5378" y="8979"/>
                </a:lnTo>
                <a:lnTo>
                  <a:pt x="5305" y="8858"/>
                </a:lnTo>
                <a:lnTo>
                  <a:pt x="5257" y="8736"/>
                </a:lnTo>
                <a:lnTo>
                  <a:pt x="5232" y="8590"/>
                </a:lnTo>
                <a:lnTo>
                  <a:pt x="5232" y="8444"/>
                </a:lnTo>
                <a:lnTo>
                  <a:pt x="5257" y="8128"/>
                </a:lnTo>
                <a:lnTo>
                  <a:pt x="5354" y="7957"/>
                </a:lnTo>
                <a:lnTo>
                  <a:pt x="5451" y="7763"/>
                </a:lnTo>
                <a:lnTo>
                  <a:pt x="5500" y="7568"/>
                </a:lnTo>
                <a:lnTo>
                  <a:pt x="5549" y="7398"/>
                </a:lnTo>
                <a:lnTo>
                  <a:pt x="5622" y="7008"/>
                </a:lnTo>
                <a:lnTo>
                  <a:pt x="5695" y="6741"/>
                </a:lnTo>
                <a:lnTo>
                  <a:pt x="5841" y="6376"/>
                </a:lnTo>
                <a:lnTo>
                  <a:pt x="6011" y="6400"/>
                </a:lnTo>
                <a:lnTo>
                  <a:pt x="6181" y="6400"/>
                </a:lnTo>
                <a:lnTo>
                  <a:pt x="6400" y="6351"/>
                </a:lnTo>
                <a:lnTo>
                  <a:pt x="6619" y="6278"/>
                </a:lnTo>
                <a:close/>
                <a:moveTo>
                  <a:pt x="11194" y="9734"/>
                </a:moveTo>
                <a:lnTo>
                  <a:pt x="11194" y="9782"/>
                </a:lnTo>
                <a:lnTo>
                  <a:pt x="10999" y="10512"/>
                </a:lnTo>
                <a:lnTo>
                  <a:pt x="10756" y="11461"/>
                </a:lnTo>
                <a:lnTo>
                  <a:pt x="10634" y="11923"/>
                </a:lnTo>
                <a:lnTo>
                  <a:pt x="10488" y="12361"/>
                </a:lnTo>
                <a:lnTo>
                  <a:pt x="10366" y="12653"/>
                </a:lnTo>
                <a:lnTo>
                  <a:pt x="10220" y="12897"/>
                </a:lnTo>
                <a:lnTo>
                  <a:pt x="10050" y="13116"/>
                </a:lnTo>
                <a:lnTo>
                  <a:pt x="9831" y="13335"/>
                </a:lnTo>
                <a:lnTo>
                  <a:pt x="9612" y="13529"/>
                </a:lnTo>
                <a:lnTo>
                  <a:pt x="9369" y="13675"/>
                </a:lnTo>
                <a:lnTo>
                  <a:pt x="9101" y="13821"/>
                </a:lnTo>
                <a:lnTo>
                  <a:pt x="8833" y="13943"/>
                </a:lnTo>
                <a:lnTo>
                  <a:pt x="8615" y="14016"/>
                </a:lnTo>
                <a:lnTo>
                  <a:pt x="8371" y="14040"/>
                </a:lnTo>
                <a:lnTo>
                  <a:pt x="8128" y="14040"/>
                </a:lnTo>
                <a:lnTo>
                  <a:pt x="7885" y="14016"/>
                </a:lnTo>
                <a:lnTo>
                  <a:pt x="7812" y="13992"/>
                </a:lnTo>
                <a:lnTo>
                  <a:pt x="8055" y="13846"/>
                </a:lnTo>
                <a:lnTo>
                  <a:pt x="8298" y="13675"/>
                </a:lnTo>
                <a:lnTo>
                  <a:pt x="8688" y="13359"/>
                </a:lnTo>
                <a:lnTo>
                  <a:pt x="8906" y="13140"/>
                </a:lnTo>
                <a:lnTo>
                  <a:pt x="9150" y="12897"/>
                </a:lnTo>
                <a:lnTo>
                  <a:pt x="9393" y="12629"/>
                </a:lnTo>
                <a:lnTo>
                  <a:pt x="9612" y="12313"/>
                </a:lnTo>
                <a:lnTo>
                  <a:pt x="9807" y="12021"/>
                </a:lnTo>
                <a:lnTo>
                  <a:pt x="9953" y="11680"/>
                </a:lnTo>
                <a:lnTo>
                  <a:pt x="10074" y="11364"/>
                </a:lnTo>
                <a:lnTo>
                  <a:pt x="10099" y="11194"/>
                </a:lnTo>
                <a:lnTo>
                  <a:pt x="10099" y="11048"/>
                </a:lnTo>
                <a:lnTo>
                  <a:pt x="10099" y="10975"/>
                </a:lnTo>
                <a:lnTo>
                  <a:pt x="10050" y="10902"/>
                </a:lnTo>
                <a:lnTo>
                  <a:pt x="10001" y="10853"/>
                </a:lnTo>
                <a:lnTo>
                  <a:pt x="9953" y="10829"/>
                </a:lnTo>
                <a:lnTo>
                  <a:pt x="9880" y="10829"/>
                </a:lnTo>
                <a:lnTo>
                  <a:pt x="9807" y="10853"/>
                </a:lnTo>
                <a:lnTo>
                  <a:pt x="9734" y="10877"/>
                </a:lnTo>
                <a:lnTo>
                  <a:pt x="9685" y="10926"/>
                </a:lnTo>
                <a:lnTo>
                  <a:pt x="9539" y="11169"/>
                </a:lnTo>
                <a:lnTo>
                  <a:pt x="9417" y="11413"/>
                </a:lnTo>
                <a:lnTo>
                  <a:pt x="9296" y="11680"/>
                </a:lnTo>
                <a:lnTo>
                  <a:pt x="9174" y="11923"/>
                </a:lnTo>
                <a:lnTo>
                  <a:pt x="9004" y="12167"/>
                </a:lnTo>
                <a:lnTo>
                  <a:pt x="8809" y="12410"/>
                </a:lnTo>
                <a:lnTo>
                  <a:pt x="8615" y="12653"/>
                </a:lnTo>
                <a:lnTo>
                  <a:pt x="8396" y="12872"/>
                </a:lnTo>
                <a:lnTo>
                  <a:pt x="8152" y="13067"/>
                </a:lnTo>
                <a:lnTo>
                  <a:pt x="7909" y="13262"/>
                </a:lnTo>
                <a:lnTo>
                  <a:pt x="7666" y="13432"/>
                </a:lnTo>
                <a:lnTo>
                  <a:pt x="7398" y="13578"/>
                </a:lnTo>
                <a:lnTo>
                  <a:pt x="7301" y="13627"/>
                </a:lnTo>
                <a:lnTo>
                  <a:pt x="7276" y="13432"/>
                </a:lnTo>
                <a:lnTo>
                  <a:pt x="7252" y="13262"/>
                </a:lnTo>
                <a:lnTo>
                  <a:pt x="7252" y="13018"/>
                </a:lnTo>
                <a:lnTo>
                  <a:pt x="7252" y="12799"/>
                </a:lnTo>
                <a:lnTo>
                  <a:pt x="7325" y="12337"/>
                </a:lnTo>
                <a:lnTo>
                  <a:pt x="7422" y="11972"/>
                </a:lnTo>
                <a:lnTo>
                  <a:pt x="7544" y="11607"/>
                </a:lnTo>
                <a:lnTo>
                  <a:pt x="7617" y="11461"/>
                </a:lnTo>
                <a:lnTo>
                  <a:pt x="7714" y="11291"/>
                </a:lnTo>
                <a:lnTo>
                  <a:pt x="7836" y="11145"/>
                </a:lnTo>
                <a:lnTo>
                  <a:pt x="7982" y="11023"/>
                </a:lnTo>
                <a:lnTo>
                  <a:pt x="8323" y="10756"/>
                </a:lnTo>
                <a:lnTo>
                  <a:pt x="8688" y="10512"/>
                </a:lnTo>
                <a:lnTo>
                  <a:pt x="9077" y="10318"/>
                </a:lnTo>
                <a:lnTo>
                  <a:pt x="9490" y="10147"/>
                </a:lnTo>
                <a:lnTo>
                  <a:pt x="9904" y="10001"/>
                </a:lnTo>
                <a:lnTo>
                  <a:pt x="10342" y="9880"/>
                </a:lnTo>
                <a:lnTo>
                  <a:pt x="10780" y="9782"/>
                </a:lnTo>
                <a:lnTo>
                  <a:pt x="11194" y="9734"/>
                </a:lnTo>
                <a:close/>
                <a:moveTo>
                  <a:pt x="390" y="11218"/>
                </a:moveTo>
                <a:lnTo>
                  <a:pt x="731" y="11267"/>
                </a:lnTo>
                <a:lnTo>
                  <a:pt x="1071" y="11291"/>
                </a:lnTo>
                <a:lnTo>
                  <a:pt x="1412" y="11315"/>
                </a:lnTo>
                <a:lnTo>
                  <a:pt x="1753" y="11364"/>
                </a:lnTo>
                <a:lnTo>
                  <a:pt x="2239" y="11437"/>
                </a:lnTo>
                <a:lnTo>
                  <a:pt x="2702" y="11583"/>
                </a:lnTo>
                <a:lnTo>
                  <a:pt x="3164" y="11729"/>
                </a:lnTo>
                <a:lnTo>
                  <a:pt x="3602" y="11948"/>
                </a:lnTo>
                <a:lnTo>
                  <a:pt x="3797" y="12069"/>
                </a:lnTo>
                <a:lnTo>
                  <a:pt x="3991" y="12215"/>
                </a:lnTo>
                <a:lnTo>
                  <a:pt x="4162" y="12361"/>
                </a:lnTo>
                <a:lnTo>
                  <a:pt x="4332" y="12556"/>
                </a:lnTo>
                <a:lnTo>
                  <a:pt x="4478" y="12726"/>
                </a:lnTo>
                <a:lnTo>
                  <a:pt x="4624" y="12921"/>
                </a:lnTo>
                <a:lnTo>
                  <a:pt x="4867" y="13335"/>
                </a:lnTo>
                <a:lnTo>
                  <a:pt x="4989" y="13578"/>
                </a:lnTo>
                <a:lnTo>
                  <a:pt x="5038" y="13797"/>
                </a:lnTo>
                <a:lnTo>
                  <a:pt x="5062" y="14040"/>
                </a:lnTo>
                <a:lnTo>
                  <a:pt x="5038" y="14284"/>
                </a:lnTo>
                <a:lnTo>
                  <a:pt x="4989" y="14746"/>
                </a:lnTo>
                <a:lnTo>
                  <a:pt x="4916" y="15233"/>
                </a:lnTo>
                <a:lnTo>
                  <a:pt x="4746" y="15160"/>
                </a:lnTo>
                <a:lnTo>
                  <a:pt x="4551" y="15062"/>
                </a:lnTo>
                <a:lnTo>
                  <a:pt x="4210" y="14843"/>
                </a:lnTo>
                <a:lnTo>
                  <a:pt x="3870" y="14576"/>
                </a:lnTo>
                <a:lnTo>
                  <a:pt x="3529" y="14284"/>
                </a:lnTo>
                <a:lnTo>
                  <a:pt x="3091" y="13919"/>
                </a:lnTo>
                <a:lnTo>
                  <a:pt x="2702" y="13529"/>
                </a:lnTo>
                <a:lnTo>
                  <a:pt x="2531" y="13335"/>
                </a:lnTo>
                <a:lnTo>
                  <a:pt x="2385" y="13116"/>
                </a:lnTo>
                <a:lnTo>
                  <a:pt x="2239" y="12897"/>
                </a:lnTo>
                <a:lnTo>
                  <a:pt x="2069" y="12726"/>
                </a:lnTo>
                <a:lnTo>
                  <a:pt x="2020" y="12702"/>
                </a:lnTo>
                <a:lnTo>
                  <a:pt x="1972" y="12702"/>
                </a:lnTo>
                <a:lnTo>
                  <a:pt x="1923" y="12726"/>
                </a:lnTo>
                <a:lnTo>
                  <a:pt x="1899" y="12775"/>
                </a:lnTo>
                <a:lnTo>
                  <a:pt x="1874" y="12921"/>
                </a:lnTo>
                <a:lnTo>
                  <a:pt x="1874" y="13043"/>
                </a:lnTo>
                <a:lnTo>
                  <a:pt x="1899" y="13189"/>
                </a:lnTo>
                <a:lnTo>
                  <a:pt x="1947" y="13335"/>
                </a:lnTo>
                <a:lnTo>
                  <a:pt x="2020" y="13456"/>
                </a:lnTo>
                <a:lnTo>
                  <a:pt x="2118" y="13602"/>
                </a:lnTo>
                <a:lnTo>
                  <a:pt x="2337" y="13870"/>
                </a:lnTo>
                <a:lnTo>
                  <a:pt x="2580" y="14113"/>
                </a:lnTo>
                <a:lnTo>
                  <a:pt x="2823" y="14357"/>
                </a:lnTo>
                <a:lnTo>
                  <a:pt x="3261" y="14722"/>
                </a:lnTo>
                <a:lnTo>
                  <a:pt x="3578" y="14989"/>
                </a:lnTo>
                <a:lnTo>
                  <a:pt x="3918" y="15257"/>
                </a:lnTo>
                <a:lnTo>
                  <a:pt x="4259" y="15476"/>
                </a:lnTo>
                <a:lnTo>
                  <a:pt x="4600" y="15671"/>
                </a:lnTo>
                <a:lnTo>
                  <a:pt x="4210" y="15841"/>
                </a:lnTo>
                <a:lnTo>
                  <a:pt x="3797" y="15938"/>
                </a:lnTo>
                <a:lnTo>
                  <a:pt x="3383" y="15987"/>
                </a:lnTo>
                <a:lnTo>
                  <a:pt x="3188" y="16011"/>
                </a:lnTo>
                <a:lnTo>
                  <a:pt x="2994" y="15987"/>
                </a:lnTo>
                <a:lnTo>
                  <a:pt x="2799" y="15963"/>
                </a:lnTo>
                <a:lnTo>
                  <a:pt x="2604" y="15914"/>
                </a:lnTo>
                <a:lnTo>
                  <a:pt x="2410" y="15865"/>
                </a:lnTo>
                <a:lnTo>
                  <a:pt x="2215" y="15768"/>
                </a:lnTo>
                <a:lnTo>
                  <a:pt x="2045" y="15671"/>
                </a:lnTo>
                <a:lnTo>
                  <a:pt x="1850" y="15549"/>
                </a:lnTo>
                <a:lnTo>
                  <a:pt x="1680" y="15403"/>
                </a:lnTo>
                <a:lnTo>
                  <a:pt x="1509" y="15233"/>
                </a:lnTo>
                <a:lnTo>
                  <a:pt x="1339" y="15038"/>
                </a:lnTo>
                <a:lnTo>
                  <a:pt x="1193" y="14819"/>
                </a:lnTo>
                <a:lnTo>
                  <a:pt x="1071" y="14600"/>
                </a:lnTo>
                <a:lnTo>
                  <a:pt x="950" y="14357"/>
                </a:lnTo>
                <a:lnTo>
                  <a:pt x="852" y="14113"/>
                </a:lnTo>
                <a:lnTo>
                  <a:pt x="779" y="13846"/>
                </a:lnTo>
                <a:lnTo>
                  <a:pt x="658" y="13335"/>
                </a:lnTo>
                <a:lnTo>
                  <a:pt x="585" y="12799"/>
                </a:lnTo>
                <a:lnTo>
                  <a:pt x="512" y="12288"/>
                </a:lnTo>
                <a:lnTo>
                  <a:pt x="463" y="11753"/>
                </a:lnTo>
                <a:lnTo>
                  <a:pt x="390" y="11218"/>
                </a:lnTo>
                <a:close/>
                <a:moveTo>
                  <a:pt x="6230" y="1"/>
                </a:moveTo>
                <a:lnTo>
                  <a:pt x="5914" y="25"/>
                </a:lnTo>
                <a:lnTo>
                  <a:pt x="5622" y="122"/>
                </a:lnTo>
                <a:lnTo>
                  <a:pt x="5451" y="195"/>
                </a:lnTo>
                <a:lnTo>
                  <a:pt x="5305" y="293"/>
                </a:lnTo>
                <a:lnTo>
                  <a:pt x="5159" y="390"/>
                </a:lnTo>
                <a:lnTo>
                  <a:pt x="5062" y="536"/>
                </a:lnTo>
                <a:lnTo>
                  <a:pt x="4965" y="658"/>
                </a:lnTo>
                <a:lnTo>
                  <a:pt x="4892" y="804"/>
                </a:lnTo>
                <a:lnTo>
                  <a:pt x="4843" y="974"/>
                </a:lnTo>
                <a:lnTo>
                  <a:pt x="4794" y="1120"/>
                </a:lnTo>
                <a:lnTo>
                  <a:pt x="4648" y="998"/>
                </a:lnTo>
                <a:lnTo>
                  <a:pt x="4454" y="877"/>
                </a:lnTo>
                <a:lnTo>
                  <a:pt x="4283" y="804"/>
                </a:lnTo>
                <a:lnTo>
                  <a:pt x="4089" y="779"/>
                </a:lnTo>
                <a:lnTo>
                  <a:pt x="3894" y="779"/>
                </a:lnTo>
                <a:lnTo>
                  <a:pt x="3675" y="804"/>
                </a:lnTo>
                <a:lnTo>
                  <a:pt x="3480" y="877"/>
                </a:lnTo>
                <a:lnTo>
                  <a:pt x="3286" y="998"/>
                </a:lnTo>
                <a:lnTo>
                  <a:pt x="3115" y="1144"/>
                </a:lnTo>
                <a:lnTo>
                  <a:pt x="2945" y="1315"/>
                </a:lnTo>
                <a:lnTo>
                  <a:pt x="2799" y="1509"/>
                </a:lnTo>
                <a:lnTo>
                  <a:pt x="2677" y="1704"/>
                </a:lnTo>
                <a:lnTo>
                  <a:pt x="2580" y="1923"/>
                </a:lnTo>
                <a:lnTo>
                  <a:pt x="2507" y="2142"/>
                </a:lnTo>
                <a:lnTo>
                  <a:pt x="2458" y="2385"/>
                </a:lnTo>
                <a:lnTo>
                  <a:pt x="2410" y="2604"/>
                </a:lnTo>
                <a:lnTo>
                  <a:pt x="2410" y="2799"/>
                </a:lnTo>
                <a:lnTo>
                  <a:pt x="2434" y="2994"/>
                </a:lnTo>
                <a:lnTo>
                  <a:pt x="2483" y="3188"/>
                </a:lnTo>
                <a:lnTo>
                  <a:pt x="2556" y="3359"/>
                </a:lnTo>
                <a:lnTo>
                  <a:pt x="2312" y="3407"/>
                </a:lnTo>
                <a:lnTo>
                  <a:pt x="2093" y="3480"/>
                </a:lnTo>
                <a:lnTo>
                  <a:pt x="1899" y="3602"/>
                </a:lnTo>
                <a:lnTo>
                  <a:pt x="1728" y="3748"/>
                </a:lnTo>
                <a:lnTo>
                  <a:pt x="1558" y="3918"/>
                </a:lnTo>
                <a:lnTo>
                  <a:pt x="1436" y="4113"/>
                </a:lnTo>
                <a:lnTo>
                  <a:pt x="1315" y="4307"/>
                </a:lnTo>
                <a:lnTo>
                  <a:pt x="1217" y="4526"/>
                </a:lnTo>
                <a:lnTo>
                  <a:pt x="1169" y="4745"/>
                </a:lnTo>
                <a:lnTo>
                  <a:pt x="1144" y="4964"/>
                </a:lnTo>
                <a:lnTo>
                  <a:pt x="1144" y="5183"/>
                </a:lnTo>
                <a:lnTo>
                  <a:pt x="1169" y="5402"/>
                </a:lnTo>
                <a:lnTo>
                  <a:pt x="1242" y="5597"/>
                </a:lnTo>
                <a:lnTo>
                  <a:pt x="1315" y="5816"/>
                </a:lnTo>
                <a:lnTo>
                  <a:pt x="1412" y="5986"/>
                </a:lnTo>
                <a:lnTo>
                  <a:pt x="1534" y="6181"/>
                </a:lnTo>
                <a:lnTo>
                  <a:pt x="1607" y="6254"/>
                </a:lnTo>
                <a:lnTo>
                  <a:pt x="1704" y="6327"/>
                </a:lnTo>
                <a:lnTo>
                  <a:pt x="1899" y="6449"/>
                </a:lnTo>
                <a:lnTo>
                  <a:pt x="2142" y="6522"/>
                </a:lnTo>
                <a:lnTo>
                  <a:pt x="2385" y="6570"/>
                </a:lnTo>
                <a:lnTo>
                  <a:pt x="2264" y="6814"/>
                </a:lnTo>
                <a:lnTo>
                  <a:pt x="2191" y="7081"/>
                </a:lnTo>
                <a:lnTo>
                  <a:pt x="2166" y="7349"/>
                </a:lnTo>
                <a:lnTo>
                  <a:pt x="2191" y="7617"/>
                </a:lnTo>
                <a:lnTo>
                  <a:pt x="2239" y="7884"/>
                </a:lnTo>
                <a:lnTo>
                  <a:pt x="2337" y="8152"/>
                </a:lnTo>
                <a:lnTo>
                  <a:pt x="2458" y="8395"/>
                </a:lnTo>
                <a:lnTo>
                  <a:pt x="2629" y="8614"/>
                </a:lnTo>
                <a:lnTo>
                  <a:pt x="2750" y="8712"/>
                </a:lnTo>
                <a:lnTo>
                  <a:pt x="2848" y="8809"/>
                </a:lnTo>
                <a:lnTo>
                  <a:pt x="2969" y="8906"/>
                </a:lnTo>
                <a:lnTo>
                  <a:pt x="3115" y="8955"/>
                </a:lnTo>
                <a:lnTo>
                  <a:pt x="3237" y="9004"/>
                </a:lnTo>
                <a:lnTo>
                  <a:pt x="3359" y="9052"/>
                </a:lnTo>
                <a:lnTo>
                  <a:pt x="3651" y="9077"/>
                </a:lnTo>
                <a:lnTo>
                  <a:pt x="3918" y="9052"/>
                </a:lnTo>
                <a:lnTo>
                  <a:pt x="4186" y="9004"/>
                </a:lnTo>
                <a:lnTo>
                  <a:pt x="4478" y="8882"/>
                </a:lnTo>
                <a:lnTo>
                  <a:pt x="4721" y="8736"/>
                </a:lnTo>
                <a:lnTo>
                  <a:pt x="4794" y="8687"/>
                </a:lnTo>
                <a:lnTo>
                  <a:pt x="4843" y="8906"/>
                </a:lnTo>
                <a:lnTo>
                  <a:pt x="4940" y="9101"/>
                </a:lnTo>
                <a:lnTo>
                  <a:pt x="5062" y="9296"/>
                </a:lnTo>
                <a:lnTo>
                  <a:pt x="5232" y="9442"/>
                </a:lnTo>
                <a:lnTo>
                  <a:pt x="5403" y="9588"/>
                </a:lnTo>
                <a:lnTo>
                  <a:pt x="5622" y="9685"/>
                </a:lnTo>
                <a:lnTo>
                  <a:pt x="5841" y="9782"/>
                </a:lnTo>
                <a:lnTo>
                  <a:pt x="6084" y="9855"/>
                </a:lnTo>
                <a:lnTo>
                  <a:pt x="6011" y="10074"/>
                </a:lnTo>
                <a:lnTo>
                  <a:pt x="5987" y="10293"/>
                </a:lnTo>
                <a:lnTo>
                  <a:pt x="5962" y="10537"/>
                </a:lnTo>
                <a:lnTo>
                  <a:pt x="5962" y="10780"/>
                </a:lnTo>
                <a:lnTo>
                  <a:pt x="5987" y="11267"/>
                </a:lnTo>
                <a:lnTo>
                  <a:pt x="6011" y="11705"/>
                </a:lnTo>
                <a:lnTo>
                  <a:pt x="5987" y="12459"/>
                </a:lnTo>
                <a:lnTo>
                  <a:pt x="5962" y="13213"/>
                </a:lnTo>
                <a:lnTo>
                  <a:pt x="5889" y="13943"/>
                </a:lnTo>
                <a:lnTo>
                  <a:pt x="5792" y="14697"/>
                </a:lnTo>
                <a:lnTo>
                  <a:pt x="5670" y="15403"/>
                </a:lnTo>
                <a:lnTo>
                  <a:pt x="5451" y="15379"/>
                </a:lnTo>
                <a:lnTo>
                  <a:pt x="5524" y="14843"/>
                </a:lnTo>
                <a:lnTo>
                  <a:pt x="5573" y="14308"/>
                </a:lnTo>
                <a:lnTo>
                  <a:pt x="5573" y="14065"/>
                </a:lnTo>
                <a:lnTo>
                  <a:pt x="5549" y="13797"/>
                </a:lnTo>
                <a:lnTo>
                  <a:pt x="5500" y="13529"/>
                </a:lnTo>
                <a:lnTo>
                  <a:pt x="5403" y="13262"/>
                </a:lnTo>
                <a:lnTo>
                  <a:pt x="5305" y="13043"/>
                </a:lnTo>
                <a:lnTo>
                  <a:pt x="5159" y="12799"/>
                </a:lnTo>
                <a:lnTo>
                  <a:pt x="5013" y="12580"/>
                </a:lnTo>
                <a:lnTo>
                  <a:pt x="4843" y="12361"/>
                </a:lnTo>
                <a:lnTo>
                  <a:pt x="4673" y="12167"/>
                </a:lnTo>
                <a:lnTo>
                  <a:pt x="4478" y="11972"/>
                </a:lnTo>
                <a:lnTo>
                  <a:pt x="4259" y="11802"/>
                </a:lnTo>
                <a:lnTo>
                  <a:pt x="4064" y="11656"/>
                </a:lnTo>
                <a:lnTo>
                  <a:pt x="3845" y="11510"/>
                </a:lnTo>
                <a:lnTo>
                  <a:pt x="3626" y="11388"/>
                </a:lnTo>
                <a:lnTo>
                  <a:pt x="3383" y="11291"/>
                </a:lnTo>
                <a:lnTo>
                  <a:pt x="3140" y="11218"/>
                </a:lnTo>
                <a:lnTo>
                  <a:pt x="2653" y="11072"/>
                </a:lnTo>
                <a:lnTo>
                  <a:pt x="2142" y="10975"/>
                </a:lnTo>
                <a:lnTo>
                  <a:pt x="1655" y="10877"/>
                </a:lnTo>
                <a:lnTo>
                  <a:pt x="1120" y="10804"/>
                </a:lnTo>
                <a:lnTo>
                  <a:pt x="852" y="10780"/>
                </a:lnTo>
                <a:lnTo>
                  <a:pt x="585" y="10780"/>
                </a:lnTo>
                <a:lnTo>
                  <a:pt x="342" y="10804"/>
                </a:lnTo>
                <a:lnTo>
                  <a:pt x="98" y="10877"/>
                </a:lnTo>
                <a:lnTo>
                  <a:pt x="25" y="10926"/>
                </a:lnTo>
                <a:lnTo>
                  <a:pt x="1" y="10999"/>
                </a:lnTo>
                <a:lnTo>
                  <a:pt x="1" y="11072"/>
                </a:lnTo>
                <a:lnTo>
                  <a:pt x="50" y="11145"/>
                </a:lnTo>
                <a:lnTo>
                  <a:pt x="25" y="11437"/>
                </a:lnTo>
                <a:lnTo>
                  <a:pt x="1" y="11729"/>
                </a:lnTo>
                <a:lnTo>
                  <a:pt x="1" y="12045"/>
                </a:lnTo>
                <a:lnTo>
                  <a:pt x="1" y="12337"/>
                </a:lnTo>
                <a:lnTo>
                  <a:pt x="25" y="12678"/>
                </a:lnTo>
                <a:lnTo>
                  <a:pt x="74" y="12994"/>
                </a:lnTo>
                <a:lnTo>
                  <a:pt x="123" y="13310"/>
                </a:lnTo>
                <a:lnTo>
                  <a:pt x="196" y="13627"/>
                </a:lnTo>
                <a:lnTo>
                  <a:pt x="293" y="13919"/>
                </a:lnTo>
                <a:lnTo>
                  <a:pt x="415" y="14235"/>
                </a:lnTo>
                <a:lnTo>
                  <a:pt x="536" y="14527"/>
                </a:lnTo>
                <a:lnTo>
                  <a:pt x="658" y="14819"/>
                </a:lnTo>
                <a:lnTo>
                  <a:pt x="828" y="15087"/>
                </a:lnTo>
                <a:lnTo>
                  <a:pt x="974" y="15330"/>
                </a:lnTo>
                <a:lnTo>
                  <a:pt x="1169" y="15549"/>
                </a:lnTo>
                <a:lnTo>
                  <a:pt x="1363" y="15768"/>
                </a:lnTo>
                <a:lnTo>
                  <a:pt x="1558" y="15938"/>
                </a:lnTo>
                <a:lnTo>
                  <a:pt x="1777" y="16060"/>
                </a:lnTo>
                <a:lnTo>
                  <a:pt x="1996" y="16182"/>
                </a:lnTo>
                <a:lnTo>
                  <a:pt x="2215" y="16303"/>
                </a:lnTo>
                <a:lnTo>
                  <a:pt x="2458" y="16376"/>
                </a:lnTo>
                <a:lnTo>
                  <a:pt x="2702" y="16425"/>
                </a:lnTo>
                <a:lnTo>
                  <a:pt x="2945" y="16474"/>
                </a:lnTo>
                <a:lnTo>
                  <a:pt x="3213" y="16498"/>
                </a:lnTo>
                <a:lnTo>
                  <a:pt x="3456" y="16474"/>
                </a:lnTo>
                <a:lnTo>
                  <a:pt x="3724" y="16474"/>
                </a:lnTo>
                <a:lnTo>
                  <a:pt x="3967" y="16425"/>
                </a:lnTo>
                <a:lnTo>
                  <a:pt x="4210" y="16352"/>
                </a:lnTo>
                <a:lnTo>
                  <a:pt x="4454" y="16279"/>
                </a:lnTo>
                <a:lnTo>
                  <a:pt x="4673" y="16157"/>
                </a:lnTo>
                <a:lnTo>
                  <a:pt x="4892" y="16036"/>
                </a:lnTo>
                <a:lnTo>
                  <a:pt x="5086" y="15890"/>
                </a:lnTo>
                <a:lnTo>
                  <a:pt x="5257" y="15890"/>
                </a:lnTo>
                <a:lnTo>
                  <a:pt x="5549" y="15914"/>
                </a:lnTo>
                <a:lnTo>
                  <a:pt x="5330" y="16693"/>
                </a:lnTo>
                <a:lnTo>
                  <a:pt x="5111" y="17471"/>
                </a:lnTo>
                <a:lnTo>
                  <a:pt x="4867" y="18128"/>
                </a:lnTo>
                <a:lnTo>
                  <a:pt x="4746" y="18445"/>
                </a:lnTo>
                <a:lnTo>
                  <a:pt x="4575" y="18761"/>
                </a:lnTo>
                <a:lnTo>
                  <a:pt x="4429" y="19004"/>
                </a:lnTo>
                <a:lnTo>
                  <a:pt x="4259" y="19272"/>
                </a:lnTo>
                <a:lnTo>
                  <a:pt x="4186" y="19394"/>
                </a:lnTo>
                <a:lnTo>
                  <a:pt x="4113" y="19540"/>
                </a:lnTo>
                <a:lnTo>
                  <a:pt x="4089" y="19686"/>
                </a:lnTo>
                <a:lnTo>
                  <a:pt x="4064" y="19832"/>
                </a:lnTo>
                <a:lnTo>
                  <a:pt x="4089" y="19880"/>
                </a:lnTo>
                <a:lnTo>
                  <a:pt x="4089" y="19929"/>
                </a:lnTo>
                <a:lnTo>
                  <a:pt x="4162" y="19977"/>
                </a:lnTo>
                <a:lnTo>
                  <a:pt x="4259" y="20002"/>
                </a:lnTo>
                <a:lnTo>
                  <a:pt x="4356" y="19953"/>
                </a:lnTo>
                <a:lnTo>
                  <a:pt x="4575" y="19734"/>
                </a:lnTo>
                <a:lnTo>
                  <a:pt x="4770" y="19491"/>
                </a:lnTo>
                <a:lnTo>
                  <a:pt x="4940" y="19223"/>
                </a:lnTo>
                <a:lnTo>
                  <a:pt x="5086" y="18931"/>
                </a:lnTo>
                <a:lnTo>
                  <a:pt x="5208" y="18639"/>
                </a:lnTo>
                <a:lnTo>
                  <a:pt x="5330" y="18347"/>
                </a:lnTo>
                <a:lnTo>
                  <a:pt x="5549" y="17763"/>
                </a:lnTo>
                <a:lnTo>
                  <a:pt x="5768" y="17082"/>
                </a:lnTo>
                <a:lnTo>
                  <a:pt x="5962" y="16376"/>
                </a:lnTo>
                <a:lnTo>
                  <a:pt x="6108" y="15695"/>
                </a:lnTo>
                <a:lnTo>
                  <a:pt x="6254" y="14989"/>
                </a:lnTo>
                <a:lnTo>
                  <a:pt x="6352" y="14308"/>
                </a:lnTo>
                <a:lnTo>
                  <a:pt x="6571" y="14357"/>
                </a:lnTo>
                <a:lnTo>
                  <a:pt x="6814" y="14357"/>
                </a:lnTo>
                <a:lnTo>
                  <a:pt x="7033" y="14332"/>
                </a:lnTo>
                <a:lnTo>
                  <a:pt x="7276" y="14259"/>
                </a:lnTo>
                <a:lnTo>
                  <a:pt x="7422" y="14332"/>
                </a:lnTo>
                <a:lnTo>
                  <a:pt x="7593" y="14405"/>
                </a:lnTo>
                <a:lnTo>
                  <a:pt x="7763" y="14454"/>
                </a:lnTo>
                <a:lnTo>
                  <a:pt x="7933" y="14478"/>
                </a:lnTo>
                <a:lnTo>
                  <a:pt x="8298" y="14527"/>
                </a:lnTo>
                <a:lnTo>
                  <a:pt x="8615" y="14478"/>
                </a:lnTo>
                <a:lnTo>
                  <a:pt x="8882" y="14430"/>
                </a:lnTo>
                <a:lnTo>
                  <a:pt x="9150" y="14332"/>
                </a:lnTo>
                <a:lnTo>
                  <a:pt x="9442" y="14211"/>
                </a:lnTo>
                <a:lnTo>
                  <a:pt x="9685" y="14065"/>
                </a:lnTo>
                <a:lnTo>
                  <a:pt x="9928" y="13894"/>
                </a:lnTo>
                <a:lnTo>
                  <a:pt x="10172" y="13724"/>
                </a:lnTo>
                <a:lnTo>
                  <a:pt x="10366" y="13505"/>
                </a:lnTo>
                <a:lnTo>
                  <a:pt x="10537" y="13286"/>
                </a:lnTo>
                <a:lnTo>
                  <a:pt x="10731" y="12994"/>
                </a:lnTo>
                <a:lnTo>
                  <a:pt x="10877" y="12702"/>
                </a:lnTo>
                <a:lnTo>
                  <a:pt x="10999" y="12386"/>
                </a:lnTo>
                <a:lnTo>
                  <a:pt x="11121" y="12069"/>
                </a:lnTo>
                <a:lnTo>
                  <a:pt x="11291" y="11413"/>
                </a:lnTo>
                <a:lnTo>
                  <a:pt x="11461" y="10756"/>
                </a:lnTo>
                <a:lnTo>
                  <a:pt x="11559" y="10391"/>
                </a:lnTo>
                <a:lnTo>
                  <a:pt x="11632" y="10172"/>
                </a:lnTo>
                <a:lnTo>
                  <a:pt x="11705" y="9928"/>
                </a:lnTo>
                <a:lnTo>
                  <a:pt x="11729" y="9709"/>
                </a:lnTo>
                <a:lnTo>
                  <a:pt x="11729" y="9490"/>
                </a:lnTo>
                <a:lnTo>
                  <a:pt x="11729" y="9393"/>
                </a:lnTo>
                <a:lnTo>
                  <a:pt x="11680" y="9296"/>
                </a:lnTo>
                <a:lnTo>
                  <a:pt x="11632" y="9223"/>
                </a:lnTo>
                <a:lnTo>
                  <a:pt x="11583" y="9174"/>
                </a:lnTo>
                <a:lnTo>
                  <a:pt x="11486" y="9125"/>
                </a:lnTo>
                <a:lnTo>
                  <a:pt x="11413" y="9150"/>
                </a:lnTo>
                <a:lnTo>
                  <a:pt x="11340" y="9174"/>
                </a:lnTo>
                <a:lnTo>
                  <a:pt x="11291" y="9247"/>
                </a:lnTo>
                <a:lnTo>
                  <a:pt x="11072" y="9223"/>
                </a:lnTo>
                <a:lnTo>
                  <a:pt x="10829" y="9247"/>
                </a:lnTo>
                <a:lnTo>
                  <a:pt x="10610" y="9296"/>
                </a:lnTo>
                <a:lnTo>
                  <a:pt x="10366" y="9344"/>
                </a:lnTo>
                <a:lnTo>
                  <a:pt x="9904" y="9490"/>
                </a:lnTo>
                <a:lnTo>
                  <a:pt x="9466" y="9661"/>
                </a:lnTo>
                <a:lnTo>
                  <a:pt x="8955" y="9880"/>
                </a:lnTo>
                <a:lnTo>
                  <a:pt x="8444" y="10147"/>
                </a:lnTo>
                <a:lnTo>
                  <a:pt x="8177" y="10293"/>
                </a:lnTo>
                <a:lnTo>
                  <a:pt x="7958" y="10439"/>
                </a:lnTo>
                <a:lnTo>
                  <a:pt x="7714" y="10610"/>
                </a:lnTo>
                <a:lnTo>
                  <a:pt x="7495" y="10804"/>
                </a:lnTo>
                <a:lnTo>
                  <a:pt x="7349" y="10950"/>
                </a:lnTo>
                <a:lnTo>
                  <a:pt x="7228" y="11145"/>
                </a:lnTo>
                <a:lnTo>
                  <a:pt x="7130" y="11340"/>
                </a:lnTo>
                <a:lnTo>
                  <a:pt x="7033" y="11559"/>
                </a:lnTo>
                <a:lnTo>
                  <a:pt x="6984" y="11778"/>
                </a:lnTo>
                <a:lnTo>
                  <a:pt x="6911" y="12021"/>
                </a:lnTo>
                <a:lnTo>
                  <a:pt x="6838" y="12459"/>
                </a:lnTo>
                <a:lnTo>
                  <a:pt x="6814" y="12726"/>
                </a:lnTo>
                <a:lnTo>
                  <a:pt x="6790" y="13091"/>
                </a:lnTo>
                <a:lnTo>
                  <a:pt x="6814" y="13286"/>
                </a:lnTo>
                <a:lnTo>
                  <a:pt x="6838" y="13481"/>
                </a:lnTo>
                <a:lnTo>
                  <a:pt x="6887" y="13627"/>
                </a:lnTo>
                <a:lnTo>
                  <a:pt x="6984" y="13748"/>
                </a:lnTo>
                <a:lnTo>
                  <a:pt x="6692" y="13846"/>
                </a:lnTo>
                <a:lnTo>
                  <a:pt x="6400" y="13967"/>
                </a:lnTo>
                <a:lnTo>
                  <a:pt x="6449" y="13116"/>
                </a:lnTo>
                <a:lnTo>
                  <a:pt x="6473" y="12240"/>
                </a:lnTo>
                <a:lnTo>
                  <a:pt x="6449" y="11656"/>
                </a:lnTo>
                <a:lnTo>
                  <a:pt x="6400" y="11072"/>
                </a:lnTo>
                <a:lnTo>
                  <a:pt x="6352" y="10488"/>
                </a:lnTo>
                <a:lnTo>
                  <a:pt x="6352" y="9904"/>
                </a:lnTo>
                <a:lnTo>
                  <a:pt x="6522" y="9928"/>
                </a:lnTo>
                <a:lnTo>
                  <a:pt x="6668" y="9928"/>
                </a:lnTo>
                <a:lnTo>
                  <a:pt x="6814" y="9904"/>
                </a:lnTo>
                <a:lnTo>
                  <a:pt x="6960" y="9880"/>
                </a:lnTo>
                <a:lnTo>
                  <a:pt x="7106" y="9831"/>
                </a:lnTo>
                <a:lnTo>
                  <a:pt x="7252" y="9782"/>
                </a:lnTo>
                <a:lnTo>
                  <a:pt x="7374" y="9709"/>
                </a:lnTo>
                <a:lnTo>
                  <a:pt x="7495" y="9636"/>
                </a:lnTo>
                <a:lnTo>
                  <a:pt x="7593" y="9539"/>
                </a:lnTo>
                <a:lnTo>
                  <a:pt x="7690" y="9417"/>
                </a:lnTo>
                <a:lnTo>
                  <a:pt x="7763" y="9320"/>
                </a:lnTo>
                <a:lnTo>
                  <a:pt x="7812" y="9174"/>
                </a:lnTo>
                <a:lnTo>
                  <a:pt x="7860" y="9052"/>
                </a:lnTo>
                <a:lnTo>
                  <a:pt x="7885" y="8906"/>
                </a:lnTo>
                <a:lnTo>
                  <a:pt x="7909" y="8736"/>
                </a:lnTo>
                <a:lnTo>
                  <a:pt x="7885" y="8566"/>
                </a:lnTo>
                <a:lnTo>
                  <a:pt x="8079" y="8687"/>
                </a:lnTo>
                <a:lnTo>
                  <a:pt x="8250" y="8785"/>
                </a:lnTo>
                <a:lnTo>
                  <a:pt x="8444" y="8858"/>
                </a:lnTo>
                <a:lnTo>
                  <a:pt x="8639" y="8882"/>
                </a:lnTo>
                <a:lnTo>
                  <a:pt x="9077" y="8882"/>
                </a:lnTo>
                <a:lnTo>
                  <a:pt x="9296" y="8809"/>
                </a:lnTo>
                <a:lnTo>
                  <a:pt x="9515" y="8736"/>
                </a:lnTo>
                <a:lnTo>
                  <a:pt x="9661" y="8663"/>
                </a:lnTo>
                <a:lnTo>
                  <a:pt x="9807" y="8590"/>
                </a:lnTo>
                <a:lnTo>
                  <a:pt x="9928" y="8493"/>
                </a:lnTo>
                <a:lnTo>
                  <a:pt x="10026" y="8395"/>
                </a:lnTo>
                <a:lnTo>
                  <a:pt x="10123" y="8274"/>
                </a:lnTo>
                <a:lnTo>
                  <a:pt x="10220" y="8152"/>
                </a:lnTo>
                <a:lnTo>
                  <a:pt x="10269" y="8006"/>
                </a:lnTo>
                <a:lnTo>
                  <a:pt x="10318" y="7884"/>
                </a:lnTo>
                <a:lnTo>
                  <a:pt x="10366" y="7738"/>
                </a:lnTo>
                <a:lnTo>
                  <a:pt x="10391" y="7592"/>
                </a:lnTo>
                <a:lnTo>
                  <a:pt x="10391" y="7446"/>
                </a:lnTo>
                <a:lnTo>
                  <a:pt x="10391" y="7300"/>
                </a:lnTo>
                <a:lnTo>
                  <a:pt x="10366" y="7154"/>
                </a:lnTo>
                <a:lnTo>
                  <a:pt x="10318" y="7008"/>
                </a:lnTo>
                <a:lnTo>
                  <a:pt x="10245" y="6862"/>
                </a:lnTo>
                <a:lnTo>
                  <a:pt x="10172" y="6716"/>
                </a:lnTo>
                <a:lnTo>
                  <a:pt x="10172" y="6692"/>
                </a:lnTo>
                <a:lnTo>
                  <a:pt x="10342" y="6668"/>
                </a:lnTo>
                <a:lnTo>
                  <a:pt x="10488" y="6619"/>
                </a:lnTo>
                <a:lnTo>
                  <a:pt x="10634" y="6546"/>
                </a:lnTo>
                <a:lnTo>
                  <a:pt x="10780" y="6449"/>
                </a:lnTo>
                <a:lnTo>
                  <a:pt x="10877" y="6327"/>
                </a:lnTo>
                <a:lnTo>
                  <a:pt x="10999" y="6205"/>
                </a:lnTo>
                <a:lnTo>
                  <a:pt x="11096" y="6059"/>
                </a:lnTo>
                <a:lnTo>
                  <a:pt x="11169" y="5913"/>
                </a:lnTo>
                <a:lnTo>
                  <a:pt x="11291" y="5597"/>
                </a:lnTo>
                <a:lnTo>
                  <a:pt x="11364" y="5256"/>
                </a:lnTo>
                <a:lnTo>
                  <a:pt x="11388" y="4916"/>
                </a:lnTo>
                <a:lnTo>
                  <a:pt x="11388" y="4599"/>
                </a:lnTo>
                <a:lnTo>
                  <a:pt x="11315" y="4307"/>
                </a:lnTo>
                <a:lnTo>
                  <a:pt x="11218" y="4088"/>
                </a:lnTo>
                <a:lnTo>
                  <a:pt x="11096" y="3894"/>
                </a:lnTo>
                <a:lnTo>
                  <a:pt x="10926" y="3748"/>
                </a:lnTo>
                <a:lnTo>
                  <a:pt x="10731" y="3626"/>
                </a:lnTo>
                <a:lnTo>
                  <a:pt x="10512" y="3553"/>
                </a:lnTo>
                <a:lnTo>
                  <a:pt x="10269" y="3529"/>
                </a:lnTo>
                <a:lnTo>
                  <a:pt x="10026" y="3505"/>
                </a:lnTo>
                <a:lnTo>
                  <a:pt x="10196" y="3310"/>
                </a:lnTo>
                <a:lnTo>
                  <a:pt x="10269" y="3188"/>
                </a:lnTo>
                <a:lnTo>
                  <a:pt x="10342" y="3042"/>
                </a:lnTo>
                <a:lnTo>
                  <a:pt x="10391" y="2896"/>
                </a:lnTo>
                <a:lnTo>
                  <a:pt x="10415" y="2726"/>
                </a:lnTo>
                <a:lnTo>
                  <a:pt x="10439" y="2580"/>
                </a:lnTo>
                <a:lnTo>
                  <a:pt x="10439" y="2434"/>
                </a:lnTo>
                <a:lnTo>
                  <a:pt x="10415" y="2264"/>
                </a:lnTo>
                <a:lnTo>
                  <a:pt x="10366" y="2118"/>
                </a:lnTo>
                <a:lnTo>
                  <a:pt x="10269" y="1826"/>
                </a:lnTo>
                <a:lnTo>
                  <a:pt x="10123" y="1534"/>
                </a:lnTo>
                <a:lnTo>
                  <a:pt x="9928" y="1290"/>
                </a:lnTo>
                <a:lnTo>
                  <a:pt x="9807" y="1193"/>
                </a:lnTo>
                <a:lnTo>
                  <a:pt x="9685" y="1096"/>
                </a:lnTo>
                <a:lnTo>
                  <a:pt x="9563" y="1023"/>
                </a:lnTo>
                <a:lnTo>
                  <a:pt x="9442" y="974"/>
                </a:lnTo>
                <a:lnTo>
                  <a:pt x="9198" y="901"/>
                </a:lnTo>
                <a:lnTo>
                  <a:pt x="8931" y="877"/>
                </a:lnTo>
                <a:lnTo>
                  <a:pt x="8663" y="901"/>
                </a:lnTo>
                <a:lnTo>
                  <a:pt x="8396" y="974"/>
                </a:lnTo>
                <a:lnTo>
                  <a:pt x="8152" y="1071"/>
                </a:lnTo>
                <a:lnTo>
                  <a:pt x="7909" y="1217"/>
                </a:lnTo>
                <a:lnTo>
                  <a:pt x="7714" y="1388"/>
                </a:lnTo>
                <a:lnTo>
                  <a:pt x="7714" y="1120"/>
                </a:lnTo>
                <a:lnTo>
                  <a:pt x="7666" y="852"/>
                </a:lnTo>
                <a:lnTo>
                  <a:pt x="7617" y="706"/>
                </a:lnTo>
                <a:lnTo>
                  <a:pt x="7568" y="560"/>
                </a:lnTo>
                <a:lnTo>
                  <a:pt x="7471" y="439"/>
                </a:lnTo>
                <a:lnTo>
                  <a:pt x="7374" y="317"/>
                </a:lnTo>
                <a:lnTo>
                  <a:pt x="7252" y="220"/>
                </a:lnTo>
                <a:lnTo>
                  <a:pt x="7130" y="147"/>
                </a:lnTo>
                <a:lnTo>
                  <a:pt x="6984" y="98"/>
                </a:lnTo>
                <a:lnTo>
                  <a:pt x="6838" y="49"/>
                </a:lnTo>
                <a:lnTo>
                  <a:pt x="6546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1" name="Google Shape;931;p37"/>
          <p:cNvSpPr/>
          <p:nvPr/>
        </p:nvSpPr>
        <p:spPr>
          <a:xfrm>
            <a:off x="2069500" y="3845964"/>
            <a:ext cx="321749" cy="403662"/>
          </a:xfrm>
          <a:custGeom>
            <a:avLst/>
            <a:gdLst/>
            <a:ahLst/>
            <a:cxnLst/>
            <a:rect l="l" t="t" r="r" b="b"/>
            <a:pathLst>
              <a:path w="14722" h="18470" extrusionOk="0">
                <a:moveTo>
                  <a:pt x="11874" y="658"/>
                </a:moveTo>
                <a:lnTo>
                  <a:pt x="11826" y="1291"/>
                </a:lnTo>
                <a:lnTo>
                  <a:pt x="11777" y="1923"/>
                </a:lnTo>
                <a:lnTo>
                  <a:pt x="11753" y="2264"/>
                </a:lnTo>
                <a:lnTo>
                  <a:pt x="11680" y="2580"/>
                </a:lnTo>
                <a:lnTo>
                  <a:pt x="11607" y="2872"/>
                </a:lnTo>
                <a:lnTo>
                  <a:pt x="11509" y="3188"/>
                </a:lnTo>
                <a:lnTo>
                  <a:pt x="11412" y="3407"/>
                </a:lnTo>
                <a:lnTo>
                  <a:pt x="11290" y="3626"/>
                </a:lnTo>
                <a:lnTo>
                  <a:pt x="11144" y="3797"/>
                </a:lnTo>
                <a:lnTo>
                  <a:pt x="10974" y="3943"/>
                </a:lnTo>
                <a:lnTo>
                  <a:pt x="10779" y="4064"/>
                </a:lnTo>
                <a:lnTo>
                  <a:pt x="10560" y="4162"/>
                </a:lnTo>
                <a:lnTo>
                  <a:pt x="10341" y="4235"/>
                </a:lnTo>
                <a:lnTo>
                  <a:pt x="10122" y="4308"/>
                </a:lnTo>
                <a:lnTo>
                  <a:pt x="9976" y="4332"/>
                </a:lnTo>
                <a:lnTo>
                  <a:pt x="9855" y="4332"/>
                </a:lnTo>
                <a:lnTo>
                  <a:pt x="9563" y="4308"/>
                </a:lnTo>
                <a:lnTo>
                  <a:pt x="9295" y="4259"/>
                </a:lnTo>
                <a:lnTo>
                  <a:pt x="9052" y="4162"/>
                </a:lnTo>
                <a:lnTo>
                  <a:pt x="9392" y="3894"/>
                </a:lnTo>
                <a:lnTo>
                  <a:pt x="9611" y="3675"/>
                </a:lnTo>
                <a:lnTo>
                  <a:pt x="9806" y="3432"/>
                </a:lnTo>
                <a:lnTo>
                  <a:pt x="10025" y="3188"/>
                </a:lnTo>
                <a:lnTo>
                  <a:pt x="10220" y="2921"/>
                </a:lnTo>
                <a:lnTo>
                  <a:pt x="10366" y="2629"/>
                </a:lnTo>
                <a:lnTo>
                  <a:pt x="10512" y="2337"/>
                </a:lnTo>
                <a:lnTo>
                  <a:pt x="10633" y="2045"/>
                </a:lnTo>
                <a:lnTo>
                  <a:pt x="10706" y="1753"/>
                </a:lnTo>
                <a:lnTo>
                  <a:pt x="10706" y="1680"/>
                </a:lnTo>
                <a:lnTo>
                  <a:pt x="10682" y="1607"/>
                </a:lnTo>
                <a:lnTo>
                  <a:pt x="10658" y="1558"/>
                </a:lnTo>
                <a:lnTo>
                  <a:pt x="10585" y="1534"/>
                </a:lnTo>
                <a:lnTo>
                  <a:pt x="10536" y="1510"/>
                </a:lnTo>
                <a:lnTo>
                  <a:pt x="10463" y="1510"/>
                </a:lnTo>
                <a:lnTo>
                  <a:pt x="10414" y="1558"/>
                </a:lnTo>
                <a:lnTo>
                  <a:pt x="10366" y="1607"/>
                </a:lnTo>
                <a:lnTo>
                  <a:pt x="10098" y="2069"/>
                </a:lnTo>
                <a:lnTo>
                  <a:pt x="9855" y="2531"/>
                </a:lnTo>
                <a:lnTo>
                  <a:pt x="9587" y="2969"/>
                </a:lnTo>
                <a:lnTo>
                  <a:pt x="9441" y="3188"/>
                </a:lnTo>
                <a:lnTo>
                  <a:pt x="9271" y="3383"/>
                </a:lnTo>
                <a:lnTo>
                  <a:pt x="9027" y="3626"/>
                </a:lnTo>
                <a:lnTo>
                  <a:pt x="8760" y="3845"/>
                </a:lnTo>
                <a:lnTo>
                  <a:pt x="8735" y="3845"/>
                </a:lnTo>
                <a:lnTo>
                  <a:pt x="8638" y="3724"/>
                </a:lnTo>
                <a:lnTo>
                  <a:pt x="8589" y="3578"/>
                </a:lnTo>
                <a:lnTo>
                  <a:pt x="8565" y="3432"/>
                </a:lnTo>
                <a:lnTo>
                  <a:pt x="8541" y="3261"/>
                </a:lnTo>
                <a:lnTo>
                  <a:pt x="8589" y="2921"/>
                </a:lnTo>
                <a:lnTo>
                  <a:pt x="8638" y="2629"/>
                </a:lnTo>
                <a:lnTo>
                  <a:pt x="8711" y="2410"/>
                </a:lnTo>
                <a:lnTo>
                  <a:pt x="8808" y="2215"/>
                </a:lnTo>
                <a:lnTo>
                  <a:pt x="8930" y="2020"/>
                </a:lnTo>
                <a:lnTo>
                  <a:pt x="9052" y="1850"/>
                </a:lnTo>
                <a:lnTo>
                  <a:pt x="9222" y="1680"/>
                </a:lnTo>
                <a:lnTo>
                  <a:pt x="9392" y="1510"/>
                </a:lnTo>
                <a:lnTo>
                  <a:pt x="9563" y="1388"/>
                </a:lnTo>
                <a:lnTo>
                  <a:pt x="9757" y="1266"/>
                </a:lnTo>
                <a:lnTo>
                  <a:pt x="10001" y="1120"/>
                </a:lnTo>
                <a:lnTo>
                  <a:pt x="10244" y="1023"/>
                </a:lnTo>
                <a:lnTo>
                  <a:pt x="10512" y="950"/>
                </a:lnTo>
                <a:lnTo>
                  <a:pt x="10779" y="877"/>
                </a:lnTo>
                <a:lnTo>
                  <a:pt x="11339" y="755"/>
                </a:lnTo>
                <a:lnTo>
                  <a:pt x="11874" y="658"/>
                </a:lnTo>
                <a:close/>
                <a:moveTo>
                  <a:pt x="1849" y="4527"/>
                </a:moveTo>
                <a:lnTo>
                  <a:pt x="2141" y="4551"/>
                </a:lnTo>
                <a:lnTo>
                  <a:pt x="2433" y="4600"/>
                </a:lnTo>
                <a:lnTo>
                  <a:pt x="2701" y="4648"/>
                </a:lnTo>
                <a:lnTo>
                  <a:pt x="2993" y="4746"/>
                </a:lnTo>
                <a:lnTo>
                  <a:pt x="3236" y="4819"/>
                </a:lnTo>
                <a:lnTo>
                  <a:pt x="3772" y="5062"/>
                </a:lnTo>
                <a:lnTo>
                  <a:pt x="4258" y="5330"/>
                </a:lnTo>
                <a:lnTo>
                  <a:pt x="4721" y="5622"/>
                </a:lnTo>
                <a:lnTo>
                  <a:pt x="4915" y="5768"/>
                </a:lnTo>
                <a:lnTo>
                  <a:pt x="5061" y="5914"/>
                </a:lnTo>
                <a:lnTo>
                  <a:pt x="5232" y="6084"/>
                </a:lnTo>
                <a:lnTo>
                  <a:pt x="5353" y="6254"/>
                </a:lnTo>
                <a:lnTo>
                  <a:pt x="5597" y="6644"/>
                </a:lnTo>
                <a:lnTo>
                  <a:pt x="5816" y="7057"/>
                </a:lnTo>
                <a:lnTo>
                  <a:pt x="5913" y="7301"/>
                </a:lnTo>
                <a:lnTo>
                  <a:pt x="5986" y="7568"/>
                </a:lnTo>
                <a:lnTo>
                  <a:pt x="6059" y="7836"/>
                </a:lnTo>
                <a:lnTo>
                  <a:pt x="6083" y="8104"/>
                </a:lnTo>
                <a:lnTo>
                  <a:pt x="6083" y="8323"/>
                </a:lnTo>
                <a:lnTo>
                  <a:pt x="6059" y="8542"/>
                </a:lnTo>
                <a:lnTo>
                  <a:pt x="5962" y="8858"/>
                </a:lnTo>
                <a:lnTo>
                  <a:pt x="5670" y="8712"/>
                </a:lnTo>
                <a:lnTo>
                  <a:pt x="5305" y="8493"/>
                </a:lnTo>
                <a:lnTo>
                  <a:pt x="4988" y="8250"/>
                </a:lnTo>
                <a:lnTo>
                  <a:pt x="4672" y="7958"/>
                </a:lnTo>
                <a:lnTo>
                  <a:pt x="4380" y="7666"/>
                </a:lnTo>
                <a:lnTo>
                  <a:pt x="4015" y="7179"/>
                </a:lnTo>
                <a:lnTo>
                  <a:pt x="3796" y="6911"/>
                </a:lnTo>
                <a:lnTo>
                  <a:pt x="3553" y="6619"/>
                </a:lnTo>
                <a:lnTo>
                  <a:pt x="3309" y="6376"/>
                </a:lnTo>
                <a:lnTo>
                  <a:pt x="3163" y="6279"/>
                </a:lnTo>
                <a:lnTo>
                  <a:pt x="3042" y="6181"/>
                </a:lnTo>
                <a:lnTo>
                  <a:pt x="2896" y="6108"/>
                </a:lnTo>
                <a:lnTo>
                  <a:pt x="2774" y="6060"/>
                </a:lnTo>
                <a:lnTo>
                  <a:pt x="2628" y="6035"/>
                </a:lnTo>
                <a:lnTo>
                  <a:pt x="2433" y="6035"/>
                </a:lnTo>
                <a:lnTo>
                  <a:pt x="2409" y="6060"/>
                </a:lnTo>
                <a:lnTo>
                  <a:pt x="2409" y="6108"/>
                </a:lnTo>
                <a:lnTo>
                  <a:pt x="2409" y="6157"/>
                </a:lnTo>
                <a:lnTo>
                  <a:pt x="2506" y="6279"/>
                </a:lnTo>
                <a:lnTo>
                  <a:pt x="2604" y="6425"/>
                </a:lnTo>
                <a:lnTo>
                  <a:pt x="2847" y="6668"/>
                </a:lnTo>
                <a:lnTo>
                  <a:pt x="3090" y="6911"/>
                </a:lnTo>
                <a:lnTo>
                  <a:pt x="3309" y="7130"/>
                </a:lnTo>
                <a:lnTo>
                  <a:pt x="3772" y="7739"/>
                </a:lnTo>
                <a:lnTo>
                  <a:pt x="4015" y="8031"/>
                </a:lnTo>
                <a:lnTo>
                  <a:pt x="4258" y="8323"/>
                </a:lnTo>
                <a:lnTo>
                  <a:pt x="4404" y="8444"/>
                </a:lnTo>
                <a:lnTo>
                  <a:pt x="4550" y="8590"/>
                </a:lnTo>
                <a:lnTo>
                  <a:pt x="4867" y="8834"/>
                </a:lnTo>
                <a:lnTo>
                  <a:pt x="5207" y="9053"/>
                </a:lnTo>
                <a:lnTo>
                  <a:pt x="5548" y="9247"/>
                </a:lnTo>
                <a:lnTo>
                  <a:pt x="5353" y="9345"/>
                </a:lnTo>
                <a:lnTo>
                  <a:pt x="5159" y="9418"/>
                </a:lnTo>
                <a:lnTo>
                  <a:pt x="4940" y="9466"/>
                </a:lnTo>
                <a:lnTo>
                  <a:pt x="4745" y="9491"/>
                </a:lnTo>
                <a:lnTo>
                  <a:pt x="4550" y="9491"/>
                </a:lnTo>
                <a:lnTo>
                  <a:pt x="4331" y="9466"/>
                </a:lnTo>
                <a:lnTo>
                  <a:pt x="4112" y="9442"/>
                </a:lnTo>
                <a:lnTo>
                  <a:pt x="3869" y="9369"/>
                </a:lnTo>
                <a:lnTo>
                  <a:pt x="3650" y="9296"/>
                </a:lnTo>
                <a:lnTo>
                  <a:pt x="3407" y="9174"/>
                </a:lnTo>
                <a:lnTo>
                  <a:pt x="3188" y="9053"/>
                </a:lnTo>
                <a:lnTo>
                  <a:pt x="2969" y="8907"/>
                </a:lnTo>
                <a:lnTo>
                  <a:pt x="2774" y="8761"/>
                </a:lnTo>
                <a:lnTo>
                  <a:pt x="2579" y="8590"/>
                </a:lnTo>
                <a:lnTo>
                  <a:pt x="2239" y="8201"/>
                </a:lnTo>
                <a:lnTo>
                  <a:pt x="2068" y="7982"/>
                </a:lnTo>
                <a:lnTo>
                  <a:pt x="1898" y="7714"/>
                </a:lnTo>
                <a:lnTo>
                  <a:pt x="1776" y="7471"/>
                </a:lnTo>
                <a:lnTo>
                  <a:pt x="1655" y="7179"/>
                </a:lnTo>
                <a:lnTo>
                  <a:pt x="1460" y="6619"/>
                </a:lnTo>
                <a:lnTo>
                  <a:pt x="1314" y="6060"/>
                </a:lnTo>
                <a:lnTo>
                  <a:pt x="1144" y="5330"/>
                </a:lnTo>
                <a:lnTo>
                  <a:pt x="1046" y="4940"/>
                </a:lnTo>
                <a:lnTo>
                  <a:pt x="998" y="4575"/>
                </a:lnTo>
                <a:lnTo>
                  <a:pt x="1265" y="4551"/>
                </a:lnTo>
                <a:lnTo>
                  <a:pt x="1557" y="4527"/>
                </a:lnTo>
                <a:close/>
                <a:moveTo>
                  <a:pt x="10974" y="14138"/>
                </a:moveTo>
                <a:lnTo>
                  <a:pt x="10755" y="14187"/>
                </a:lnTo>
                <a:lnTo>
                  <a:pt x="10536" y="14260"/>
                </a:lnTo>
                <a:lnTo>
                  <a:pt x="10098" y="14430"/>
                </a:lnTo>
                <a:lnTo>
                  <a:pt x="9855" y="14503"/>
                </a:lnTo>
                <a:lnTo>
                  <a:pt x="9636" y="14600"/>
                </a:lnTo>
                <a:lnTo>
                  <a:pt x="9198" y="14844"/>
                </a:lnTo>
                <a:lnTo>
                  <a:pt x="9173" y="14868"/>
                </a:lnTo>
                <a:lnTo>
                  <a:pt x="9149" y="14892"/>
                </a:lnTo>
                <a:lnTo>
                  <a:pt x="9173" y="14965"/>
                </a:lnTo>
                <a:lnTo>
                  <a:pt x="9198" y="14990"/>
                </a:lnTo>
                <a:lnTo>
                  <a:pt x="9246" y="15014"/>
                </a:lnTo>
                <a:lnTo>
                  <a:pt x="9271" y="15014"/>
                </a:lnTo>
                <a:lnTo>
                  <a:pt x="9490" y="14941"/>
                </a:lnTo>
                <a:lnTo>
                  <a:pt x="9757" y="14892"/>
                </a:lnTo>
                <a:lnTo>
                  <a:pt x="10268" y="14795"/>
                </a:lnTo>
                <a:lnTo>
                  <a:pt x="10512" y="14722"/>
                </a:lnTo>
                <a:lnTo>
                  <a:pt x="10731" y="14625"/>
                </a:lnTo>
                <a:lnTo>
                  <a:pt x="10828" y="14552"/>
                </a:lnTo>
                <a:lnTo>
                  <a:pt x="10925" y="14479"/>
                </a:lnTo>
                <a:lnTo>
                  <a:pt x="11023" y="14381"/>
                </a:lnTo>
                <a:lnTo>
                  <a:pt x="11096" y="14284"/>
                </a:lnTo>
                <a:lnTo>
                  <a:pt x="11096" y="14235"/>
                </a:lnTo>
                <a:lnTo>
                  <a:pt x="11071" y="14162"/>
                </a:lnTo>
                <a:lnTo>
                  <a:pt x="11023" y="14138"/>
                </a:lnTo>
                <a:close/>
                <a:moveTo>
                  <a:pt x="8297" y="13116"/>
                </a:moveTo>
                <a:lnTo>
                  <a:pt x="8614" y="13140"/>
                </a:lnTo>
                <a:lnTo>
                  <a:pt x="8443" y="13238"/>
                </a:lnTo>
                <a:lnTo>
                  <a:pt x="8370" y="13286"/>
                </a:lnTo>
                <a:lnTo>
                  <a:pt x="8297" y="13335"/>
                </a:lnTo>
                <a:lnTo>
                  <a:pt x="8273" y="13384"/>
                </a:lnTo>
                <a:lnTo>
                  <a:pt x="8249" y="13432"/>
                </a:lnTo>
                <a:lnTo>
                  <a:pt x="8273" y="13505"/>
                </a:lnTo>
                <a:lnTo>
                  <a:pt x="8322" y="13578"/>
                </a:lnTo>
                <a:lnTo>
                  <a:pt x="8370" y="13603"/>
                </a:lnTo>
                <a:lnTo>
                  <a:pt x="8419" y="13627"/>
                </a:lnTo>
                <a:lnTo>
                  <a:pt x="8614" y="13603"/>
                </a:lnTo>
                <a:lnTo>
                  <a:pt x="8784" y="13554"/>
                </a:lnTo>
                <a:lnTo>
                  <a:pt x="9125" y="13432"/>
                </a:lnTo>
                <a:lnTo>
                  <a:pt x="9271" y="13408"/>
                </a:lnTo>
                <a:lnTo>
                  <a:pt x="9538" y="13408"/>
                </a:lnTo>
                <a:lnTo>
                  <a:pt x="9660" y="13384"/>
                </a:lnTo>
                <a:lnTo>
                  <a:pt x="9782" y="13432"/>
                </a:lnTo>
                <a:lnTo>
                  <a:pt x="10220" y="13651"/>
                </a:lnTo>
                <a:lnTo>
                  <a:pt x="9952" y="13724"/>
                </a:lnTo>
                <a:lnTo>
                  <a:pt x="9709" y="13797"/>
                </a:lnTo>
                <a:lnTo>
                  <a:pt x="9149" y="13919"/>
                </a:lnTo>
                <a:lnTo>
                  <a:pt x="8857" y="13968"/>
                </a:lnTo>
                <a:lnTo>
                  <a:pt x="8589" y="14041"/>
                </a:lnTo>
                <a:lnTo>
                  <a:pt x="8541" y="14089"/>
                </a:lnTo>
                <a:lnTo>
                  <a:pt x="8516" y="14138"/>
                </a:lnTo>
                <a:lnTo>
                  <a:pt x="8541" y="14187"/>
                </a:lnTo>
                <a:lnTo>
                  <a:pt x="8589" y="14235"/>
                </a:lnTo>
                <a:lnTo>
                  <a:pt x="8857" y="14284"/>
                </a:lnTo>
                <a:lnTo>
                  <a:pt x="9125" y="14284"/>
                </a:lnTo>
                <a:lnTo>
                  <a:pt x="9392" y="14260"/>
                </a:lnTo>
                <a:lnTo>
                  <a:pt x="9660" y="14211"/>
                </a:lnTo>
                <a:lnTo>
                  <a:pt x="9903" y="14162"/>
                </a:lnTo>
                <a:lnTo>
                  <a:pt x="10171" y="14114"/>
                </a:lnTo>
                <a:lnTo>
                  <a:pt x="10414" y="14016"/>
                </a:lnTo>
                <a:lnTo>
                  <a:pt x="10536" y="13943"/>
                </a:lnTo>
                <a:lnTo>
                  <a:pt x="10633" y="13870"/>
                </a:lnTo>
                <a:lnTo>
                  <a:pt x="11096" y="14162"/>
                </a:lnTo>
                <a:lnTo>
                  <a:pt x="11558" y="14479"/>
                </a:lnTo>
                <a:lnTo>
                  <a:pt x="11631" y="14527"/>
                </a:lnTo>
                <a:lnTo>
                  <a:pt x="11193" y="14722"/>
                </a:lnTo>
                <a:lnTo>
                  <a:pt x="10852" y="14892"/>
                </a:lnTo>
                <a:lnTo>
                  <a:pt x="10512" y="15014"/>
                </a:lnTo>
                <a:lnTo>
                  <a:pt x="10171" y="15136"/>
                </a:lnTo>
                <a:lnTo>
                  <a:pt x="9830" y="15209"/>
                </a:lnTo>
                <a:lnTo>
                  <a:pt x="9782" y="15233"/>
                </a:lnTo>
                <a:lnTo>
                  <a:pt x="9782" y="15257"/>
                </a:lnTo>
                <a:lnTo>
                  <a:pt x="9782" y="15282"/>
                </a:lnTo>
                <a:lnTo>
                  <a:pt x="9830" y="15306"/>
                </a:lnTo>
                <a:lnTo>
                  <a:pt x="9976" y="15330"/>
                </a:lnTo>
                <a:lnTo>
                  <a:pt x="10122" y="15330"/>
                </a:lnTo>
                <a:lnTo>
                  <a:pt x="10414" y="15306"/>
                </a:lnTo>
                <a:lnTo>
                  <a:pt x="10731" y="15233"/>
                </a:lnTo>
                <a:lnTo>
                  <a:pt x="11023" y="15136"/>
                </a:lnTo>
                <a:lnTo>
                  <a:pt x="11485" y="14965"/>
                </a:lnTo>
                <a:lnTo>
                  <a:pt x="11996" y="14771"/>
                </a:lnTo>
                <a:lnTo>
                  <a:pt x="12337" y="15038"/>
                </a:lnTo>
                <a:lnTo>
                  <a:pt x="12093" y="15111"/>
                </a:lnTo>
                <a:lnTo>
                  <a:pt x="11874" y="15209"/>
                </a:lnTo>
                <a:lnTo>
                  <a:pt x="11436" y="15403"/>
                </a:lnTo>
                <a:lnTo>
                  <a:pt x="11047" y="15525"/>
                </a:lnTo>
                <a:lnTo>
                  <a:pt x="10682" y="15647"/>
                </a:lnTo>
                <a:lnTo>
                  <a:pt x="10293" y="15744"/>
                </a:lnTo>
                <a:lnTo>
                  <a:pt x="9903" y="15890"/>
                </a:lnTo>
                <a:lnTo>
                  <a:pt x="9879" y="15914"/>
                </a:lnTo>
                <a:lnTo>
                  <a:pt x="9879" y="15939"/>
                </a:lnTo>
                <a:lnTo>
                  <a:pt x="9879" y="15963"/>
                </a:lnTo>
                <a:lnTo>
                  <a:pt x="9903" y="15987"/>
                </a:lnTo>
                <a:lnTo>
                  <a:pt x="10098" y="16036"/>
                </a:lnTo>
                <a:lnTo>
                  <a:pt x="10268" y="16060"/>
                </a:lnTo>
                <a:lnTo>
                  <a:pt x="10463" y="16036"/>
                </a:lnTo>
                <a:lnTo>
                  <a:pt x="10658" y="16012"/>
                </a:lnTo>
                <a:lnTo>
                  <a:pt x="11023" y="15939"/>
                </a:lnTo>
                <a:lnTo>
                  <a:pt x="11388" y="15817"/>
                </a:lnTo>
                <a:lnTo>
                  <a:pt x="12020" y="15598"/>
                </a:lnTo>
                <a:lnTo>
                  <a:pt x="12337" y="15476"/>
                </a:lnTo>
                <a:lnTo>
                  <a:pt x="12629" y="15306"/>
                </a:lnTo>
                <a:lnTo>
                  <a:pt x="12921" y="15598"/>
                </a:lnTo>
                <a:lnTo>
                  <a:pt x="12434" y="15793"/>
                </a:lnTo>
                <a:lnTo>
                  <a:pt x="11947" y="15963"/>
                </a:lnTo>
                <a:lnTo>
                  <a:pt x="11534" y="16060"/>
                </a:lnTo>
                <a:lnTo>
                  <a:pt x="11096" y="16158"/>
                </a:lnTo>
                <a:lnTo>
                  <a:pt x="10682" y="16255"/>
                </a:lnTo>
                <a:lnTo>
                  <a:pt x="10487" y="16328"/>
                </a:lnTo>
                <a:lnTo>
                  <a:pt x="10293" y="16425"/>
                </a:lnTo>
                <a:lnTo>
                  <a:pt x="10268" y="16450"/>
                </a:lnTo>
                <a:lnTo>
                  <a:pt x="10268" y="16474"/>
                </a:lnTo>
                <a:lnTo>
                  <a:pt x="10268" y="16498"/>
                </a:lnTo>
                <a:lnTo>
                  <a:pt x="10293" y="16523"/>
                </a:lnTo>
                <a:lnTo>
                  <a:pt x="10512" y="16547"/>
                </a:lnTo>
                <a:lnTo>
                  <a:pt x="10731" y="16547"/>
                </a:lnTo>
                <a:lnTo>
                  <a:pt x="10950" y="16523"/>
                </a:lnTo>
                <a:lnTo>
                  <a:pt x="11169" y="16498"/>
                </a:lnTo>
                <a:lnTo>
                  <a:pt x="11607" y="16401"/>
                </a:lnTo>
                <a:lnTo>
                  <a:pt x="12020" y="16279"/>
                </a:lnTo>
                <a:lnTo>
                  <a:pt x="12312" y="16182"/>
                </a:lnTo>
                <a:lnTo>
                  <a:pt x="12604" y="16085"/>
                </a:lnTo>
                <a:lnTo>
                  <a:pt x="12872" y="15963"/>
                </a:lnTo>
                <a:lnTo>
                  <a:pt x="13140" y="15841"/>
                </a:lnTo>
                <a:lnTo>
                  <a:pt x="13164" y="15866"/>
                </a:lnTo>
                <a:lnTo>
                  <a:pt x="13407" y="16133"/>
                </a:lnTo>
                <a:lnTo>
                  <a:pt x="12994" y="16231"/>
                </a:lnTo>
                <a:lnTo>
                  <a:pt x="12604" y="16377"/>
                </a:lnTo>
                <a:lnTo>
                  <a:pt x="11680" y="16669"/>
                </a:lnTo>
                <a:lnTo>
                  <a:pt x="10779" y="16912"/>
                </a:lnTo>
                <a:lnTo>
                  <a:pt x="10731" y="16961"/>
                </a:lnTo>
                <a:lnTo>
                  <a:pt x="10706" y="17034"/>
                </a:lnTo>
                <a:lnTo>
                  <a:pt x="10731" y="17082"/>
                </a:lnTo>
                <a:lnTo>
                  <a:pt x="10804" y="17107"/>
                </a:lnTo>
                <a:lnTo>
                  <a:pt x="11023" y="17082"/>
                </a:lnTo>
                <a:lnTo>
                  <a:pt x="11242" y="17082"/>
                </a:lnTo>
                <a:lnTo>
                  <a:pt x="11680" y="16985"/>
                </a:lnTo>
                <a:lnTo>
                  <a:pt x="12093" y="16888"/>
                </a:lnTo>
                <a:lnTo>
                  <a:pt x="12531" y="16742"/>
                </a:lnTo>
                <a:lnTo>
                  <a:pt x="13091" y="16571"/>
                </a:lnTo>
                <a:lnTo>
                  <a:pt x="13626" y="16401"/>
                </a:lnTo>
                <a:lnTo>
                  <a:pt x="13870" y="16717"/>
                </a:lnTo>
                <a:lnTo>
                  <a:pt x="14089" y="17058"/>
                </a:lnTo>
                <a:lnTo>
                  <a:pt x="13894" y="17155"/>
                </a:lnTo>
                <a:lnTo>
                  <a:pt x="13699" y="17228"/>
                </a:lnTo>
                <a:lnTo>
                  <a:pt x="13286" y="17350"/>
                </a:lnTo>
                <a:lnTo>
                  <a:pt x="12872" y="17423"/>
                </a:lnTo>
                <a:lnTo>
                  <a:pt x="12434" y="17472"/>
                </a:lnTo>
                <a:lnTo>
                  <a:pt x="11339" y="17618"/>
                </a:lnTo>
                <a:lnTo>
                  <a:pt x="10220" y="17788"/>
                </a:lnTo>
                <a:lnTo>
                  <a:pt x="9587" y="17885"/>
                </a:lnTo>
                <a:lnTo>
                  <a:pt x="8930" y="17934"/>
                </a:lnTo>
                <a:lnTo>
                  <a:pt x="8297" y="17958"/>
                </a:lnTo>
                <a:lnTo>
                  <a:pt x="7032" y="17958"/>
                </a:lnTo>
                <a:lnTo>
                  <a:pt x="6400" y="17910"/>
                </a:lnTo>
                <a:lnTo>
                  <a:pt x="5110" y="17837"/>
                </a:lnTo>
                <a:lnTo>
                  <a:pt x="3918" y="17764"/>
                </a:lnTo>
                <a:lnTo>
                  <a:pt x="3334" y="17715"/>
                </a:lnTo>
                <a:lnTo>
                  <a:pt x="2725" y="17666"/>
                </a:lnTo>
                <a:lnTo>
                  <a:pt x="2166" y="17618"/>
                </a:lnTo>
                <a:lnTo>
                  <a:pt x="1849" y="17569"/>
                </a:lnTo>
                <a:lnTo>
                  <a:pt x="1533" y="17520"/>
                </a:lnTo>
                <a:lnTo>
                  <a:pt x="1217" y="17447"/>
                </a:lnTo>
                <a:lnTo>
                  <a:pt x="925" y="17350"/>
                </a:lnTo>
                <a:lnTo>
                  <a:pt x="681" y="17204"/>
                </a:lnTo>
                <a:lnTo>
                  <a:pt x="560" y="17131"/>
                </a:lnTo>
                <a:lnTo>
                  <a:pt x="462" y="17034"/>
                </a:lnTo>
                <a:lnTo>
                  <a:pt x="754" y="16644"/>
                </a:lnTo>
                <a:lnTo>
                  <a:pt x="1046" y="16279"/>
                </a:lnTo>
                <a:lnTo>
                  <a:pt x="1363" y="15914"/>
                </a:lnTo>
                <a:lnTo>
                  <a:pt x="1703" y="15574"/>
                </a:lnTo>
                <a:lnTo>
                  <a:pt x="2044" y="15257"/>
                </a:lnTo>
                <a:lnTo>
                  <a:pt x="2409" y="14941"/>
                </a:lnTo>
                <a:lnTo>
                  <a:pt x="2798" y="14649"/>
                </a:lnTo>
                <a:lnTo>
                  <a:pt x="3212" y="14381"/>
                </a:lnTo>
                <a:lnTo>
                  <a:pt x="3699" y="14089"/>
                </a:lnTo>
                <a:lnTo>
                  <a:pt x="4185" y="13870"/>
                </a:lnTo>
                <a:lnTo>
                  <a:pt x="4721" y="13676"/>
                </a:lnTo>
                <a:lnTo>
                  <a:pt x="5232" y="13505"/>
                </a:lnTo>
                <a:lnTo>
                  <a:pt x="5767" y="13384"/>
                </a:lnTo>
                <a:lnTo>
                  <a:pt x="6327" y="13286"/>
                </a:lnTo>
                <a:lnTo>
                  <a:pt x="6862" y="13189"/>
                </a:lnTo>
                <a:lnTo>
                  <a:pt x="7421" y="13140"/>
                </a:lnTo>
                <a:lnTo>
                  <a:pt x="7373" y="13603"/>
                </a:lnTo>
                <a:lnTo>
                  <a:pt x="7276" y="14065"/>
                </a:lnTo>
                <a:lnTo>
                  <a:pt x="7276" y="14187"/>
                </a:lnTo>
                <a:lnTo>
                  <a:pt x="7324" y="14284"/>
                </a:lnTo>
                <a:lnTo>
                  <a:pt x="7397" y="14357"/>
                </a:lnTo>
                <a:lnTo>
                  <a:pt x="7494" y="14381"/>
                </a:lnTo>
                <a:lnTo>
                  <a:pt x="7592" y="14406"/>
                </a:lnTo>
                <a:lnTo>
                  <a:pt x="7689" y="14381"/>
                </a:lnTo>
                <a:lnTo>
                  <a:pt x="7762" y="14308"/>
                </a:lnTo>
                <a:lnTo>
                  <a:pt x="7811" y="14211"/>
                </a:lnTo>
                <a:lnTo>
                  <a:pt x="7884" y="13676"/>
                </a:lnTo>
                <a:lnTo>
                  <a:pt x="7957" y="13116"/>
                </a:lnTo>
                <a:close/>
                <a:moveTo>
                  <a:pt x="6886" y="1"/>
                </a:moveTo>
                <a:lnTo>
                  <a:pt x="6813" y="25"/>
                </a:lnTo>
                <a:lnTo>
                  <a:pt x="6765" y="25"/>
                </a:lnTo>
                <a:lnTo>
                  <a:pt x="6740" y="74"/>
                </a:lnTo>
                <a:lnTo>
                  <a:pt x="6740" y="98"/>
                </a:lnTo>
                <a:lnTo>
                  <a:pt x="6740" y="147"/>
                </a:lnTo>
                <a:lnTo>
                  <a:pt x="6862" y="536"/>
                </a:lnTo>
                <a:lnTo>
                  <a:pt x="7008" y="926"/>
                </a:lnTo>
                <a:lnTo>
                  <a:pt x="7130" y="1315"/>
                </a:lnTo>
                <a:lnTo>
                  <a:pt x="7227" y="1704"/>
                </a:lnTo>
                <a:lnTo>
                  <a:pt x="7300" y="2118"/>
                </a:lnTo>
                <a:lnTo>
                  <a:pt x="7349" y="2556"/>
                </a:lnTo>
                <a:lnTo>
                  <a:pt x="7373" y="2994"/>
                </a:lnTo>
                <a:lnTo>
                  <a:pt x="7373" y="3407"/>
                </a:lnTo>
                <a:lnTo>
                  <a:pt x="7324" y="3870"/>
                </a:lnTo>
                <a:lnTo>
                  <a:pt x="7276" y="4332"/>
                </a:lnTo>
                <a:lnTo>
                  <a:pt x="7105" y="5257"/>
                </a:lnTo>
                <a:lnTo>
                  <a:pt x="6911" y="6181"/>
                </a:lnTo>
                <a:lnTo>
                  <a:pt x="6838" y="6644"/>
                </a:lnTo>
                <a:lnTo>
                  <a:pt x="6765" y="7106"/>
                </a:lnTo>
                <a:lnTo>
                  <a:pt x="6716" y="7666"/>
                </a:lnTo>
                <a:lnTo>
                  <a:pt x="6716" y="8201"/>
                </a:lnTo>
                <a:lnTo>
                  <a:pt x="6765" y="8712"/>
                </a:lnTo>
                <a:lnTo>
                  <a:pt x="6838" y="9223"/>
                </a:lnTo>
                <a:lnTo>
                  <a:pt x="6424" y="9077"/>
                </a:lnTo>
                <a:lnTo>
                  <a:pt x="6497" y="8834"/>
                </a:lnTo>
                <a:lnTo>
                  <a:pt x="6570" y="8590"/>
                </a:lnTo>
                <a:lnTo>
                  <a:pt x="6594" y="8347"/>
                </a:lnTo>
                <a:lnTo>
                  <a:pt x="6594" y="8079"/>
                </a:lnTo>
                <a:lnTo>
                  <a:pt x="6570" y="7836"/>
                </a:lnTo>
                <a:lnTo>
                  <a:pt x="6521" y="7568"/>
                </a:lnTo>
                <a:lnTo>
                  <a:pt x="6448" y="7325"/>
                </a:lnTo>
                <a:lnTo>
                  <a:pt x="6351" y="7082"/>
                </a:lnTo>
                <a:lnTo>
                  <a:pt x="6254" y="6838"/>
                </a:lnTo>
                <a:lnTo>
                  <a:pt x="6132" y="6595"/>
                </a:lnTo>
                <a:lnTo>
                  <a:pt x="6010" y="6352"/>
                </a:lnTo>
                <a:lnTo>
                  <a:pt x="5864" y="6133"/>
                </a:lnTo>
                <a:lnTo>
                  <a:pt x="5694" y="5938"/>
                </a:lnTo>
                <a:lnTo>
                  <a:pt x="5548" y="5743"/>
                </a:lnTo>
                <a:lnTo>
                  <a:pt x="5378" y="5549"/>
                </a:lnTo>
                <a:lnTo>
                  <a:pt x="5207" y="5403"/>
                </a:lnTo>
                <a:lnTo>
                  <a:pt x="4964" y="5208"/>
                </a:lnTo>
                <a:lnTo>
                  <a:pt x="4696" y="5013"/>
                </a:lnTo>
                <a:lnTo>
                  <a:pt x="4429" y="4867"/>
                </a:lnTo>
                <a:lnTo>
                  <a:pt x="4161" y="4721"/>
                </a:lnTo>
                <a:lnTo>
                  <a:pt x="3869" y="4575"/>
                </a:lnTo>
                <a:lnTo>
                  <a:pt x="3577" y="4454"/>
                </a:lnTo>
                <a:lnTo>
                  <a:pt x="2993" y="4259"/>
                </a:lnTo>
                <a:lnTo>
                  <a:pt x="2506" y="4137"/>
                </a:lnTo>
                <a:lnTo>
                  <a:pt x="2239" y="4089"/>
                </a:lnTo>
                <a:lnTo>
                  <a:pt x="1971" y="4064"/>
                </a:lnTo>
                <a:lnTo>
                  <a:pt x="1679" y="4040"/>
                </a:lnTo>
                <a:lnTo>
                  <a:pt x="1411" y="4064"/>
                </a:lnTo>
                <a:lnTo>
                  <a:pt x="1168" y="4137"/>
                </a:lnTo>
                <a:lnTo>
                  <a:pt x="949" y="4235"/>
                </a:lnTo>
                <a:lnTo>
                  <a:pt x="900" y="4186"/>
                </a:lnTo>
                <a:lnTo>
                  <a:pt x="852" y="4137"/>
                </a:lnTo>
                <a:lnTo>
                  <a:pt x="803" y="4137"/>
                </a:lnTo>
                <a:lnTo>
                  <a:pt x="754" y="4186"/>
                </a:lnTo>
                <a:lnTo>
                  <a:pt x="681" y="4259"/>
                </a:lnTo>
                <a:lnTo>
                  <a:pt x="633" y="4356"/>
                </a:lnTo>
                <a:lnTo>
                  <a:pt x="608" y="4454"/>
                </a:lnTo>
                <a:lnTo>
                  <a:pt x="584" y="4575"/>
                </a:lnTo>
                <a:lnTo>
                  <a:pt x="584" y="4819"/>
                </a:lnTo>
                <a:lnTo>
                  <a:pt x="608" y="5062"/>
                </a:lnTo>
                <a:lnTo>
                  <a:pt x="657" y="5330"/>
                </a:lnTo>
                <a:lnTo>
                  <a:pt x="706" y="5597"/>
                </a:lnTo>
                <a:lnTo>
                  <a:pt x="803" y="6011"/>
                </a:lnTo>
                <a:lnTo>
                  <a:pt x="876" y="6352"/>
                </a:lnTo>
                <a:lnTo>
                  <a:pt x="973" y="6692"/>
                </a:lnTo>
                <a:lnTo>
                  <a:pt x="1071" y="7033"/>
                </a:lnTo>
                <a:lnTo>
                  <a:pt x="1192" y="7349"/>
                </a:lnTo>
                <a:lnTo>
                  <a:pt x="1338" y="7690"/>
                </a:lnTo>
                <a:lnTo>
                  <a:pt x="1484" y="8006"/>
                </a:lnTo>
                <a:lnTo>
                  <a:pt x="1679" y="8298"/>
                </a:lnTo>
                <a:lnTo>
                  <a:pt x="1874" y="8566"/>
                </a:lnTo>
                <a:lnTo>
                  <a:pt x="2068" y="8809"/>
                </a:lnTo>
                <a:lnTo>
                  <a:pt x="2287" y="9004"/>
                </a:lnTo>
                <a:lnTo>
                  <a:pt x="2531" y="9199"/>
                </a:lnTo>
                <a:lnTo>
                  <a:pt x="2774" y="9393"/>
                </a:lnTo>
                <a:lnTo>
                  <a:pt x="3042" y="9539"/>
                </a:lnTo>
                <a:lnTo>
                  <a:pt x="3309" y="9685"/>
                </a:lnTo>
                <a:lnTo>
                  <a:pt x="3577" y="9807"/>
                </a:lnTo>
                <a:lnTo>
                  <a:pt x="3869" y="9904"/>
                </a:lnTo>
                <a:lnTo>
                  <a:pt x="4161" y="9977"/>
                </a:lnTo>
                <a:lnTo>
                  <a:pt x="4453" y="10001"/>
                </a:lnTo>
                <a:lnTo>
                  <a:pt x="4745" y="10001"/>
                </a:lnTo>
                <a:lnTo>
                  <a:pt x="5013" y="9977"/>
                </a:lnTo>
                <a:lnTo>
                  <a:pt x="5280" y="9904"/>
                </a:lnTo>
                <a:lnTo>
                  <a:pt x="5548" y="9807"/>
                </a:lnTo>
                <a:lnTo>
                  <a:pt x="5816" y="9685"/>
                </a:lnTo>
                <a:lnTo>
                  <a:pt x="6059" y="9539"/>
                </a:lnTo>
                <a:lnTo>
                  <a:pt x="6278" y="9637"/>
                </a:lnTo>
                <a:lnTo>
                  <a:pt x="6521" y="9734"/>
                </a:lnTo>
                <a:lnTo>
                  <a:pt x="6740" y="9783"/>
                </a:lnTo>
                <a:lnTo>
                  <a:pt x="6984" y="9807"/>
                </a:lnTo>
                <a:lnTo>
                  <a:pt x="7203" y="10634"/>
                </a:lnTo>
                <a:lnTo>
                  <a:pt x="7324" y="11145"/>
                </a:lnTo>
                <a:lnTo>
                  <a:pt x="7421" y="11632"/>
                </a:lnTo>
                <a:lnTo>
                  <a:pt x="7446" y="12143"/>
                </a:lnTo>
                <a:lnTo>
                  <a:pt x="7446" y="12629"/>
                </a:lnTo>
                <a:lnTo>
                  <a:pt x="6886" y="12678"/>
                </a:lnTo>
                <a:lnTo>
                  <a:pt x="6327" y="12775"/>
                </a:lnTo>
                <a:lnTo>
                  <a:pt x="5767" y="12873"/>
                </a:lnTo>
                <a:lnTo>
                  <a:pt x="5207" y="12994"/>
                </a:lnTo>
                <a:lnTo>
                  <a:pt x="4648" y="13165"/>
                </a:lnTo>
                <a:lnTo>
                  <a:pt x="4112" y="13359"/>
                </a:lnTo>
                <a:lnTo>
                  <a:pt x="3601" y="13603"/>
                </a:lnTo>
                <a:lnTo>
                  <a:pt x="3090" y="13870"/>
                </a:lnTo>
                <a:lnTo>
                  <a:pt x="2652" y="14138"/>
                </a:lnTo>
                <a:lnTo>
                  <a:pt x="2239" y="14454"/>
                </a:lnTo>
                <a:lnTo>
                  <a:pt x="1825" y="14795"/>
                </a:lnTo>
                <a:lnTo>
                  <a:pt x="1411" y="15136"/>
                </a:lnTo>
                <a:lnTo>
                  <a:pt x="1046" y="15525"/>
                </a:lnTo>
                <a:lnTo>
                  <a:pt x="706" y="15939"/>
                </a:lnTo>
                <a:lnTo>
                  <a:pt x="414" y="16377"/>
                </a:lnTo>
                <a:lnTo>
                  <a:pt x="146" y="16839"/>
                </a:lnTo>
                <a:lnTo>
                  <a:pt x="73" y="16863"/>
                </a:lnTo>
                <a:lnTo>
                  <a:pt x="24" y="16912"/>
                </a:lnTo>
                <a:lnTo>
                  <a:pt x="0" y="16985"/>
                </a:lnTo>
                <a:lnTo>
                  <a:pt x="0" y="17058"/>
                </a:lnTo>
                <a:lnTo>
                  <a:pt x="73" y="17204"/>
                </a:lnTo>
                <a:lnTo>
                  <a:pt x="146" y="17326"/>
                </a:lnTo>
                <a:lnTo>
                  <a:pt x="219" y="17423"/>
                </a:lnTo>
                <a:lnTo>
                  <a:pt x="316" y="17520"/>
                </a:lnTo>
                <a:lnTo>
                  <a:pt x="438" y="17618"/>
                </a:lnTo>
                <a:lnTo>
                  <a:pt x="560" y="17691"/>
                </a:lnTo>
                <a:lnTo>
                  <a:pt x="852" y="17812"/>
                </a:lnTo>
                <a:lnTo>
                  <a:pt x="1144" y="17910"/>
                </a:lnTo>
                <a:lnTo>
                  <a:pt x="1460" y="17982"/>
                </a:lnTo>
                <a:lnTo>
                  <a:pt x="1995" y="18080"/>
                </a:lnTo>
                <a:lnTo>
                  <a:pt x="2725" y="18177"/>
                </a:lnTo>
                <a:lnTo>
                  <a:pt x="3455" y="18226"/>
                </a:lnTo>
                <a:lnTo>
                  <a:pt x="4940" y="18323"/>
                </a:lnTo>
                <a:lnTo>
                  <a:pt x="6205" y="18396"/>
                </a:lnTo>
                <a:lnTo>
                  <a:pt x="7470" y="18469"/>
                </a:lnTo>
                <a:lnTo>
                  <a:pt x="8078" y="18469"/>
                </a:lnTo>
                <a:lnTo>
                  <a:pt x="8711" y="18445"/>
                </a:lnTo>
                <a:lnTo>
                  <a:pt x="9344" y="18396"/>
                </a:lnTo>
                <a:lnTo>
                  <a:pt x="9976" y="18323"/>
                </a:lnTo>
                <a:lnTo>
                  <a:pt x="11339" y="18128"/>
                </a:lnTo>
                <a:lnTo>
                  <a:pt x="12726" y="17958"/>
                </a:lnTo>
                <a:lnTo>
                  <a:pt x="13140" y="17885"/>
                </a:lnTo>
                <a:lnTo>
                  <a:pt x="13553" y="17812"/>
                </a:lnTo>
                <a:lnTo>
                  <a:pt x="13967" y="17666"/>
                </a:lnTo>
                <a:lnTo>
                  <a:pt x="14162" y="17593"/>
                </a:lnTo>
                <a:lnTo>
                  <a:pt x="14356" y="17472"/>
                </a:lnTo>
                <a:lnTo>
                  <a:pt x="14429" y="17496"/>
                </a:lnTo>
                <a:lnTo>
                  <a:pt x="14502" y="17496"/>
                </a:lnTo>
                <a:lnTo>
                  <a:pt x="14575" y="17472"/>
                </a:lnTo>
                <a:lnTo>
                  <a:pt x="14624" y="17447"/>
                </a:lnTo>
                <a:lnTo>
                  <a:pt x="14673" y="17399"/>
                </a:lnTo>
                <a:lnTo>
                  <a:pt x="14721" y="17326"/>
                </a:lnTo>
                <a:lnTo>
                  <a:pt x="14721" y="17277"/>
                </a:lnTo>
                <a:lnTo>
                  <a:pt x="14697" y="17180"/>
                </a:lnTo>
                <a:lnTo>
                  <a:pt x="14600" y="16912"/>
                </a:lnTo>
                <a:lnTo>
                  <a:pt x="14454" y="16669"/>
                </a:lnTo>
                <a:lnTo>
                  <a:pt x="14283" y="16401"/>
                </a:lnTo>
                <a:lnTo>
                  <a:pt x="14113" y="16182"/>
                </a:lnTo>
                <a:lnTo>
                  <a:pt x="14137" y="16158"/>
                </a:lnTo>
                <a:lnTo>
                  <a:pt x="14137" y="16133"/>
                </a:lnTo>
                <a:lnTo>
                  <a:pt x="14137" y="16109"/>
                </a:lnTo>
                <a:lnTo>
                  <a:pt x="14113" y="16109"/>
                </a:lnTo>
                <a:lnTo>
                  <a:pt x="14040" y="16085"/>
                </a:lnTo>
                <a:lnTo>
                  <a:pt x="13699" y="15671"/>
                </a:lnTo>
                <a:lnTo>
                  <a:pt x="13553" y="15525"/>
                </a:lnTo>
                <a:lnTo>
                  <a:pt x="13626" y="15452"/>
                </a:lnTo>
                <a:lnTo>
                  <a:pt x="13626" y="15403"/>
                </a:lnTo>
                <a:lnTo>
                  <a:pt x="13626" y="15379"/>
                </a:lnTo>
                <a:lnTo>
                  <a:pt x="13602" y="15355"/>
                </a:lnTo>
                <a:lnTo>
                  <a:pt x="13553" y="15355"/>
                </a:lnTo>
                <a:lnTo>
                  <a:pt x="13432" y="15379"/>
                </a:lnTo>
                <a:lnTo>
                  <a:pt x="13188" y="15136"/>
                </a:lnTo>
                <a:lnTo>
                  <a:pt x="12945" y="14892"/>
                </a:lnTo>
                <a:lnTo>
                  <a:pt x="12385" y="14454"/>
                </a:lnTo>
                <a:lnTo>
                  <a:pt x="12361" y="14381"/>
                </a:lnTo>
                <a:lnTo>
                  <a:pt x="12312" y="14357"/>
                </a:lnTo>
                <a:lnTo>
                  <a:pt x="12264" y="14333"/>
                </a:lnTo>
                <a:lnTo>
                  <a:pt x="12069" y="14211"/>
                </a:lnTo>
                <a:lnTo>
                  <a:pt x="11582" y="13870"/>
                </a:lnTo>
                <a:lnTo>
                  <a:pt x="11071" y="13554"/>
                </a:lnTo>
                <a:lnTo>
                  <a:pt x="10560" y="13262"/>
                </a:lnTo>
                <a:lnTo>
                  <a:pt x="10025" y="12994"/>
                </a:lnTo>
                <a:lnTo>
                  <a:pt x="9782" y="12897"/>
                </a:lnTo>
                <a:lnTo>
                  <a:pt x="9538" y="12824"/>
                </a:lnTo>
                <a:lnTo>
                  <a:pt x="9295" y="12751"/>
                </a:lnTo>
                <a:lnTo>
                  <a:pt x="9027" y="12702"/>
                </a:lnTo>
                <a:lnTo>
                  <a:pt x="8516" y="12629"/>
                </a:lnTo>
                <a:lnTo>
                  <a:pt x="8005" y="12629"/>
                </a:lnTo>
                <a:lnTo>
                  <a:pt x="8005" y="12264"/>
                </a:lnTo>
                <a:lnTo>
                  <a:pt x="7981" y="11899"/>
                </a:lnTo>
                <a:lnTo>
                  <a:pt x="7957" y="11559"/>
                </a:lnTo>
                <a:lnTo>
                  <a:pt x="7884" y="11194"/>
                </a:lnTo>
                <a:lnTo>
                  <a:pt x="7786" y="10731"/>
                </a:lnTo>
                <a:lnTo>
                  <a:pt x="7640" y="10269"/>
                </a:lnTo>
                <a:lnTo>
                  <a:pt x="7494" y="9807"/>
                </a:lnTo>
                <a:lnTo>
                  <a:pt x="7349" y="9345"/>
                </a:lnTo>
                <a:lnTo>
                  <a:pt x="7300" y="9077"/>
                </a:lnTo>
                <a:lnTo>
                  <a:pt x="7251" y="8809"/>
                </a:lnTo>
                <a:lnTo>
                  <a:pt x="7203" y="8250"/>
                </a:lnTo>
                <a:lnTo>
                  <a:pt x="7203" y="7666"/>
                </a:lnTo>
                <a:lnTo>
                  <a:pt x="7251" y="7106"/>
                </a:lnTo>
                <a:lnTo>
                  <a:pt x="7324" y="6522"/>
                </a:lnTo>
                <a:lnTo>
                  <a:pt x="7421" y="5938"/>
                </a:lnTo>
                <a:lnTo>
                  <a:pt x="7616" y="4746"/>
                </a:lnTo>
                <a:lnTo>
                  <a:pt x="7884" y="4746"/>
                </a:lnTo>
                <a:lnTo>
                  <a:pt x="8127" y="4673"/>
                </a:lnTo>
                <a:lnTo>
                  <a:pt x="8370" y="4575"/>
                </a:lnTo>
                <a:lnTo>
                  <a:pt x="8638" y="4454"/>
                </a:lnTo>
                <a:lnTo>
                  <a:pt x="8760" y="4527"/>
                </a:lnTo>
                <a:lnTo>
                  <a:pt x="8906" y="4624"/>
                </a:lnTo>
                <a:lnTo>
                  <a:pt x="9076" y="4673"/>
                </a:lnTo>
                <a:lnTo>
                  <a:pt x="9246" y="4721"/>
                </a:lnTo>
                <a:lnTo>
                  <a:pt x="9587" y="4794"/>
                </a:lnTo>
                <a:lnTo>
                  <a:pt x="10122" y="4794"/>
                </a:lnTo>
                <a:lnTo>
                  <a:pt x="10366" y="4746"/>
                </a:lnTo>
                <a:lnTo>
                  <a:pt x="10609" y="4673"/>
                </a:lnTo>
                <a:lnTo>
                  <a:pt x="10828" y="4575"/>
                </a:lnTo>
                <a:lnTo>
                  <a:pt x="11071" y="4454"/>
                </a:lnTo>
                <a:lnTo>
                  <a:pt x="11266" y="4308"/>
                </a:lnTo>
                <a:lnTo>
                  <a:pt x="11461" y="4162"/>
                </a:lnTo>
                <a:lnTo>
                  <a:pt x="11607" y="3967"/>
                </a:lnTo>
                <a:lnTo>
                  <a:pt x="11728" y="3797"/>
                </a:lnTo>
                <a:lnTo>
                  <a:pt x="11850" y="3602"/>
                </a:lnTo>
                <a:lnTo>
                  <a:pt x="11947" y="3407"/>
                </a:lnTo>
                <a:lnTo>
                  <a:pt x="12020" y="3188"/>
                </a:lnTo>
                <a:lnTo>
                  <a:pt x="12142" y="2775"/>
                </a:lnTo>
                <a:lnTo>
                  <a:pt x="12215" y="2312"/>
                </a:lnTo>
                <a:lnTo>
                  <a:pt x="12288" y="1850"/>
                </a:lnTo>
                <a:lnTo>
                  <a:pt x="12312" y="1412"/>
                </a:lnTo>
                <a:lnTo>
                  <a:pt x="12361" y="512"/>
                </a:lnTo>
                <a:lnTo>
                  <a:pt x="12458" y="463"/>
                </a:lnTo>
                <a:lnTo>
                  <a:pt x="12507" y="390"/>
                </a:lnTo>
                <a:lnTo>
                  <a:pt x="12531" y="317"/>
                </a:lnTo>
                <a:lnTo>
                  <a:pt x="12507" y="220"/>
                </a:lnTo>
                <a:lnTo>
                  <a:pt x="12483" y="147"/>
                </a:lnTo>
                <a:lnTo>
                  <a:pt x="12434" y="98"/>
                </a:lnTo>
                <a:lnTo>
                  <a:pt x="12337" y="74"/>
                </a:lnTo>
                <a:lnTo>
                  <a:pt x="12264" y="98"/>
                </a:lnTo>
                <a:lnTo>
                  <a:pt x="12069" y="147"/>
                </a:lnTo>
                <a:lnTo>
                  <a:pt x="12045" y="147"/>
                </a:lnTo>
                <a:lnTo>
                  <a:pt x="11631" y="269"/>
                </a:lnTo>
                <a:lnTo>
                  <a:pt x="11217" y="366"/>
                </a:lnTo>
                <a:lnTo>
                  <a:pt x="10804" y="463"/>
                </a:lnTo>
                <a:lnTo>
                  <a:pt x="10390" y="561"/>
                </a:lnTo>
                <a:lnTo>
                  <a:pt x="10001" y="707"/>
                </a:lnTo>
                <a:lnTo>
                  <a:pt x="9611" y="877"/>
                </a:lnTo>
                <a:lnTo>
                  <a:pt x="9417" y="974"/>
                </a:lnTo>
                <a:lnTo>
                  <a:pt x="9246" y="1096"/>
                </a:lnTo>
                <a:lnTo>
                  <a:pt x="9076" y="1242"/>
                </a:lnTo>
                <a:lnTo>
                  <a:pt x="8906" y="1388"/>
                </a:lnTo>
                <a:lnTo>
                  <a:pt x="8735" y="1558"/>
                </a:lnTo>
                <a:lnTo>
                  <a:pt x="8614" y="1753"/>
                </a:lnTo>
                <a:lnTo>
                  <a:pt x="8492" y="1947"/>
                </a:lnTo>
                <a:lnTo>
                  <a:pt x="8395" y="2142"/>
                </a:lnTo>
                <a:lnTo>
                  <a:pt x="8297" y="2361"/>
                </a:lnTo>
                <a:lnTo>
                  <a:pt x="8249" y="2580"/>
                </a:lnTo>
                <a:lnTo>
                  <a:pt x="8200" y="2799"/>
                </a:lnTo>
                <a:lnTo>
                  <a:pt x="8151" y="3042"/>
                </a:lnTo>
                <a:lnTo>
                  <a:pt x="8151" y="3286"/>
                </a:lnTo>
                <a:lnTo>
                  <a:pt x="8200" y="3578"/>
                </a:lnTo>
                <a:lnTo>
                  <a:pt x="8224" y="3724"/>
                </a:lnTo>
                <a:lnTo>
                  <a:pt x="8297" y="3845"/>
                </a:lnTo>
                <a:lnTo>
                  <a:pt x="8370" y="3967"/>
                </a:lnTo>
                <a:lnTo>
                  <a:pt x="8443" y="4040"/>
                </a:lnTo>
                <a:lnTo>
                  <a:pt x="8443" y="4064"/>
                </a:lnTo>
                <a:lnTo>
                  <a:pt x="8370" y="4089"/>
                </a:lnTo>
                <a:lnTo>
                  <a:pt x="8200" y="4186"/>
                </a:lnTo>
                <a:lnTo>
                  <a:pt x="8030" y="4259"/>
                </a:lnTo>
                <a:lnTo>
                  <a:pt x="7689" y="4381"/>
                </a:lnTo>
                <a:lnTo>
                  <a:pt x="7762" y="3797"/>
                </a:lnTo>
                <a:lnTo>
                  <a:pt x="7811" y="3237"/>
                </a:lnTo>
                <a:lnTo>
                  <a:pt x="7811" y="2702"/>
                </a:lnTo>
                <a:lnTo>
                  <a:pt x="7786" y="2142"/>
                </a:lnTo>
                <a:lnTo>
                  <a:pt x="7738" y="1874"/>
                </a:lnTo>
                <a:lnTo>
                  <a:pt x="7689" y="1607"/>
                </a:lnTo>
                <a:lnTo>
                  <a:pt x="7616" y="1339"/>
                </a:lnTo>
                <a:lnTo>
                  <a:pt x="7519" y="1072"/>
                </a:lnTo>
                <a:lnTo>
                  <a:pt x="7421" y="828"/>
                </a:lnTo>
                <a:lnTo>
                  <a:pt x="7300" y="561"/>
                </a:lnTo>
                <a:lnTo>
                  <a:pt x="7130" y="317"/>
                </a:lnTo>
                <a:lnTo>
                  <a:pt x="6959" y="50"/>
                </a:lnTo>
                <a:lnTo>
                  <a:pt x="6935" y="25"/>
                </a:lnTo>
                <a:lnTo>
                  <a:pt x="6886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2" name="Google Shape;932;p37"/>
          <p:cNvSpPr/>
          <p:nvPr/>
        </p:nvSpPr>
        <p:spPr>
          <a:xfrm>
            <a:off x="2632644" y="3876822"/>
            <a:ext cx="362159" cy="314821"/>
          </a:xfrm>
          <a:custGeom>
            <a:avLst/>
            <a:gdLst/>
            <a:ahLst/>
            <a:cxnLst/>
            <a:rect l="l" t="t" r="r" b="b"/>
            <a:pathLst>
              <a:path w="16571" h="14405" extrusionOk="0">
                <a:moveTo>
                  <a:pt x="8103" y="4623"/>
                </a:moveTo>
                <a:lnTo>
                  <a:pt x="7811" y="4818"/>
                </a:lnTo>
                <a:lnTo>
                  <a:pt x="7665" y="4915"/>
                </a:lnTo>
                <a:lnTo>
                  <a:pt x="7519" y="5013"/>
                </a:lnTo>
                <a:lnTo>
                  <a:pt x="7470" y="4623"/>
                </a:lnTo>
                <a:close/>
                <a:moveTo>
                  <a:pt x="8516" y="4599"/>
                </a:moveTo>
                <a:lnTo>
                  <a:pt x="8760" y="4623"/>
                </a:lnTo>
                <a:lnTo>
                  <a:pt x="9003" y="4648"/>
                </a:lnTo>
                <a:lnTo>
                  <a:pt x="9027" y="4648"/>
                </a:lnTo>
                <a:lnTo>
                  <a:pt x="8979" y="4672"/>
                </a:lnTo>
                <a:lnTo>
                  <a:pt x="8930" y="4721"/>
                </a:lnTo>
                <a:lnTo>
                  <a:pt x="8930" y="4696"/>
                </a:lnTo>
                <a:lnTo>
                  <a:pt x="8857" y="4769"/>
                </a:lnTo>
                <a:lnTo>
                  <a:pt x="8735" y="4818"/>
                </a:lnTo>
                <a:lnTo>
                  <a:pt x="8541" y="4940"/>
                </a:lnTo>
                <a:lnTo>
                  <a:pt x="8273" y="5134"/>
                </a:lnTo>
                <a:lnTo>
                  <a:pt x="8030" y="5329"/>
                </a:lnTo>
                <a:lnTo>
                  <a:pt x="7811" y="5475"/>
                </a:lnTo>
                <a:lnTo>
                  <a:pt x="7567" y="5621"/>
                </a:lnTo>
                <a:lnTo>
                  <a:pt x="7543" y="5256"/>
                </a:lnTo>
                <a:lnTo>
                  <a:pt x="7665" y="5232"/>
                </a:lnTo>
                <a:lnTo>
                  <a:pt x="7786" y="5159"/>
                </a:lnTo>
                <a:lnTo>
                  <a:pt x="8005" y="5037"/>
                </a:lnTo>
                <a:lnTo>
                  <a:pt x="8297" y="4842"/>
                </a:lnTo>
                <a:lnTo>
                  <a:pt x="8443" y="4745"/>
                </a:lnTo>
                <a:lnTo>
                  <a:pt x="8516" y="4599"/>
                </a:lnTo>
                <a:close/>
                <a:moveTo>
                  <a:pt x="9003" y="5086"/>
                </a:moveTo>
                <a:lnTo>
                  <a:pt x="8930" y="5572"/>
                </a:lnTo>
                <a:lnTo>
                  <a:pt x="8881" y="5572"/>
                </a:lnTo>
                <a:lnTo>
                  <a:pt x="8833" y="5597"/>
                </a:lnTo>
                <a:lnTo>
                  <a:pt x="8419" y="5864"/>
                </a:lnTo>
                <a:lnTo>
                  <a:pt x="8005" y="6108"/>
                </a:lnTo>
                <a:lnTo>
                  <a:pt x="7835" y="6181"/>
                </a:lnTo>
                <a:lnTo>
                  <a:pt x="7640" y="6278"/>
                </a:lnTo>
                <a:lnTo>
                  <a:pt x="7616" y="5889"/>
                </a:lnTo>
                <a:lnTo>
                  <a:pt x="7738" y="5840"/>
                </a:lnTo>
                <a:lnTo>
                  <a:pt x="7859" y="5791"/>
                </a:lnTo>
                <a:lnTo>
                  <a:pt x="8103" y="5645"/>
                </a:lnTo>
                <a:lnTo>
                  <a:pt x="9003" y="5086"/>
                </a:lnTo>
                <a:close/>
                <a:moveTo>
                  <a:pt x="8881" y="6010"/>
                </a:moveTo>
                <a:lnTo>
                  <a:pt x="8857" y="6181"/>
                </a:lnTo>
                <a:lnTo>
                  <a:pt x="8857" y="6254"/>
                </a:lnTo>
                <a:lnTo>
                  <a:pt x="8784" y="6254"/>
                </a:lnTo>
                <a:lnTo>
                  <a:pt x="8735" y="6278"/>
                </a:lnTo>
                <a:lnTo>
                  <a:pt x="8200" y="6570"/>
                </a:lnTo>
                <a:lnTo>
                  <a:pt x="7689" y="6862"/>
                </a:lnTo>
                <a:lnTo>
                  <a:pt x="7665" y="6594"/>
                </a:lnTo>
                <a:lnTo>
                  <a:pt x="7811" y="6570"/>
                </a:lnTo>
                <a:lnTo>
                  <a:pt x="7932" y="6521"/>
                </a:lnTo>
                <a:lnTo>
                  <a:pt x="8176" y="6400"/>
                </a:lnTo>
                <a:lnTo>
                  <a:pt x="8541" y="6229"/>
                </a:lnTo>
                <a:lnTo>
                  <a:pt x="8711" y="6132"/>
                </a:lnTo>
                <a:lnTo>
                  <a:pt x="8881" y="6010"/>
                </a:lnTo>
                <a:close/>
                <a:moveTo>
                  <a:pt x="8833" y="6594"/>
                </a:moveTo>
                <a:lnTo>
                  <a:pt x="8808" y="6765"/>
                </a:lnTo>
                <a:lnTo>
                  <a:pt x="8760" y="6789"/>
                </a:lnTo>
                <a:lnTo>
                  <a:pt x="8565" y="6862"/>
                </a:lnTo>
                <a:lnTo>
                  <a:pt x="8395" y="6959"/>
                </a:lnTo>
                <a:lnTo>
                  <a:pt x="8054" y="7178"/>
                </a:lnTo>
                <a:lnTo>
                  <a:pt x="7859" y="7300"/>
                </a:lnTo>
                <a:lnTo>
                  <a:pt x="7689" y="7446"/>
                </a:lnTo>
                <a:lnTo>
                  <a:pt x="7689" y="7105"/>
                </a:lnTo>
                <a:lnTo>
                  <a:pt x="8273" y="6862"/>
                </a:lnTo>
                <a:lnTo>
                  <a:pt x="8833" y="6594"/>
                </a:lnTo>
                <a:close/>
                <a:moveTo>
                  <a:pt x="8784" y="7154"/>
                </a:moveTo>
                <a:lnTo>
                  <a:pt x="8760" y="7470"/>
                </a:lnTo>
                <a:lnTo>
                  <a:pt x="8687" y="7495"/>
                </a:lnTo>
                <a:lnTo>
                  <a:pt x="8516" y="7568"/>
                </a:lnTo>
                <a:lnTo>
                  <a:pt x="8370" y="7665"/>
                </a:lnTo>
                <a:lnTo>
                  <a:pt x="8103" y="7884"/>
                </a:lnTo>
                <a:lnTo>
                  <a:pt x="7908" y="8030"/>
                </a:lnTo>
                <a:lnTo>
                  <a:pt x="7713" y="8200"/>
                </a:lnTo>
                <a:lnTo>
                  <a:pt x="7689" y="7787"/>
                </a:lnTo>
                <a:lnTo>
                  <a:pt x="7835" y="7714"/>
                </a:lnTo>
                <a:lnTo>
                  <a:pt x="7981" y="7641"/>
                </a:lnTo>
                <a:lnTo>
                  <a:pt x="8249" y="7470"/>
                </a:lnTo>
                <a:lnTo>
                  <a:pt x="8516" y="7300"/>
                </a:lnTo>
                <a:lnTo>
                  <a:pt x="8784" y="7154"/>
                </a:lnTo>
                <a:close/>
                <a:moveTo>
                  <a:pt x="8735" y="7835"/>
                </a:moveTo>
                <a:lnTo>
                  <a:pt x="8711" y="8103"/>
                </a:lnTo>
                <a:lnTo>
                  <a:pt x="8638" y="8127"/>
                </a:lnTo>
                <a:lnTo>
                  <a:pt x="8468" y="8249"/>
                </a:lnTo>
                <a:lnTo>
                  <a:pt x="8322" y="8371"/>
                </a:lnTo>
                <a:lnTo>
                  <a:pt x="8030" y="8662"/>
                </a:lnTo>
                <a:lnTo>
                  <a:pt x="7811" y="8857"/>
                </a:lnTo>
                <a:lnTo>
                  <a:pt x="7738" y="8444"/>
                </a:lnTo>
                <a:lnTo>
                  <a:pt x="7859" y="8395"/>
                </a:lnTo>
                <a:lnTo>
                  <a:pt x="8005" y="8322"/>
                </a:lnTo>
                <a:lnTo>
                  <a:pt x="8249" y="8176"/>
                </a:lnTo>
                <a:lnTo>
                  <a:pt x="8492" y="8006"/>
                </a:lnTo>
                <a:lnTo>
                  <a:pt x="8735" y="7835"/>
                </a:lnTo>
                <a:close/>
                <a:moveTo>
                  <a:pt x="8662" y="8687"/>
                </a:moveTo>
                <a:lnTo>
                  <a:pt x="8589" y="9198"/>
                </a:lnTo>
                <a:lnTo>
                  <a:pt x="8346" y="9125"/>
                </a:lnTo>
                <a:lnTo>
                  <a:pt x="8103" y="9100"/>
                </a:lnTo>
                <a:lnTo>
                  <a:pt x="8273" y="8979"/>
                </a:lnTo>
                <a:lnTo>
                  <a:pt x="8468" y="8833"/>
                </a:lnTo>
                <a:lnTo>
                  <a:pt x="8662" y="8687"/>
                </a:lnTo>
                <a:close/>
                <a:moveTo>
                  <a:pt x="7981" y="4088"/>
                </a:moveTo>
                <a:lnTo>
                  <a:pt x="7713" y="4112"/>
                </a:lnTo>
                <a:lnTo>
                  <a:pt x="7421" y="4137"/>
                </a:lnTo>
                <a:lnTo>
                  <a:pt x="7324" y="4137"/>
                </a:lnTo>
                <a:lnTo>
                  <a:pt x="7300" y="4161"/>
                </a:lnTo>
                <a:lnTo>
                  <a:pt x="7348" y="4210"/>
                </a:lnTo>
                <a:lnTo>
                  <a:pt x="7348" y="4210"/>
                </a:lnTo>
                <a:lnTo>
                  <a:pt x="7275" y="4185"/>
                </a:lnTo>
                <a:lnTo>
                  <a:pt x="7178" y="4185"/>
                </a:lnTo>
                <a:lnTo>
                  <a:pt x="7081" y="4234"/>
                </a:lnTo>
                <a:lnTo>
                  <a:pt x="7056" y="4283"/>
                </a:lnTo>
                <a:lnTo>
                  <a:pt x="7032" y="4331"/>
                </a:lnTo>
                <a:lnTo>
                  <a:pt x="7008" y="4502"/>
                </a:lnTo>
                <a:lnTo>
                  <a:pt x="6983" y="4672"/>
                </a:lnTo>
                <a:lnTo>
                  <a:pt x="6983" y="5037"/>
                </a:lnTo>
                <a:lnTo>
                  <a:pt x="7056" y="5743"/>
                </a:lnTo>
                <a:lnTo>
                  <a:pt x="7105" y="6448"/>
                </a:lnTo>
                <a:lnTo>
                  <a:pt x="7105" y="7154"/>
                </a:lnTo>
                <a:lnTo>
                  <a:pt x="7105" y="7738"/>
                </a:lnTo>
                <a:lnTo>
                  <a:pt x="7129" y="8322"/>
                </a:lnTo>
                <a:lnTo>
                  <a:pt x="7154" y="8638"/>
                </a:lnTo>
                <a:lnTo>
                  <a:pt x="7202" y="8930"/>
                </a:lnTo>
                <a:lnTo>
                  <a:pt x="7275" y="9198"/>
                </a:lnTo>
                <a:lnTo>
                  <a:pt x="7397" y="9465"/>
                </a:lnTo>
                <a:lnTo>
                  <a:pt x="7446" y="9538"/>
                </a:lnTo>
                <a:lnTo>
                  <a:pt x="7519" y="9587"/>
                </a:lnTo>
                <a:lnTo>
                  <a:pt x="7567" y="9636"/>
                </a:lnTo>
                <a:lnTo>
                  <a:pt x="7592" y="9660"/>
                </a:lnTo>
                <a:lnTo>
                  <a:pt x="7713" y="9660"/>
                </a:lnTo>
                <a:lnTo>
                  <a:pt x="7932" y="9563"/>
                </a:lnTo>
                <a:lnTo>
                  <a:pt x="8054" y="9538"/>
                </a:lnTo>
                <a:lnTo>
                  <a:pt x="8176" y="9538"/>
                </a:lnTo>
                <a:lnTo>
                  <a:pt x="8297" y="9587"/>
                </a:lnTo>
                <a:lnTo>
                  <a:pt x="8419" y="9636"/>
                </a:lnTo>
                <a:lnTo>
                  <a:pt x="8541" y="9684"/>
                </a:lnTo>
                <a:lnTo>
                  <a:pt x="8687" y="9709"/>
                </a:lnTo>
                <a:lnTo>
                  <a:pt x="8760" y="9709"/>
                </a:lnTo>
                <a:lnTo>
                  <a:pt x="8833" y="9684"/>
                </a:lnTo>
                <a:lnTo>
                  <a:pt x="8906" y="9636"/>
                </a:lnTo>
                <a:lnTo>
                  <a:pt x="8930" y="9563"/>
                </a:lnTo>
                <a:lnTo>
                  <a:pt x="9027" y="9490"/>
                </a:lnTo>
                <a:lnTo>
                  <a:pt x="9052" y="9441"/>
                </a:lnTo>
                <a:lnTo>
                  <a:pt x="9076" y="9392"/>
                </a:lnTo>
                <a:lnTo>
                  <a:pt x="9198" y="8760"/>
                </a:lnTo>
                <a:lnTo>
                  <a:pt x="9246" y="8127"/>
                </a:lnTo>
                <a:lnTo>
                  <a:pt x="9295" y="7495"/>
                </a:lnTo>
                <a:lnTo>
                  <a:pt x="9319" y="6886"/>
                </a:lnTo>
                <a:lnTo>
                  <a:pt x="9368" y="6278"/>
                </a:lnTo>
                <a:lnTo>
                  <a:pt x="9417" y="5694"/>
                </a:lnTo>
                <a:lnTo>
                  <a:pt x="9490" y="5110"/>
                </a:lnTo>
                <a:lnTo>
                  <a:pt x="9514" y="4526"/>
                </a:lnTo>
                <a:lnTo>
                  <a:pt x="9514" y="4453"/>
                </a:lnTo>
                <a:lnTo>
                  <a:pt x="9490" y="4404"/>
                </a:lnTo>
                <a:lnTo>
                  <a:pt x="9465" y="4356"/>
                </a:lnTo>
                <a:lnTo>
                  <a:pt x="9417" y="4331"/>
                </a:lnTo>
                <a:lnTo>
                  <a:pt x="9319" y="4307"/>
                </a:lnTo>
                <a:lnTo>
                  <a:pt x="9246" y="4210"/>
                </a:lnTo>
                <a:lnTo>
                  <a:pt x="9198" y="4185"/>
                </a:lnTo>
                <a:lnTo>
                  <a:pt x="9149" y="4161"/>
                </a:lnTo>
                <a:lnTo>
                  <a:pt x="8857" y="4112"/>
                </a:lnTo>
                <a:lnTo>
                  <a:pt x="8565" y="4088"/>
                </a:lnTo>
                <a:close/>
                <a:moveTo>
                  <a:pt x="8176" y="10585"/>
                </a:moveTo>
                <a:lnTo>
                  <a:pt x="7932" y="10804"/>
                </a:lnTo>
                <a:lnTo>
                  <a:pt x="7689" y="10974"/>
                </a:lnTo>
                <a:lnTo>
                  <a:pt x="7738" y="10877"/>
                </a:lnTo>
                <a:lnTo>
                  <a:pt x="7786" y="10755"/>
                </a:lnTo>
                <a:lnTo>
                  <a:pt x="7859" y="10658"/>
                </a:lnTo>
                <a:lnTo>
                  <a:pt x="7957" y="10585"/>
                </a:lnTo>
                <a:lnTo>
                  <a:pt x="8030" y="10609"/>
                </a:lnTo>
                <a:lnTo>
                  <a:pt x="8103" y="10585"/>
                </a:lnTo>
                <a:close/>
                <a:moveTo>
                  <a:pt x="8614" y="10682"/>
                </a:moveTo>
                <a:lnTo>
                  <a:pt x="8687" y="10779"/>
                </a:lnTo>
                <a:lnTo>
                  <a:pt x="8760" y="10877"/>
                </a:lnTo>
                <a:lnTo>
                  <a:pt x="8565" y="10998"/>
                </a:lnTo>
                <a:lnTo>
                  <a:pt x="8395" y="11144"/>
                </a:lnTo>
                <a:lnTo>
                  <a:pt x="8078" y="11436"/>
                </a:lnTo>
                <a:lnTo>
                  <a:pt x="7957" y="11582"/>
                </a:lnTo>
                <a:lnTo>
                  <a:pt x="7859" y="11704"/>
                </a:lnTo>
                <a:lnTo>
                  <a:pt x="7786" y="11826"/>
                </a:lnTo>
                <a:lnTo>
                  <a:pt x="7713" y="11728"/>
                </a:lnTo>
                <a:lnTo>
                  <a:pt x="7665" y="11607"/>
                </a:lnTo>
                <a:lnTo>
                  <a:pt x="7640" y="11485"/>
                </a:lnTo>
                <a:lnTo>
                  <a:pt x="7640" y="11363"/>
                </a:lnTo>
                <a:lnTo>
                  <a:pt x="7786" y="11315"/>
                </a:lnTo>
                <a:lnTo>
                  <a:pt x="7908" y="11242"/>
                </a:lnTo>
                <a:lnTo>
                  <a:pt x="8176" y="11071"/>
                </a:lnTo>
                <a:lnTo>
                  <a:pt x="8395" y="10901"/>
                </a:lnTo>
                <a:lnTo>
                  <a:pt x="8614" y="10682"/>
                </a:lnTo>
                <a:close/>
                <a:moveTo>
                  <a:pt x="8857" y="11266"/>
                </a:moveTo>
                <a:lnTo>
                  <a:pt x="8833" y="11412"/>
                </a:lnTo>
                <a:lnTo>
                  <a:pt x="8784" y="11558"/>
                </a:lnTo>
                <a:lnTo>
                  <a:pt x="8711" y="11655"/>
                </a:lnTo>
                <a:lnTo>
                  <a:pt x="8614" y="11753"/>
                </a:lnTo>
                <a:lnTo>
                  <a:pt x="8492" y="11826"/>
                </a:lnTo>
                <a:lnTo>
                  <a:pt x="8370" y="11899"/>
                </a:lnTo>
                <a:lnTo>
                  <a:pt x="8200" y="11923"/>
                </a:lnTo>
                <a:lnTo>
                  <a:pt x="8030" y="11923"/>
                </a:lnTo>
                <a:lnTo>
                  <a:pt x="8176" y="11801"/>
                </a:lnTo>
                <a:lnTo>
                  <a:pt x="8273" y="11728"/>
                </a:lnTo>
                <a:lnTo>
                  <a:pt x="8565" y="11485"/>
                </a:lnTo>
                <a:lnTo>
                  <a:pt x="8857" y="11266"/>
                </a:lnTo>
                <a:close/>
                <a:moveTo>
                  <a:pt x="8176" y="10049"/>
                </a:moveTo>
                <a:lnTo>
                  <a:pt x="8054" y="10074"/>
                </a:lnTo>
                <a:lnTo>
                  <a:pt x="7957" y="10122"/>
                </a:lnTo>
                <a:lnTo>
                  <a:pt x="7811" y="10171"/>
                </a:lnTo>
                <a:lnTo>
                  <a:pt x="7689" y="10220"/>
                </a:lnTo>
                <a:lnTo>
                  <a:pt x="7592" y="10268"/>
                </a:lnTo>
                <a:lnTo>
                  <a:pt x="7519" y="10366"/>
                </a:lnTo>
                <a:lnTo>
                  <a:pt x="7373" y="10536"/>
                </a:lnTo>
                <a:lnTo>
                  <a:pt x="7275" y="10755"/>
                </a:lnTo>
                <a:lnTo>
                  <a:pt x="7202" y="10974"/>
                </a:lnTo>
                <a:lnTo>
                  <a:pt x="7154" y="11242"/>
                </a:lnTo>
                <a:lnTo>
                  <a:pt x="7154" y="11509"/>
                </a:lnTo>
                <a:lnTo>
                  <a:pt x="7202" y="11753"/>
                </a:lnTo>
                <a:lnTo>
                  <a:pt x="7324" y="11972"/>
                </a:lnTo>
                <a:lnTo>
                  <a:pt x="7397" y="12069"/>
                </a:lnTo>
                <a:lnTo>
                  <a:pt x="7470" y="12142"/>
                </a:lnTo>
                <a:lnTo>
                  <a:pt x="7567" y="12215"/>
                </a:lnTo>
                <a:lnTo>
                  <a:pt x="7689" y="12288"/>
                </a:lnTo>
                <a:lnTo>
                  <a:pt x="7786" y="12337"/>
                </a:lnTo>
                <a:lnTo>
                  <a:pt x="7932" y="12385"/>
                </a:lnTo>
                <a:lnTo>
                  <a:pt x="8054" y="12410"/>
                </a:lnTo>
                <a:lnTo>
                  <a:pt x="8346" y="12410"/>
                </a:lnTo>
                <a:lnTo>
                  <a:pt x="8492" y="12385"/>
                </a:lnTo>
                <a:lnTo>
                  <a:pt x="8614" y="12337"/>
                </a:lnTo>
                <a:lnTo>
                  <a:pt x="8711" y="12288"/>
                </a:lnTo>
                <a:lnTo>
                  <a:pt x="8833" y="12215"/>
                </a:lnTo>
                <a:lnTo>
                  <a:pt x="8930" y="12142"/>
                </a:lnTo>
                <a:lnTo>
                  <a:pt x="9076" y="11972"/>
                </a:lnTo>
                <a:lnTo>
                  <a:pt x="9198" y="11753"/>
                </a:lnTo>
                <a:lnTo>
                  <a:pt x="9295" y="11534"/>
                </a:lnTo>
                <a:lnTo>
                  <a:pt x="9319" y="11266"/>
                </a:lnTo>
                <a:lnTo>
                  <a:pt x="9319" y="10998"/>
                </a:lnTo>
                <a:lnTo>
                  <a:pt x="9246" y="10779"/>
                </a:lnTo>
                <a:lnTo>
                  <a:pt x="9149" y="10560"/>
                </a:lnTo>
                <a:lnTo>
                  <a:pt x="9003" y="10366"/>
                </a:lnTo>
                <a:lnTo>
                  <a:pt x="8833" y="10220"/>
                </a:lnTo>
                <a:lnTo>
                  <a:pt x="8735" y="10171"/>
                </a:lnTo>
                <a:lnTo>
                  <a:pt x="8638" y="10122"/>
                </a:lnTo>
                <a:lnTo>
                  <a:pt x="8395" y="10049"/>
                </a:lnTo>
                <a:close/>
                <a:moveTo>
                  <a:pt x="8322" y="535"/>
                </a:moveTo>
                <a:lnTo>
                  <a:pt x="8443" y="560"/>
                </a:lnTo>
                <a:lnTo>
                  <a:pt x="8638" y="657"/>
                </a:lnTo>
                <a:lnTo>
                  <a:pt x="8833" y="803"/>
                </a:lnTo>
                <a:lnTo>
                  <a:pt x="9003" y="973"/>
                </a:lnTo>
                <a:lnTo>
                  <a:pt x="9344" y="1338"/>
                </a:lnTo>
                <a:lnTo>
                  <a:pt x="9757" y="1971"/>
                </a:lnTo>
                <a:lnTo>
                  <a:pt x="10147" y="2652"/>
                </a:lnTo>
                <a:lnTo>
                  <a:pt x="10901" y="4015"/>
                </a:lnTo>
                <a:lnTo>
                  <a:pt x="11655" y="5402"/>
                </a:lnTo>
                <a:lnTo>
                  <a:pt x="12045" y="6083"/>
                </a:lnTo>
                <a:lnTo>
                  <a:pt x="12434" y="6740"/>
                </a:lnTo>
                <a:lnTo>
                  <a:pt x="13164" y="7957"/>
                </a:lnTo>
                <a:lnTo>
                  <a:pt x="13918" y="9173"/>
                </a:lnTo>
                <a:lnTo>
                  <a:pt x="14672" y="10366"/>
                </a:lnTo>
                <a:lnTo>
                  <a:pt x="15427" y="11582"/>
                </a:lnTo>
                <a:lnTo>
                  <a:pt x="15402" y="11655"/>
                </a:lnTo>
                <a:lnTo>
                  <a:pt x="15402" y="11704"/>
                </a:lnTo>
                <a:lnTo>
                  <a:pt x="15427" y="11777"/>
                </a:lnTo>
                <a:lnTo>
                  <a:pt x="15475" y="11826"/>
                </a:lnTo>
                <a:lnTo>
                  <a:pt x="15646" y="11972"/>
                </a:lnTo>
                <a:lnTo>
                  <a:pt x="15792" y="12191"/>
                </a:lnTo>
                <a:lnTo>
                  <a:pt x="15913" y="12434"/>
                </a:lnTo>
                <a:lnTo>
                  <a:pt x="16011" y="12677"/>
                </a:lnTo>
                <a:lnTo>
                  <a:pt x="16059" y="12945"/>
                </a:lnTo>
                <a:lnTo>
                  <a:pt x="16035" y="13067"/>
                </a:lnTo>
                <a:lnTo>
                  <a:pt x="16035" y="13188"/>
                </a:lnTo>
                <a:lnTo>
                  <a:pt x="15986" y="13286"/>
                </a:lnTo>
                <a:lnTo>
                  <a:pt x="15938" y="13407"/>
                </a:lnTo>
                <a:lnTo>
                  <a:pt x="15865" y="13505"/>
                </a:lnTo>
                <a:lnTo>
                  <a:pt x="15792" y="13578"/>
                </a:lnTo>
                <a:lnTo>
                  <a:pt x="15597" y="13699"/>
                </a:lnTo>
                <a:lnTo>
                  <a:pt x="15402" y="13772"/>
                </a:lnTo>
                <a:lnTo>
                  <a:pt x="15159" y="13821"/>
                </a:lnTo>
                <a:lnTo>
                  <a:pt x="14940" y="13845"/>
                </a:lnTo>
                <a:lnTo>
                  <a:pt x="14040" y="13845"/>
                </a:lnTo>
                <a:lnTo>
                  <a:pt x="11023" y="13821"/>
                </a:lnTo>
                <a:lnTo>
                  <a:pt x="9514" y="13797"/>
                </a:lnTo>
                <a:lnTo>
                  <a:pt x="8005" y="13797"/>
                </a:lnTo>
                <a:lnTo>
                  <a:pt x="5159" y="13821"/>
                </a:lnTo>
                <a:lnTo>
                  <a:pt x="3723" y="13870"/>
                </a:lnTo>
                <a:lnTo>
                  <a:pt x="2312" y="13918"/>
                </a:lnTo>
                <a:lnTo>
                  <a:pt x="1630" y="13918"/>
                </a:lnTo>
                <a:lnTo>
                  <a:pt x="1411" y="13894"/>
                </a:lnTo>
                <a:lnTo>
                  <a:pt x="1192" y="13845"/>
                </a:lnTo>
                <a:lnTo>
                  <a:pt x="998" y="13772"/>
                </a:lnTo>
                <a:lnTo>
                  <a:pt x="803" y="13675"/>
                </a:lnTo>
                <a:lnTo>
                  <a:pt x="633" y="13529"/>
                </a:lnTo>
                <a:lnTo>
                  <a:pt x="535" y="13432"/>
                </a:lnTo>
                <a:lnTo>
                  <a:pt x="487" y="13334"/>
                </a:lnTo>
                <a:lnTo>
                  <a:pt x="462" y="13261"/>
                </a:lnTo>
                <a:lnTo>
                  <a:pt x="438" y="13164"/>
                </a:lnTo>
                <a:lnTo>
                  <a:pt x="438" y="12969"/>
                </a:lnTo>
                <a:lnTo>
                  <a:pt x="511" y="12799"/>
                </a:lnTo>
                <a:lnTo>
                  <a:pt x="657" y="12434"/>
                </a:lnTo>
                <a:lnTo>
                  <a:pt x="730" y="12239"/>
                </a:lnTo>
                <a:lnTo>
                  <a:pt x="779" y="12045"/>
                </a:lnTo>
                <a:lnTo>
                  <a:pt x="998" y="11680"/>
                </a:lnTo>
                <a:lnTo>
                  <a:pt x="1217" y="11290"/>
                </a:lnTo>
                <a:lnTo>
                  <a:pt x="1630" y="10512"/>
                </a:lnTo>
                <a:lnTo>
                  <a:pt x="2141" y="9684"/>
                </a:lnTo>
                <a:lnTo>
                  <a:pt x="2652" y="8833"/>
                </a:lnTo>
                <a:lnTo>
                  <a:pt x="3674" y="7081"/>
                </a:lnTo>
                <a:lnTo>
                  <a:pt x="4696" y="5329"/>
                </a:lnTo>
                <a:lnTo>
                  <a:pt x="5207" y="4477"/>
                </a:lnTo>
                <a:lnTo>
                  <a:pt x="5742" y="3650"/>
                </a:lnTo>
                <a:lnTo>
                  <a:pt x="6813" y="2020"/>
                </a:lnTo>
                <a:lnTo>
                  <a:pt x="7251" y="1338"/>
                </a:lnTo>
                <a:lnTo>
                  <a:pt x="7494" y="1022"/>
                </a:lnTo>
                <a:lnTo>
                  <a:pt x="7640" y="876"/>
                </a:lnTo>
                <a:lnTo>
                  <a:pt x="7786" y="730"/>
                </a:lnTo>
                <a:lnTo>
                  <a:pt x="7884" y="633"/>
                </a:lnTo>
                <a:lnTo>
                  <a:pt x="8005" y="584"/>
                </a:lnTo>
                <a:lnTo>
                  <a:pt x="8103" y="535"/>
                </a:lnTo>
                <a:close/>
                <a:moveTo>
                  <a:pt x="8346" y="0"/>
                </a:moveTo>
                <a:lnTo>
                  <a:pt x="8176" y="25"/>
                </a:lnTo>
                <a:lnTo>
                  <a:pt x="8005" y="73"/>
                </a:lnTo>
                <a:lnTo>
                  <a:pt x="7835" y="146"/>
                </a:lnTo>
                <a:lnTo>
                  <a:pt x="7665" y="219"/>
                </a:lnTo>
                <a:lnTo>
                  <a:pt x="7519" y="341"/>
                </a:lnTo>
                <a:lnTo>
                  <a:pt x="7251" y="584"/>
                </a:lnTo>
                <a:lnTo>
                  <a:pt x="7105" y="730"/>
                </a:lnTo>
                <a:lnTo>
                  <a:pt x="6983" y="900"/>
                </a:lnTo>
                <a:lnTo>
                  <a:pt x="6740" y="1265"/>
                </a:lnTo>
                <a:lnTo>
                  <a:pt x="6497" y="1630"/>
                </a:lnTo>
                <a:lnTo>
                  <a:pt x="6278" y="1995"/>
                </a:lnTo>
                <a:lnTo>
                  <a:pt x="5596" y="2969"/>
                </a:lnTo>
                <a:lnTo>
                  <a:pt x="4964" y="3966"/>
                </a:lnTo>
                <a:lnTo>
                  <a:pt x="4331" y="4988"/>
                </a:lnTo>
                <a:lnTo>
                  <a:pt x="3723" y="6035"/>
                </a:lnTo>
                <a:lnTo>
                  <a:pt x="2506" y="8127"/>
                </a:lnTo>
                <a:lnTo>
                  <a:pt x="1363" y="10147"/>
                </a:lnTo>
                <a:lnTo>
                  <a:pt x="900" y="10925"/>
                </a:lnTo>
                <a:lnTo>
                  <a:pt x="706" y="11339"/>
                </a:lnTo>
                <a:lnTo>
                  <a:pt x="535" y="11753"/>
                </a:lnTo>
                <a:lnTo>
                  <a:pt x="487" y="11801"/>
                </a:lnTo>
                <a:lnTo>
                  <a:pt x="462" y="11850"/>
                </a:lnTo>
                <a:lnTo>
                  <a:pt x="389" y="12069"/>
                </a:lnTo>
                <a:lnTo>
                  <a:pt x="268" y="12288"/>
                </a:lnTo>
                <a:lnTo>
                  <a:pt x="170" y="12507"/>
                </a:lnTo>
                <a:lnTo>
                  <a:pt x="49" y="12726"/>
                </a:lnTo>
                <a:lnTo>
                  <a:pt x="24" y="12823"/>
                </a:lnTo>
                <a:lnTo>
                  <a:pt x="0" y="12945"/>
                </a:lnTo>
                <a:lnTo>
                  <a:pt x="0" y="13067"/>
                </a:lnTo>
                <a:lnTo>
                  <a:pt x="0" y="13188"/>
                </a:lnTo>
                <a:lnTo>
                  <a:pt x="73" y="13407"/>
                </a:lnTo>
                <a:lnTo>
                  <a:pt x="146" y="13651"/>
                </a:lnTo>
                <a:lnTo>
                  <a:pt x="292" y="13845"/>
                </a:lnTo>
                <a:lnTo>
                  <a:pt x="438" y="13991"/>
                </a:lnTo>
                <a:lnTo>
                  <a:pt x="633" y="14113"/>
                </a:lnTo>
                <a:lnTo>
                  <a:pt x="852" y="14210"/>
                </a:lnTo>
                <a:lnTo>
                  <a:pt x="1095" y="14283"/>
                </a:lnTo>
                <a:lnTo>
                  <a:pt x="1314" y="14332"/>
                </a:lnTo>
                <a:lnTo>
                  <a:pt x="1776" y="14381"/>
                </a:lnTo>
                <a:lnTo>
                  <a:pt x="2141" y="14405"/>
                </a:lnTo>
                <a:lnTo>
                  <a:pt x="3309" y="14405"/>
                </a:lnTo>
                <a:lnTo>
                  <a:pt x="4064" y="14356"/>
                </a:lnTo>
                <a:lnTo>
                  <a:pt x="4842" y="14332"/>
                </a:lnTo>
                <a:lnTo>
                  <a:pt x="6691" y="14308"/>
                </a:lnTo>
                <a:lnTo>
                  <a:pt x="8565" y="14283"/>
                </a:lnTo>
                <a:lnTo>
                  <a:pt x="10439" y="14283"/>
                </a:lnTo>
                <a:lnTo>
                  <a:pt x="12337" y="14308"/>
                </a:lnTo>
                <a:lnTo>
                  <a:pt x="13748" y="14356"/>
                </a:lnTo>
                <a:lnTo>
                  <a:pt x="14478" y="14356"/>
                </a:lnTo>
                <a:lnTo>
                  <a:pt x="14818" y="14332"/>
                </a:lnTo>
                <a:lnTo>
                  <a:pt x="15159" y="14308"/>
                </a:lnTo>
                <a:lnTo>
                  <a:pt x="15402" y="14259"/>
                </a:lnTo>
                <a:lnTo>
                  <a:pt x="15621" y="14210"/>
                </a:lnTo>
                <a:lnTo>
                  <a:pt x="15840" y="14113"/>
                </a:lnTo>
                <a:lnTo>
                  <a:pt x="16059" y="13991"/>
                </a:lnTo>
                <a:lnTo>
                  <a:pt x="16230" y="13845"/>
                </a:lnTo>
                <a:lnTo>
                  <a:pt x="16400" y="13675"/>
                </a:lnTo>
                <a:lnTo>
                  <a:pt x="16497" y="13480"/>
                </a:lnTo>
                <a:lnTo>
                  <a:pt x="16522" y="13359"/>
                </a:lnTo>
                <a:lnTo>
                  <a:pt x="16546" y="13237"/>
                </a:lnTo>
                <a:lnTo>
                  <a:pt x="16570" y="13042"/>
                </a:lnTo>
                <a:lnTo>
                  <a:pt x="16546" y="12848"/>
                </a:lnTo>
                <a:lnTo>
                  <a:pt x="16522" y="12653"/>
                </a:lnTo>
                <a:lnTo>
                  <a:pt x="16473" y="12458"/>
                </a:lnTo>
                <a:lnTo>
                  <a:pt x="16400" y="12264"/>
                </a:lnTo>
                <a:lnTo>
                  <a:pt x="16303" y="12069"/>
                </a:lnTo>
                <a:lnTo>
                  <a:pt x="16205" y="11899"/>
                </a:lnTo>
                <a:lnTo>
                  <a:pt x="16084" y="11728"/>
                </a:lnTo>
                <a:lnTo>
                  <a:pt x="15281" y="10414"/>
                </a:lnTo>
                <a:lnTo>
                  <a:pt x="14478" y="9100"/>
                </a:lnTo>
                <a:lnTo>
                  <a:pt x="12848" y="6497"/>
                </a:lnTo>
                <a:lnTo>
                  <a:pt x="12458" y="5840"/>
                </a:lnTo>
                <a:lnTo>
                  <a:pt x="12069" y="5159"/>
                </a:lnTo>
                <a:lnTo>
                  <a:pt x="11315" y="3747"/>
                </a:lnTo>
                <a:lnTo>
                  <a:pt x="10536" y="2336"/>
                </a:lnTo>
                <a:lnTo>
                  <a:pt x="10147" y="1655"/>
                </a:lnTo>
                <a:lnTo>
                  <a:pt x="9757" y="998"/>
                </a:lnTo>
                <a:lnTo>
                  <a:pt x="9709" y="925"/>
                </a:lnTo>
                <a:lnTo>
                  <a:pt x="9636" y="876"/>
                </a:lnTo>
                <a:lnTo>
                  <a:pt x="9417" y="608"/>
                </a:lnTo>
                <a:lnTo>
                  <a:pt x="9149" y="341"/>
                </a:lnTo>
                <a:lnTo>
                  <a:pt x="9003" y="219"/>
                </a:lnTo>
                <a:lnTo>
                  <a:pt x="8857" y="98"/>
                </a:lnTo>
                <a:lnTo>
                  <a:pt x="8687" y="25"/>
                </a:lnTo>
                <a:lnTo>
                  <a:pt x="854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3" name="Google Shape;933;p37"/>
          <p:cNvSpPr/>
          <p:nvPr/>
        </p:nvSpPr>
        <p:spPr>
          <a:xfrm>
            <a:off x="3218101" y="3848630"/>
            <a:ext cx="363230" cy="363755"/>
          </a:xfrm>
          <a:custGeom>
            <a:avLst/>
            <a:gdLst/>
            <a:ahLst/>
            <a:cxnLst/>
            <a:rect l="l" t="t" r="r" b="b"/>
            <a:pathLst>
              <a:path w="16620" h="16644" extrusionOk="0">
                <a:moveTo>
                  <a:pt x="11437" y="5767"/>
                </a:moveTo>
                <a:lnTo>
                  <a:pt x="11753" y="6132"/>
                </a:lnTo>
                <a:lnTo>
                  <a:pt x="12094" y="6522"/>
                </a:lnTo>
                <a:lnTo>
                  <a:pt x="11510" y="7179"/>
                </a:lnTo>
                <a:lnTo>
                  <a:pt x="11291" y="7008"/>
                </a:lnTo>
                <a:lnTo>
                  <a:pt x="11096" y="6862"/>
                </a:lnTo>
                <a:lnTo>
                  <a:pt x="10877" y="6668"/>
                </a:lnTo>
                <a:lnTo>
                  <a:pt x="10756" y="6570"/>
                </a:lnTo>
                <a:lnTo>
                  <a:pt x="10610" y="6497"/>
                </a:lnTo>
                <a:lnTo>
                  <a:pt x="10926" y="6230"/>
                </a:lnTo>
                <a:lnTo>
                  <a:pt x="10975" y="6303"/>
                </a:lnTo>
                <a:lnTo>
                  <a:pt x="11048" y="6400"/>
                </a:lnTo>
                <a:lnTo>
                  <a:pt x="11194" y="6546"/>
                </a:lnTo>
                <a:lnTo>
                  <a:pt x="11388" y="6789"/>
                </a:lnTo>
                <a:lnTo>
                  <a:pt x="11486" y="6887"/>
                </a:lnTo>
                <a:lnTo>
                  <a:pt x="11632" y="6960"/>
                </a:lnTo>
                <a:lnTo>
                  <a:pt x="11680" y="6960"/>
                </a:lnTo>
                <a:lnTo>
                  <a:pt x="11705" y="6911"/>
                </a:lnTo>
                <a:lnTo>
                  <a:pt x="11680" y="6765"/>
                </a:lnTo>
                <a:lnTo>
                  <a:pt x="11632" y="6619"/>
                </a:lnTo>
                <a:lnTo>
                  <a:pt x="11534" y="6522"/>
                </a:lnTo>
                <a:lnTo>
                  <a:pt x="11437" y="6400"/>
                </a:lnTo>
                <a:lnTo>
                  <a:pt x="11291" y="6205"/>
                </a:lnTo>
                <a:lnTo>
                  <a:pt x="11218" y="6108"/>
                </a:lnTo>
                <a:lnTo>
                  <a:pt x="11121" y="6059"/>
                </a:lnTo>
                <a:lnTo>
                  <a:pt x="11437" y="5767"/>
                </a:lnTo>
                <a:close/>
                <a:moveTo>
                  <a:pt x="10464" y="6643"/>
                </a:moveTo>
                <a:lnTo>
                  <a:pt x="10537" y="6765"/>
                </a:lnTo>
                <a:lnTo>
                  <a:pt x="10634" y="6887"/>
                </a:lnTo>
                <a:lnTo>
                  <a:pt x="10853" y="7106"/>
                </a:lnTo>
                <a:lnTo>
                  <a:pt x="11048" y="7300"/>
                </a:lnTo>
                <a:lnTo>
                  <a:pt x="11242" y="7495"/>
                </a:lnTo>
                <a:lnTo>
                  <a:pt x="11121" y="7641"/>
                </a:lnTo>
                <a:lnTo>
                  <a:pt x="10902" y="7446"/>
                </a:lnTo>
                <a:lnTo>
                  <a:pt x="10658" y="7276"/>
                </a:lnTo>
                <a:lnTo>
                  <a:pt x="10440" y="7057"/>
                </a:lnTo>
                <a:lnTo>
                  <a:pt x="10318" y="6960"/>
                </a:lnTo>
                <a:lnTo>
                  <a:pt x="10172" y="6887"/>
                </a:lnTo>
                <a:lnTo>
                  <a:pt x="10464" y="6643"/>
                </a:lnTo>
                <a:close/>
                <a:moveTo>
                  <a:pt x="10075" y="6984"/>
                </a:moveTo>
                <a:lnTo>
                  <a:pt x="10075" y="7057"/>
                </a:lnTo>
                <a:lnTo>
                  <a:pt x="10123" y="7130"/>
                </a:lnTo>
                <a:lnTo>
                  <a:pt x="10196" y="7276"/>
                </a:lnTo>
                <a:lnTo>
                  <a:pt x="10318" y="7398"/>
                </a:lnTo>
                <a:lnTo>
                  <a:pt x="10415" y="7519"/>
                </a:lnTo>
                <a:lnTo>
                  <a:pt x="10658" y="7714"/>
                </a:lnTo>
                <a:lnTo>
                  <a:pt x="10780" y="7811"/>
                </a:lnTo>
                <a:lnTo>
                  <a:pt x="10926" y="7909"/>
                </a:lnTo>
                <a:lnTo>
                  <a:pt x="10683" y="8176"/>
                </a:lnTo>
                <a:lnTo>
                  <a:pt x="10585" y="8055"/>
                </a:lnTo>
                <a:lnTo>
                  <a:pt x="10488" y="7957"/>
                </a:lnTo>
                <a:lnTo>
                  <a:pt x="10269" y="7787"/>
                </a:lnTo>
                <a:lnTo>
                  <a:pt x="10002" y="7519"/>
                </a:lnTo>
                <a:lnTo>
                  <a:pt x="9734" y="7276"/>
                </a:lnTo>
                <a:lnTo>
                  <a:pt x="10075" y="6984"/>
                </a:lnTo>
                <a:close/>
                <a:moveTo>
                  <a:pt x="9515" y="7495"/>
                </a:moveTo>
                <a:lnTo>
                  <a:pt x="9612" y="7617"/>
                </a:lnTo>
                <a:lnTo>
                  <a:pt x="9710" y="7738"/>
                </a:lnTo>
                <a:lnTo>
                  <a:pt x="9953" y="7957"/>
                </a:lnTo>
                <a:lnTo>
                  <a:pt x="10172" y="8201"/>
                </a:lnTo>
                <a:lnTo>
                  <a:pt x="10318" y="8347"/>
                </a:lnTo>
                <a:lnTo>
                  <a:pt x="10464" y="8444"/>
                </a:lnTo>
                <a:lnTo>
                  <a:pt x="10172" y="8809"/>
                </a:lnTo>
                <a:lnTo>
                  <a:pt x="9904" y="8468"/>
                </a:lnTo>
                <a:lnTo>
                  <a:pt x="9661" y="8176"/>
                </a:lnTo>
                <a:lnTo>
                  <a:pt x="9466" y="7933"/>
                </a:lnTo>
                <a:lnTo>
                  <a:pt x="9369" y="7811"/>
                </a:lnTo>
                <a:lnTo>
                  <a:pt x="9272" y="7714"/>
                </a:lnTo>
                <a:lnTo>
                  <a:pt x="9515" y="7495"/>
                </a:lnTo>
                <a:close/>
                <a:moveTo>
                  <a:pt x="9004" y="7933"/>
                </a:moveTo>
                <a:lnTo>
                  <a:pt x="9126" y="8128"/>
                </a:lnTo>
                <a:lnTo>
                  <a:pt x="9272" y="8298"/>
                </a:lnTo>
                <a:lnTo>
                  <a:pt x="9564" y="8663"/>
                </a:lnTo>
                <a:lnTo>
                  <a:pt x="9880" y="9028"/>
                </a:lnTo>
                <a:lnTo>
                  <a:pt x="9904" y="9077"/>
                </a:lnTo>
                <a:lnTo>
                  <a:pt x="9856" y="9125"/>
                </a:lnTo>
                <a:lnTo>
                  <a:pt x="9734" y="9271"/>
                </a:lnTo>
                <a:lnTo>
                  <a:pt x="9710" y="9198"/>
                </a:lnTo>
                <a:lnTo>
                  <a:pt x="9442" y="8858"/>
                </a:lnTo>
                <a:lnTo>
                  <a:pt x="9126" y="8517"/>
                </a:lnTo>
                <a:lnTo>
                  <a:pt x="8955" y="8322"/>
                </a:lnTo>
                <a:lnTo>
                  <a:pt x="8785" y="8152"/>
                </a:lnTo>
                <a:lnTo>
                  <a:pt x="9004" y="7933"/>
                </a:lnTo>
                <a:close/>
                <a:moveTo>
                  <a:pt x="8517" y="8371"/>
                </a:moveTo>
                <a:lnTo>
                  <a:pt x="8663" y="8590"/>
                </a:lnTo>
                <a:lnTo>
                  <a:pt x="8809" y="8785"/>
                </a:lnTo>
                <a:lnTo>
                  <a:pt x="9101" y="9150"/>
                </a:lnTo>
                <a:lnTo>
                  <a:pt x="9272" y="9320"/>
                </a:lnTo>
                <a:lnTo>
                  <a:pt x="9442" y="9466"/>
                </a:lnTo>
                <a:lnTo>
                  <a:pt x="9515" y="9490"/>
                </a:lnTo>
                <a:lnTo>
                  <a:pt x="9199" y="9806"/>
                </a:lnTo>
                <a:lnTo>
                  <a:pt x="9174" y="9709"/>
                </a:lnTo>
                <a:lnTo>
                  <a:pt x="9150" y="9612"/>
                </a:lnTo>
                <a:lnTo>
                  <a:pt x="9053" y="9442"/>
                </a:lnTo>
                <a:lnTo>
                  <a:pt x="8931" y="9271"/>
                </a:lnTo>
                <a:lnTo>
                  <a:pt x="8785" y="9125"/>
                </a:lnTo>
                <a:lnTo>
                  <a:pt x="8590" y="8833"/>
                </a:lnTo>
                <a:lnTo>
                  <a:pt x="8444" y="8663"/>
                </a:lnTo>
                <a:lnTo>
                  <a:pt x="8323" y="8541"/>
                </a:lnTo>
                <a:lnTo>
                  <a:pt x="8517" y="8371"/>
                </a:lnTo>
                <a:close/>
                <a:moveTo>
                  <a:pt x="5476" y="7787"/>
                </a:moveTo>
                <a:lnTo>
                  <a:pt x="5622" y="7982"/>
                </a:lnTo>
                <a:lnTo>
                  <a:pt x="5816" y="8176"/>
                </a:lnTo>
                <a:lnTo>
                  <a:pt x="6133" y="8444"/>
                </a:lnTo>
                <a:lnTo>
                  <a:pt x="6449" y="8736"/>
                </a:lnTo>
                <a:lnTo>
                  <a:pt x="6790" y="8979"/>
                </a:lnTo>
                <a:lnTo>
                  <a:pt x="6984" y="9125"/>
                </a:lnTo>
                <a:lnTo>
                  <a:pt x="7057" y="9174"/>
                </a:lnTo>
                <a:lnTo>
                  <a:pt x="7155" y="9198"/>
                </a:lnTo>
                <a:lnTo>
                  <a:pt x="7155" y="9247"/>
                </a:lnTo>
                <a:lnTo>
                  <a:pt x="7179" y="9296"/>
                </a:lnTo>
                <a:lnTo>
                  <a:pt x="7301" y="9296"/>
                </a:lnTo>
                <a:lnTo>
                  <a:pt x="7398" y="9271"/>
                </a:lnTo>
                <a:lnTo>
                  <a:pt x="7568" y="9198"/>
                </a:lnTo>
                <a:lnTo>
                  <a:pt x="7617" y="9344"/>
                </a:lnTo>
                <a:lnTo>
                  <a:pt x="7690" y="9490"/>
                </a:lnTo>
                <a:lnTo>
                  <a:pt x="7885" y="9758"/>
                </a:lnTo>
                <a:lnTo>
                  <a:pt x="8006" y="9952"/>
                </a:lnTo>
                <a:lnTo>
                  <a:pt x="8177" y="10098"/>
                </a:lnTo>
                <a:lnTo>
                  <a:pt x="8250" y="10171"/>
                </a:lnTo>
                <a:lnTo>
                  <a:pt x="8347" y="10220"/>
                </a:lnTo>
                <a:lnTo>
                  <a:pt x="8469" y="10269"/>
                </a:lnTo>
                <a:lnTo>
                  <a:pt x="8566" y="10293"/>
                </a:lnTo>
                <a:lnTo>
                  <a:pt x="8615" y="10269"/>
                </a:lnTo>
                <a:lnTo>
                  <a:pt x="8615" y="10244"/>
                </a:lnTo>
                <a:lnTo>
                  <a:pt x="8542" y="10074"/>
                </a:lnTo>
                <a:lnTo>
                  <a:pt x="8420" y="9904"/>
                </a:lnTo>
                <a:lnTo>
                  <a:pt x="8177" y="9636"/>
                </a:lnTo>
                <a:lnTo>
                  <a:pt x="8055" y="9490"/>
                </a:lnTo>
                <a:lnTo>
                  <a:pt x="7982" y="9344"/>
                </a:lnTo>
                <a:lnTo>
                  <a:pt x="7885" y="9174"/>
                </a:lnTo>
                <a:lnTo>
                  <a:pt x="7763" y="9052"/>
                </a:lnTo>
                <a:lnTo>
                  <a:pt x="8079" y="8760"/>
                </a:lnTo>
                <a:lnTo>
                  <a:pt x="8128" y="8906"/>
                </a:lnTo>
                <a:lnTo>
                  <a:pt x="8225" y="9028"/>
                </a:lnTo>
                <a:lnTo>
                  <a:pt x="8420" y="9271"/>
                </a:lnTo>
                <a:lnTo>
                  <a:pt x="8542" y="9466"/>
                </a:lnTo>
                <a:lnTo>
                  <a:pt x="8688" y="9661"/>
                </a:lnTo>
                <a:lnTo>
                  <a:pt x="8785" y="9758"/>
                </a:lnTo>
                <a:lnTo>
                  <a:pt x="8882" y="9831"/>
                </a:lnTo>
                <a:lnTo>
                  <a:pt x="8980" y="9879"/>
                </a:lnTo>
                <a:lnTo>
                  <a:pt x="9077" y="9928"/>
                </a:lnTo>
                <a:lnTo>
                  <a:pt x="8615" y="10366"/>
                </a:lnTo>
                <a:lnTo>
                  <a:pt x="8250" y="10682"/>
                </a:lnTo>
                <a:lnTo>
                  <a:pt x="8225" y="10634"/>
                </a:lnTo>
                <a:lnTo>
                  <a:pt x="8201" y="10585"/>
                </a:lnTo>
                <a:lnTo>
                  <a:pt x="8031" y="10366"/>
                </a:lnTo>
                <a:lnTo>
                  <a:pt x="7812" y="10171"/>
                </a:lnTo>
                <a:lnTo>
                  <a:pt x="7374" y="9782"/>
                </a:lnTo>
                <a:lnTo>
                  <a:pt x="6960" y="9393"/>
                </a:lnTo>
                <a:lnTo>
                  <a:pt x="6546" y="9004"/>
                </a:lnTo>
                <a:lnTo>
                  <a:pt x="5670" y="8225"/>
                </a:lnTo>
                <a:lnTo>
                  <a:pt x="5500" y="8079"/>
                </a:lnTo>
                <a:lnTo>
                  <a:pt x="5330" y="7933"/>
                </a:lnTo>
                <a:lnTo>
                  <a:pt x="5476" y="7787"/>
                </a:lnTo>
                <a:close/>
                <a:moveTo>
                  <a:pt x="5062" y="8152"/>
                </a:moveTo>
                <a:lnTo>
                  <a:pt x="5232" y="8322"/>
                </a:lnTo>
                <a:lnTo>
                  <a:pt x="5403" y="8493"/>
                </a:lnTo>
                <a:lnTo>
                  <a:pt x="6279" y="9271"/>
                </a:lnTo>
                <a:lnTo>
                  <a:pt x="6692" y="9636"/>
                </a:lnTo>
                <a:lnTo>
                  <a:pt x="7155" y="10025"/>
                </a:lnTo>
                <a:lnTo>
                  <a:pt x="7374" y="10220"/>
                </a:lnTo>
                <a:lnTo>
                  <a:pt x="7593" y="10415"/>
                </a:lnTo>
                <a:lnTo>
                  <a:pt x="7812" y="10609"/>
                </a:lnTo>
                <a:lnTo>
                  <a:pt x="8055" y="10780"/>
                </a:lnTo>
                <a:lnTo>
                  <a:pt x="8104" y="10804"/>
                </a:lnTo>
                <a:lnTo>
                  <a:pt x="7982" y="10901"/>
                </a:lnTo>
                <a:lnTo>
                  <a:pt x="6254" y="9466"/>
                </a:lnTo>
                <a:lnTo>
                  <a:pt x="5597" y="8882"/>
                </a:lnTo>
                <a:lnTo>
                  <a:pt x="5232" y="8590"/>
                </a:lnTo>
                <a:lnTo>
                  <a:pt x="5062" y="8468"/>
                </a:lnTo>
                <a:lnTo>
                  <a:pt x="4867" y="8347"/>
                </a:lnTo>
                <a:lnTo>
                  <a:pt x="5038" y="8176"/>
                </a:lnTo>
                <a:lnTo>
                  <a:pt x="5062" y="8152"/>
                </a:lnTo>
                <a:close/>
                <a:moveTo>
                  <a:pt x="4746" y="8493"/>
                </a:moveTo>
                <a:lnTo>
                  <a:pt x="4867" y="8663"/>
                </a:lnTo>
                <a:lnTo>
                  <a:pt x="5038" y="8809"/>
                </a:lnTo>
                <a:lnTo>
                  <a:pt x="5378" y="9101"/>
                </a:lnTo>
                <a:lnTo>
                  <a:pt x="6060" y="9636"/>
                </a:lnTo>
                <a:lnTo>
                  <a:pt x="7787" y="11072"/>
                </a:lnTo>
                <a:lnTo>
                  <a:pt x="7617" y="11218"/>
                </a:lnTo>
                <a:lnTo>
                  <a:pt x="7398" y="11047"/>
                </a:lnTo>
                <a:lnTo>
                  <a:pt x="7155" y="10877"/>
                </a:lnTo>
                <a:lnTo>
                  <a:pt x="6911" y="10707"/>
                </a:lnTo>
                <a:lnTo>
                  <a:pt x="6668" y="10536"/>
                </a:lnTo>
                <a:lnTo>
                  <a:pt x="6181" y="10123"/>
                </a:lnTo>
                <a:lnTo>
                  <a:pt x="5719" y="9709"/>
                </a:lnTo>
                <a:lnTo>
                  <a:pt x="5281" y="9247"/>
                </a:lnTo>
                <a:lnTo>
                  <a:pt x="4867" y="8760"/>
                </a:lnTo>
                <a:lnTo>
                  <a:pt x="4770" y="8663"/>
                </a:lnTo>
                <a:lnTo>
                  <a:pt x="4673" y="8566"/>
                </a:lnTo>
                <a:lnTo>
                  <a:pt x="4746" y="8493"/>
                </a:lnTo>
                <a:close/>
                <a:moveTo>
                  <a:pt x="11437" y="5256"/>
                </a:moveTo>
                <a:lnTo>
                  <a:pt x="11364" y="5281"/>
                </a:lnTo>
                <a:lnTo>
                  <a:pt x="11315" y="5305"/>
                </a:lnTo>
                <a:lnTo>
                  <a:pt x="11218" y="5354"/>
                </a:lnTo>
                <a:lnTo>
                  <a:pt x="10075" y="6376"/>
                </a:lnTo>
                <a:lnTo>
                  <a:pt x="8931" y="7422"/>
                </a:lnTo>
                <a:lnTo>
                  <a:pt x="8347" y="7933"/>
                </a:lnTo>
                <a:lnTo>
                  <a:pt x="7787" y="8468"/>
                </a:lnTo>
                <a:lnTo>
                  <a:pt x="7544" y="8663"/>
                </a:lnTo>
                <a:lnTo>
                  <a:pt x="7325" y="8882"/>
                </a:lnTo>
                <a:lnTo>
                  <a:pt x="7228" y="8785"/>
                </a:lnTo>
                <a:lnTo>
                  <a:pt x="7106" y="8712"/>
                </a:lnTo>
                <a:lnTo>
                  <a:pt x="6717" y="8395"/>
                </a:lnTo>
                <a:lnTo>
                  <a:pt x="6327" y="8079"/>
                </a:lnTo>
                <a:lnTo>
                  <a:pt x="6011" y="7763"/>
                </a:lnTo>
                <a:lnTo>
                  <a:pt x="5768" y="7568"/>
                </a:lnTo>
                <a:lnTo>
                  <a:pt x="5670" y="7495"/>
                </a:lnTo>
                <a:lnTo>
                  <a:pt x="5573" y="7446"/>
                </a:lnTo>
                <a:lnTo>
                  <a:pt x="5524" y="7422"/>
                </a:lnTo>
                <a:lnTo>
                  <a:pt x="5427" y="7373"/>
                </a:lnTo>
                <a:lnTo>
                  <a:pt x="5330" y="7373"/>
                </a:lnTo>
                <a:lnTo>
                  <a:pt x="5232" y="7398"/>
                </a:lnTo>
                <a:lnTo>
                  <a:pt x="5135" y="7446"/>
                </a:lnTo>
                <a:lnTo>
                  <a:pt x="4940" y="7568"/>
                </a:lnTo>
                <a:lnTo>
                  <a:pt x="4794" y="7690"/>
                </a:lnTo>
                <a:lnTo>
                  <a:pt x="4575" y="7860"/>
                </a:lnTo>
                <a:lnTo>
                  <a:pt x="4381" y="8030"/>
                </a:lnTo>
                <a:lnTo>
                  <a:pt x="4283" y="8152"/>
                </a:lnTo>
                <a:lnTo>
                  <a:pt x="4210" y="8249"/>
                </a:lnTo>
                <a:lnTo>
                  <a:pt x="4162" y="8371"/>
                </a:lnTo>
                <a:lnTo>
                  <a:pt x="4137" y="8493"/>
                </a:lnTo>
                <a:lnTo>
                  <a:pt x="4162" y="8566"/>
                </a:lnTo>
                <a:lnTo>
                  <a:pt x="4210" y="8639"/>
                </a:lnTo>
                <a:lnTo>
                  <a:pt x="4259" y="8687"/>
                </a:lnTo>
                <a:lnTo>
                  <a:pt x="4332" y="8712"/>
                </a:lnTo>
                <a:lnTo>
                  <a:pt x="4356" y="8809"/>
                </a:lnTo>
                <a:lnTo>
                  <a:pt x="4405" y="8906"/>
                </a:lnTo>
                <a:lnTo>
                  <a:pt x="4478" y="9028"/>
                </a:lnTo>
                <a:lnTo>
                  <a:pt x="4551" y="9150"/>
                </a:lnTo>
                <a:lnTo>
                  <a:pt x="4721" y="9344"/>
                </a:lnTo>
                <a:lnTo>
                  <a:pt x="4940" y="9588"/>
                </a:lnTo>
                <a:lnTo>
                  <a:pt x="5135" y="9831"/>
                </a:lnTo>
                <a:lnTo>
                  <a:pt x="5597" y="10269"/>
                </a:lnTo>
                <a:lnTo>
                  <a:pt x="5987" y="10634"/>
                </a:lnTo>
                <a:lnTo>
                  <a:pt x="6425" y="10999"/>
                </a:lnTo>
                <a:lnTo>
                  <a:pt x="6668" y="11169"/>
                </a:lnTo>
                <a:lnTo>
                  <a:pt x="6887" y="11315"/>
                </a:lnTo>
                <a:lnTo>
                  <a:pt x="7130" y="11461"/>
                </a:lnTo>
                <a:lnTo>
                  <a:pt x="7374" y="11583"/>
                </a:lnTo>
                <a:lnTo>
                  <a:pt x="7349" y="11607"/>
                </a:lnTo>
                <a:lnTo>
                  <a:pt x="7349" y="11680"/>
                </a:lnTo>
                <a:lnTo>
                  <a:pt x="7374" y="11753"/>
                </a:lnTo>
                <a:lnTo>
                  <a:pt x="7422" y="11777"/>
                </a:lnTo>
                <a:lnTo>
                  <a:pt x="7495" y="11777"/>
                </a:lnTo>
                <a:lnTo>
                  <a:pt x="7666" y="11729"/>
                </a:lnTo>
                <a:lnTo>
                  <a:pt x="7836" y="11631"/>
                </a:lnTo>
                <a:lnTo>
                  <a:pt x="7982" y="11534"/>
                </a:lnTo>
                <a:lnTo>
                  <a:pt x="8128" y="11412"/>
                </a:lnTo>
                <a:lnTo>
                  <a:pt x="8420" y="11145"/>
                </a:lnTo>
                <a:lnTo>
                  <a:pt x="8663" y="10901"/>
                </a:lnTo>
                <a:lnTo>
                  <a:pt x="9369" y="10244"/>
                </a:lnTo>
                <a:lnTo>
                  <a:pt x="10050" y="9563"/>
                </a:lnTo>
                <a:lnTo>
                  <a:pt x="10658" y="8955"/>
                </a:lnTo>
                <a:lnTo>
                  <a:pt x="11291" y="8298"/>
                </a:lnTo>
                <a:lnTo>
                  <a:pt x="11875" y="7617"/>
                </a:lnTo>
                <a:lnTo>
                  <a:pt x="12143" y="7276"/>
                </a:lnTo>
                <a:lnTo>
                  <a:pt x="12410" y="6911"/>
                </a:lnTo>
                <a:lnTo>
                  <a:pt x="12483" y="6960"/>
                </a:lnTo>
                <a:lnTo>
                  <a:pt x="12556" y="6984"/>
                </a:lnTo>
                <a:lnTo>
                  <a:pt x="12654" y="6984"/>
                </a:lnTo>
                <a:lnTo>
                  <a:pt x="12727" y="6935"/>
                </a:lnTo>
                <a:lnTo>
                  <a:pt x="12775" y="6887"/>
                </a:lnTo>
                <a:lnTo>
                  <a:pt x="12824" y="6814"/>
                </a:lnTo>
                <a:lnTo>
                  <a:pt x="12824" y="6741"/>
                </a:lnTo>
                <a:lnTo>
                  <a:pt x="12775" y="6643"/>
                </a:lnTo>
                <a:lnTo>
                  <a:pt x="12532" y="6327"/>
                </a:lnTo>
                <a:lnTo>
                  <a:pt x="12240" y="6011"/>
                </a:lnTo>
                <a:lnTo>
                  <a:pt x="11924" y="5646"/>
                </a:lnTo>
                <a:lnTo>
                  <a:pt x="11778" y="5475"/>
                </a:lnTo>
                <a:lnTo>
                  <a:pt x="11583" y="5305"/>
                </a:lnTo>
                <a:lnTo>
                  <a:pt x="11510" y="5256"/>
                </a:lnTo>
                <a:close/>
                <a:moveTo>
                  <a:pt x="8104" y="439"/>
                </a:moveTo>
                <a:lnTo>
                  <a:pt x="8371" y="487"/>
                </a:lnTo>
                <a:lnTo>
                  <a:pt x="8663" y="536"/>
                </a:lnTo>
                <a:lnTo>
                  <a:pt x="9247" y="585"/>
                </a:lnTo>
                <a:lnTo>
                  <a:pt x="9588" y="633"/>
                </a:lnTo>
                <a:lnTo>
                  <a:pt x="9904" y="706"/>
                </a:lnTo>
                <a:lnTo>
                  <a:pt x="10537" y="877"/>
                </a:lnTo>
                <a:lnTo>
                  <a:pt x="10877" y="998"/>
                </a:lnTo>
                <a:lnTo>
                  <a:pt x="11218" y="1120"/>
                </a:lnTo>
                <a:lnTo>
                  <a:pt x="11559" y="1266"/>
                </a:lnTo>
                <a:lnTo>
                  <a:pt x="11875" y="1412"/>
                </a:lnTo>
                <a:lnTo>
                  <a:pt x="12191" y="1582"/>
                </a:lnTo>
                <a:lnTo>
                  <a:pt x="12508" y="1752"/>
                </a:lnTo>
                <a:lnTo>
                  <a:pt x="13116" y="2166"/>
                </a:lnTo>
                <a:lnTo>
                  <a:pt x="13408" y="2385"/>
                </a:lnTo>
                <a:lnTo>
                  <a:pt x="13700" y="2628"/>
                </a:lnTo>
                <a:lnTo>
                  <a:pt x="13968" y="2896"/>
                </a:lnTo>
                <a:lnTo>
                  <a:pt x="14235" y="3188"/>
                </a:lnTo>
                <a:lnTo>
                  <a:pt x="14479" y="3456"/>
                </a:lnTo>
                <a:lnTo>
                  <a:pt x="14698" y="3772"/>
                </a:lnTo>
                <a:lnTo>
                  <a:pt x="14917" y="4088"/>
                </a:lnTo>
                <a:lnTo>
                  <a:pt x="15111" y="4405"/>
                </a:lnTo>
                <a:lnTo>
                  <a:pt x="15282" y="4745"/>
                </a:lnTo>
                <a:lnTo>
                  <a:pt x="15452" y="5086"/>
                </a:lnTo>
                <a:lnTo>
                  <a:pt x="15574" y="5427"/>
                </a:lnTo>
                <a:lnTo>
                  <a:pt x="15720" y="5792"/>
                </a:lnTo>
                <a:lnTo>
                  <a:pt x="15817" y="6157"/>
                </a:lnTo>
                <a:lnTo>
                  <a:pt x="15914" y="6522"/>
                </a:lnTo>
                <a:lnTo>
                  <a:pt x="15987" y="6887"/>
                </a:lnTo>
                <a:lnTo>
                  <a:pt x="16036" y="7276"/>
                </a:lnTo>
                <a:lnTo>
                  <a:pt x="16109" y="8079"/>
                </a:lnTo>
                <a:lnTo>
                  <a:pt x="16109" y="8468"/>
                </a:lnTo>
                <a:lnTo>
                  <a:pt x="16109" y="8858"/>
                </a:lnTo>
                <a:lnTo>
                  <a:pt x="16085" y="9271"/>
                </a:lnTo>
                <a:lnTo>
                  <a:pt x="16060" y="9661"/>
                </a:lnTo>
                <a:lnTo>
                  <a:pt x="15987" y="10050"/>
                </a:lnTo>
                <a:lnTo>
                  <a:pt x="15914" y="10439"/>
                </a:lnTo>
                <a:lnTo>
                  <a:pt x="15817" y="10828"/>
                </a:lnTo>
                <a:lnTo>
                  <a:pt x="15695" y="11193"/>
                </a:lnTo>
                <a:lnTo>
                  <a:pt x="15549" y="11558"/>
                </a:lnTo>
                <a:lnTo>
                  <a:pt x="15379" y="11899"/>
                </a:lnTo>
                <a:lnTo>
                  <a:pt x="15184" y="12240"/>
                </a:lnTo>
                <a:lnTo>
                  <a:pt x="14965" y="12580"/>
                </a:lnTo>
                <a:lnTo>
                  <a:pt x="14722" y="12872"/>
                </a:lnTo>
                <a:lnTo>
                  <a:pt x="14430" y="13189"/>
                </a:lnTo>
                <a:lnTo>
                  <a:pt x="14138" y="13456"/>
                </a:lnTo>
                <a:lnTo>
                  <a:pt x="13846" y="13700"/>
                </a:lnTo>
                <a:lnTo>
                  <a:pt x="13530" y="13943"/>
                </a:lnTo>
                <a:lnTo>
                  <a:pt x="13213" y="14186"/>
                </a:lnTo>
                <a:lnTo>
                  <a:pt x="12532" y="14624"/>
                </a:lnTo>
                <a:lnTo>
                  <a:pt x="11851" y="15014"/>
                </a:lnTo>
                <a:lnTo>
                  <a:pt x="11510" y="15184"/>
                </a:lnTo>
                <a:lnTo>
                  <a:pt x="11145" y="15330"/>
                </a:lnTo>
                <a:lnTo>
                  <a:pt x="10415" y="15622"/>
                </a:lnTo>
                <a:lnTo>
                  <a:pt x="10050" y="15744"/>
                </a:lnTo>
                <a:lnTo>
                  <a:pt x="9685" y="15841"/>
                </a:lnTo>
                <a:lnTo>
                  <a:pt x="9320" y="15963"/>
                </a:lnTo>
                <a:lnTo>
                  <a:pt x="8980" y="16109"/>
                </a:lnTo>
                <a:lnTo>
                  <a:pt x="8907" y="16157"/>
                </a:lnTo>
                <a:lnTo>
                  <a:pt x="8882" y="16230"/>
                </a:lnTo>
                <a:lnTo>
                  <a:pt x="8104" y="16230"/>
                </a:lnTo>
                <a:lnTo>
                  <a:pt x="7739" y="16206"/>
                </a:lnTo>
                <a:lnTo>
                  <a:pt x="7349" y="16157"/>
                </a:lnTo>
                <a:lnTo>
                  <a:pt x="6984" y="16109"/>
                </a:lnTo>
                <a:lnTo>
                  <a:pt x="6619" y="16011"/>
                </a:lnTo>
                <a:lnTo>
                  <a:pt x="6254" y="15914"/>
                </a:lnTo>
                <a:lnTo>
                  <a:pt x="5889" y="15817"/>
                </a:lnTo>
                <a:lnTo>
                  <a:pt x="5524" y="15695"/>
                </a:lnTo>
                <a:lnTo>
                  <a:pt x="5184" y="15549"/>
                </a:lnTo>
                <a:lnTo>
                  <a:pt x="4843" y="15379"/>
                </a:lnTo>
                <a:lnTo>
                  <a:pt x="4502" y="15208"/>
                </a:lnTo>
                <a:lnTo>
                  <a:pt x="4162" y="15014"/>
                </a:lnTo>
                <a:lnTo>
                  <a:pt x="3845" y="14795"/>
                </a:lnTo>
                <a:lnTo>
                  <a:pt x="3553" y="14576"/>
                </a:lnTo>
                <a:lnTo>
                  <a:pt x="3237" y="14357"/>
                </a:lnTo>
                <a:lnTo>
                  <a:pt x="2921" y="14065"/>
                </a:lnTo>
                <a:lnTo>
                  <a:pt x="2629" y="13797"/>
                </a:lnTo>
                <a:lnTo>
                  <a:pt x="2361" y="13481"/>
                </a:lnTo>
                <a:lnTo>
                  <a:pt x="2094" y="13164"/>
                </a:lnTo>
                <a:lnTo>
                  <a:pt x="1850" y="12824"/>
                </a:lnTo>
                <a:lnTo>
                  <a:pt x="1631" y="12483"/>
                </a:lnTo>
                <a:lnTo>
                  <a:pt x="1437" y="12142"/>
                </a:lnTo>
                <a:lnTo>
                  <a:pt x="1242" y="11777"/>
                </a:lnTo>
                <a:lnTo>
                  <a:pt x="1096" y="11412"/>
                </a:lnTo>
                <a:lnTo>
                  <a:pt x="950" y="11023"/>
                </a:lnTo>
                <a:lnTo>
                  <a:pt x="804" y="10634"/>
                </a:lnTo>
                <a:lnTo>
                  <a:pt x="707" y="10244"/>
                </a:lnTo>
                <a:lnTo>
                  <a:pt x="609" y="9831"/>
                </a:lnTo>
                <a:lnTo>
                  <a:pt x="561" y="9442"/>
                </a:lnTo>
                <a:lnTo>
                  <a:pt x="512" y="9028"/>
                </a:lnTo>
                <a:lnTo>
                  <a:pt x="463" y="8614"/>
                </a:lnTo>
                <a:lnTo>
                  <a:pt x="463" y="8201"/>
                </a:lnTo>
                <a:lnTo>
                  <a:pt x="488" y="7787"/>
                </a:lnTo>
                <a:lnTo>
                  <a:pt x="512" y="7373"/>
                </a:lnTo>
                <a:lnTo>
                  <a:pt x="585" y="6960"/>
                </a:lnTo>
                <a:lnTo>
                  <a:pt x="658" y="6570"/>
                </a:lnTo>
                <a:lnTo>
                  <a:pt x="755" y="6181"/>
                </a:lnTo>
                <a:lnTo>
                  <a:pt x="877" y="5792"/>
                </a:lnTo>
                <a:lnTo>
                  <a:pt x="1023" y="5402"/>
                </a:lnTo>
                <a:lnTo>
                  <a:pt x="1169" y="5037"/>
                </a:lnTo>
                <a:lnTo>
                  <a:pt x="1364" y="4672"/>
                </a:lnTo>
                <a:lnTo>
                  <a:pt x="1558" y="4307"/>
                </a:lnTo>
                <a:lnTo>
                  <a:pt x="1777" y="3967"/>
                </a:lnTo>
                <a:lnTo>
                  <a:pt x="1996" y="3626"/>
                </a:lnTo>
                <a:lnTo>
                  <a:pt x="2264" y="3310"/>
                </a:lnTo>
                <a:lnTo>
                  <a:pt x="2532" y="2993"/>
                </a:lnTo>
                <a:lnTo>
                  <a:pt x="2823" y="2701"/>
                </a:lnTo>
                <a:lnTo>
                  <a:pt x="3115" y="2434"/>
                </a:lnTo>
                <a:lnTo>
                  <a:pt x="3432" y="2190"/>
                </a:lnTo>
                <a:lnTo>
                  <a:pt x="3748" y="1947"/>
                </a:lnTo>
                <a:lnTo>
                  <a:pt x="4089" y="1728"/>
                </a:lnTo>
                <a:lnTo>
                  <a:pt x="4429" y="1509"/>
                </a:lnTo>
                <a:lnTo>
                  <a:pt x="4794" y="1339"/>
                </a:lnTo>
                <a:lnTo>
                  <a:pt x="5159" y="1169"/>
                </a:lnTo>
                <a:lnTo>
                  <a:pt x="5524" y="998"/>
                </a:lnTo>
                <a:lnTo>
                  <a:pt x="5865" y="877"/>
                </a:lnTo>
                <a:lnTo>
                  <a:pt x="6206" y="779"/>
                </a:lnTo>
                <a:lnTo>
                  <a:pt x="6911" y="609"/>
                </a:lnTo>
                <a:lnTo>
                  <a:pt x="7203" y="560"/>
                </a:lnTo>
                <a:lnTo>
                  <a:pt x="7520" y="536"/>
                </a:lnTo>
                <a:lnTo>
                  <a:pt x="7812" y="487"/>
                </a:lnTo>
                <a:lnTo>
                  <a:pt x="8104" y="439"/>
                </a:lnTo>
                <a:close/>
                <a:moveTo>
                  <a:pt x="7690" y="1"/>
                </a:moveTo>
                <a:lnTo>
                  <a:pt x="7374" y="25"/>
                </a:lnTo>
                <a:lnTo>
                  <a:pt x="7057" y="74"/>
                </a:lnTo>
                <a:lnTo>
                  <a:pt x="6644" y="147"/>
                </a:lnTo>
                <a:lnTo>
                  <a:pt x="6206" y="244"/>
                </a:lnTo>
                <a:lnTo>
                  <a:pt x="5792" y="366"/>
                </a:lnTo>
                <a:lnTo>
                  <a:pt x="5403" y="512"/>
                </a:lnTo>
                <a:lnTo>
                  <a:pt x="5013" y="682"/>
                </a:lnTo>
                <a:lnTo>
                  <a:pt x="4624" y="852"/>
                </a:lnTo>
                <a:lnTo>
                  <a:pt x="4259" y="1047"/>
                </a:lnTo>
                <a:lnTo>
                  <a:pt x="3918" y="1266"/>
                </a:lnTo>
                <a:lnTo>
                  <a:pt x="3578" y="1485"/>
                </a:lnTo>
                <a:lnTo>
                  <a:pt x="3237" y="1752"/>
                </a:lnTo>
                <a:lnTo>
                  <a:pt x="2921" y="1996"/>
                </a:lnTo>
                <a:lnTo>
                  <a:pt x="2604" y="2288"/>
                </a:lnTo>
                <a:lnTo>
                  <a:pt x="2288" y="2580"/>
                </a:lnTo>
                <a:lnTo>
                  <a:pt x="1996" y="2896"/>
                </a:lnTo>
                <a:lnTo>
                  <a:pt x="1704" y="3237"/>
                </a:lnTo>
                <a:lnTo>
                  <a:pt x="1461" y="3577"/>
                </a:lnTo>
                <a:lnTo>
                  <a:pt x="1218" y="3942"/>
                </a:lnTo>
                <a:lnTo>
                  <a:pt x="999" y="4307"/>
                </a:lnTo>
                <a:lnTo>
                  <a:pt x="804" y="4697"/>
                </a:lnTo>
                <a:lnTo>
                  <a:pt x="634" y="5086"/>
                </a:lnTo>
                <a:lnTo>
                  <a:pt x="488" y="5500"/>
                </a:lnTo>
                <a:lnTo>
                  <a:pt x="342" y="5889"/>
                </a:lnTo>
                <a:lnTo>
                  <a:pt x="244" y="6303"/>
                </a:lnTo>
                <a:lnTo>
                  <a:pt x="147" y="6741"/>
                </a:lnTo>
                <a:lnTo>
                  <a:pt x="74" y="7154"/>
                </a:lnTo>
                <a:lnTo>
                  <a:pt x="25" y="7592"/>
                </a:lnTo>
                <a:lnTo>
                  <a:pt x="1" y="8030"/>
                </a:lnTo>
                <a:lnTo>
                  <a:pt x="1" y="8468"/>
                </a:lnTo>
                <a:lnTo>
                  <a:pt x="1" y="8906"/>
                </a:lnTo>
                <a:lnTo>
                  <a:pt x="50" y="9344"/>
                </a:lnTo>
                <a:lnTo>
                  <a:pt x="98" y="9782"/>
                </a:lnTo>
                <a:lnTo>
                  <a:pt x="196" y="10196"/>
                </a:lnTo>
                <a:lnTo>
                  <a:pt x="293" y="10609"/>
                </a:lnTo>
                <a:lnTo>
                  <a:pt x="439" y="11023"/>
                </a:lnTo>
                <a:lnTo>
                  <a:pt x="585" y="11412"/>
                </a:lnTo>
                <a:lnTo>
                  <a:pt x="755" y="11802"/>
                </a:lnTo>
                <a:lnTo>
                  <a:pt x="926" y="12167"/>
                </a:lnTo>
                <a:lnTo>
                  <a:pt x="1145" y="12532"/>
                </a:lnTo>
                <a:lnTo>
                  <a:pt x="1364" y="12897"/>
                </a:lnTo>
                <a:lnTo>
                  <a:pt x="1607" y="13237"/>
                </a:lnTo>
                <a:lnTo>
                  <a:pt x="1875" y="13578"/>
                </a:lnTo>
                <a:lnTo>
                  <a:pt x="2142" y="13870"/>
                </a:lnTo>
                <a:lnTo>
                  <a:pt x="2434" y="14186"/>
                </a:lnTo>
                <a:lnTo>
                  <a:pt x="2726" y="14478"/>
                </a:lnTo>
                <a:lnTo>
                  <a:pt x="3067" y="14746"/>
                </a:lnTo>
                <a:lnTo>
                  <a:pt x="3383" y="14989"/>
                </a:lnTo>
                <a:lnTo>
                  <a:pt x="3724" y="15233"/>
                </a:lnTo>
                <a:lnTo>
                  <a:pt x="4089" y="15452"/>
                </a:lnTo>
                <a:lnTo>
                  <a:pt x="4454" y="15671"/>
                </a:lnTo>
                <a:lnTo>
                  <a:pt x="4819" y="15841"/>
                </a:lnTo>
                <a:lnTo>
                  <a:pt x="5208" y="16011"/>
                </a:lnTo>
                <a:lnTo>
                  <a:pt x="5597" y="16182"/>
                </a:lnTo>
                <a:lnTo>
                  <a:pt x="6011" y="16303"/>
                </a:lnTo>
                <a:lnTo>
                  <a:pt x="6425" y="16401"/>
                </a:lnTo>
                <a:lnTo>
                  <a:pt x="6838" y="16498"/>
                </a:lnTo>
                <a:lnTo>
                  <a:pt x="7252" y="16571"/>
                </a:lnTo>
                <a:lnTo>
                  <a:pt x="7690" y="16620"/>
                </a:lnTo>
                <a:lnTo>
                  <a:pt x="8128" y="16644"/>
                </a:lnTo>
                <a:lnTo>
                  <a:pt x="8566" y="16644"/>
                </a:lnTo>
                <a:lnTo>
                  <a:pt x="9004" y="16620"/>
                </a:lnTo>
                <a:lnTo>
                  <a:pt x="9101" y="16571"/>
                </a:lnTo>
                <a:lnTo>
                  <a:pt x="9174" y="16522"/>
                </a:lnTo>
                <a:lnTo>
                  <a:pt x="9539" y="16498"/>
                </a:lnTo>
                <a:lnTo>
                  <a:pt x="9929" y="16425"/>
                </a:lnTo>
                <a:lnTo>
                  <a:pt x="10318" y="16303"/>
                </a:lnTo>
                <a:lnTo>
                  <a:pt x="10707" y="16182"/>
                </a:lnTo>
                <a:lnTo>
                  <a:pt x="11072" y="16011"/>
                </a:lnTo>
                <a:lnTo>
                  <a:pt x="11437" y="15841"/>
                </a:lnTo>
                <a:lnTo>
                  <a:pt x="12143" y="15500"/>
                </a:lnTo>
                <a:lnTo>
                  <a:pt x="12508" y="15306"/>
                </a:lnTo>
                <a:lnTo>
                  <a:pt x="12848" y="15087"/>
                </a:lnTo>
                <a:lnTo>
                  <a:pt x="13213" y="14868"/>
                </a:lnTo>
                <a:lnTo>
                  <a:pt x="13554" y="14624"/>
                </a:lnTo>
                <a:lnTo>
                  <a:pt x="13895" y="14381"/>
                </a:lnTo>
                <a:lnTo>
                  <a:pt x="14211" y="14138"/>
                </a:lnTo>
                <a:lnTo>
                  <a:pt x="14527" y="13846"/>
                </a:lnTo>
                <a:lnTo>
                  <a:pt x="14819" y="13578"/>
                </a:lnTo>
                <a:lnTo>
                  <a:pt x="15111" y="13262"/>
                </a:lnTo>
                <a:lnTo>
                  <a:pt x="15379" y="12945"/>
                </a:lnTo>
                <a:lnTo>
                  <a:pt x="15598" y="12605"/>
                </a:lnTo>
                <a:lnTo>
                  <a:pt x="15817" y="12240"/>
                </a:lnTo>
                <a:lnTo>
                  <a:pt x="15987" y="11875"/>
                </a:lnTo>
                <a:lnTo>
                  <a:pt x="16158" y="11485"/>
                </a:lnTo>
                <a:lnTo>
                  <a:pt x="16279" y="11096"/>
                </a:lnTo>
                <a:lnTo>
                  <a:pt x="16401" y="10682"/>
                </a:lnTo>
                <a:lnTo>
                  <a:pt x="16474" y="10269"/>
                </a:lnTo>
                <a:lnTo>
                  <a:pt x="16547" y="9855"/>
                </a:lnTo>
                <a:lnTo>
                  <a:pt x="16596" y="9442"/>
                </a:lnTo>
                <a:lnTo>
                  <a:pt x="16620" y="9028"/>
                </a:lnTo>
                <a:lnTo>
                  <a:pt x="16620" y="8614"/>
                </a:lnTo>
                <a:lnTo>
                  <a:pt x="16596" y="8176"/>
                </a:lnTo>
                <a:lnTo>
                  <a:pt x="16571" y="7787"/>
                </a:lnTo>
                <a:lnTo>
                  <a:pt x="16523" y="7373"/>
                </a:lnTo>
                <a:lnTo>
                  <a:pt x="16450" y="6960"/>
                </a:lnTo>
                <a:lnTo>
                  <a:pt x="16377" y="6570"/>
                </a:lnTo>
                <a:lnTo>
                  <a:pt x="16279" y="6181"/>
                </a:lnTo>
                <a:lnTo>
                  <a:pt x="16158" y="5792"/>
                </a:lnTo>
                <a:lnTo>
                  <a:pt x="16036" y="5402"/>
                </a:lnTo>
                <a:lnTo>
                  <a:pt x="15890" y="5037"/>
                </a:lnTo>
                <a:lnTo>
                  <a:pt x="15720" y="4672"/>
                </a:lnTo>
                <a:lnTo>
                  <a:pt x="15549" y="4332"/>
                </a:lnTo>
                <a:lnTo>
                  <a:pt x="15355" y="3991"/>
                </a:lnTo>
                <a:lnTo>
                  <a:pt x="15136" y="3650"/>
                </a:lnTo>
                <a:lnTo>
                  <a:pt x="14917" y="3334"/>
                </a:lnTo>
                <a:lnTo>
                  <a:pt x="14649" y="3018"/>
                </a:lnTo>
                <a:lnTo>
                  <a:pt x="14406" y="2701"/>
                </a:lnTo>
                <a:lnTo>
                  <a:pt x="14114" y="2434"/>
                </a:lnTo>
                <a:lnTo>
                  <a:pt x="13822" y="2142"/>
                </a:lnTo>
                <a:lnTo>
                  <a:pt x="13505" y="1874"/>
                </a:lnTo>
                <a:lnTo>
                  <a:pt x="13213" y="1680"/>
                </a:lnTo>
                <a:lnTo>
                  <a:pt x="12897" y="1461"/>
                </a:lnTo>
                <a:lnTo>
                  <a:pt x="12605" y="1266"/>
                </a:lnTo>
                <a:lnTo>
                  <a:pt x="12289" y="1096"/>
                </a:lnTo>
                <a:lnTo>
                  <a:pt x="11632" y="779"/>
                </a:lnTo>
                <a:lnTo>
                  <a:pt x="10950" y="536"/>
                </a:lnTo>
                <a:lnTo>
                  <a:pt x="10561" y="414"/>
                </a:lnTo>
                <a:lnTo>
                  <a:pt x="10172" y="293"/>
                </a:lnTo>
                <a:lnTo>
                  <a:pt x="9783" y="220"/>
                </a:lnTo>
                <a:lnTo>
                  <a:pt x="9369" y="147"/>
                </a:lnTo>
                <a:lnTo>
                  <a:pt x="8834" y="74"/>
                </a:lnTo>
                <a:lnTo>
                  <a:pt x="8542" y="49"/>
                </a:lnTo>
                <a:lnTo>
                  <a:pt x="8274" y="74"/>
                </a:lnTo>
                <a:lnTo>
                  <a:pt x="8128" y="25"/>
                </a:lnTo>
                <a:lnTo>
                  <a:pt x="7982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4" name="Google Shape;934;p37"/>
          <p:cNvSpPr/>
          <p:nvPr/>
        </p:nvSpPr>
        <p:spPr>
          <a:xfrm>
            <a:off x="3804127" y="3843844"/>
            <a:ext cx="365875" cy="374398"/>
          </a:xfrm>
          <a:custGeom>
            <a:avLst/>
            <a:gdLst/>
            <a:ahLst/>
            <a:cxnLst/>
            <a:rect l="l" t="t" r="r" b="b"/>
            <a:pathLst>
              <a:path w="16741" h="17131" extrusionOk="0">
                <a:moveTo>
                  <a:pt x="6570" y="5719"/>
                </a:moveTo>
                <a:lnTo>
                  <a:pt x="6692" y="5913"/>
                </a:lnTo>
                <a:lnTo>
                  <a:pt x="6619" y="5986"/>
                </a:lnTo>
                <a:lnTo>
                  <a:pt x="6351" y="6181"/>
                </a:lnTo>
                <a:lnTo>
                  <a:pt x="6059" y="6400"/>
                </a:lnTo>
                <a:lnTo>
                  <a:pt x="5816" y="6668"/>
                </a:lnTo>
                <a:lnTo>
                  <a:pt x="5718" y="6789"/>
                </a:lnTo>
                <a:lnTo>
                  <a:pt x="5621" y="6935"/>
                </a:lnTo>
                <a:lnTo>
                  <a:pt x="5499" y="6838"/>
                </a:lnTo>
                <a:lnTo>
                  <a:pt x="5353" y="6741"/>
                </a:lnTo>
                <a:lnTo>
                  <a:pt x="5499" y="6643"/>
                </a:lnTo>
                <a:lnTo>
                  <a:pt x="5645" y="6522"/>
                </a:lnTo>
                <a:lnTo>
                  <a:pt x="5913" y="6303"/>
                </a:lnTo>
                <a:lnTo>
                  <a:pt x="6570" y="5719"/>
                </a:lnTo>
                <a:close/>
                <a:moveTo>
                  <a:pt x="6959" y="6205"/>
                </a:moveTo>
                <a:lnTo>
                  <a:pt x="7057" y="6303"/>
                </a:lnTo>
                <a:lnTo>
                  <a:pt x="6789" y="6522"/>
                </a:lnTo>
                <a:lnTo>
                  <a:pt x="6473" y="6789"/>
                </a:lnTo>
                <a:lnTo>
                  <a:pt x="6205" y="7057"/>
                </a:lnTo>
                <a:lnTo>
                  <a:pt x="6083" y="7179"/>
                </a:lnTo>
                <a:lnTo>
                  <a:pt x="5986" y="7300"/>
                </a:lnTo>
                <a:lnTo>
                  <a:pt x="5864" y="7154"/>
                </a:lnTo>
                <a:lnTo>
                  <a:pt x="5986" y="7057"/>
                </a:lnTo>
                <a:lnTo>
                  <a:pt x="6108" y="6935"/>
                </a:lnTo>
                <a:lnTo>
                  <a:pt x="6351" y="6692"/>
                </a:lnTo>
                <a:lnTo>
                  <a:pt x="6619" y="6449"/>
                </a:lnTo>
                <a:lnTo>
                  <a:pt x="6911" y="6254"/>
                </a:lnTo>
                <a:lnTo>
                  <a:pt x="6959" y="6205"/>
                </a:lnTo>
                <a:close/>
                <a:moveTo>
                  <a:pt x="7397" y="6619"/>
                </a:moveTo>
                <a:lnTo>
                  <a:pt x="7665" y="6814"/>
                </a:lnTo>
                <a:lnTo>
                  <a:pt x="7324" y="7033"/>
                </a:lnTo>
                <a:lnTo>
                  <a:pt x="7008" y="7276"/>
                </a:lnTo>
                <a:lnTo>
                  <a:pt x="6862" y="7422"/>
                </a:lnTo>
                <a:lnTo>
                  <a:pt x="6716" y="7568"/>
                </a:lnTo>
                <a:lnTo>
                  <a:pt x="6594" y="7714"/>
                </a:lnTo>
                <a:lnTo>
                  <a:pt x="6497" y="7884"/>
                </a:lnTo>
                <a:lnTo>
                  <a:pt x="6229" y="7568"/>
                </a:lnTo>
                <a:lnTo>
                  <a:pt x="6327" y="7495"/>
                </a:lnTo>
                <a:lnTo>
                  <a:pt x="6424" y="7422"/>
                </a:lnTo>
                <a:lnTo>
                  <a:pt x="6619" y="7252"/>
                </a:lnTo>
                <a:lnTo>
                  <a:pt x="7008" y="6935"/>
                </a:lnTo>
                <a:lnTo>
                  <a:pt x="7397" y="6619"/>
                </a:lnTo>
                <a:close/>
                <a:moveTo>
                  <a:pt x="8030" y="7081"/>
                </a:moveTo>
                <a:lnTo>
                  <a:pt x="8127" y="7154"/>
                </a:lnTo>
                <a:lnTo>
                  <a:pt x="7762" y="7373"/>
                </a:lnTo>
                <a:lnTo>
                  <a:pt x="7397" y="7641"/>
                </a:lnTo>
                <a:lnTo>
                  <a:pt x="7057" y="7933"/>
                </a:lnTo>
                <a:lnTo>
                  <a:pt x="6911" y="8079"/>
                </a:lnTo>
                <a:lnTo>
                  <a:pt x="6765" y="8249"/>
                </a:lnTo>
                <a:lnTo>
                  <a:pt x="6619" y="8030"/>
                </a:lnTo>
                <a:lnTo>
                  <a:pt x="6643" y="8030"/>
                </a:lnTo>
                <a:lnTo>
                  <a:pt x="6838" y="7909"/>
                </a:lnTo>
                <a:lnTo>
                  <a:pt x="7008" y="7787"/>
                </a:lnTo>
                <a:lnTo>
                  <a:pt x="7324" y="7544"/>
                </a:lnTo>
                <a:lnTo>
                  <a:pt x="7689" y="7300"/>
                </a:lnTo>
                <a:lnTo>
                  <a:pt x="8030" y="7081"/>
                </a:lnTo>
                <a:close/>
                <a:moveTo>
                  <a:pt x="9879" y="8931"/>
                </a:moveTo>
                <a:lnTo>
                  <a:pt x="9952" y="9052"/>
                </a:lnTo>
                <a:lnTo>
                  <a:pt x="9757" y="9223"/>
                </a:lnTo>
                <a:lnTo>
                  <a:pt x="9563" y="9417"/>
                </a:lnTo>
                <a:lnTo>
                  <a:pt x="9198" y="9782"/>
                </a:lnTo>
                <a:lnTo>
                  <a:pt x="9027" y="9953"/>
                </a:lnTo>
                <a:lnTo>
                  <a:pt x="8930" y="10074"/>
                </a:lnTo>
                <a:lnTo>
                  <a:pt x="8833" y="10196"/>
                </a:lnTo>
                <a:lnTo>
                  <a:pt x="8589" y="10050"/>
                </a:lnTo>
                <a:lnTo>
                  <a:pt x="8711" y="9977"/>
                </a:lnTo>
                <a:lnTo>
                  <a:pt x="8833" y="9880"/>
                </a:lnTo>
                <a:lnTo>
                  <a:pt x="9027" y="9685"/>
                </a:lnTo>
                <a:lnTo>
                  <a:pt x="9879" y="8931"/>
                </a:lnTo>
                <a:close/>
                <a:moveTo>
                  <a:pt x="10317" y="5670"/>
                </a:moveTo>
                <a:lnTo>
                  <a:pt x="10585" y="5962"/>
                </a:lnTo>
                <a:lnTo>
                  <a:pt x="10220" y="6230"/>
                </a:lnTo>
                <a:lnTo>
                  <a:pt x="9879" y="6497"/>
                </a:lnTo>
                <a:lnTo>
                  <a:pt x="9198" y="7081"/>
                </a:lnTo>
                <a:lnTo>
                  <a:pt x="8541" y="7690"/>
                </a:lnTo>
                <a:lnTo>
                  <a:pt x="7908" y="8274"/>
                </a:lnTo>
                <a:lnTo>
                  <a:pt x="7276" y="8906"/>
                </a:lnTo>
                <a:lnTo>
                  <a:pt x="6643" y="9515"/>
                </a:lnTo>
                <a:lnTo>
                  <a:pt x="6108" y="10050"/>
                </a:lnTo>
                <a:lnTo>
                  <a:pt x="5962" y="10196"/>
                </a:lnTo>
                <a:lnTo>
                  <a:pt x="5864" y="10366"/>
                </a:lnTo>
                <a:lnTo>
                  <a:pt x="5767" y="10512"/>
                </a:lnTo>
                <a:lnTo>
                  <a:pt x="5694" y="10682"/>
                </a:lnTo>
                <a:lnTo>
                  <a:pt x="5378" y="10415"/>
                </a:lnTo>
                <a:lnTo>
                  <a:pt x="5524" y="10293"/>
                </a:lnTo>
                <a:lnTo>
                  <a:pt x="5670" y="10147"/>
                </a:lnTo>
                <a:lnTo>
                  <a:pt x="5913" y="9880"/>
                </a:lnTo>
                <a:lnTo>
                  <a:pt x="6424" y="9320"/>
                </a:lnTo>
                <a:lnTo>
                  <a:pt x="6935" y="8760"/>
                </a:lnTo>
                <a:lnTo>
                  <a:pt x="6984" y="8712"/>
                </a:lnTo>
                <a:lnTo>
                  <a:pt x="7008" y="8663"/>
                </a:lnTo>
                <a:lnTo>
                  <a:pt x="7008" y="8566"/>
                </a:lnTo>
                <a:lnTo>
                  <a:pt x="7519" y="8103"/>
                </a:lnTo>
                <a:lnTo>
                  <a:pt x="7762" y="7884"/>
                </a:lnTo>
                <a:lnTo>
                  <a:pt x="8054" y="7690"/>
                </a:lnTo>
                <a:lnTo>
                  <a:pt x="8370" y="7495"/>
                </a:lnTo>
                <a:lnTo>
                  <a:pt x="8516" y="7373"/>
                </a:lnTo>
                <a:lnTo>
                  <a:pt x="8541" y="7300"/>
                </a:lnTo>
                <a:lnTo>
                  <a:pt x="8565" y="7227"/>
                </a:lnTo>
                <a:lnTo>
                  <a:pt x="8735" y="7130"/>
                </a:lnTo>
                <a:lnTo>
                  <a:pt x="8906" y="6984"/>
                </a:lnTo>
                <a:lnTo>
                  <a:pt x="9246" y="6716"/>
                </a:lnTo>
                <a:lnTo>
                  <a:pt x="9782" y="6205"/>
                </a:lnTo>
                <a:lnTo>
                  <a:pt x="10317" y="5670"/>
                </a:lnTo>
                <a:close/>
                <a:moveTo>
                  <a:pt x="10195" y="9369"/>
                </a:moveTo>
                <a:lnTo>
                  <a:pt x="10439" y="9661"/>
                </a:lnTo>
                <a:lnTo>
                  <a:pt x="9928" y="10147"/>
                </a:lnTo>
                <a:lnTo>
                  <a:pt x="9660" y="10415"/>
                </a:lnTo>
                <a:lnTo>
                  <a:pt x="9514" y="10536"/>
                </a:lnTo>
                <a:lnTo>
                  <a:pt x="9417" y="10682"/>
                </a:lnTo>
                <a:lnTo>
                  <a:pt x="9222" y="10512"/>
                </a:lnTo>
                <a:lnTo>
                  <a:pt x="9052" y="10366"/>
                </a:lnTo>
                <a:lnTo>
                  <a:pt x="9198" y="10293"/>
                </a:lnTo>
                <a:lnTo>
                  <a:pt x="9319" y="10171"/>
                </a:lnTo>
                <a:lnTo>
                  <a:pt x="9538" y="9977"/>
                </a:lnTo>
                <a:lnTo>
                  <a:pt x="9879" y="9685"/>
                </a:lnTo>
                <a:lnTo>
                  <a:pt x="10195" y="9369"/>
                </a:lnTo>
                <a:close/>
                <a:moveTo>
                  <a:pt x="10852" y="6278"/>
                </a:moveTo>
                <a:lnTo>
                  <a:pt x="10901" y="6303"/>
                </a:lnTo>
                <a:lnTo>
                  <a:pt x="10609" y="6546"/>
                </a:lnTo>
                <a:lnTo>
                  <a:pt x="10341" y="6789"/>
                </a:lnTo>
                <a:lnTo>
                  <a:pt x="9806" y="7325"/>
                </a:lnTo>
                <a:lnTo>
                  <a:pt x="8565" y="8541"/>
                </a:lnTo>
                <a:lnTo>
                  <a:pt x="7300" y="9734"/>
                </a:lnTo>
                <a:lnTo>
                  <a:pt x="6643" y="10342"/>
                </a:lnTo>
                <a:lnTo>
                  <a:pt x="6473" y="10512"/>
                </a:lnTo>
                <a:lnTo>
                  <a:pt x="6327" y="10658"/>
                </a:lnTo>
                <a:lnTo>
                  <a:pt x="6181" y="10853"/>
                </a:lnTo>
                <a:lnTo>
                  <a:pt x="6083" y="11023"/>
                </a:lnTo>
                <a:lnTo>
                  <a:pt x="6083" y="11047"/>
                </a:lnTo>
                <a:lnTo>
                  <a:pt x="5791" y="10780"/>
                </a:lnTo>
                <a:lnTo>
                  <a:pt x="5937" y="10707"/>
                </a:lnTo>
                <a:lnTo>
                  <a:pt x="6083" y="10609"/>
                </a:lnTo>
                <a:lnTo>
                  <a:pt x="6327" y="10390"/>
                </a:lnTo>
                <a:lnTo>
                  <a:pt x="6765" y="9904"/>
                </a:lnTo>
                <a:lnTo>
                  <a:pt x="7397" y="9271"/>
                </a:lnTo>
                <a:lnTo>
                  <a:pt x="8054" y="8663"/>
                </a:lnTo>
                <a:lnTo>
                  <a:pt x="8735" y="8055"/>
                </a:lnTo>
                <a:lnTo>
                  <a:pt x="9441" y="7471"/>
                </a:lnTo>
                <a:lnTo>
                  <a:pt x="10171" y="6887"/>
                </a:lnTo>
                <a:lnTo>
                  <a:pt x="10852" y="6278"/>
                </a:lnTo>
                <a:close/>
                <a:moveTo>
                  <a:pt x="10731" y="9953"/>
                </a:moveTo>
                <a:lnTo>
                  <a:pt x="10901" y="10123"/>
                </a:lnTo>
                <a:lnTo>
                  <a:pt x="10658" y="10317"/>
                </a:lnTo>
                <a:lnTo>
                  <a:pt x="10463" y="10512"/>
                </a:lnTo>
                <a:lnTo>
                  <a:pt x="10147" y="10755"/>
                </a:lnTo>
                <a:lnTo>
                  <a:pt x="10001" y="10901"/>
                </a:lnTo>
                <a:lnTo>
                  <a:pt x="9879" y="11047"/>
                </a:lnTo>
                <a:lnTo>
                  <a:pt x="9709" y="10926"/>
                </a:lnTo>
                <a:lnTo>
                  <a:pt x="9611" y="10877"/>
                </a:lnTo>
                <a:lnTo>
                  <a:pt x="9879" y="10682"/>
                </a:lnTo>
                <a:lnTo>
                  <a:pt x="10122" y="10488"/>
                </a:lnTo>
                <a:lnTo>
                  <a:pt x="10731" y="9953"/>
                </a:lnTo>
                <a:close/>
                <a:moveTo>
                  <a:pt x="11193" y="6619"/>
                </a:moveTo>
                <a:lnTo>
                  <a:pt x="11315" y="6741"/>
                </a:lnTo>
                <a:lnTo>
                  <a:pt x="10852" y="7179"/>
                </a:lnTo>
                <a:lnTo>
                  <a:pt x="10439" y="7641"/>
                </a:lnTo>
                <a:lnTo>
                  <a:pt x="10001" y="8055"/>
                </a:lnTo>
                <a:lnTo>
                  <a:pt x="9806" y="8274"/>
                </a:lnTo>
                <a:lnTo>
                  <a:pt x="9733" y="8395"/>
                </a:lnTo>
                <a:lnTo>
                  <a:pt x="9684" y="8541"/>
                </a:lnTo>
                <a:lnTo>
                  <a:pt x="9684" y="8566"/>
                </a:lnTo>
                <a:lnTo>
                  <a:pt x="8857" y="9320"/>
                </a:lnTo>
                <a:lnTo>
                  <a:pt x="8565" y="9588"/>
                </a:lnTo>
                <a:lnTo>
                  <a:pt x="8419" y="9734"/>
                </a:lnTo>
                <a:lnTo>
                  <a:pt x="8346" y="9831"/>
                </a:lnTo>
                <a:lnTo>
                  <a:pt x="8297" y="9904"/>
                </a:lnTo>
                <a:lnTo>
                  <a:pt x="8224" y="9953"/>
                </a:lnTo>
                <a:lnTo>
                  <a:pt x="7713" y="10439"/>
                </a:lnTo>
                <a:lnTo>
                  <a:pt x="7203" y="10901"/>
                </a:lnTo>
                <a:lnTo>
                  <a:pt x="6886" y="11145"/>
                </a:lnTo>
                <a:lnTo>
                  <a:pt x="6716" y="11291"/>
                </a:lnTo>
                <a:lnTo>
                  <a:pt x="6570" y="11412"/>
                </a:lnTo>
                <a:lnTo>
                  <a:pt x="6254" y="11169"/>
                </a:lnTo>
                <a:lnTo>
                  <a:pt x="6424" y="11096"/>
                </a:lnTo>
                <a:lnTo>
                  <a:pt x="6570" y="10974"/>
                </a:lnTo>
                <a:lnTo>
                  <a:pt x="6886" y="10707"/>
                </a:lnTo>
                <a:lnTo>
                  <a:pt x="7446" y="10147"/>
                </a:lnTo>
                <a:lnTo>
                  <a:pt x="8711" y="8955"/>
                </a:lnTo>
                <a:lnTo>
                  <a:pt x="10001" y="7763"/>
                </a:lnTo>
                <a:lnTo>
                  <a:pt x="10609" y="7203"/>
                </a:lnTo>
                <a:lnTo>
                  <a:pt x="10901" y="6911"/>
                </a:lnTo>
                <a:lnTo>
                  <a:pt x="11193" y="6619"/>
                </a:lnTo>
                <a:close/>
                <a:moveTo>
                  <a:pt x="11120" y="10366"/>
                </a:moveTo>
                <a:lnTo>
                  <a:pt x="11290" y="10536"/>
                </a:lnTo>
                <a:lnTo>
                  <a:pt x="10998" y="10828"/>
                </a:lnTo>
                <a:lnTo>
                  <a:pt x="10706" y="11096"/>
                </a:lnTo>
                <a:lnTo>
                  <a:pt x="10487" y="11266"/>
                </a:lnTo>
                <a:lnTo>
                  <a:pt x="10244" y="11437"/>
                </a:lnTo>
                <a:lnTo>
                  <a:pt x="10171" y="11315"/>
                </a:lnTo>
                <a:lnTo>
                  <a:pt x="10074" y="11218"/>
                </a:lnTo>
                <a:lnTo>
                  <a:pt x="10220" y="11120"/>
                </a:lnTo>
                <a:lnTo>
                  <a:pt x="10366" y="11023"/>
                </a:lnTo>
                <a:lnTo>
                  <a:pt x="10633" y="10780"/>
                </a:lnTo>
                <a:lnTo>
                  <a:pt x="10877" y="10585"/>
                </a:lnTo>
                <a:lnTo>
                  <a:pt x="11120" y="10366"/>
                </a:lnTo>
                <a:close/>
                <a:moveTo>
                  <a:pt x="10220" y="5208"/>
                </a:moveTo>
                <a:lnTo>
                  <a:pt x="10122" y="5232"/>
                </a:lnTo>
                <a:lnTo>
                  <a:pt x="10049" y="5305"/>
                </a:lnTo>
                <a:lnTo>
                  <a:pt x="9952" y="5378"/>
                </a:lnTo>
                <a:lnTo>
                  <a:pt x="9344" y="6011"/>
                </a:lnTo>
                <a:lnTo>
                  <a:pt x="9027" y="6303"/>
                </a:lnTo>
                <a:lnTo>
                  <a:pt x="8687" y="6570"/>
                </a:lnTo>
                <a:lnTo>
                  <a:pt x="8419" y="6789"/>
                </a:lnTo>
                <a:lnTo>
                  <a:pt x="8005" y="6497"/>
                </a:lnTo>
                <a:lnTo>
                  <a:pt x="7592" y="6157"/>
                </a:lnTo>
                <a:lnTo>
                  <a:pt x="7373" y="5962"/>
                </a:lnTo>
                <a:lnTo>
                  <a:pt x="7178" y="5767"/>
                </a:lnTo>
                <a:lnTo>
                  <a:pt x="6984" y="5573"/>
                </a:lnTo>
                <a:lnTo>
                  <a:pt x="6740" y="5402"/>
                </a:lnTo>
                <a:lnTo>
                  <a:pt x="6716" y="5329"/>
                </a:lnTo>
                <a:lnTo>
                  <a:pt x="6643" y="5281"/>
                </a:lnTo>
                <a:lnTo>
                  <a:pt x="6594" y="5256"/>
                </a:lnTo>
                <a:lnTo>
                  <a:pt x="6448" y="5256"/>
                </a:lnTo>
                <a:lnTo>
                  <a:pt x="6400" y="5305"/>
                </a:lnTo>
                <a:lnTo>
                  <a:pt x="5621" y="6011"/>
                </a:lnTo>
                <a:lnTo>
                  <a:pt x="5280" y="6303"/>
                </a:lnTo>
                <a:lnTo>
                  <a:pt x="5134" y="6473"/>
                </a:lnTo>
                <a:lnTo>
                  <a:pt x="5086" y="6570"/>
                </a:lnTo>
                <a:lnTo>
                  <a:pt x="5037" y="6668"/>
                </a:lnTo>
                <a:lnTo>
                  <a:pt x="5037" y="6716"/>
                </a:lnTo>
                <a:lnTo>
                  <a:pt x="5037" y="6741"/>
                </a:lnTo>
                <a:lnTo>
                  <a:pt x="5086" y="6789"/>
                </a:lnTo>
                <a:lnTo>
                  <a:pt x="5110" y="6814"/>
                </a:lnTo>
                <a:lnTo>
                  <a:pt x="5183" y="6911"/>
                </a:lnTo>
                <a:lnTo>
                  <a:pt x="5256" y="7033"/>
                </a:lnTo>
                <a:lnTo>
                  <a:pt x="5426" y="7227"/>
                </a:lnTo>
                <a:lnTo>
                  <a:pt x="5791" y="7617"/>
                </a:lnTo>
                <a:lnTo>
                  <a:pt x="6156" y="8079"/>
                </a:lnTo>
                <a:lnTo>
                  <a:pt x="6521" y="8541"/>
                </a:lnTo>
                <a:lnTo>
                  <a:pt x="5694" y="9466"/>
                </a:lnTo>
                <a:lnTo>
                  <a:pt x="5256" y="9904"/>
                </a:lnTo>
                <a:lnTo>
                  <a:pt x="5159" y="10025"/>
                </a:lnTo>
                <a:lnTo>
                  <a:pt x="5061" y="10147"/>
                </a:lnTo>
                <a:lnTo>
                  <a:pt x="5013" y="10269"/>
                </a:lnTo>
                <a:lnTo>
                  <a:pt x="4988" y="10415"/>
                </a:lnTo>
                <a:lnTo>
                  <a:pt x="4988" y="10439"/>
                </a:lnTo>
                <a:lnTo>
                  <a:pt x="4988" y="10512"/>
                </a:lnTo>
                <a:lnTo>
                  <a:pt x="5013" y="10585"/>
                </a:lnTo>
                <a:lnTo>
                  <a:pt x="5159" y="10780"/>
                </a:lnTo>
                <a:lnTo>
                  <a:pt x="5305" y="10950"/>
                </a:lnTo>
                <a:lnTo>
                  <a:pt x="5670" y="11291"/>
                </a:lnTo>
                <a:lnTo>
                  <a:pt x="6035" y="11607"/>
                </a:lnTo>
                <a:lnTo>
                  <a:pt x="6424" y="11875"/>
                </a:lnTo>
                <a:lnTo>
                  <a:pt x="6473" y="11899"/>
                </a:lnTo>
                <a:lnTo>
                  <a:pt x="6521" y="11923"/>
                </a:lnTo>
                <a:lnTo>
                  <a:pt x="6594" y="11899"/>
                </a:lnTo>
                <a:lnTo>
                  <a:pt x="6619" y="11899"/>
                </a:lnTo>
                <a:lnTo>
                  <a:pt x="6692" y="11826"/>
                </a:lnTo>
                <a:lnTo>
                  <a:pt x="6740" y="11729"/>
                </a:lnTo>
                <a:lnTo>
                  <a:pt x="6911" y="11631"/>
                </a:lnTo>
                <a:lnTo>
                  <a:pt x="7057" y="11510"/>
                </a:lnTo>
                <a:lnTo>
                  <a:pt x="7349" y="11266"/>
                </a:lnTo>
                <a:lnTo>
                  <a:pt x="7859" y="10828"/>
                </a:lnTo>
                <a:lnTo>
                  <a:pt x="8370" y="10342"/>
                </a:lnTo>
                <a:lnTo>
                  <a:pt x="8468" y="10439"/>
                </a:lnTo>
                <a:lnTo>
                  <a:pt x="8784" y="10707"/>
                </a:lnTo>
                <a:lnTo>
                  <a:pt x="9076" y="10999"/>
                </a:lnTo>
                <a:lnTo>
                  <a:pt x="9198" y="11120"/>
                </a:lnTo>
                <a:lnTo>
                  <a:pt x="9319" y="11218"/>
                </a:lnTo>
                <a:lnTo>
                  <a:pt x="9587" y="11364"/>
                </a:lnTo>
                <a:lnTo>
                  <a:pt x="9709" y="11485"/>
                </a:lnTo>
                <a:lnTo>
                  <a:pt x="9830" y="11583"/>
                </a:lnTo>
                <a:lnTo>
                  <a:pt x="9928" y="11704"/>
                </a:lnTo>
                <a:lnTo>
                  <a:pt x="10001" y="11753"/>
                </a:lnTo>
                <a:lnTo>
                  <a:pt x="10074" y="11777"/>
                </a:lnTo>
                <a:lnTo>
                  <a:pt x="10098" y="11802"/>
                </a:lnTo>
                <a:lnTo>
                  <a:pt x="10220" y="11802"/>
                </a:lnTo>
                <a:lnTo>
                  <a:pt x="10317" y="11777"/>
                </a:lnTo>
                <a:lnTo>
                  <a:pt x="10414" y="11729"/>
                </a:lnTo>
                <a:lnTo>
                  <a:pt x="10512" y="11680"/>
                </a:lnTo>
                <a:lnTo>
                  <a:pt x="10706" y="11534"/>
                </a:lnTo>
                <a:lnTo>
                  <a:pt x="10877" y="11388"/>
                </a:lnTo>
                <a:lnTo>
                  <a:pt x="11096" y="11218"/>
                </a:lnTo>
                <a:lnTo>
                  <a:pt x="11315" y="10999"/>
                </a:lnTo>
                <a:lnTo>
                  <a:pt x="11704" y="10585"/>
                </a:lnTo>
                <a:lnTo>
                  <a:pt x="11753" y="10512"/>
                </a:lnTo>
                <a:lnTo>
                  <a:pt x="11753" y="10439"/>
                </a:lnTo>
                <a:lnTo>
                  <a:pt x="11728" y="10366"/>
                </a:lnTo>
                <a:lnTo>
                  <a:pt x="11680" y="10317"/>
                </a:lnTo>
                <a:lnTo>
                  <a:pt x="11631" y="10244"/>
                </a:lnTo>
                <a:lnTo>
                  <a:pt x="11339" y="9904"/>
                </a:lnTo>
                <a:lnTo>
                  <a:pt x="11047" y="9588"/>
                </a:lnTo>
                <a:lnTo>
                  <a:pt x="10731" y="9271"/>
                </a:lnTo>
                <a:lnTo>
                  <a:pt x="10439" y="8955"/>
                </a:lnTo>
                <a:lnTo>
                  <a:pt x="10414" y="8906"/>
                </a:lnTo>
                <a:lnTo>
                  <a:pt x="10366" y="8882"/>
                </a:lnTo>
                <a:lnTo>
                  <a:pt x="10195" y="8639"/>
                </a:lnTo>
                <a:lnTo>
                  <a:pt x="10220" y="8590"/>
                </a:lnTo>
                <a:lnTo>
                  <a:pt x="10220" y="8517"/>
                </a:lnTo>
                <a:lnTo>
                  <a:pt x="10220" y="8468"/>
                </a:lnTo>
                <a:lnTo>
                  <a:pt x="10195" y="8420"/>
                </a:lnTo>
                <a:lnTo>
                  <a:pt x="10463" y="8152"/>
                </a:lnTo>
                <a:lnTo>
                  <a:pt x="10706" y="7909"/>
                </a:lnTo>
                <a:lnTo>
                  <a:pt x="11193" y="7422"/>
                </a:lnTo>
                <a:lnTo>
                  <a:pt x="11461" y="7179"/>
                </a:lnTo>
                <a:lnTo>
                  <a:pt x="11680" y="6911"/>
                </a:lnTo>
                <a:lnTo>
                  <a:pt x="11728" y="6838"/>
                </a:lnTo>
                <a:lnTo>
                  <a:pt x="11728" y="6741"/>
                </a:lnTo>
                <a:lnTo>
                  <a:pt x="11753" y="6692"/>
                </a:lnTo>
                <a:lnTo>
                  <a:pt x="11753" y="6643"/>
                </a:lnTo>
                <a:lnTo>
                  <a:pt x="11753" y="6570"/>
                </a:lnTo>
                <a:lnTo>
                  <a:pt x="11728" y="6522"/>
                </a:lnTo>
                <a:lnTo>
                  <a:pt x="11607" y="6351"/>
                </a:lnTo>
                <a:lnTo>
                  <a:pt x="11461" y="6205"/>
                </a:lnTo>
                <a:lnTo>
                  <a:pt x="11169" y="5913"/>
                </a:lnTo>
                <a:lnTo>
                  <a:pt x="10852" y="5597"/>
                </a:lnTo>
                <a:lnTo>
                  <a:pt x="10536" y="5305"/>
                </a:lnTo>
                <a:lnTo>
                  <a:pt x="10463" y="5256"/>
                </a:lnTo>
                <a:lnTo>
                  <a:pt x="10366" y="5256"/>
                </a:lnTo>
                <a:lnTo>
                  <a:pt x="10341" y="5232"/>
                </a:lnTo>
                <a:lnTo>
                  <a:pt x="10220" y="5208"/>
                </a:lnTo>
                <a:close/>
                <a:moveTo>
                  <a:pt x="11631" y="536"/>
                </a:moveTo>
                <a:lnTo>
                  <a:pt x="11728" y="658"/>
                </a:lnTo>
                <a:lnTo>
                  <a:pt x="11801" y="779"/>
                </a:lnTo>
                <a:lnTo>
                  <a:pt x="12020" y="998"/>
                </a:lnTo>
                <a:lnTo>
                  <a:pt x="12483" y="1412"/>
                </a:lnTo>
                <a:lnTo>
                  <a:pt x="13164" y="2044"/>
                </a:lnTo>
                <a:lnTo>
                  <a:pt x="13797" y="2677"/>
                </a:lnTo>
                <a:lnTo>
                  <a:pt x="14429" y="3334"/>
                </a:lnTo>
                <a:lnTo>
                  <a:pt x="15062" y="3991"/>
                </a:lnTo>
                <a:lnTo>
                  <a:pt x="16278" y="5354"/>
                </a:lnTo>
                <a:lnTo>
                  <a:pt x="16303" y="5354"/>
                </a:lnTo>
                <a:lnTo>
                  <a:pt x="16254" y="5548"/>
                </a:lnTo>
                <a:lnTo>
                  <a:pt x="16230" y="5719"/>
                </a:lnTo>
                <a:lnTo>
                  <a:pt x="16181" y="6084"/>
                </a:lnTo>
                <a:lnTo>
                  <a:pt x="16181" y="6838"/>
                </a:lnTo>
                <a:lnTo>
                  <a:pt x="16157" y="7690"/>
                </a:lnTo>
                <a:lnTo>
                  <a:pt x="16157" y="8541"/>
                </a:lnTo>
                <a:lnTo>
                  <a:pt x="16181" y="10244"/>
                </a:lnTo>
                <a:lnTo>
                  <a:pt x="16230" y="11948"/>
                </a:lnTo>
                <a:lnTo>
                  <a:pt x="16230" y="11972"/>
                </a:lnTo>
                <a:lnTo>
                  <a:pt x="15938" y="12167"/>
                </a:lnTo>
                <a:lnTo>
                  <a:pt x="15646" y="12410"/>
                </a:lnTo>
                <a:lnTo>
                  <a:pt x="15354" y="12653"/>
                </a:lnTo>
                <a:lnTo>
                  <a:pt x="15086" y="12921"/>
                </a:lnTo>
                <a:lnTo>
                  <a:pt x="14551" y="13456"/>
                </a:lnTo>
                <a:lnTo>
                  <a:pt x="14016" y="13992"/>
                </a:lnTo>
                <a:lnTo>
                  <a:pt x="11509" y="16401"/>
                </a:lnTo>
                <a:lnTo>
                  <a:pt x="11461" y="16474"/>
                </a:lnTo>
                <a:lnTo>
                  <a:pt x="9830" y="16571"/>
                </a:lnTo>
                <a:lnTo>
                  <a:pt x="9027" y="16595"/>
                </a:lnTo>
                <a:lnTo>
                  <a:pt x="8200" y="16620"/>
                </a:lnTo>
                <a:lnTo>
                  <a:pt x="7349" y="16595"/>
                </a:lnTo>
                <a:lnTo>
                  <a:pt x="6521" y="16571"/>
                </a:lnTo>
                <a:lnTo>
                  <a:pt x="5840" y="16498"/>
                </a:lnTo>
                <a:lnTo>
                  <a:pt x="5329" y="16498"/>
                </a:lnTo>
                <a:lnTo>
                  <a:pt x="5159" y="16522"/>
                </a:lnTo>
                <a:lnTo>
                  <a:pt x="5110" y="16401"/>
                </a:lnTo>
                <a:lnTo>
                  <a:pt x="5037" y="16255"/>
                </a:lnTo>
                <a:lnTo>
                  <a:pt x="4940" y="16133"/>
                </a:lnTo>
                <a:lnTo>
                  <a:pt x="4842" y="16011"/>
                </a:lnTo>
                <a:lnTo>
                  <a:pt x="4429" y="15549"/>
                </a:lnTo>
                <a:lnTo>
                  <a:pt x="3772" y="14868"/>
                </a:lnTo>
                <a:lnTo>
                  <a:pt x="3431" y="14527"/>
                </a:lnTo>
                <a:lnTo>
                  <a:pt x="3090" y="14211"/>
                </a:lnTo>
                <a:lnTo>
                  <a:pt x="2750" y="13919"/>
                </a:lnTo>
                <a:lnTo>
                  <a:pt x="2385" y="13651"/>
                </a:lnTo>
                <a:lnTo>
                  <a:pt x="1679" y="13116"/>
                </a:lnTo>
                <a:lnTo>
                  <a:pt x="1338" y="12824"/>
                </a:lnTo>
                <a:lnTo>
                  <a:pt x="1022" y="12532"/>
                </a:lnTo>
                <a:lnTo>
                  <a:pt x="730" y="12191"/>
                </a:lnTo>
                <a:lnTo>
                  <a:pt x="487" y="11850"/>
                </a:lnTo>
                <a:lnTo>
                  <a:pt x="535" y="11704"/>
                </a:lnTo>
                <a:lnTo>
                  <a:pt x="560" y="11534"/>
                </a:lnTo>
                <a:lnTo>
                  <a:pt x="584" y="11218"/>
                </a:lnTo>
                <a:lnTo>
                  <a:pt x="584" y="10561"/>
                </a:lnTo>
                <a:lnTo>
                  <a:pt x="584" y="9612"/>
                </a:lnTo>
                <a:lnTo>
                  <a:pt x="584" y="8663"/>
                </a:lnTo>
                <a:lnTo>
                  <a:pt x="584" y="7714"/>
                </a:lnTo>
                <a:lnTo>
                  <a:pt x="535" y="6765"/>
                </a:lnTo>
                <a:lnTo>
                  <a:pt x="535" y="6132"/>
                </a:lnTo>
                <a:lnTo>
                  <a:pt x="511" y="5792"/>
                </a:lnTo>
                <a:lnTo>
                  <a:pt x="438" y="5475"/>
                </a:lnTo>
                <a:lnTo>
                  <a:pt x="511" y="5402"/>
                </a:lnTo>
                <a:lnTo>
                  <a:pt x="1046" y="4721"/>
                </a:lnTo>
                <a:lnTo>
                  <a:pt x="1582" y="4040"/>
                </a:lnTo>
                <a:lnTo>
                  <a:pt x="2141" y="3358"/>
                </a:lnTo>
                <a:lnTo>
                  <a:pt x="2725" y="2726"/>
                </a:lnTo>
                <a:lnTo>
                  <a:pt x="2993" y="2458"/>
                </a:lnTo>
                <a:lnTo>
                  <a:pt x="3285" y="2190"/>
                </a:lnTo>
                <a:lnTo>
                  <a:pt x="3869" y="1655"/>
                </a:lnTo>
                <a:lnTo>
                  <a:pt x="4429" y="1120"/>
                </a:lnTo>
                <a:lnTo>
                  <a:pt x="4696" y="852"/>
                </a:lnTo>
                <a:lnTo>
                  <a:pt x="4964" y="560"/>
                </a:lnTo>
                <a:lnTo>
                  <a:pt x="5305" y="609"/>
                </a:lnTo>
                <a:lnTo>
                  <a:pt x="5670" y="633"/>
                </a:lnTo>
                <a:lnTo>
                  <a:pt x="6400" y="633"/>
                </a:lnTo>
                <a:lnTo>
                  <a:pt x="8127" y="609"/>
                </a:lnTo>
                <a:lnTo>
                  <a:pt x="9003" y="609"/>
                </a:lnTo>
                <a:lnTo>
                  <a:pt x="9879" y="633"/>
                </a:lnTo>
                <a:lnTo>
                  <a:pt x="10779" y="609"/>
                </a:lnTo>
                <a:lnTo>
                  <a:pt x="11217" y="585"/>
                </a:lnTo>
                <a:lnTo>
                  <a:pt x="11631" y="536"/>
                </a:lnTo>
                <a:close/>
                <a:moveTo>
                  <a:pt x="10731" y="1"/>
                </a:moveTo>
                <a:lnTo>
                  <a:pt x="9855" y="25"/>
                </a:lnTo>
                <a:lnTo>
                  <a:pt x="8127" y="49"/>
                </a:lnTo>
                <a:lnTo>
                  <a:pt x="6400" y="74"/>
                </a:lnTo>
                <a:lnTo>
                  <a:pt x="5597" y="74"/>
                </a:lnTo>
                <a:lnTo>
                  <a:pt x="5207" y="98"/>
                </a:lnTo>
                <a:lnTo>
                  <a:pt x="4818" y="171"/>
                </a:lnTo>
                <a:lnTo>
                  <a:pt x="4769" y="195"/>
                </a:lnTo>
                <a:lnTo>
                  <a:pt x="4721" y="244"/>
                </a:lnTo>
                <a:lnTo>
                  <a:pt x="4696" y="293"/>
                </a:lnTo>
                <a:lnTo>
                  <a:pt x="4696" y="341"/>
                </a:lnTo>
                <a:lnTo>
                  <a:pt x="4331" y="536"/>
                </a:lnTo>
                <a:lnTo>
                  <a:pt x="4015" y="779"/>
                </a:lnTo>
                <a:lnTo>
                  <a:pt x="3674" y="1023"/>
                </a:lnTo>
                <a:lnTo>
                  <a:pt x="3382" y="1315"/>
                </a:lnTo>
                <a:lnTo>
                  <a:pt x="2774" y="1899"/>
                </a:lnTo>
                <a:lnTo>
                  <a:pt x="2239" y="2458"/>
                </a:lnTo>
                <a:lnTo>
                  <a:pt x="1655" y="3091"/>
                </a:lnTo>
                <a:lnTo>
                  <a:pt x="1071" y="3748"/>
                </a:lnTo>
                <a:lnTo>
                  <a:pt x="535" y="4429"/>
                </a:lnTo>
                <a:lnTo>
                  <a:pt x="49" y="5135"/>
                </a:lnTo>
                <a:lnTo>
                  <a:pt x="24" y="5208"/>
                </a:lnTo>
                <a:lnTo>
                  <a:pt x="0" y="5281"/>
                </a:lnTo>
                <a:lnTo>
                  <a:pt x="24" y="5354"/>
                </a:lnTo>
                <a:lnTo>
                  <a:pt x="49" y="5402"/>
                </a:lnTo>
                <a:lnTo>
                  <a:pt x="0" y="5694"/>
                </a:lnTo>
                <a:lnTo>
                  <a:pt x="0" y="5986"/>
                </a:lnTo>
                <a:lnTo>
                  <a:pt x="24" y="6570"/>
                </a:lnTo>
                <a:lnTo>
                  <a:pt x="73" y="8468"/>
                </a:lnTo>
                <a:lnTo>
                  <a:pt x="73" y="9417"/>
                </a:lnTo>
                <a:lnTo>
                  <a:pt x="73" y="10366"/>
                </a:lnTo>
                <a:lnTo>
                  <a:pt x="49" y="10755"/>
                </a:lnTo>
                <a:lnTo>
                  <a:pt x="0" y="11145"/>
                </a:lnTo>
                <a:lnTo>
                  <a:pt x="0" y="11339"/>
                </a:lnTo>
                <a:lnTo>
                  <a:pt x="0" y="11534"/>
                </a:lnTo>
                <a:lnTo>
                  <a:pt x="24" y="11729"/>
                </a:lnTo>
                <a:lnTo>
                  <a:pt x="97" y="11899"/>
                </a:lnTo>
                <a:lnTo>
                  <a:pt x="73" y="11948"/>
                </a:lnTo>
                <a:lnTo>
                  <a:pt x="73" y="11996"/>
                </a:lnTo>
                <a:lnTo>
                  <a:pt x="146" y="12191"/>
                </a:lnTo>
                <a:lnTo>
                  <a:pt x="219" y="12361"/>
                </a:lnTo>
                <a:lnTo>
                  <a:pt x="292" y="12532"/>
                </a:lnTo>
                <a:lnTo>
                  <a:pt x="414" y="12702"/>
                </a:lnTo>
                <a:lnTo>
                  <a:pt x="535" y="12848"/>
                </a:lnTo>
                <a:lnTo>
                  <a:pt x="681" y="12994"/>
                </a:lnTo>
                <a:lnTo>
                  <a:pt x="998" y="13286"/>
                </a:lnTo>
                <a:lnTo>
                  <a:pt x="1338" y="13554"/>
                </a:lnTo>
                <a:lnTo>
                  <a:pt x="1679" y="13797"/>
                </a:lnTo>
                <a:lnTo>
                  <a:pt x="1995" y="14040"/>
                </a:lnTo>
                <a:lnTo>
                  <a:pt x="2287" y="14259"/>
                </a:lnTo>
                <a:lnTo>
                  <a:pt x="2652" y="14576"/>
                </a:lnTo>
                <a:lnTo>
                  <a:pt x="2993" y="14916"/>
                </a:lnTo>
                <a:lnTo>
                  <a:pt x="3650" y="15598"/>
                </a:lnTo>
                <a:lnTo>
                  <a:pt x="3991" y="15987"/>
                </a:lnTo>
                <a:lnTo>
                  <a:pt x="4331" y="16376"/>
                </a:lnTo>
                <a:lnTo>
                  <a:pt x="4453" y="16547"/>
                </a:lnTo>
                <a:lnTo>
                  <a:pt x="4599" y="16693"/>
                </a:lnTo>
                <a:lnTo>
                  <a:pt x="4745" y="16814"/>
                </a:lnTo>
                <a:lnTo>
                  <a:pt x="4818" y="16863"/>
                </a:lnTo>
                <a:lnTo>
                  <a:pt x="4940" y="16887"/>
                </a:lnTo>
                <a:lnTo>
                  <a:pt x="5013" y="16887"/>
                </a:lnTo>
                <a:lnTo>
                  <a:pt x="5086" y="16863"/>
                </a:lnTo>
                <a:lnTo>
                  <a:pt x="5232" y="16912"/>
                </a:lnTo>
                <a:lnTo>
                  <a:pt x="5378" y="16960"/>
                </a:lnTo>
                <a:lnTo>
                  <a:pt x="5694" y="17009"/>
                </a:lnTo>
                <a:lnTo>
                  <a:pt x="6327" y="17058"/>
                </a:lnTo>
                <a:lnTo>
                  <a:pt x="7178" y="17106"/>
                </a:lnTo>
                <a:lnTo>
                  <a:pt x="8005" y="17106"/>
                </a:lnTo>
                <a:lnTo>
                  <a:pt x="8906" y="17131"/>
                </a:lnTo>
                <a:lnTo>
                  <a:pt x="9806" y="17106"/>
                </a:lnTo>
                <a:lnTo>
                  <a:pt x="10706" y="17033"/>
                </a:lnTo>
                <a:lnTo>
                  <a:pt x="11582" y="16936"/>
                </a:lnTo>
                <a:lnTo>
                  <a:pt x="11655" y="16912"/>
                </a:lnTo>
                <a:lnTo>
                  <a:pt x="11704" y="16887"/>
                </a:lnTo>
                <a:lnTo>
                  <a:pt x="11753" y="16839"/>
                </a:lnTo>
                <a:lnTo>
                  <a:pt x="11801" y="16790"/>
                </a:lnTo>
                <a:lnTo>
                  <a:pt x="11850" y="16741"/>
                </a:lnTo>
                <a:lnTo>
                  <a:pt x="14210" y="14454"/>
                </a:lnTo>
                <a:lnTo>
                  <a:pt x="14794" y="13919"/>
                </a:lnTo>
                <a:lnTo>
                  <a:pt x="15403" y="13383"/>
                </a:lnTo>
                <a:lnTo>
                  <a:pt x="15694" y="13091"/>
                </a:lnTo>
                <a:lnTo>
                  <a:pt x="15986" y="12799"/>
                </a:lnTo>
                <a:lnTo>
                  <a:pt x="16230" y="12507"/>
                </a:lnTo>
                <a:lnTo>
                  <a:pt x="16473" y="12191"/>
                </a:lnTo>
                <a:lnTo>
                  <a:pt x="16570" y="12191"/>
                </a:lnTo>
                <a:lnTo>
                  <a:pt x="16668" y="12142"/>
                </a:lnTo>
                <a:lnTo>
                  <a:pt x="16716" y="12069"/>
                </a:lnTo>
                <a:lnTo>
                  <a:pt x="16741" y="11948"/>
                </a:lnTo>
                <a:lnTo>
                  <a:pt x="16692" y="10244"/>
                </a:lnTo>
                <a:lnTo>
                  <a:pt x="16668" y="8541"/>
                </a:lnTo>
                <a:lnTo>
                  <a:pt x="16692" y="6838"/>
                </a:lnTo>
                <a:lnTo>
                  <a:pt x="16716" y="6084"/>
                </a:lnTo>
                <a:lnTo>
                  <a:pt x="16716" y="5694"/>
                </a:lnTo>
                <a:lnTo>
                  <a:pt x="16692" y="5500"/>
                </a:lnTo>
                <a:lnTo>
                  <a:pt x="16643" y="5329"/>
                </a:lnTo>
                <a:lnTo>
                  <a:pt x="16692" y="5232"/>
                </a:lnTo>
                <a:lnTo>
                  <a:pt x="16716" y="5159"/>
                </a:lnTo>
                <a:lnTo>
                  <a:pt x="16692" y="5062"/>
                </a:lnTo>
                <a:lnTo>
                  <a:pt x="16643" y="4989"/>
                </a:lnTo>
                <a:lnTo>
                  <a:pt x="16084" y="4332"/>
                </a:lnTo>
                <a:lnTo>
                  <a:pt x="15500" y="3675"/>
                </a:lnTo>
                <a:lnTo>
                  <a:pt x="14916" y="3042"/>
                </a:lnTo>
                <a:lnTo>
                  <a:pt x="14308" y="2434"/>
                </a:lnTo>
                <a:lnTo>
                  <a:pt x="13651" y="1801"/>
                </a:lnTo>
                <a:lnTo>
                  <a:pt x="12994" y="1169"/>
                </a:lnTo>
                <a:lnTo>
                  <a:pt x="12726" y="901"/>
                </a:lnTo>
                <a:lnTo>
                  <a:pt x="12434" y="633"/>
                </a:lnTo>
                <a:lnTo>
                  <a:pt x="12288" y="512"/>
                </a:lnTo>
                <a:lnTo>
                  <a:pt x="12142" y="390"/>
                </a:lnTo>
                <a:lnTo>
                  <a:pt x="11972" y="293"/>
                </a:lnTo>
                <a:lnTo>
                  <a:pt x="11801" y="244"/>
                </a:lnTo>
                <a:lnTo>
                  <a:pt x="11777" y="171"/>
                </a:lnTo>
                <a:lnTo>
                  <a:pt x="11728" y="98"/>
                </a:lnTo>
                <a:lnTo>
                  <a:pt x="11655" y="74"/>
                </a:lnTo>
                <a:lnTo>
                  <a:pt x="11582" y="49"/>
                </a:lnTo>
                <a:lnTo>
                  <a:pt x="1114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5" name="Google Shape;935;p37"/>
          <p:cNvSpPr/>
          <p:nvPr/>
        </p:nvSpPr>
        <p:spPr>
          <a:xfrm>
            <a:off x="4363533" y="3847559"/>
            <a:ext cx="422260" cy="356848"/>
          </a:xfrm>
          <a:custGeom>
            <a:avLst/>
            <a:gdLst/>
            <a:ahLst/>
            <a:cxnLst/>
            <a:rect l="l" t="t" r="r" b="b"/>
            <a:pathLst>
              <a:path w="19321" h="16328" extrusionOk="0">
                <a:moveTo>
                  <a:pt x="15403" y="1996"/>
                </a:moveTo>
                <a:lnTo>
                  <a:pt x="15573" y="2215"/>
                </a:lnTo>
                <a:lnTo>
                  <a:pt x="15695" y="2458"/>
                </a:lnTo>
                <a:lnTo>
                  <a:pt x="15500" y="2531"/>
                </a:lnTo>
                <a:lnTo>
                  <a:pt x="15306" y="2629"/>
                </a:lnTo>
                <a:lnTo>
                  <a:pt x="14916" y="2799"/>
                </a:lnTo>
                <a:lnTo>
                  <a:pt x="14819" y="2483"/>
                </a:lnTo>
                <a:lnTo>
                  <a:pt x="14673" y="2215"/>
                </a:lnTo>
                <a:lnTo>
                  <a:pt x="14965" y="2118"/>
                </a:lnTo>
                <a:lnTo>
                  <a:pt x="15403" y="1996"/>
                </a:lnTo>
                <a:close/>
                <a:moveTo>
                  <a:pt x="15817" y="2702"/>
                </a:moveTo>
                <a:lnTo>
                  <a:pt x="16011" y="3140"/>
                </a:lnTo>
                <a:lnTo>
                  <a:pt x="15646" y="3286"/>
                </a:lnTo>
                <a:lnTo>
                  <a:pt x="15379" y="3407"/>
                </a:lnTo>
                <a:lnTo>
                  <a:pt x="15111" y="3553"/>
                </a:lnTo>
                <a:lnTo>
                  <a:pt x="14989" y="3042"/>
                </a:lnTo>
                <a:lnTo>
                  <a:pt x="15306" y="2921"/>
                </a:lnTo>
                <a:lnTo>
                  <a:pt x="15573" y="2823"/>
                </a:lnTo>
                <a:lnTo>
                  <a:pt x="15817" y="2702"/>
                </a:lnTo>
                <a:close/>
                <a:moveTo>
                  <a:pt x="16084" y="3286"/>
                </a:moveTo>
                <a:lnTo>
                  <a:pt x="16206" y="3602"/>
                </a:lnTo>
                <a:lnTo>
                  <a:pt x="15817" y="3772"/>
                </a:lnTo>
                <a:lnTo>
                  <a:pt x="15500" y="3894"/>
                </a:lnTo>
                <a:lnTo>
                  <a:pt x="15354" y="3943"/>
                </a:lnTo>
                <a:lnTo>
                  <a:pt x="15208" y="4040"/>
                </a:lnTo>
                <a:lnTo>
                  <a:pt x="15135" y="3699"/>
                </a:lnTo>
                <a:lnTo>
                  <a:pt x="15427" y="3578"/>
                </a:lnTo>
                <a:lnTo>
                  <a:pt x="15719" y="3456"/>
                </a:lnTo>
                <a:lnTo>
                  <a:pt x="16084" y="3286"/>
                </a:lnTo>
                <a:close/>
                <a:moveTo>
                  <a:pt x="16303" y="3894"/>
                </a:moveTo>
                <a:lnTo>
                  <a:pt x="16449" y="4283"/>
                </a:lnTo>
                <a:lnTo>
                  <a:pt x="16376" y="4259"/>
                </a:lnTo>
                <a:lnTo>
                  <a:pt x="16279" y="4259"/>
                </a:lnTo>
                <a:lnTo>
                  <a:pt x="16133" y="4308"/>
                </a:lnTo>
                <a:lnTo>
                  <a:pt x="15841" y="4454"/>
                </a:lnTo>
                <a:lnTo>
                  <a:pt x="15598" y="4575"/>
                </a:lnTo>
                <a:lnTo>
                  <a:pt x="15379" y="4697"/>
                </a:lnTo>
                <a:lnTo>
                  <a:pt x="15257" y="4259"/>
                </a:lnTo>
                <a:lnTo>
                  <a:pt x="15427" y="4210"/>
                </a:lnTo>
                <a:lnTo>
                  <a:pt x="15573" y="4162"/>
                </a:lnTo>
                <a:lnTo>
                  <a:pt x="15890" y="4040"/>
                </a:lnTo>
                <a:lnTo>
                  <a:pt x="16303" y="3894"/>
                </a:lnTo>
                <a:close/>
                <a:moveTo>
                  <a:pt x="16498" y="4405"/>
                </a:moveTo>
                <a:lnTo>
                  <a:pt x="16498" y="4454"/>
                </a:lnTo>
                <a:lnTo>
                  <a:pt x="16595" y="4721"/>
                </a:lnTo>
                <a:lnTo>
                  <a:pt x="16449" y="4770"/>
                </a:lnTo>
                <a:lnTo>
                  <a:pt x="16303" y="4819"/>
                </a:lnTo>
                <a:lnTo>
                  <a:pt x="16011" y="4965"/>
                </a:lnTo>
                <a:lnTo>
                  <a:pt x="15768" y="5086"/>
                </a:lnTo>
                <a:lnTo>
                  <a:pt x="15622" y="5184"/>
                </a:lnTo>
                <a:lnTo>
                  <a:pt x="15549" y="5232"/>
                </a:lnTo>
                <a:lnTo>
                  <a:pt x="15525" y="5305"/>
                </a:lnTo>
                <a:lnTo>
                  <a:pt x="15427" y="4892"/>
                </a:lnTo>
                <a:lnTo>
                  <a:pt x="15695" y="4819"/>
                </a:lnTo>
                <a:lnTo>
                  <a:pt x="15938" y="4721"/>
                </a:lnTo>
                <a:lnTo>
                  <a:pt x="16255" y="4624"/>
                </a:lnTo>
                <a:lnTo>
                  <a:pt x="16401" y="4527"/>
                </a:lnTo>
                <a:lnTo>
                  <a:pt x="16449" y="4478"/>
                </a:lnTo>
                <a:lnTo>
                  <a:pt x="16498" y="4405"/>
                </a:lnTo>
                <a:close/>
                <a:moveTo>
                  <a:pt x="16717" y="5062"/>
                </a:moveTo>
                <a:lnTo>
                  <a:pt x="16814" y="5305"/>
                </a:lnTo>
                <a:lnTo>
                  <a:pt x="16547" y="5403"/>
                </a:lnTo>
                <a:lnTo>
                  <a:pt x="16303" y="5524"/>
                </a:lnTo>
                <a:lnTo>
                  <a:pt x="15987" y="5670"/>
                </a:lnTo>
                <a:lnTo>
                  <a:pt x="15817" y="5743"/>
                </a:lnTo>
                <a:lnTo>
                  <a:pt x="15671" y="5816"/>
                </a:lnTo>
                <a:lnTo>
                  <a:pt x="15549" y="5354"/>
                </a:lnTo>
                <a:lnTo>
                  <a:pt x="15622" y="5403"/>
                </a:lnTo>
                <a:lnTo>
                  <a:pt x="15719" y="5427"/>
                </a:lnTo>
                <a:lnTo>
                  <a:pt x="15792" y="5403"/>
                </a:lnTo>
                <a:lnTo>
                  <a:pt x="15890" y="5378"/>
                </a:lnTo>
                <a:lnTo>
                  <a:pt x="16084" y="5305"/>
                </a:lnTo>
                <a:lnTo>
                  <a:pt x="16255" y="5257"/>
                </a:lnTo>
                <a:lnTo>
                  <a:pt x="16498" y="5159"/>
                </a:lnTo>
                <a:lnTo>
                  <a:pt x="16620" y="5111"/>
                </a:lnTo>
                <a:lnTo>
                  <a:pt x="16717" y="5062"/>
                </a:lnTo>
                <a:close/>
                <a:moveTo>
                  <a:pt x="17082" y="4551"/>
                </a:moveTo>
                <a:lnTo>
                  <a:pt x="17106" y="4575"/>
                </a:lnTo>
                <a:lnTo>
                  <a:pt x="17228" y="4673"/>
                </a:lnTo>
                <a:lnTo>
                  <a:pt x="17350" y="4746"/>
                </a:lnTo>
                <a:lnTo>
                  <a:pt x="17496" y="4794"/>
                </a:lnTo>
                <a:lnTo>
                  <a:pt x="17666" y="4819"/>
                </a:lnTo>
                <a:lnTo>
                  <a:pt x="17885" y="4867"/>
                </a:lnTo>
                <a:lnTo>
                  <a:pt x="18128" y="4965"/>
                </a:lnTo>
                <a:lnTo>
                  <a:pt x="18323" y="5062"/>
                </a:lnTo>
                <a:lnTo>
                  <a:pt x="18518" y="5208"/>
                </a:lnTo>
                <a:lnTo>
                  <a:pt x="18591" y="5281"/>
                </a:lnTo>
                <a:lnTo>
                  <a:pt x="18664" y="5354"/>
                </a:lnTo>
                <a:lnTo>
                  <a:pt x="18785" y="5573"/>
                </a:lnTo>
                <a:lnTo>
                  <a:pt x="18810" y="5670"/>
                </a:lnTo>
                <a:lnTo>
                  <a:pt x="18834" y="5768"/>
                </a:lnTo>
                <a:lnTo>
                  <a:pt x="18834" y="5889"/>
                </a:lnTo>
                <a:lnTo>
                  <a:pt x="18810" y="6011"/>
                </a:lnTo>
                <a:lnTo>
                  <a:pt x="18761" y="6108"/>
                </a:lnTo>
                <a:lnTo>
                  <a:pt x="18664" y="6181"/>
                </a:lnTo>
                <a:lnTo>
                  <a:pt x="18542" y="6254"/>
                </a:lnTo>
                <a:lnTo>
                  <a:pt x="18396" y="6303"/>
                </a:lnTo>
                <a:lnTo>
                  <a:pt x="18080" y="6376"/>
                </a:lnTo>
                <a:lnTo>
                  <a:pt x="17812" y="6400"/>
                </a:lnTo>
                <a:lnTo>
                  <a:pt x="17447" y="5476"/>
                </a:lnTo>
                <a:lnTo>
                  <a:pt x="17082" y="4551"/>
                </a:lnTo>
                <a:close/>
                <a:moveTo>
                  <a:pt x="16936" y="5622"/>
                </a:moveTo>
                <a:lnTo>
                  <a:pt x="17033" y="5889"/>
                </a:lnTo>
                <a:lnTo>
                  <a:pt x="16863" y="5938"/>
                </a:lnTo>
                <a:lnTo>
                  <a:pt x="16717" y="6011"/>
                </a:lnTo>
                <a:lnTo>
                  <a:pt x="16401" y="6157"/>
                </a:lnTo>
                <a:lnTo>
                  <a:pt x="16084" y="6303"/>
                </a:lnTo>
                <a:lnTo>
                  <a:pt x="15768" y="6425"/>
                </a:lnTo>
                <a:lnTo>
                  <a:pt x="15768" y="6376"/>
                </a:lnTo>
                <a:lnTo>
                  <a:pt x="15719" y="6303"/>
                </a:lnTo>
                <a:lnTo>
                  <a:pt x="15719" y="6157"/>
                </a:lnTo>
                <a:lnTo>
                  <a:pt x="15719" y="6011"/>
                </a:lnTo>
                <a:lnTo>
                  <a:pt x="15890" y="5987"/>
                </a:lnTo>
                <a:lnTo>
                  <a:pt x="16084" y="5938"/>
                </a:lnTo>
                <a:lnTo>
                  <a:pt x="16425" y="5816"/>
                </a:lnTo>
                <a:lnTo>
                  <a:pt x="16668" y="5719"/>
                </a:lnTo>
                <a:lnTo>
                  <a:pt x="16936" y="5622"/>
                </a:lnTo>
                <a:close/>
                <a:moveTo>
                  <a:pt x="2142" y="4770"/>
                </a:moveTo>
                <a:lnTo>
                  <a:pt x="1607" y="6303"/>
                </a:lnTo>
                <a:lnTo>
                  <a:pt x="1534" y="6473"/>
                </a:lnTo>
                <a:lnTo>
                  <a:pt x="1436" y="6449"/>
                </a:lnTo>
                <a:lnTo>
                  <a:pt x="877" y="6449"/>
                </a:lnTo>
                <a:lnTo>
                  <a:pt x="779" y="6400"/>
                </a:lnTo>
                <a:lnTo>
                  <a:pt x="706" y="6327"/>
                </a:lnTo>
                <a:lnTo>
                  <a:pt x="609" y="6230"/>
                </a:lnTo>
                <a:lnTo>
                  <a:pt x="536" y="6084"/>
                </a:lnTo>
                <a:lnTo>
                  <a:pt x="512" y="5938"/>
                </a:lnTo>
                <a:lnTo>
                  <a:pt x="536" y="5816"/>
                </a:lnTo>
                <a:lnTo>
                  <a:pt x="560" y="5670"/>
                </a:lnTo>
                <a:lnTo>
                  <a:pt x="633" y="5524"/>
                </a:lnTo>
                <a:lnTo>
                  <a:pt x="706" y="5403"/>
                </a:lnTo>
                <a:lnTo>
                  <a:pt x="804" y="5305"/>
                </a:lnTo>
                <a:lnTo>
                  <a:pt x="901" y="5208"/>
                </a:lnTo>
                <a:lnTo>
                  <a:pt x="998" y="5111"/>
                </a:lnTo>
                <a:lnTo>
                  <a:pt x="1144" y="5038"/>
                </a:lnTo>
                <a:lnTo>
                  <a:pt x="1266" y="4965"/>
                </a:lnTo>
                <a:lnTo>
                  <a:pt x="1412" y="4916"/>
                </a:lnTo>
                <a:lnTo>
                  <a:pt x="1704" y="4867"/>
                </a:lnTo>
                <a:lnTo>
                  <a:pt x="1996" y="4819"/>
                </a:lnTo>
                <a:lnTo>
                  <a:pt x="2142" y="4770"/>
                </a:lnTo>
                <a:close/>
                <a:moveTo>
                  <a:pt x="10342" y="1899"/>
                </a:moveTo>
                <a:lnTo>
                  <a:pt x="10926" y="1923"/>
                </a:lnTo>
                <a:lnTo>
                  <a:pt x="11510" y="1972"/>
                </a:lnTo>
                <a:lnTo>
                  <a:pt x="12094" y="2045"/>
                </a:lnTo>
                <a:lnTo>
                  <a:pt x="12702" y="2118"/>
                </a:lnTo>
                <a:lnTo>
                  <a:pt x="13286" y="2239"/>
                </a:lnTo>
                <a:lnTo>
                  <a:pt x="13797" y="2361"/>
                </a:lnTo>
                <a:lnTo>
                  <a:pt x="14065" y="2410"/>
                </a:lnTo>
                <a:lnTo>
                  <a:pt x="14308" y="2434"/>
                </a:lnTo>
                <a:lnTo>
                  <a:pt x="14332" y="2653"/>
                </a:lnTo>
                <a:lnTo>
                  <a:pt x="14357" y="2872"/>
                </a:lnTo>
                <a:lnTo>
                  <a:pt x="14478" y="3334"/>
                </a:lnTo>
                <a:lnTo>
                  <a:pt x="14600" y="3772"/>
                </a:lnTo>
                <a:lnTo>
                  <a:pt x="14722" y="4186"/>
                </a:lnTo>
                <a:lnTo>
                  <a:pt x="14989" y="5305"/>
                </a:lnTo>
                <a:lnTo>
                  <a:pt x="15111" y="5816"/>
                </a:lnTo>
                <a:lnTo>
                  <a:pt x="15184" y="6084"/>
                </a:lnTo>
                <a:lnTo>
                  <a:pt x="15281" y="6327"/>
                </a:lnTo>
                <a:lnTo>
                  <a:pt x="15014" y="6449"/>
                </a:lnTo>
                <a:lnTo>
                  <a:pt x="14722" y="6571"/>
                </a:lnTo>
                <a:lnTo>
                  <a:pt x="14162" y="6814"/>
                </a:lnTo>
                <a:lnTo>
                  <a:pt x="13457" y="7033"/>
                </a:lnTo>
                <a:lnTo>
                  <a:pt x="12751" y="7228"/>
                </a:lnTo>
                <a:lnTo>
                  <a:pt x="11972" y="7398"/>
                </a:lnTo>
                <a:lnTo>
                  <a:pt x="11169" y="7520"/>
                </a:lnTo>
                <a:lnTo>
                  <a:pt x="10366" y="7593"/>
                </a:lnTo>
                <a:lnTo>
                  <a:pt x="9588" y="7617"/>
                </a:lnTo>
                <a:lnTo>
                  <a:pt x="8809" y="7617"/>
                </a:lnTo>
                <a:lnTo>
                  <a:pt x="8055" y="7568"/>
                </a:lnTo>
                <a:lnTo>
                  <a:pt x="7300" y="7471"/>
                </a:lnTo>
                <a:lnTo>
                  <a:pt x="6546" y="7325"/>
                </a:lnTo>
                <a:lnTo>
                  <a:pt x="5840" y="7155"/>
                </a:lnTo>
                <a:lnTo>
                  <a:pt x="5135" y="6960"/>
                </a:lnTo>
                <a:lnTo>
                  <a:pt x="4794" y="6838"/>
                </a:lnTo>
                <a:lnTo>
                  <a:pt x="4478" y="6717"/>
                </a:lnTo>
                <a:lnTo>
                  <a:pt x="4137" y="6595"/>
                </a:lnTo>
                <a:lnTo>
                  <a:pt x="3821" y="6498"/>
                </a:lnTo>
                <a:lnTo>
                  <a:pt x="3821" y="6449"/>
                </a:lnTo>
                <a:lnTo>
                  <a:pt x="3943" y="5914"/>
                </a:lnTo>
                <a:lnTo>
                  <a:pt x="4064" y="5378"/>
                </a:lnTo>
                <a:lnTo>
                  <a:pt x="4186" y="4867"/>
                </a:lnTo>
                <a:lnTo>
                  <a:pt x="4356" y="4332"/>
                </a:lnTo>
                <a:lnTo>
                  <a:pt x="4527" y="3821"/>
                </a:lnTo>
                <a:lnTo>
                  <a:pt x="4697" y="3310"/>
                </a:lnTo>
                <a:lnTo>
                  <a:pt x="4843" y="2896"/>
                </a:lnTo>
                <a:lnTo>
                  <a:pt x="4916" y="2702"/>
                </a:lnTo>
                <a:lnTo>
                  <a:pt x="4965" y="2483"/>
                </a:lnTo>
                <a:lnTo>
                  <a:pt x="5038" y="2507"/>
                </a:lnTo>
                <a:lnTo>
                  <a:pt x="5111" y="2507"/>
                </a:lnTo>
                <a:lnTo>
                  <a:pt x="6254" y="2264"/>
                </a:lnTo>
                <a:lnTo>
                  <a:pt x="6838" y="2142"/>
                </a:lnTo>
                <a:lnTo>
                  <a:pt x="7398" y="2069"/>
                </a:lnTo>
                <a:lnTo>
                  <a:pt x="7982" y="1996"/>
                </a:lnTo>
                <a:lnTo>
                  <a:pt x="8566" y="1947"/>
                </a:lnTo>
                <a:lnTo>
                  <a:pt x="9150" y="1923"/>
                </a:lnTo>
                <a:lnTo>
                  <a:pt x="9734" y="1899"/>
                </a:lnTo>
                <a:close/>
                <a:moveTo>
                  <a:pt x="16863" y="7933"/>
                </a:moveTo>
                <a:lnTo>
                  <a:pt x="16011" y="8177"/>
                </a:lnTo>
                <a:lnTo>
                  <a:pt x="15160" y="8371"/>
                </a:lnTo>
                <a:lnTo>
                  <a:pt x="14308" y="8566"/>
                </a:lnTo>
                <a:lnTo>
                  <a:pt x="13432" y="8736"/>
                </a:lnTo>
                <a:lnTo>
                  <a:pt x="12581" y="8882"/>
                </a:lnTo>
                <a:lnTo>
                  <a:pt x="11705" y="9004"/>
                </a:lnTo>
                <a:lnTo>
                  <a:pt x="10829" y="9077"/>
                </a:lnTo>
                <a:lnTo>
                  <a:pt x="9953" y="9126"/>
                </a:lnTo>
                <a:lnTo>
                  <a:pt x="9052" y="9126"/>
                </a:lnTo>
                <a:lnTo>
                  <a:pt x="8176" y="9101"/>
                </a:lnTo>
                <a:lnTo>
                  <a:pt x="7276" y="9053"/>
                </a:lnTo>
                <a:lnTo>
                  <a:pt x="6400" y="8955"/>
                </a:lnTo>
                <a:lnTo>
                  <a:pt x="5476" y="8834"/>
                </a:lnTo>
                <a:lnTo>
                  <a:pt x="4575" y="8663"/>
                </a:lnTo>
                <a:lnTo>
                  <a:pt x="3675" y="8469"/>
                </a:lnTo>
                <a:lnTo>
                  <a:pt x="2775" y="8323"/>
                </a:lnTo>
                <a:lnTo>
                  <a:pt x="2702" y="8347"/>
                </a:lnTo>
                <a:lnTo>
                  <a:pt x="2677" y="8371"/>
                </a:lnTo>
                <a:lnTo>
                  <a:pt x="2677" y="8420"/>
                </a:lnTo>
                <a:lnTo>
                  <a:pt x="2726" y="8469"/>
                </a:lnTo>
                <a:lnTo>
                  <a:pt x="3140" y="8615"/>
                </a:lnTo>
                <a:lnTo>
                  <a:pt x="3553" y="8761"/>
                </a:lnTo>
                <a:lnTo>
                  <a:pt x="3991" y="8882"/>
                </a:lnTo>
                <a:lnTo>
                  <a:pt x="4429" y="8980"/>
                </a:lnTo>
                <a:lnTo>
                  <a:pt x="5305" y="9126"/>
                </a:lnTo>
                <a:lnTo>
                  <a:pt x="6181" y="9272"/>
                </a:lnTo>
                <a:lnTo>
                  <a:pt x="7081" y="9369"/>
                </a:lnTo>
                <a:lnTo>
                  <a:pt x="7957" y="9442"/>
                </a:lnTo>
                <a:lnTo>
                  <a:pt x="8858" y="9466"/>
                </a:lnTo>
                <a:lnTo>
                  <a:pt x="9758" y="9466"/>
                </a:lnTo>
                <a:lnTo>
                  <a:pt x="10658" y="9442"/>
                </a:lnTo>
                <a:lnTo>
                  <a:pt x="11583" y="9393"/>
                </a:lnTo>
                <a:lnTo>
                  <a:pt x="12508" y="9296"/>
                </a:lnTo>
                <a:lnTo>
                  <a:pt x="13408" y="9174"/>
                </a:lnTo>
                <a:lnTo>
                  <a:pt x="14308" y="9004"/>
                </a:lnTo>
                <a:lnTo>
                  <a:pt x="15208" y="8785"/>
                </a:lnTo>
                <a:lnTo>
                  <a:pt x="16084" y="8542"/>
                </a:lnTo>
                <a:lnTo>
                  <a:pt x="16960" y="8250"/>
                </a:lnTo>
                <a:lnTo>
                  <a:pt x="17009" y="8225"/>
                </a:lnTo>
                <a:lnTo>
                  <a:pt x="17058" y="8177"/>
                </a:lnTo>
                <a:lnTo>
                  <a:pt x="17058" y="8104"/>
                </a:lnTo>
                <a:lnTo>
                  <a:pt x="17058" y="8055"/>
                </a:lnTo>
                <a:lnTo>
                  <a:pt x="17033" y="8006"/>
                </a:lnTo>
                <a:lnTo>
                  <a:pt x="16985" y="7958"/>
                </a:lnTo>
                <a:lnTo>
                  <a:pt x="16936" y="7933"/>
                </a:lnTo>
                <a:close/>
                <a:moveTo>
                  <a:pt x="9320" y="9953"/>
                </a:moveTo>
                <a:lnTo>
                  <a:pt x="8639" y="9977"/>
                </a:lnTo>
                <a:lnTo>
                  <a:pt x="7714" y="9977"/>
                </a:lnTo>
                <a:lnTo>
                  <a:pt x="7446" y="10001"/>
                </a:lnTo>
                <a:lnTo>
                  <a:pt x="7300" y="10026"/>
                </a:lnTo>
                <a:lnTo>
                  <a:pt x="7179" y="10050"/>
                </a:lnTo>
                <a:lnTo>
                  <a:pt x="7081" y="10123"/>
                </a:lnTo>
                <a:lnTo>
                  <a:pt x="6984" y="10220"/>
                </a:lnTo>
                <a:lnTo>
                  <a:pt x="6960" y="10269"/>
                </a:lnTo>
                <a:lnTo>
                  <a:pt x="6984" y="10293"/>
                </a:lnTo>
                <a:lnTo>
                  <a:pt x="7057" y="10366"/>
                </a:lnTo>
                <a:lnTo>
                  <a:pt x="7154" y="10415"/>
                </a:lnTo>
                <a:lnTo>
                  <a:pt x="7252" y="10464"/>
                </a:lnTo>
                <a:lnTo>
                  <a:pt x="7349" y="10488"/>
                </a:lnTo>
                <a:lnTo>
                  <a:pt x="7568" y="10512"/>
                </a:lnTo>
                <a:lnTo>
                  <a:pt x="10585" y="10512"/>
                </a:lnTo>
                <a:lnTo>
                  <a:pt x="12021" y="10561"/>
                </a:lnTo>
                <a:lnTo>
                  <a:pt x="12143" y="10537"/>
                </a:lnTo>
                <a:lnTo>
                  <a:pt x="12216" y="10488"/>
                </a:lnTo>
                <a:lnTo>
                  <a:pt x="12264" y="10391"/>
                </a:lnTo>
                <a:lnTo>
                  <a:pt x="12289" y="10293"/>
                </a:lnTo>
                <a:lnTo>
                  <a:pt x="12264" y="10196"/>
                </a:lnTo>
                <a:lnTo>
                  <a:pt x="12216" y="10099"/>
                </a:lnTo>
                <a:lnTo>
                  <a:pt x="12143" y="10050"/>
                </a:lnTo>
                <a:lnTo>
                  <a:pt x="12021" y="10001"/>
                </a:lnTo>
                <a:lnTo>
                  <a:pt x="10683" y="9977"/>
                </a:lnTo>
                <a:lnTo>
                  <a:pt x="9320" y="9953"/>
                </a:lnTo>
                <a:close/>
                <a:moveTo>
                  <a:pt x="10950" y="10975"/>
                </a:moveTo>
                <a:lnTo>
                  <a:pt x="10683" y="10999"/>
                </a:lnTo>
                <a:lnTo>
                  <a:pt x="10123" y="11023"/>
                </a:lnTo>
                <a:lnTo>
                  <a:pt x="9612" y="11048"/>
                </a:lnTo>
                <a:lnTo>
                  <a:pt x="9028" y="11023"/>
                </a:lnTo>
                <a:lnTo>
                  <a:pt x="8152" y="11023"/>
                </a:lnTo>
                <a:lnTo>
                  <a:pt x="7860" y="11048"/>
                </a:lnTo>
                <a:lnTo>
                  <a:pt x="7568" y="11096"/>
                </a:lnTo>
                <a:lnTo>
                  <a:pt x="7300" y="11169"/>
                </a:lnTo>
                <a:lnTo>
                  <a:pt x="7252" y="11194"/>
                </a:lnTo>
                <a:lnTo>
                  <a:pt x="7227" y="11218"/>
                </a:lnTo>
                <a:lnTo>
                  <a:pt x="7203" y="11315"/>
                </a:lnTo>
                <a:lnTo>
                  <a:pt x="7227" y="11413"/>
                </a:lnTo>
                <a:lnTo>
                  <a:pt x="7252" y="11437"/>
                </a:lnTo>
                <a:lnTo>
                  <a:pt x="7300" y="11461"/>
                </a:lnTo>
                <a:lnTo>
                  <a:pt x="7568" y="11534"/>
                </a:lnTo>
                <a:lnTo>
                  <a:pt x="7811" y="11559"/>
                </a:lnTo>
                <a:lnTo>
                  <a:pt x="8079" y="11583"/>
                </a:lnTo>
                <a:lnTo>
                  <a:pt x="8347" y="11607"/>
                </a:lnTo>
                <a:lnTo>
                  <a:pt x="9417" y="11559"/>
                </a:lnTo>
                <a:lnTo>
                  <a:pt x="10561" y="11559"/>
                </a:lnTo>
                <a:lnTo>
                  <a:pt x="11145" y="11583"/>
                </a:lnTo>
                <a:lnTo>
                  <a:pt x="11437" y="11559"/>
                </a:lnTo>
                <a:lnTo>
                  <a:pt x="11583" y="11534"/>
                </a:lnTo>
                <a:lnTo>
                  <a:pt x="11729" y="11486"/>
                </a:lnTo>
                <a:lnTo>
                  <a:pt x="11802" y="11461"/>
                </a:lnTo>
                <a:lnTo>
                  <a:pt x="11851" y="11413"/>
                </a:lnTo>
                <a:lnTo>
                  <a:pt x="11875" y="11364"/>
                </a:lnTo>
                <a:lnTo>
                  <a:pt x="11875" y="11291"/>
                </a:lnTo>
                <a:lnTo>
                  <a:pt x="11875" y="11218"/>
                </a:lnTo>
                <a:lnTo>
                  <a:pt x="11851" y="11169"/>
                </a:lnTo>
                <a:lnTo>
                  <a:pt x="11802" y="11121"/>
                </a:lnTo>
                <a:lnTo>
                  <a:pt x="11729" y="11096"/>
                </a:lnTo>
                <a:lnTo>
                  <a:pt x="11486" y="11023"/>
                </a:lnTo>
                <a:lnTo>
                  <a:pt x="11218" y="10999"/>
                </a:lnTo>
                <a:lnTo>
                  <a:pt x="10950" y="10975"/>
                </a:lnTo>
                <a:close/>
                <a:moveTo>
                  <a:pt x="4210" y="9734"/>
                </a:moveTo>
                <a:lnTo>
                  <a:pt x="4356" y="9758"/>
                </a:lnTo>
                <a:lnTo>
                  <a:pt x="4478" y="9783"/>
                </a:lnTo>
                <a:lnTo>
                  <a:pt x="4600" y="9807"/>
                </a:lnTo>
                <a:lnTo>
                  <a:pt x="4819" y="9928"/>
                </a:lnTo>
                <a:lnTo>
                  <a:pt x="5013" y="10074"/>
                </a:lnTo>
                <a:lnTo>
                  <a:pt x="5184" y="10269"/>
                </a:lnTo>
                <a:lnTo>
                  <a:pt x="5330" y="10488"/>
                </a:lnTo>
                <a:lnTo>
                  <a:pt x="5451" y="10756"/>
                </a:lnTo>
                <a:lnTo>
                  <a:pt x="5524" y="10902"/>
                </a:lnTo>
                <a:lnTo>
                  <a:pt x="5549" y="11048"/>
                </a:lnTo>
                <a:lnTo>
                  <a:pt x="5549" y="11194"/>
                </a:lnTo>
                <a:lnTo>
                  <a:pt x="5524" y="11315"/>
                </a:lnTo>
                <a:lnTo>
                  <a:pt x="5476" y="11437"/>
                </a:lnTo>
                <a:lnTo>
                  <a:pt x="5427" y="11534"/>
                </a:lnTo>
                <a:lnTo>
                  <a:pt x="5330" y="11607"/>
                </a:lnTo>
                <a:lnTo>
                  <a:pt x="5232" y="11680"/>
                </a:lnTo>
                <a:lnTo>
                  <a:pt x="5135" y="11753"/>
                </a:lnTo>
                <a:lnTo>
                  <a:pt x="5013" y="11802"/>
                </a:lnTo>
                <a:lnTo>
                  <a:pt x="4770" y="11875"/>
                </a:lnTo>
                <a:lnTo>
                  <a:pt x="4478" y="11924"/>
                </a:lnTo>
                <a:lnTo>
                  <a:pt x="4210" y="11924"/>
                </a:lnTo>
                <a:lnTo>
                  <a:pt x="3967" y="11899"/>
                </a:lnTo>
                <a:lnTo>
                  <a:pt x="3699" y="11851"/>
                </a:lnTo>
                <a:lnTo>
                  <a:pt x="3456" y="11753"/>
                </a:lnTo>
                <a:lnTo>
                  <a:pt x="3213" y="11656"/>
                </a:lnTo>
                <a:lnTo>
                  <a:pt x="3018" y="11510"/>
                </a:lnTo>
                <a:lnTo>
                  <a:pt x="2921" y="11413"/>
                </a:lnTo>
                <a:lnTo>
                  <a:pt x="2848" y="11315"/>
                </a:lnTo>
                <a:lnTo>
                  <a:pt x="2799" y="11194"/>
                </a:lnTo>
                <a:lnTo>
                  <a:pt x="2750" y="11096"/>
                </a:lnTo>
                <a:lnTo>
                  <a:pt x="2702" y="10950"/>
                </a:lnTo>
                <a:lnTo>
                  <a:pt x="2677" y="10829"/>
                </a:lnTo>
                <a:lnTo>
                  <a:pt x="2702" y="10707"/>
                </a:lnTo>
                <a:lnTo>
                  <a:pt x="2702" y="10610"/>
                </a:lnTo>
                <a:lnTo>
                  <a:pt x="2726" y="10512"/>
                </a:lnTo>
                <a:lnTo>
                  <a:pt x="2775" y="10415"/>
                </a:lnTo>
                <a:lnTo>
                  <a:pt x="2896" y="10269"/>
                </a:lnTo>
                <a:lnTo>
                  <a:pt x="3042" y="10147"/>
                </a:lnTo>
                <a:lnTo>
                  <a:pt x="3213" y="10050"/>
                </a:lnTo>
                <a:lnTo>
                  <a:pt x="3383" y="9977"/>
                </a:lnTo>
                <a:lnTo>
                  <a:pt x="3772" y="9807"/>
                </a:lnTo>
                <a:lnTo>
                  <a:pt x="3797" y="9807"/>
                </a:lnTo>
                <a:lnTo>
                  <a:pt x="3943" y="9758"/>
                </a:lnTo>
                <a:lnTo>
                  <a:pt x="4089" y="9758"/>
                </a:lnTo>
                <a:lnTo>
                  <a:pt x="4210" y="9734"/>
                </a:lnTo>
                <a:close/>
                <a:moveTo>
                  <a:pt x="15208" y="9612"/>
                </a:moveTo>
                <a:lnTo>
                  <a:pt x="15476" y="9637"/>
                </a:lnTo>
                <a:lnTo>
                  <a:pt x="15622" y="9685"/>
                </a:lnTo>
                <a:lnTo>
                  <a:pt x="15719" y="9734"/>
                </a:lnTo>
                <a:lnTo>
                  <a:pt x="15914" y="9880"/>
                </a:lnTo>
                <a:lnTo>
                  <a:pt x="16084" y="10050"/>
                </a:lnTo>
                <a:lnTo>
                  <a:pt x="16279" y="10220"/>
                </a:lnTo>
                <a:lnTo>
                  <a:pt x="16401" y="10342"/>
                </a:lnTo>
                <a:lnTo>
                  <a:pt x="16498" y="10464"/>
                </a:lnTo>
                <a:lnTo>
                  <a:pt x="16547" y="10585"/>
                </a:lnTo>
                <a:lnTo>
                  <a:pt x="16571" y="10731"/>
                </a:lnTo>
                <a:lnTo>
                  <a:pt x="16571" y="10877"/>
                </a:lnTo>
                <a:lnTo>
                  <a:pt x="16547" y="11023"/>
                </a:lnTo>
                <a:lnTo>
                  <a:pt x="16498" y="11169"/>
                </a:lnTo>
                <a:lnTo>
                  <a:pt x="16425" y="11315"/>
                </a:lnTo>
                <a:lnTo>
                  <a:pt x="16352" y="11437"/>
                </a:lnTo>
                <a:lnTo>
                  <a:pt x="16255" y="11534"/>
                </a:lnTo>
                <a:lnTo>
                  <a:pt x="16133" y="11632"/>
                </a:lnTo>
                <a:lnTo>
                  <a:pt x="16011" y="11705"/>
                </a:lnTo>
                <a:lnTo>
                  <a:pt x="15768" y="11826"/>
                </a:lnTo>
                <a:lnTo>
                  <a:pt x="15500" y="11899"/>
                </a:lnTo>
                <a:lnTo>
                  <a:pt x="15208" y="11948"/>
                </a:lnTo>
                <a:lnTo>
                  <a:pt x="14916" y="11972"/>
                </a:lnTo>
                <a:lnTo>
                  <a:pt x="14624" y="11972"/>
                </a:lnTo>
                <a:lnTo>
                  <a:pt x="14357" y="11924"/>
                </a:lnTo>
                <a:lnTo>
                  <a:pt x="14235" y="11875"/>
                </a:lnTo>
                <a:lnTo>
                  <a:pt x="14113" y="11802"/>
                </a:lnTo>
                <a:lnTo>
                  <a:pt x="14016" y="11729"/>
                </a:lnTo>
                <a:lnTo>
                  <a:pt x="13919" y="11632"/>
                </a:lnTo>
                <a:lnTo>
                  <a:pt x="13846" y="11534"/>
                </a:lnTo>
                <a:lnTo>
                  <a:pt x="13797" y="11413"/>
                </a:lnTo>
                <a:lnTo>
                  <a:pt x="13773" y="11267"/>
                </a:lnTo>
                <a:lnTo>
                  <a:pt x="13748" y="11096"/>
                </a:lnTo>
                <a:lnTo>
                  <a:pt x="13773" y="10902"/>
                </a:lnTo>
                <a:lnTo>
                  <a:pt x="13821" y="10707"/>
                </a:lnTo>
                <a:lnTo>
                  <a:pt x="13919" y="10537"/>
                </a:lnTo>
                <a:lnTo>
                  <a:pt x="14040" y="10391"/>
                </a:lnTo>
                <a:lnTo>
                  <a:pt x="14284" y="10074"/>
                </a:lnTo>
                <a:lnTo>
                  <a:pt x="14405" y="9928"/>
                </a:lnTo>
                <a:lnTo>
                  <a:pt x="14503" y="9758"/>
                </a:lnTo>
                <a:lnTo>
                  <a:pt x="14746" y="9685"/>
                </a:lnTo>
                <a:lnTo>
                  <a:pt x="14989" y="9637"/>
                </a:lnTo>
                <a:lnTo>
                  <a:pt x="15208" y="9612"/>
                </a:lnTo>
                <a:close/>
                <a:moveTo>
                  <a:pt x="4064" y="9247"/>
                </a:moveTo>
                <a:lnTo>
                  <a:pt x="3870" y="9296"/>
                </a:lnTo>
                <a:lnTo>
                  <a:pt x="3675" y="9345"/>
                </a:lnTo>
                <a:lnTo>
                  <a:pt x="3626" y="9393"/>
                </a:lnTo>
                <a:lnTo>
                  <a:pt x="3578" y="9418"/>
                </a:lnTo>
                <a:lnTo>
                  <a:pt x="3334" y="9491"/>
                </a:lnTo>
                <a:lnTo>
                  <a:pt x="3091" y="9612"/>
                </a:lnTo>
                <a:lnTo>
                  <a:pt x="2848" y="9758"/>
                </a:lnTo>
                <a:lnTo>
                  <a:pt x="2653" y="9928"/>
                </a:lnTo>
                <a:lnTo>
                  <a:pt x="2458" y="10123"/>
                </a:lnTo>
                <a:lnTo>
                  <a:pt x="2337" y="10342"/>
                </a:lnTo>
                <a:lnTo>
                  <a:pt x="2239" y="10585"/>
                </a:lnTo>
                <a:lnTo>
                  <a:pt x="2215" y="10707"/>
                </a:lnTo>
                <a:lnTo>
                  <a:pt x="2215" y="10829"/>
                </a:lnTo>
                <a:lnTo>
                  <a:pt x="2239" y="11023"/>
                </a:lnTo>
                <a:lnTo>
                  <a:pt x="2264" y="11218"/>
                </a:lnTo>
                <a:lnTo>
                  <a:pt x="2337" y="11388"/>
                </a:lnTo>
                <a:lnTo>
                  <a:pt x="2434" y="11559"/>
                </a:lnTo>
                <a:lnTo>
                  <a:pt x="2531" y="11705"/>
                </a:lnTo>
                <a:lnTo>
                  <a:pt x="2653" y="11826"/>
                </a:lnTo>
                <a:lnTo>
                  <a:pt x="2775" y="11948"/>
                </a:lnTo>
                <a:lnTo>
                  <a:pt x="2945" y="12045"/>
                </a:lnTo>
                <a:lnTo>
                  <a:pt x="3091" y="12118"/>
                </a:lnTo>
                <a:lnTo>
                  <a:pt x="3261" y="12216"/>
                </a:lnTo>
                <a:lnTo>
                  <a:pt x="3626" y="12313"/>
                </a:lnTo>
                <a:lnTo>
                  <a:pt x="4016" y="12386"/>
                </a:lnTo>
                <a:lnTo>
                  <a:pt x="4381" y="12435"/>
                </a:lnTo>
                <a:lnTo>
                  <a:pt x="4575" y="12435"/>
                </a:lnTo>
                <a:lnTo>
                  <a:pt x="4746" y="12410"/>
                </a:lnTo>
                <a:lnTo>
                  <a:pt x="4916" y="12386"/>
                </a:lnTo>
                <a:lnTo>
                  <a:pt x="5086" y="12337"/>
                </a:lnTo>
                <a:lnTo>
                  <a:pt x="5232" y="12264"/>
                </a:lnTo>
                <a:lnTo>
                  <a:pt x="5378" y="12191"/>
                </a:lnTo>
                <a:lnTo>
                  <a:pt x="5500" y="12118"/>
                </a:lnTo>
                <a:lnTo>
                  <a:pt x="5622" y="11997"/>
                </a:lnTo>
                <a:lnTo>
                  <a:pt x="5719" y="11875"/>
                </a:lnTo>
                <a:lnTo>
                  <a:pt x="5816" y="11753"/>
                </a:lnTo>
                <a:lnTo>
                  <a:pt x="5889" y="11607"/>
                </a:lnTo>
                <a:lnTo>
                  <a:pt x="5938" y="11461"/>
                </a:lnTo>
                <a:lnTo>
                  <a:pt x="5986" y="11315"/>
                </a:lnTo>
                <a:lnTo>
                  <a:pt x="5986" y="11145"/>
                </a:lnTo>
                <a:lnTo>
                  <a:pt x="5986" y="10950"/>
                </a:lnTo>
                <a:lnTo>
                  <a:pt x="5962" y="10780"/>
                </a:lnTo>
                <a:lnTo>
                  <a:pt x="5913" y="10585"/>
                </a:lnTo>
                <a:lnTo>
                  <a:pt x="5865" y="10415"/>
                </a:lnTo>
                <a:lnTo>
                  <a:pt x="5768" y="10245"/>
                </a:lnTo>
                <a:lnTo>
                  <a:pt x="5670" y="10074"/>
                </a:lnTo>
                <a:lnTo>
                  <a:pt x="5549" y="9928"/>
                </a:lnTo>
                <a:lnTo>
                  <a:pt x="5427" y="9783"/>
                </a:lnTo>
                <a:lnTo>
                  <a:pt x="5281" y="9661"/>
                </a:lnTo>
                <a:lnTo>
                  <a:pt x="5111" y="9539"/>
                </a:lnTo>
                <a:lnTo>
                  <a:pt x="4965" y="9442"/>
                </a:lnTo>
                <a:lnTo>
                  <a:pt x="4794" y="9369"/>
                </a:lnTo>
                <a:lnTo>
                  <a:pt x="4600" y="9296"/>
                </a:lnTo>
                <a:lnTo>
                  <a:pt x="4429" y="9272"/>
                </a:lnTo>
                <a:lnTo>
                  <a:pt x="4235" y="9247"/>
                </a:lnTo>
                <a:close/>
                <a:moveTo>
                  <a:pt x="14916" y="9150"/>
                </a:moveTo>
                <a:lnTo>
                  <a:pt x="14746" y="9199"/>
                </a:lnTo>
                <a:lnTo>
                  <a:pt x="14576" y="9247"/>
                </a:lnTo>
                <a:lnTo>
                  <a:pt x="14405" y="9320"/>
                </a:lnTo>
                <a:lnTo>
                  <a:pt x="14259" y="9418"/>
                </a:lnTo>
                <a:lnTo>
                  <a:pt x="14113" y="9539"/>
                </a:lnTo>
                <a:lnTo>
                  <a:pt x="14065" y="9612"/>
                </a:lnTo>
                <a:lnTo>
                  <a:pt x="14065" y="9710"/>
                </a:lnTo>
                <a:lnTo>
                  <a:pt x="13846" y="9904"/>
                </a:lnTo>
                <a:lnTo>
                  <a:pt x="13676" y="10123"/>
                </a:lnTo>
                <a:lnTo>
                  <a:pt x="13505" y="10366"/>
                </a:lnTo>
                <a:lnTo>
                  <a:pt x="13408" y="10634"/>
                </a:lnTo>
                <a:lnTo>
                  <a:pt x="13335" y="10926"/>
                </a:lnTo>
                <a:lnTo>
                  <a:pt x="13311" y="11194"/>
                </a:lnTo>
                <a:lnTo>
                  <a:pt x="13335" y="11461"/>
                </a:lnTo>
                <a:lnTo>
                  <a:pt x="13359" y="11583"/>
                </a:lnTo>
                <a:lnTo>
                  <a:pt x="13408" y="11705"/>
                </a:lnTo>
                <a:lnTo>
                  <a:pt x="13505" y="11875"/>
                </a:lnTo>
                <a:lnTo>
                  <a:pt x="13627" y="12021"/>
                </a:lnTo>
                <a:lnTo>
                  <a:pt x="13773" y="12143"/>
                </a:lnTo>
                <a:lnTo>
                  <a:pt x="13919" y="12240"/>
                </a:lnTo>
                <a:lnTo>
                  <a:pt x="14089" y="12337"/>
                </a:lnTo>
                <a:lnTo>
                  <a:pt x="14259" y="12386"/>
                </a:lnTo>
                <a:lnTo>
                  <a:pt x="14454" y="12410"/>
                </a:lnTo>
                <a:lnTo>
                  <a:pt x="14649" y="12435"/>
                </a:lnTo>
                <a:lnTo>
                  <a:pt x="14843" y="12459"/>
                </a:lnTo>
                <a:lnTo>
                  <a:pt x="15038" y="12435"/>
                </a:lnTo>
                <a:lnTo>
                  <a:pt x="15452" y="12386"/>
                </a:lnTo>
                <a:lnTo>
                  <a:pt x="15817" y="12289"/>
                </a:lnTo>
                <a:lnTo>
                  <a:pt x="16157" y="12143"/>
                </a:lnTo>
                <a:lnTo>
                  <a:pt x="16303" y="12070"/>
                </a:lnTo>
                <a:lnTo>
                  <a:pt x="16449" y="11972"/>
                </a:lnTo>
                <a:lnTo>
                  <a:pt x="16571" y="11875"/>
                </a:lnTo>
                <a:lnTo>
                  <a:pt x="16693" y="11753"/>
                </a:lnTo>
                <a:lnTo>
                  <a:pt x="16790" y="11607"/>
                </a:lnTo>
                <a:lnTo>
                  <a:pt x="16887" y="11461"/>
                </a:lnTo>
                <a:lnTo>
                  <a:pt x="16936" y="11315"/>
                </a:lnTo>
                <a:lnTo>
                  <a:pt x="16985" y="11169"/>
                </a:lnTo>
                <a:lnTo>
                  <a:pt x="17033" y="10999"/>
                </a:lnTo>
                <a:lnTo>
                  <a:pt x="17033" y="10853"/>
                </a:lnTo>
                <a:lnTo>
                  <a:pt x="17033" y="10683"/>
                </a:lnTo>
                <a:lnTo>
                  <a:pt x="17009" y="10512"/>
                </a:lnTo>
                <a:lnTo>
                  <a:pt x="16936" y="10366"/>
                </a:lnTo>
                <a:lnTo>
                  <a:pt x="16863" y="10220"/>
                </a:lnTo>
                <a:lnTo>
                  <a:pt x="16790" y="10074"/>
                </a:lnTo>
                <a:lnTo>
                  <a:pt x="16668" y="9953"/>
                </a:lnTo>
                <a:lnTo>
                  <a:pt x="16401" y="9685"/>
                </a:lnTo>
                <a:lnTo>
                  <a:pt x="16109" y="9466"/>
                </a:lnTo>
                <a:lnTo>
                  <a:pt x="15963" y="9369"/>
                </a:lnTo>
                <a:lnTo>
                  <a:pt x="15817" y="9296"/>
                </a:lnTo>
                <a:lnTo>
                  <a:pt x="15646" y="9223"/>
                </a:lnTo>
                <a:lnTo>
                  <a:pt x="15452" y="9174"/>
                </a:lnTo>
                <a:lnTo>
                  <a:pt x="15281" y="9150"/>
                </a:lnTo>
                <a:close/>
                <a:moveTo>
                  <a:pt x="12337" y="561"/>
                </a:moveTo>
                <a:lnTo>
                  <a:pt x="12751" y="585"/>
                </a:lnTo>
                <a:lnTo>
                  <a:pt x="13213" y="658"/>
                </a:lnTo>
                <a:lnTo>
                  <a:pt x="13676" y="780"/>
                </a:lnTo>
                <a:lnTo>
                  <a:pt x="14113" y="974"/>
                </a:lnTo>
                <a:lnTo>
                  <a:pt x="14527" y="1193"/>
                </a:lnTo>
                <a:lnTo>
                  <a:pt x="14478" y="1218"/>
                </a:lnTo>
                <a:lnTo>
                  <a:pt x="14211" y="1315"/>
                </a:lnTo>
                <a:lnTo>
                  <a:pt x="14089" y="1412"/>
                </a:lnTo>
                <a:lnTo>
                  <a:pt x="13992" y="1534"/>
                </a:lnTo>
                <a:lnTo>
                  <a:pt x="13967" y="1558"/>
                </a:lnTo>
                <a:lnTo>
                  <a:pt x="13992" y="1607"/>
                </a:lnTo>
                <a:lnTo>
                  <a:pt x="14016" y="1631"/>
                </a:lnTo>
                <a:lnTo>
                  <a:pt x="14211" y="1631"/>
                </a:lnTo>
                <a:lnTo>
                  <a:pt x="14357" y="1583"/>
                </a:lnTo>
                <a:lnTo>
                  <a:pt x="14649" y="1461"/>
                </a:lnTo>
                <a:lnTo>
                  <a:pt x="14819" y="1412"/>
                </a:lnTo>
                <a:lnTo>
                  <a:pt x="15014" y="1558"/>
                </a:lnTo>
                <a:lnTo>
                  <a:pt x="15184" y="1729"/>
                </a:lnTo>
                <a:lnTo>
                  <a:pt x="14892" y="1850"/>
                </a:lnTo>
                <a:lnTo>
                  <a:pt x="14527" y="1996"/>
                </a:lnTo>
                <a:lnTo>
                  <a:pt x="14454" y="1972"/>
                </a:lnTo>
                <a:lnTo>
                  <a:pt x="14381" y="2020"/>
                </a:lnTo>
                <a:lnTo>
                  <a:pt x="14138" y="1923"/>
                </a:lnTo>
                <a:lnTo>
                  <a:pt x="13894" y="1826"/>
                </a:lnTo>
                <a:lnTo>
                  <a:pt x="13651" y="1777"/>
                </a:lnTo>
                <a:lnTo>
                  <a:pt x="13384" y="1729"/>
                </a:lnTo>
                <a:lnTo>
                  <a:pt x="12848" y="1656"/>
                </a:lnTo>
                <a:lnTo>
                  <a:pt x="12337" y="1583"/>
                </a:lnTo>
                <a:lnTo>
                  <a:pt x="11753" y="1510"/>
                </a:lnTo>
                <a:lnTo>
                  <a:pt x="11145" y="1461"/>
                </a:lnTo>
                <a:lnTo>
                  <a:pt x="10537" y="1437"/>
                </a:lnTo>
                <a:lnTo>
                  <a:pt x="9928" y="1412"/>
                </a:lnTo>
                <a:lnTo>
                  <a:pt x="9296" y="1412"/>
                </a:lnTo>
                <a:lnTo>
                  <a:pt x="8663" y="1437"/>
                </a:lnTo>
                <a:lnTo>
                  <a:pt x="8055" y="1485"/>
                </a:lnTo>
                <a:lnTo>
                  <a:pt x="7422" y="1534"/>
                </a:lnTo>
                <a:lnTo>
                  <a:pt x="6814" y="1631"/>
                </a:lnTo>
                <a:lnTo>
                  <a:pt x="6205" y="1729"/>
                </a:lnTo>
                <a:lnTo>
                  <a:pt x="5597" y="1874"/>
                </a:lnTo>
                <a:lnTo>
                  <a:pt x="4989" y="2020"/>
                </a:lnTo>
                <a:lnTo>
                  <a:pt x="4916" y="2069"/>
                </a:lnTo>
                <a:lnTo>
                  <a:pt x="4867" y="2118"/>
                </a:lnTo>
                <a:lnTo>
                  <a:pt x="4819" y="2166"/>
                </a:lnTo>
                <a:lnTo>
                  <a:pt x="4819" y="2239"/>
                </a:lnTo>
                <a:lnTo>
                  <a:pt x="4648" y="2410"/>
                </a:lnTo>
                <a:lnTo>
                  <a:pt x="4527" y="2580"/>
                </a:lnTo>
                <a:lnTo>
                  <a:pt x="4405" y="2799"/>
                </a:lnTo>
                <a:lnTo>
                  <a:pt x="4308" y="2994"/>
                </a:lnTo>
                <a:lnTo>
                  <a:pt x="4162" y="3456"/>
                </a:lnTo>
                <a:lnTo>
                  <a:pt x="4016" y="3870"/>
                </a:lnTo>
                <a:lnTo>
                  <a:pt x="3821" y="4478"/>
                </a:lnTo>
                <a:lnTo>
                  <a:pt x="3651" y="5086"/>
                </a:lnTo>
                <a:lnTo>
                  <a:pt x="3505" y="5695"/>
                </a:lnTo>
                <a:lnTo>
                  <a:pt x="3383" y="6303"/>
                </a:lnTo>
                <a:lnTo>
                  <a:pt x="3383" y="6376"/>
                </a:lnTo>
                <a:lnTo>
                  <a:pt x="3383" y="6425"/>
                </a:lnTo>
                <a:lnTo>
                  <a:pt x="3432" y="6522"/>
                </a:lnTo>
                <a:lnTo>
                  <a:pt x="3432" y="6595"/>
                </a:lnTo>
                <a:lnTo>
                  <a:pt x="3480" y="6644"/>
                </a:lnTo>
                <a:lnTo>
                  <a:pt x="3772" y="6863"/>
                </a:lnTo>
                <a:lnTo>
                  <a:pt x="4089" y="7057"/>
                </a:lnTo>
                <a:lnTo>
                  <a:pt x="4454" y="7203"/>
                </a:lnTo>
                <a:lnTo>
                  <a:pt x="4819" y="7349"/>
                </a:lnTo>
                <a:lnTo>
                  <a:pt x="5184" y="7471"/>
                </a:lnTo>
                <a:lnTo>
                  <a:pt x="5549" y="7568"/>
                </a:lnTo>
                <a:lnTo>
                  <a:pt x="6278" y="7763"/>
                </a:lnTo>
                <a:lnTo>
                  <a:pt x="7057" y="7933"/>
                </a:lnTo>
                <a:lnTo>
                  <a:pt x="7836" y="8031"/>
                </a:lnTo>
                <a:lnTo>
                  <a:pt x="8614" y="8104"/>
                </a:lnTo>
                <a:lnTo>
                  <a:pt x="9417" y="8128"/>
                </a:lnTo>
                <a:lnTo>
                  <a:pt x="10196" y="8128"/>
                </a:lnTo>
                <a:lnTo>
                  <a:pt x="10999" y="8055"/>
                </a:lnTo>
                <a:lnTo>
                  <a:pt x="11778" y="7933"/>
                </a:lnTo>
                <a:lnTo>
                  <a:pt x="12556" y="7787"/>
                </a:lnTo>
                <a:lnTo>
                  <a:pt x="12970" y="7714"/>
                </a:lnTo>
                <a:lnTo>
                  <a:pt x="13359" y="7593"/>
                </a:lnTo>
                <a:lnTo>
                  <a:pt x="14138" y="7349"/>
                </a:lnTo>
                <a:lnTo>
                  <a:pt x="14795" y="7106"/>
                </a:lnTo>
                <a:lnTo>
                  <a:pt x="15135" y="6984"/>
                </a:lnTo>
                <a:lnTo>
                  <a:pt x="15452" y="6814"/>
                </a:lnTo>
                <a:lnTo>
                  <a:pt x="15695" y="6814"/>
                </a:lnTo>
                <a:lnTo>
                  <a:pt x="15914" y="6765"/>
                </a:lnTo>
                <a:lnTo>
                  <a:pt x="16133" y="6668"/>
                </a:lnTo>
                <a:lnTo>
                  <a:pt x="16352" y="6595"/>
                </a:lnTo>
                <a:lnTo>
                  <a:pt x="16766" y="6425"/>
                </a:lnTo>
                <a:lnTo>
                  <a:pt x="16960" y="6327"/>
                </a:lnTo>
                <a:lnTo>
                  <a:pt x="17131" y="6206"/>
                </a:lnTo>
                <a:lnTo>
                  <a:pt x="17301" y="6619"/>
                </a:lnTo>
                <a:lnTo>
                  <a:pt x="17082" y="6692"/>
                </a:lnTo>
                <a:lnTo>
                  <a:pt x="16863" y="6790"/>
                </a:lnTo>
                <a:lnTo>
                  <a:pt x="16425" y="6984"/>
                </a:lnTo>
                <a:lnTo>
                  <a:pt x="15719" y="7252"/>
                </a:lnTo>
                <a:lnTo>
                  <a:pt x="15354" y="7422"/>
                </a:lnTo>
                <a:lnTo>
                  <a:pt x="15038" y="7593"/>
                </a:lnTo>
                <a:lnTo>
                  <a:pt x="15014" y="7617"/>
                </a:lnTo>
                <a:lnTo>
                  <a:pt x="15014" y="7666"/>
                </a:lnTo>
                <a:lnTo>
                  <a:pt x="15014" y="7690"/>
                </a:lnTo>
                <a:lnTo>
                  <a:pt x="15062" y="7690"/>
                </a:lnTo>
                <a:lnTo>
                  <a:pt x="15427" y="7641"/>
                </a:lnTo>
                <a:lnTo>
                  <a:pt x="15792" y="7544"/>
                </a:lnTo>
                <a:lnTo>
                  <a:pt x="16157" y="7422"/>
                </a:lnTo>
                <a:lnTo>
                  <a:pt x="16498" y="7301"/>
                </a:lnTo>
                <a:lnTo>
                  <a:pt x="16960" y="7130"/>
                </a:lnTo>
                <a:lnTo>
                  <a:pt x="17204" y="7033"/>
                </a:lnTo>
                <a:lnTo>
                  <a:pt x="17423" y="6911"/>
                </a:lnTo>
                <a:lnTo>
                  <a:pt x="17569" y="7252"/>
                </a:lnTo>
                <a:lnTo>
                  <a:pt x="17325" y="7276"/>
                </a:lnTo>
                <a:lnTo>
                  <a:pt x="17082" y="7349"/>
                </a:lnTo>
                <a:lnTo>
                  <a:pt x="16595" y="7520"/>
                </a:lnTo>
                <a:lnTo>
                  <a:pt x="16084" y="7690"/>
                </a:lnTo>
                <a:lnTo>
                  <a:pt x="15841" y="7812"/>
                </a:lnTo>
                <a:lnTo>
                  <a:pt x="15719" y="7885"/>
                </a:lnTo>
                <a:lnTo>
                  <a:pt x="15622" y="7958"/>
                </a:lnTo>
                <a:lnTo>
                  <a:pt x="15622" y="7982"/>
                </a:lnTo>
                <a:lnTo>
                  <a:pt x="15622" y="8006"/>
                </a:lnTo>
                <a:lnTo>
                  <a:pt x="15768" y="8031"/>
                </a:lnTo>
                <a:lnTo>
                  <a:pt x="15890" y="8031"/>
                </a:lnTo>
                <a:lnTo>
                  <a:pt x="16182" y="8006"/>
                </a:lnTo>
                <a:lnTo>
                  <a:pt x="16449" y="7933"/>
                </a:lnTo>
                <a:lnTo>
                  <a:pt x="16693" y="7860"/>
                </a:lnTo>
                <a:lnTo>
                  <a:pt x="16960" y="7787"/>
                </a:lnTo>
                <a:lnTo>
                  <a:pt x="17204" y="7690"/>
                </a:lnTo>
                <a:lnTo>
                  <a:pt x="17447" y="7568"/>
                </a:lnTo>
                <a:lnTo>
                  <a:pt x="17642" y="7422"/>
                </a:lnTo>
                <a:lnTo>
                  <a:pt x="17666" y="7471"/>
                </a:lnTo>
                <a:lnTo>
                  <a:pt x="17715" y="7544"/>
                </a:lnTo>
                <a:lnTo>
                  <a:pt x="17788" y="7568"/>
                </a:lnTo>
                <a:lnTo>
                  <a:pt x="17812" y="7763"/>
                </a:lnTo>
                <a:lnTo>
                  <a:pt x="17836" y="7958"/>
                </a:lnTo>
                <a:lnTo>
                  <a:pt x="17934" y="8347"/>
                </a:lnTo>
                <a:lnTo>
                  <a:pt x="17763" y="8396"/>
                </a:lnTo>
                <a:lnTo>
                  <a:pt x="17593" y="8444"/>
                </a:lnTo>
                <a:lnTo>
                  <a:pt x="17252" y="8590"/>
                </a:lnTo>
                <a:lnTo>
                  <a:pt x="16790" y="8761"/>
                </a:lnTo>
                <a:lnTo>
                  <a:pt x="16547" y="8834"/>
                </a:lnTo>
                <a:lnTo>
                  <a:pt x="16328" y="8955"/>
                </a:lnTo>
                <a:lnTo>
                  <a:pt x="16303" y="8955"/>
                </a:lnTo>
                <a:lnTo>
                  <a:pt x="16303" y="8980"/>
                </a:lnTo>
                <a:lnTo>
                  <a:pt x="16328" y="9004"/>
                </a:lnTo>
                <a:lnTo>
                  <a:pt x="16328" y="9028"/>
                </a:lnTo>
                <a:lnTo>
                  <a:pt x="16595" y="9028"/>
                </a:lnTo>
                <a:lnTo>
                  <a:pt x="16839" y="9004"/>
                </a:lnTo>
                <a:lnTo>
                  <a:pt x="17106" y="8955"/>
                </a:lnTo>
                <a:lnTo>
                  <a:pt x="17350" y="8882"/>
                </a:lnTo>
                <a:lnTo>
                  <a:pt x="17666" y="8785"/>
                </a:lnTo>
                <a:lnTo>
                  <a:pt x="17836" y="8712"/>
                </a:lnTo>
                <a:lnTo>
                  <a:pt x="18007" y="8639"/>
                </a:lnTo>
                <a:lnTo>
                  <a:pt x="18031" y="8809"/>
                </a:lnTo>
                <a:lnTo>
                  <a:pt x="17812" y="8907"/>
                </a:lnTo>
                <a:lnTo>
                  <a:pt x="17617" y="9004"/>
                </a:lnTo>
                <a:lnTo>
                  <a:pt x="17398" y="9077"/>
                </a:lnTo>
                <a:lnTo>
                  <a:pt x="17155" y="9174"/>
                </a:lnTo>
                <a:lnTo>
                  <a:pt x="16936" y="9247"/>
                </a:lnTo>
                <a:lnTo>
                  <a:pt x="16741" y="9369"/>
                </a:lnTo>
                <a:lnTo>
                  <a:pt x="16717" y="9418"/>
                </a:lnTo>
                <a:lnTo>
                  <a:pt x="16717" y="9466"/>
                </a:lnTo>
                <a:lnTo>
                  <a:pt x="16741" y="9515"/>
                </a:lnTo>
                <a:lnTo>
                  <a:pt x="16790" y="9539"/>
                </a:lnTo>
                <a:lnTo>
                  <a:pt x="16887" y="9564"/>
                </a:lnTo>
                <a:lnTo>
                  <a:pt x="17228" y="9564"/>
                </a:lnTo>
                <a:lnTo>
                  <a:pt x="17471" y="9491"/>
                </a:lnTo>
                <a:lnTo>
                  <a:pt x="17690" y="9442"/>
                </a:lnTo>
                <a:lnTo>
                  <a:pt x="17885" y="9369"/>
                </a:lnTo>
                <a:lnTo>
                  <a:pt x="18080" y="9272"/>
                </a:lnTo>
                <a:lnTo>
                  <a:pt x="18128" y="9564"/>
                </a:lnTo>
                <a:lnTo>
                  <a:pt x="17958" y="9612"/>
                </a:lnTo>
                <a:lnTo>
                  <a:pt x="17812" y="9661"/>
                </a:lnTo>
                <a:lnTo>
                  <a:pt x="17301" y="9880"/>
                </a:lnTo>
                <a:lnTo>
                  <a:pt x="17228" y="9928"/>
                </a:lnTo>
                <a:lnTo>
                  <a:pt x="17155" y="10001"/>
                </a:lnTo>
                <a:lnTo>
                  <a:pt x="17106" y="10074"/>
                </a:lnTo>
                <a:lnTo>
                  <a:pt x="17033" y="10147"/>
                </a:lnTo>
                <a:lnTo>
                  <a:pt x="17009" y="10172"/>
                </a:lnTo>
                <a:lnTo>
                  <a:pt x="17033" y="10172"/>
                </a:lnTo>
                <a:lnTo>
                  <a:pt x="17106" y="10196"/>
                </a:lnTo>
                <a:lnTo>
                  <a:pt x="17204" y="10220"/>
                </a:lnTo>
                <a:lnTo>
                  <a:pt x="17277" y="10245"/>
                </a:lnTo>
                <a:lnTo>
                  <a:pt x="17471" y="10245"/>
                </a:lnTo>
                <a:lnTo>
                  <a:pt x="17593" y="10196"/>
                </a:lnTo>
                <a:lnTo>
                  <a:pt x="17812" y="10123"/>
                </a:lnTo>
                <a:lnTo>
                  <a:pt x="17982" y="10074"/>
                </a:lnTo>
                <a:lnTo>
                  <a:pt x="18153" y="9977"/>
                </a:lnTo>
                <a:lnTo>
                  <a:pt x="18153" y="10220"/>
                </a:lnTo>
                <a:lnTo>
                  <a:pt x="18031" y="10269"/>
                </a:lnTo>
                <a:lnTo>
                  <a:pt x="17909" y="10318"/>
                </a:lnTo>
                <a:lnTo>
                  <a:pt x="17690" y="10415"/>
                </a:lnTo>
                <a:lnTo>
                  <a:pt x="17471" y="10512"/>
                </a:lnTo>
                <a:lnTo>
                  <a:pt x="17301" y="10634"/>
                </a:lnTo>
                <a:lnTo>
                  <a:pt x="17204" y="10731"/>
                </a:lnTo>
                <a:lnTo>
                  <a:pt x="17131" y="10829"/>
                </a:lnTo>
                <a:lnTo>
                  <a:pt x="17131" y="10853"/>
                </a:lnTo>
                <a:lnTo>
                  <a:pt x="17155" y="10902"/>
                </a:lnTo>
                <a:lnTo>
                  <a:pt x="17374" y="10902"/>
                </a:lnTo>
                <a:lnTo>
                  <a:pt x="17593" y="10877"/>
                </a:lnTo>
                <a:lnTo>
                  <a:pt x="17788" y="10804"/>
                </a:lnTo>
                <a:lnTo>
                  <a:pt x="17982" y="10731"/>
                </a:lnTo>
                <a:lnTo>
                  <a:pt x="18153" y="10683"/>
                </a:lnTo>
                <a:lnTo>
                  <a:pt x="18128" y="11169"/>
                </a:lnTo>
                <a:lnTo>
                  <a:pt x="17861" y="11267"/>
                </a:lnTo>
                <a:lnTo>
                  <a:pt x="17617" y="11364"/>
                </a:lnTo>
                <a:lnTo>
                  <a:pt x="17447" y="11413"/>
                </a:lnTo>
                <a:lnTo>
                  <a:pt x="17277" y="11461"/>
                </a:lnTo>
                <a:lnTo>
                  <a:pt x="17106" y="11510"/>
                </a:lnTo>
                <a:lnTo>
                  <a:pt x="16960" y="11607"/>
                </a:lnTo>
                <a:lnTo>
                  <a:pt x="16936" y="11632"/>
                </a:lnTo>
                <a:lnTo>
                  <a:pt x="16936" y="11680"/>
                </a:lnTo>
                <a:lnTo>
                  <a:pt x="16960" y="11729"/>
                </a:lnTo>
                <a:lnTo>
                  <a:pt x="16985" y="11753"/>
                </a:lnTo>
                <a:lnTo>
                  <a:pt x="17106" y="11802"/>
                </a:lnTo>
                <a:lnTo>
                  <a:pt x="17228" y="11826"/>
                </a:lnTo>
                <a:lnTo>
                  <a:pt x="17374" y="11826"/>
                </a:lnTo>
                <a:lnTo>
                  <a:pt x="17544" y="11778"/>
                </a:lnTo>
                <a:lnTo>
                  <a:pt x="17690" y="11753"/>
                </a:lnTo>
                <a:lnTo>
                  <a:pt x="17836" y="11680"/>
                </a:lnTo>
                <a:lnTo>
                  <a:pt x="17982" y="11607"/>
                </a:lnTo>
                <a:lnTo>
                  <a:pt x="18104" y="11510"/>
                </a:lnTo>
                <a:lnTo>
                  <a:pt x="18080" y="11656"/>
                </a:lnTo>
                <a:lnTo>
                  <a:pt x="17934" y="11705"/>
                </a:lnTo>
                <a:lnTo>
                  <a:pt x="17763" y="11753"/>
                </a:lnTo>
                <a:lnTo>
                  <a:pt x="17471" y="11899"/>
                </a:lnTo>
                <a:lnTo>
                  <a:pt x="17301" y="11948"/>
                </a:lnTo>
                <a:lnTo>
                  <a:pt x="17106" y="11972"/>
                </a:lnTo>
                <a:lnTo>
                  <a:pt x="16936" y="12021"/>
                </a:lnTo>
                <a:lnTo>
                  <a:pt x="16839" y="12045"/>
                </a:lnTo>
                <a:lnTo>
                  <a:pt x="16766" y="12094"/>
                </a:lnTo>
                <a:lnTo>
                  <a:pt x="16741" y="12143"/>
                </a:lnTo>
                <a:lnTo>
                  <a:pt x="16741" y="12167"/>
                </a:lnTo>
                <a:lnTo>
                  <a:pt x="16766" y="12240"/>
                </a:lnTo>
                <a:lnTo>
                  <a:pt x="16863" y="12289"/>
                </a:lnTo>
                <a:lnTo>
                  <a:pt x="16960" y="12337"/>
                </a:lnTo>
                <a:lnTo>
                  <a:pt x="17058" y="12362"/>
                </a:lnTo>
                <a:lnTo>
                  <a:pt x="17155" y="12362"/>
                </a:lnTo>
                <a:lnTo>
                  <a:pt x="17374" y="12313"/>
                </a:lnTo>
                <a:lnTo>
                  <a:pt x="17569" y="12289"/>
                </a:lnTo>
                <a:lnTo>
                  <a:pt x="17812" y="12216"/>
                </a:lnTo>
                <a:lnTo>
                  <a:pt x="18007" y="12094"/>
                </a:lnTo>
                <a:lnTo>
                  <a:pt x="17934" y="12435"/>
                </a:lnTo>
                <a:lnTo>
                  <a:pt x="17788" y="12459"/>
                </a:lnTo>
                <a:lnTo>
                  <a:pt x="17642" y="12508"/>
                </a:lnTo>
                <a:lnTo>
                  <a:pt x="17325" y="12629"/>
                </a:lnTo>
                <a:lnTo>
                  <a:pt x="16839" y="12751"/>
                </a:lnTo>
                <a:lnTo>
                  <a:pt x="16328" y="12897"/>
                </a:lnTo>
                <a:lnTo>
                  <a:pt x="16303" y="12897"/>
                </a:lnTo>
                <a:lnTo>
                  <a:pt x="16303" y="12946"/>
                </a:lnTo>
                <a:lnTo>
                  <a:pt x="16303" y="12970"/>
                </a:lnTo>
                <a:lnTo>
                  <a:pt x="16328" y="12970"/>
                </a:lnTo>
                <a:lnTo>
                  <a:pt x="16571" y="13019"/>
                </a:lnTo>
                <a:lnTo>
                  <a:pt x="16814" y="13019"/>
                </a:lnTo>
                <a:lnTo>
                  <a:pt x="17058" y="12994"/>
                </a:lnTo>
                <a:lnTo>
                  <a:pt x="17277" y="12946"/>
                </a:lnTo>
                <a:lnTo>
                  <a:pt x="17569" y="12897"/>
                </a:lnTo>
                <a:lnTo>
                  <a:pt x="17861" y="12824"/>
                </a:lnTo>
                <a:lnTo>
                  <a:pt x="17739" y="13286"/>
                </a:lnTo>
                <a:lnTo>
                  <a:pt x="15671" y="13286"/>
                </a:lnTo>
                <a:lnTo>
                  <a:pt x="13627" y="13311"/>
                </a:lnTo>
                <a:lnTo>
                  <a:pt x="9515" y="13359"/>
                </a:lnTo>
                <a:lnTo>
                  <a:pt x="5232" y="13408"/>
                </a:lnTo>
                <a:lnTo>
                  <a:pt x="3115" y="13432"/>
                </a:lnTo>
                <a:lnTo>
                  <a:pt x="1509" y="13432"/>
                </a:lnTo>
                <a:lnTo>
                  <a:pt x="1388" y="12654"/>
                </a:lnTo>
                <a:lnTo>
                  <a:pt x="1290" y="11851"/>
                </a:lnTo>
                <a:lnTo>
                  <a:pt x="1266" y="11048"/>
                </a:lnTo>
                <a:lnTo>
                  <a:pt x="1266" y="10245"/>
                </a:lnTo>
                <a:lnTo>
                  <a:pt x="1290" y="9442"/>
                </a:lnTo>
                <a:lnTo>
                  <a:pt x="1363" y="8615"/>
                </a:lnTo>
                <a:lnTo>
                  <a:pt x="1436" y="8152"/>
                </a:lnTo>
                <a:lnTo>
                  <a:pt x="1485" y="7690"/>
                </a:lnTo>
                <a:lnTo>
                  <a:pt x="1777" y="6936"/>
                </a:lnTo>
                <a:lnTo>
                  <a:pt x="2385" y="5305"/>
                </a:lnTo>
                <a:lnTo>
                  <a:pt x="2653" y="4575"/>
                </a:lnTo>
                <a:lnTo>
                  <a:pt x="2921" y="3821"/>
                </a:lnTo>
                <a:lnTo>
                  <a:pt x="3067" y="3456"/>
                </a:lnTo>
                <a:lnTo>
                  <a:pt x="3237" y="3091"/>
                </a:lnTo>
                <a:lnTo>
                  <a:pt x="3407" y="2750"/>
                </a:lnTo>
                <a:lnTo>
                  <a:pt x="3602" y="2410"/>
                </a:lnTo>
                <a:lnTo>
                  <a:pt x="3748" y="2215"/>
                </a:lnTo>
                <a:lnTo>
                  <a:pt x="3894" y="2045"/>
                </a:lnTo>
                <a:lnTo>
                  <a:pt x="4064" y="1899"/>
                </a:lnTo>
                <a:lnTo>
                  <a:pt x="4283" y="1753"/>
                </a:lnTo>
                <a:lnTo>
                  <a:pt x="4502" y="1607"/>
                </a:lnTo>
                <a:lnTo>
                  <a:pt x="4721" y="1485"/>
                </a:lnTo>
                <a:lnTo>
                  <a:pt x="4989" y="1388"/>
                </a:lnTo>
                <a:lnTo>
                  <a:pt x="5232" y="1291"/>
                </a:lnTo>
                <a:lnTo>
                  <a:pt x="5816" y="1096"/>
                </a:lnTo>
                <a:lnTo>
                  <a:pt x="6400" y="950"/>
                </a:lnTo>
                <a:lnTo>
                  <a:pt x="7033" y="853"/>
                </a:lnTo>
                <a:lnTo>
                  <a:pt x="7641" y="755"/>
                </a:lnTo>
                <a:lnTo>
                  <a:pt x="8249" y="707"/>
                </a:lnTo>
                <a:lnTo>
                  <a:pt x="8858" y="658"/>
                </a:lnTo>
                <a:lnTo>
                  <a:pt x="9904" y="609"/>
                </a:lnTo>
                <a:lnTo>
                  <a:pt x="10707" y="609"/>
                </a:lnTo>
                <a:lnTo>
                  <a:pt x="11121" y="585"/>
                </a:lnTo>
                <a:lnTo>
                  <a:pt x="11534" y="561"/>
                </a:lnTo>
                <a:close/>
                <a:moveTo>
                  <a:pt x="2410" y="13919"/>
                </a:moveTo>
                <a:lnTo>
                  <a:pt x="2239" y="14089"/>
                </a:lnTo>
                <a:lnTo>
                  <a:pt x="2093" y="14260"/>
                </a:lnTo>
                <a:lnTo>
                  <a:pt x="1850" y="14649"/>
                </a:lnTo>
                <a:lnTo>
                  <a:pt x="1826" y="14479"/>
                </a:lnTo>
                <a:lnTo>
                  <a:pt x="1850" y="14308"/>
                </a:lnTo>
                <a:lnTo>
                  <a:pt x="1899" y="14114"/>
                </a:lnTo>
                <a:lnTo>
                  <a:pt x="1972" y="13919"/>
                </a:lnTo>
                <a:close/>
                <a:moveTo>
                  <a:pt x="14746" y="13846"/>
                </a:moveTo>
                <a:lnTo>
                  <a:pt x="14649" y="13992"/>
                </a:lnTo>
                <a:lnTo>
                  <a:pt x="14551" y="14138"/>
                </a:lnTo>
                <a:lnTo>
                  <a:pt x="14405" y="14430"/>
                </a:lnTo>
                <a:lnTo>
                  <a:pt x="14235" y="14771"/>
                </a:lnTo>
                <a:lnTo>
                  <a:pt x="14235" y="14527"/>
                </a:lnTo>
                <a:lnTo>
                  <a:pt x="14259" y="14284"/>
                </a:lnTo>
                <a:lnTo>
                  <a:pt x="14235" y="14065"/>
                </a:lnTo>
                <a:lnTo>
                  <a:pt x="14211" y="13943"/>
                </a:lnTo>
                <a:lnTo>
                  <a:pt x="14186" y="13846"/>
                </a:lnTo>
                <a:close/>
                <a:moveTo>
                  <a:pt x="2994" y="13919"/>
                </a:moveTo>
                <a:lnTo>
                  <a:pt x="2848" y="14065"/>
                </a:lnTo>
                <a:lnTo>
                  <a:pt x="2702" y="14211"/>
                </a:lnTo>
                <a:lnTo>
                  <a:pt x="2458" y="14552"/>
                </a:lnTo>
                <a:lnTo>
                  <a:pt x="2288" y="14819"/>
                </a:lnTo>
                <a:lnTo>
                  <a:pt x="2191" y="15014"/>
                </a:lnTo>
                <a:lnTo>
                  <a:pt x="2142" y="15184"/>
                </a:lnTo>
                <a:lnTo>
                  <a:pt x="2045" y="15087"/>
                </a:lnTo>
                <a:lnTo>
                  <a:pt x="2239" y="14771"/>
                </a:lnTo>
                <a:lnTo>
                  <a:pt x="2434" y="14479"/>
                </a:lnTo>
                <a:lnTo>
                  <a:pt x="2629" y="14211"/>
                </a:lnTo>
                <a:lnTo>
                  <a:pt x="2799" y="13919"/>
                </a:lnTo>
                <a:close/>
                <a:moveTo>
                  <a:pt x="4405" y="14381"/>
                </a:moveTo>
                <a:lnTo>
                  <a:pt x="4381" y="14649"/>
                </a:lnTo>
                <a:lnTo>
                  <a:pt x="4308" y="14941"/>
                </a:lnTo>
                <a:lnTo>
                  <a:pt x="4259" y="15087"/>
                </a:lnTo>
                <a:lnTo>
                  <a:pt x="4162" y="15209"/>
                </a:lnTo>
                <a:lnTo>
                  <a:pt x="4040" y="15330"/>
                </a:lnTo>
                <a:lnTo>
                  <a:pt x="3894" y="15403"/>
                </a:lnTo>
                <a:lnTo>
                  <a:pt x="3894" y="15403"/>
                </a:lnTo>
                <a:lnTo>
                  <a:pt x="4016" y="15160"/>
                </a:lnTo>
                <a:lnTo>
                  <a:pt x="4235" y="14771"/>
                </a:lnTo>
                <a:lnTo>
                  <a:pt x="4308" y="14576"/>
                </a:lnTo>
                <a:lnTo>
                  <a:pt x="4405" y="14381"/>
                </a:lnTo>
                <a:close/>
                <a:moveTo>
                  <a:pt x="3845" y="13895"/>
                </a:moveTo>
                <a:lnTo>
                  <a:pt x="3651" y="14041"/>
                </a:lnTo>
                <a:lnTo>
                  <a:pt x="3456" y="14211"/>
                </a:lnTo>
                <a:lnTo>
                  <a:pt x="3286" y="14406"/>
                </a:lnTo>
                <a:lnTo>
                  <a:pt x="3140" y="14625"/>
                </a:lnTo>
                <a:lnTo>
                  <a:pt x="2848" y="15038"/>
                </a:lnTo>
                <a:lnTo>
                  <a:pt x="2629" y="15476"/>
                </a:lnTo>
                <a:lnTo>
                  <a:pt x="2629" y="15501"/>
                </a:lnTo>
                <a:lnTo>
                  <a:pt x="2458" y="15428"/>
                </a:lnTo>
                <a:lnTo>
                  <a:pt x="2556" y="15306"/>
                </a:lnTo>
                <a:lnTo>
                  <a:pt x="2629" y="15160"/>
                </a:lnTo>
                <a:lnTo>
                  <a:pt x="2726" y="14941"/>
                </a:lnTo>
                <a:lnTo>
                  <a:pt x="2896" y="14673"/>
                </a:lnTo>
                <a:lnTo>
                  <a:pt x="3067" y="14406"/>
                </a:lnTo>
                <a:lnTo>
                  <a:pt x="3261" y="14162"/>
                </a:lnTo>
                <a:lnTo>
                  <a:pt x="3432" y="13919"/>
                </a:lnTo>
                <a:lnTo>
                  <a:pt x="3845" y="13895"/>
                </a:lnTo>
                <a:close/>
                <a:moveTo>
                  <a:pt x="4381" y="13895"/>
                </a:moveTo>
                <a:lnTo>
                  <a:pt x="4381" y="14065"/>
                </a:lnTo>
                <a:lnTo>
                  <a:pt x="4186" y="14260"/>
                </a:lnTo>
                <a:lnTo>
                  <a:pt x="4016" y="14503"/>
                </a:lnTo>
                <a:lnTo>
                  <a:pt x="3724" y="14990"/>
                </a:lnTo>
                <a:lnTo>
                  <a:pt x="3529" y="15257"/>
                </a:lnTo>
                <a:lnTo>
                  <a:pt x="3359" y="15549"/>
                </a:lnTo>
                <a:lnTo>
                  <a:pt x="3261" y="15574"/>
                </a:lnTo>
                <a:lnTo>
                  <a:pt x="2994" y="15574"/>
                </a:lnTo>
                <a:lnTo>
                  <a:pt x="3237" y="15160"/>
                </a:lnTo>
                <a:lnTo>
                  <a:pt x="3505" y="14746"/>
                </a:lnTo>
                <a:lnTo>
                  <a:pt x="3821" y="14333"/>
                </a:lnTo>
                <a:lnTo>
                  <a:pt x="3967" y="14114"/>
                </a:lnTo>
                <a:lnTo>
                  <a:pt x="4113" y="13895"/>
                </a:lnTo>
                <a:close/>
                <a:moveTo>
                  <a:pt x="15865" y="13846"/>
                </a:moveTo>
                <a:lnTo>
                  <a:pt x="15695" y="13968"/>
                </a:lnTo>
                <a:lnTo>
                  <a:pt x="15525" y="14089"/>
                </a:lnTo>
                <a:lnTo>
                  <a:pt x="15403" y="14211"/>
                </a:lnTo>
                <a:lnTo>
                  <a:pt x="15306" y="14333"/>
                </a:lnTo>
                <a:lnTo>
                  <a:pt x="15111" y="14625"/>
                </a:lnTo>
                <a:lnTo>
                  <a:pt x="14965" y="14844"/>
                </a:lnTo>
                <a:lnTo>
                  <a:pt x="14819" y="15063"/>
                </a:lnTo>
                <a:lnTo>
                  <a:pt x="14746" y="15184"/>
                </a:lnTo>
                <a:lnTo>
                  <a:pt x="14697" y="15306"/>
                </a:lnTo>
                <a:lnTo>
                  <a:pt x="14673" y="15452"/>
                </a:lnTo>
                <a:lnTo>
                  <a:pt x="14673" y="15574"/>
                </a:lnTo>
                <a:lnTo>
                  <a:pt x="14503" y="15428"/>
                </a:lnTo>
                <a:lnTo>
                  <a:pt x="14381" y="15257"/>
                </a:lnTo>
                <a:lnTo>
                  <a:pt x="14478" y="15111"/>
                </a:lnTo>
                <a:lnTo>
                  <a:pt x="14551" y="14965"/>
                </a:lnTo>
                <a:lnTo>
                  <a:pt x="14673" y="14673"/>
                </a:lnTo>
                <a:lnTo>
                  <a:pt x="14819" y="14284"/>
                </a:lnTo>
                <a:lnTo>
                  <a:pt x="14868" y="14065"/>
                </a:lnTo>
                <a:lnTo>
                  <a:pt x="14892" y="13870"/>
                </a:lnTo>
                <a:lnTo>
                  <a:pt x="14868" y="13846"/>
                </a:lnTo>
                <a:close/>
                <a:moveTo>
                  <a:pt x="16790" y="14625"/>
                </a:moveTo>
                <a:lnTo>
                  <a:pt x="16766" y="14917"/>
                </a:lnTo>
                <a:lnTo>
                  <a:pt x="16717" y="15184"/>
                </a:lnTo>
                <a:lnTo>
                  <a:pt x="16644" y="15330"/>
                </a:lnTo>
                <a:lnTo>
                  <a:pt x="16571" y="15452"/>
                </a:lnTo>
                <a:lnTo>
                  <a:pt x="16449" y="15574"/>
                </a:lnTo>
                <a:lnTo>
                  <a:pt x="16352" y="15647"/>
                </a:lnTo>
                <a:lnTo>
                  <a:pt x="16352" y="15647"/>
                </a:lnTo>
                <a:lnTo>
                  <a:pt x="16571" y="15111"/>
                </a:lnTo>
                <a:lnTo>
                  <a:pt x="16693" y="14868"/>
                </a:lnTo>
                <a:lnTo>
                  <a:pt x="16790" y="14625"/>
                </a:lnTo>
                <a:close/>
                <a:moveTo>
                  <a:pt x="16498" y="13846"/>
                </a:moveTo>
                <a:lnTo>
                  <a:pt x="16328" y="14041"/>
                </a:lnTo>
                <a:lnTo>
                  <a:pt x="16133" y="14260"/>
                </a:lnTo>
                <a:lnTo>
                  <a:pt x="15987" y="14479"/>
                </a:lnTo>
                <a:lnTo>
                  <a:pt x="15817" y="14746"/>
                </a:lnTo>
                <a:lnTo>
                  <a:pt x="15525" y="15257"/>
                </a:lnTo>
                <a:lnTo>
                  <a:pt x="15379" y="15549"/>
                </a:lnTo>
                <a:lnTo>
                  <a:pt x="15257" y="15817"/>
                </a:lnTo>
                <a:lnTo>
                  <a:pt x="15062" y="15768"/>
                </a:lnTo>
                <a:lnTo>
                  <a:pt x="14868" y="15695"/>
                </a:lnTo>
                <a:lnTo>
                  <a:pt x="14965" y="15622"/>
                </a:lnTo>
                <a:lnTo>
                  <a:pt x="15038" y="15549"/>
                </a:lnTo>
                <a:lnTo>
                  <a:pt x="15160" y="15355"/>
                </a:lnTo>
                <a:lnTo>
                  <a:pt x="15379" y="14941"/>
                </a:lnTo>
                <a:lnTo>
                  <a:pt x="15719" y="14381"/>
                </a:lnTo>
                <a:lnTo>
                  <a:pt x="15817" y="14260"/>
                </a:lnTo>
                <a:lnTo>
                  <a:pt x="15865" y="14114"/>
                </a:lnTo>
                <a:lnTo>
                  <a:pt x="16011" y="13846"/>
                </a:lnTo>
                <a:close/>
                <a:moveTo>
                  <a:pt x="16717" y="13846"/>
                </a:moveTo>
                <a:lnTo>
                  <a:pt x="16766" y="14235"/>
                </a:lnTo>
                <a:lnTo>
                  <a:pt x="16620" y="14430"/>
                </a:lnTo>
                <a:lnTo>
                  <a:pt x="16474" y="14625"/>
                </a:lnTo>
                <a:lnTo>
                  <a:pt x="16255" y="15063"/>
                </a:lnTo>
                <a:lnTo>
                  <a:pt x="16084" y="15428"/>
                </a:lnTo>
                <a:lnTo>
                  <a:pt x="15987" y="15622"/>
                </a:lnTo>
                <a:lnTo>
                  <a:pt x="15938" y="15817"/>
                </a:lnTo>
                <a:lnTo>
                  <a:pt x="15646" y="15841"/>
                </a:lnTo>
                <a:lnTo>
                  <a:pt x="15890" y="15379"/>
                </a:lnTo>
                <a:lnTo>
                  <a:pt x="16133" y="14917"/>
                </a:lnTo>
                <a:lnTo>
                  <a:pt x="16401" y="14381"/>
                </a:lnTo>
                <a:lnTo>
                  <a:pt x="16644" y="13846"/>
                </a:lnTo>
                <a:close/>
                <a:moveTo>
                  <a:pt x="8493" y="1"/>
                </a:moveTo>
                <a:lnTo>
                  <a:pt x="7884" y="25"/>
                </a:lnTo>
                <a:lnTo>
                  <a:pt x="7252" y="98"/>
                </a:lnTo>
                <a:lnTo>
                  <a:pt x="6619" y="171"/>
                </a:lnTo>
                <a:lnTo>
                  <a:pt x="6011" y="317"/>
                </a:lnTo>
                <a:lnTo>
                  <a:pt x="5427" y="488"/>
                </a:lnTo>
                <a:lnTo>
                  <a:pt x="5135" y="585"/>
                </a:lnTo>
                <a:lnTo>
                  <a:pt x="4867" y="707"/>
                </a:lnTo>
                <a:lnTo>
                  <a:pt x="4600" y="853"/>
                </a:lnTo>
                <a:lnTo>
                  <a:pt x="4356" y="999"/>
                </a:lnTo>
                <a:lnTo>
                  <a:pt x="4113" y="1169"/>
                </a:lnTo>
                <a:lnTo>
                  <a:pt x="3894" y="1339"/>
                </a:lnTo>
                <a:lnTo>
                  <a:pt x="3699" y="1534"/>
                </a:lnTo>
                <a:lnTo>
                  <a:pt x="3529" y="1753"/>
                </a:lnTo>
                <a:lnTo>
                  <a:pt x="3310" y="2045"/>
                </a:lnTo>
                <a:lnTo>
                  <a:pt x="3115" y="2385"/>
                </a:lnTo>
                <a:lnTo>
                  <a:pt x="2945" y="2702"/>
                </a:lnTo>
                <a:lnTo>
                  <a:pt x="2799" y="3042"/>
                </a:lnTo>
                <a:lnTo>
                  <a:pt x="2507" y="3748"/>
                </a:lnTo>
                <a:lnTo>
                  <a:pt x="2264" y="4454"/>
                </a:lnTo>
                <a:lnTo>
                  <a:pt x="2142" y="4405"/>
                </a:lnTo>
                <a:lnTo>
                  <a:pt x="2020" y="4356"/>
                </a:lnTo>
                <a:lnTo>
                  <a:pt x="1728" y="4356"/>
                </a:lnTo>
                <a:lnTo>
                  <a:pt x="1412" y="4405"/>
                </a:lnTo>
                <a:lnTo>
                  <a:pt x="1193" y="4478"/>
                </a:lnTo>
                <a:lnTo>
                  <a:pt x="998" y="4551"/>
                </a:lnTo>
                <a:lnTo>
                  <a:pt x="804" y="4624"/>
                </a:lnTo>
                <a:lnTo>
                  <a:pt x="633" y="4746"/>
                </a:lnTo>
                <a:lnTo>
                  <a:pt x="487" y="4867"/>
                </a:lnTo>
                <a:lnTo>
                  <a:pt x="366" y="5013"/>
                </a:lnTo>
                <a:lnTo>
                  <a:pt x="244" y="5159"/>
                </a:lnTo>
                <a:lnTo>
                  <a:pt x="147" y="5354"/>
                </a:lnTo>
                <a:lnTo>
                  <a:pt x="49" y="5524"/>
                </a:lnTo>
                <a:lnTo>
                  <a:pt x="25" y="5695"/>
                </a:lnTo>
                <a:lnTo>
                  <a:pt x="1" y="5865"/>
                </a:lnTo>
                <a:lnTo>
                  <a:pt x="25" y="6060"/>
                </a:lnTo>
                <a:lnTo>
                  <a:pt x="49" y="6230"/>
                </a:lnTo>
                <a:lnTo>
                  <a:pt x="122" y="6400"/>
                </a:lnTo>
                <a:lnTo>
                  <a:pt x="220" y="6571"/>
                </a:lnTo>
                <a:lnTo>
                  <a:pt x="317" y="6692"/>
                </a:lnTo>
                <a:lnTo>
                  <a:pt x="463" y="6814"/>
                </a:lnTo>
                <a:lnTo>
                  <a:pt x="658" y="6911"/>
                </a:lnTo>
                <a:lnTo>
                  <a:pt x="901" y="6984"/>
                </a:lnTo>
                <a:lnTo>
                  <a:pt x="1023" y="6984"/>
                </a:lnTo>
                <a:lnTo>
                  <a:pt x="1120" y="7009"/>
                </a:lnTo>
                <a:lnTo>
                  <a:pt x="1242" y="6984"/>
                </a:lnTo>
                <a:lnTo>
                  <a:pt x="1363" y="6960"/>
                </a:lnTo>
                <a:lnTo>
                  <a:pt x="1169" y="7495"/>
                </a:lnTo>
                <a:lnTo>
                  <a:pt x="1071" y="7739"/>
                </a:lnTo>
                <a:lnTo>
                  <a:pt x="998" y="8006"/>
                </a:lnTo>
                <a:lnTo>
                  <a:pt x="901" y="8542"/>
                </a:lnTo>
                <a:lnTo>
                  <a:pt x="779" y="9393"/>
                </a:lnTo>
                <a:lnTo>
                  <a:pt x="731" y="10245"/>
                </a:lnTo>
                <a:lnTo>
                  <a:pt x="731" y="11072"/>
                </a:lnTo>
                <a:lnTo>
                  <a:pt x="755" y="11875"/>
                </a:lnTo>
                <a:lnTo>
                  <a:pt x="852" y="12702"/>
                </a:lnTo>
                <a:lnTo>
                  <a:pt x="974" y="13505"/>
                </a:lnTo>
                <a:lnTo>
                  <a:pt x="925" y="13505"/>
                </a:lnTo>
                <a:lnTo>
                  <a:pt x="877" y="13530"/>
                </a:lnTo>
                <a:lnTo>
                  <a:pt x="828" y="13578"/>
                </a:lnTo>
                <a:lnTo>
                  <a:pt x="804" y="13627"/>
                </a:lnTo>
                <a:lnTo>
                  <a:pt x="804" y="13676"/>
                </a:lnTo>
                <a:lnTo>
                  <a:pt x="804" y="13749"/>
                </a:lnTo>
                <a:lnTo>
                  <a:pt x="828" y="13797"/>
                </a:lnTo>
                <a:lnTo>
                  <a:pt x="877" y="13846"/>
                </a:lnTo>
                <a:lnTo>
                  <a:pt x="925" y="13870"/>
                </a:lnTo>
                <a:lnTo>
                  <a:pt x="1193" y="13895"/>
                </a:lnTo>
                <a:lnTo>
                  <a:pt x="1461" y="13919"/>
                </a:lnTo>
                <a:lnTo>
                  <a:pt x="1412" y="14041"/>
                </a:lnTo>
                <a:lnTo>
                  <a:pt x="1363" y="14187"/>
                </a:lnTo>
                <a:lnTo>
                  <a:pt x="1315" y="14333"/>
                </a:lnTo>
                <a:lnTo>
                  <a:pt x="1315" y="14479"/>
                </a:lnTo>
                <a:lnTo>
                  <a:pt x="1315" y="14649"/>
                </a:lnTo>
                <a:lnTo>
                  <a:pt x="1339" y="14795"/>
                </a:lnTo>
                <a:lnTo>
                  <a:pt x="1363" y="14941"/>
                </a:lnTo>
                <a:lnTo>
                  <a:pt x="1412" y="15063"/>
                </a:lnTo>
                <a:lnTo>
                  <a:pt x="1534" y="15282"/>
                </a:lnTo>
                <a:lnTo>
                  <a:pt x="1680" y="15476"/>
                </a:lnTo>
                <a:lnTo>
                  <a:pt x="1850" y="15647"/>
                </a:lnTo>
                <a:lnTo>
                  <a:pt x="2020" y="15768"/>
                </a:lnTo>
                <a:lnTo>
                  <a:pt x="2215" y="15890"/>
                </a:lnTo>
                <a:lnTo>
                  <a:pt x="2434" y="15987"/>
                </a:lnTo>
                <a:lnTo>
                  <a:pt x="2677" y="16036"/>
                </a:lnTo>
                <a:lnTo>
                  <a:pt x="2921" y="16085"/>
                </a:lnTo>
                <a:lnTo>
                  <a:pt x="3115" y="16109"/>
                </a:lnTo>
                <a:lnTo>
                  <a:pt x="3334" y="16109"/>
                </a:lnTo>
                <a:lnTo>
                  <a:pt x="3529" y="16085"/>
                </a:lnTo>
                <a:lnTo>
                  <a:pt x="3748" y="16036"/>
                </a:lnTo>
                <a:lnTo>
                  <a:pt x="3943" y="15963"/>
                </a:lnTo>
                <a:lnTo>
                  <a:pt x="4137" y="15890"/>
                </a:lnTo>
                <a:lnTo>
                  <a:pt x="4308" y="15793"/>
                </a:lnTo>
                <a:lnTo>
                  <a:pt x="4478" y="15647"/>
                </a:lnTo>
                <a:lnTo>
                  <a:pt x="4648" y="15476"/>
                </a:lnTo>
                <a:lnTo>
                  <a:pt x="4770" y="15282"/>
                </a:lnTo>
                <a:lnTo>
                  <a:pt x="4843" y="15063"/>
                </a:lnTo>
                <a:lnTo>
                  <a:pt x="4892" y="14844"/>
                </a:lnTo>
                <a:lnTo>
                  <a:pt x="4940" y="14600"/>
                </a:lnTo>
                <a:lnTo>
                  <a:pt x="4940" y="14357"/>
                </a:lnTo>
                <a:lnTo>
                  <a:pt x="4916" y="13895"/>
                </a:lnTo>
                <a:lnTo>
                  <a:pt x="5062" y="13895"/>
                </a:lnTo>
                <a:lnTo>
                  <a:pt x="9515" y="13870"/>
                </a:lnTo>
                <a:lnTo>
                  <a:pt x="14040" y="13846"/>
                </a:lnTo>
                <a:lnTo>
                  <a:pt x="13967" y="13919"/>
                </a:lnTo>
                <a:lnTo>
                  <a:pt x="13919" y="13992"/>
                </a:lnTo>
                <a:lnTo>
                  <a:pt x="13846" y="14162"/>
                </a:lnTo>
                <a:lnTo>
                  <a:pt x="13797" y="14357"/>
                </a:lnTo>
                <a:lnTo>
                  <a:pt x="13797" y="14576"/>
                </a:lnTo>
                <a:lnTo>
                  <a:pt x="13821" y="14795"/>
                </a:lnTo>
                <a:lnTo>
                  <a:pt x="13846" y="14990"/>
                </a:lnTo>
                <a:lnTo>
                  <a:pt x="13943" y="15355"/>
                </a:lnTo>
                <a:lnTo>
                  <a:pt x="13967" y="15476"/>
                </a:lnTo>
                <a:lnTo>
                  <a:pt x="14016" y="15574"/>
                </a:lnTo>
                <a:lnTo>
                  <a:pt x="14162" y="15768"/>
                </a:lnTo>
                <a:lnTo>
                  <a:pt x="14357" y="15914"/>
                </a:lnTo>
                <a:lnTo>
                  <a:pt x="14551" y="16060"/>
                </a:lnTo>
                <a:lnTo>
                  <a:pt x="14795" y="16158"/>
                </a:lnTo>
                <a:lnTo>
                  <a:pt x="15038" y="16231"/>
                </a:lnTo>
                <a:lnTo>
                  <a:pt x="15281" y="16279"/>
                </a:lnTo>
                <a:lnTo>
                  <a:pt x="15500" y="16328"/>
                </a:lnTo>
                <a:lnTo>
                  <a:pt x="15744" y="16328"/>
                </a:lnTo>
                <a:lnTo>
                  <a:pt x="15963" y="16304"/>
                </a:lnTo>
                <a:lnTo>
                  <a:pt x="16157" y="16255"/>
                </a:lnTo>
                <a:lnTo>
                  <a:pt x="16352" y="16182"/>
                </a:lnTo>
                <a:lnTo>
                  <a:pt x="16547" y="16060"/>
                </a:lnTo>
                <a:lnTo>
                  <a:pt x="16717" y="15939"/>
                </a:lnTo>
                <a:lnTo>
                  <a:pt x="16887" y="15793"/>
                </a:lnTo>
                <a:lnTo>
                  <a:pt x="17033" y="15622"/>
                </a:lnTo>
                <a:lnTo>
                  <a:pt x="17131" y="15428"/>
                </a:lnTo>
                <a:lnTo>
                  <a:pt x="17204" y="15209"/>
                </a:lnTo>
                <a:lnTo>
                  <a:pt x="17252" y="14990"/>
                </a:lnTo>
                <a:lnTo>
                  <a:pt x="17277" y="14746"/>
                </a:lnTo>
                <a:lnTo>
                  <a:pt x="17277" y="14527"/>
                </a:lnTo>
                <a:lnTo>
                  <a:pt x="17277" y="14284"/>
                </a:lnTo>
                <a:lnTo>
                  <a:pt x="17204" y="13822"/>
                </a:lnTo>
                <a:lnTo>
                  <a:pt x="18250" y="13797"/>
                </a:lnTo>
                <a:lnTo>
                  <a:pt x="18372" y="13773"/>
                </a:lnTo>
                <a:lnTo>
                  <a:pt x="18445" y="13724"/>
                </a:lnTo>
                <a:lnTo>
                  <a:pt x="18493" y="13627"/>
                </a:lnTo>
                <a:lnTo>
                  <a:pt x="18493" y="13530"/>
                </a:lnTo>
                <a:lnTo>
                  <a:pt x="18493" y="13457"/>
                </a:lnTo>
                <a:lnTo>
                  <a:pt x="18445" y="13359"/>
                </a:lnTo>
                <a:lnTo>
                  <a:pt x="18372" y="13311"/>
                </a:lnTo>
                <a:lnTo>
                  <a:pt x="18250" y="13286"/>
                </a:lnTo>
                <a:lnTo>
                  <a:pt x="18445" y="12556"/>
                </a:lnTo>
                <a:lnTo>
                  <a:pt x="18566" y="11802"/>
                </a:lnTo>
                <a:lnTo>
                  <a:pt x="18639" y="11048"/>
                </a:lnTo>
                <a:lnTo>
                  <a:pt x="18664" y="10293"/>
                </a:lnTo>
                <a:lnTo>
                  <a:pt x="18639" y="9880"/>
                </a:lnTo>
                <a:lnTo>
                  <a:pt x="18615" y="9466"/>
                </a:lnTo>
                <a:lnTo>
                  <a:pt x="18493" y="8639"/>
                </a:lnTo>
                <a:lnTo>
                  <a:pt x="18445" y="8323"/>
                </a:lnTo>
                <a:lnTo>
                  <a:pt x="18372" y="7982"/>
                </a:lnTo>
                <a:lnTo>
                  <a:pt x="18250" y="7666"/>
                </a:lnTo>
                <a:lnTo>
                  <a:pt x="18177" y="7520"/>
                </a:lnTo>
                <a:lnTo>
                  <a:pt x="18104" y="7374"/>
                </a:lnTo>
                <a:lnTo>
                  <a:pt x="18080" y="7276"/>
                </a:lnTo>
                <a:lnTo>
                  <a:pt x="17982" y="6887"/>
                </a:lnTo>
                <a:lnTo>
                  <a:pt x="18274" y="6838"/>
                </a:lnTo>
                <a:lnTo>
                  <a:pt x="18542" y="6741"/>
                </a:lnTo>
                <a:lnTo>
                  <a:pt x="18834" y="6644"/>
                </a:lnTo>
                <a:lnTo>
                  <a:pt x="19102" y="6498"/>
                </a:lnTo>
                <a:lnTo>
                  <a:pt x="19199" y="6400"/>
                </a:lnTo>
                <a:lnTo>
                  <a:pt x="19272" y="6279"/>
                </a:lnTo>
                <a:lnTo>
                  <a:pt x="19321" y="6157"/>
                </a:lnTo>
                <a:lnTo>
                  <a:pt x="19321" y="6011"/>
                </a:lnTo>
                <a:lnTo>
                  <a:pt x="19321" y="5841"/>
                </a:lnTo>
                <a:lnTo>
                  <a:pt x="19321" y="5695"/>
                </a:lnTo>
                <a:lnTo>
                  <a:pt x="19272" y="5451"/>
                </a:lnTo>
                <a:lnTo>
                  <a:pt x="19199" y="5281"/>
                </a:lnTo>
                <a:lnTo>
                  <a:pt x="19126" y="5135"/>
                </a:lnTo>
                <a:lnTo>
                  <a:pt x="19029" y="5013"/>
                </a:lnTo>
                <a:lnTo>
                  <a:pt x="18907" y="4892"/>
                </a:lnTo>
                <a:lnTo>
                  <a:pt x="18785" y="4794"/>
                </a:lnTo>
                <a:lnTo>
                  <a:pt x="18664" y="4697"/>
                </a:lnTo>
                <a:lnTo>
                  <a:pt x="18372" y="4527"/>
                </a:lnTo>
                <a:lnTo>
                  <a:pt x="18080" y="4429"/>
                </a:lnTo>
                <a:lnTo>
                  <a:pt x="17934" y="4356"/>
                </a:lnTo>
                <a:lnTo>
                  <a:pt x="17763" y="4332"/>
                </a:lnTo>
                <a:lnTo>
                  <a:pt x="17593" y="4308"/>
                </a:lnTo>
                <a:lnTo>
                  <a:pt x="17423" y="4308"/>
                </a:lnTo>
                <a:lnTo>
                  <a:pt x="17252" y="4356"/>
                </a:lnTo>
                <a:lnTo>
                  <a:pt x="17131" y="4405"/>
                </a:lnTo>
                <a:lnTo>
                  <a:pt x="17082" y="4478"/>
                </a:lnTo>
                <a:lnTo>
                  <a:pt x="17082" y="4527"/>
                </a:lnTo>
                <a:lnTo>
                  <a:pt x="16863" y="3967"/>
                </a:lnTo>
                <a:lnTo>
                  <a:pt x="16595" y="3261"/>
                </a:lnTo>
                <a:lnTo>
                  <a:pt x="16303" y="2580"/>
                </a:lnTo>
                <a:lnTo>
                  <a:pt x="16133" y="2239"/>
                </a:lnTo>
                <a:lnTo>
                  <a:pt x="15938" y="1923"/>
                </a:lnTo>
                <a:lnTo>
                  <a:pt x="15719" y="1607"/>
                </a:lnTo>
                <a:lnTo>
                  <a:pt x="15476" y="1315"/>
                </a:lnTo>
                <a:lnTo>
                  <a:pt x="15354" y="1193"/>
                </a:lnTo>
                <a:lnTo>
                  <a:pt x="15379" y="1145"/>
                </a:lnTo>
                <a:lnTo>
                  <a:pt x="15403" y="1120"/>
                </a:lnTo>
                <a:lnTo>
                  <a:pt x="15379" y="1023"/>
                </a:lnTo>
                <a:lnTo>
                  <a:pt x="15306" y="974"/>
                </a:lnTo>
                <a:lnTo>
                  <a:pt x="15257" y="950"/>
                </a:lnTo>
                <a:lnTo>
                  <a:pt x="15208" y="950"/>
                </a:lnTo>
                <a:lnTo>
                  <a:pt x="15111" y="974"/>
                </a:lnTo>
                <a:lnTo>
                  <a:pt x="14892" y="804"/>
                </a:lnTo>
                <a:lnTo>
                  <a:pt x="14624" y="658"/>
                </a:lnTo>
                <a:lnTo>
                  <a:pt x="14381" y="536"/>
                </a:lnTo>
                <a:lnTo>
                  <a:pt x="14113" y="415"/>
                </a:lnTo>
                <a:lnTo>
                  <a:pt x="13821" y="317"/>
                </a:lnTo>
                <a:lnTo>
                  <a:pt x="13530" y="244"/>
                </a:lnTo>
                <a:lnTo>
                  <a:pt x="12970" y="123"/>
                </a:lnTo>
                <a:lnTo>
                  <a:pt x="12556" y="74"/>
                </a:lnTo>
                <a:lnTo>
                  <a:pt x="12143" y="50"/>
                </a:lnTo>
                <a:lnTo>
                  <a:pt x="11729" y="50"/>
                </a:lnTo>
                <a:lnTo>
                  <a:pt x="11291" y="74"/>
                </a:lnTo>
                <a:lnTo>
                  <a:pt x="10902" y="50"/>
                </a:lnTo>
                <a:lnTo>
                  <a:pt x="10123" y="25"/>
                </a:lnTo>
                <a:lnTo>
                  <a:pt x="907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6" name="Google Shape;936;p37"/>
          <p:cNvSpPr/>
          <p:nvPr/>
        </p:nvSpPr>
        <p:spPr>
          <a:xfrm>
            <a:off x="4969227" y="3840129"/>
            <a:ext cx="384495" cy="379709"/>
          </a:xfrm>
          <a:custGeom>
            <a:avLst/>
            <a:gdLst/>
            <a:ahLst/>
            <a:cxnLst/>
            <a:rect l="l" t="t" r="r" b="b"/>
            <a:pathLst>
              <a:path w="17593" h="17374" extrusionOk="0">
                <a:moveTo>
                  <a:pt x="14673" y="1266"/>
                </a:moveTo>
                <a:lnTo>
                  <a:pt x="14624" y="1314"/>
                </a:lnTo>
                <a:lnTo>
                  <a:pt x="14600" y="1363"/>
                </a:lnTo>
                <a:lnTo>
                  <a:pt x="14575" y="1412"/>
                </a:lnTo>
                <a:lnTo>
                  <a:pt x="14575" y="1485"/>
                </a:lnTo>
                <a:lnTo>
                  <a:pt x="14600" y="1533"/>
                </a:lnTo>
                <a:lnTo>
                  <a:pt x="14648" y="1606"/>
                </a:lnTo>
                <a:lnTo>
                  <a:pt x="14697" y="1631"/>
                </a:lnTo>
                <a:lnTo>
                  <a:pt x="14940" y="1728"/>
                </a:lnTo>
                <a:lnTo>
                  <a:pt x="15159" y="1825"/>
                </a:lnTo>
                <a:lnTo>
                  <a:pt x="15354" y="1971"/>
                </a:lnTo>
                <a:lnTo>
                  <a:pt x="15524" y="2166"/>
                </a:lnTo>
                <a:lnTo>
                  <a:pt x="15597" y="2263"/>
                </a:lnTo>
                <a:lnTo>
                  <a:pt x="15646" y="2360"/>
                </a:lnTo>
                <a:lnTo>
                  <a:pt x="15695" y="2579"/>
                </a:lnTo>
                <a:lnTo>
                  <a:pt x="15792" y="3017"/>
                </a:lnTo>
                <a:lnTo>
                  <a:pt x="15816" y="3090"/>
                </a:lnTo>
                <a:lnTo>
                  <a:pt x="15865" y="3139"/>
                </a:lnTo>
                <a:lnTo>
                  <a:pt x="15938" y="3163"/>
                </a:lnTo>
                <a:lnTo>
                  <a:pt x="15987" y="3188"/>
                </a:lnTo>
                <a:lnTo>
                  <a:pt x="16060" y="3163"/>
                </a:lnTo>
                <a:lnTo>
                  <a:pt x="16133" y="3139"/>
                </a:lnTo>
                <a:lnTo>
                  <a:pt x="16181" y="3090"/>
                </a:lnTo>
                <a:lnTo>
                  <a:pt x="16206" y="3017"/>
                </a:lnTo>
                <a:lnTo>
                  <a:pt x="16254" y="2871"/>
                </a:lnTo>
                <a:lnTo>
                  <a:pt x="16254" y="2725"/>
                </a:lnTo>
                <a:lnTo>
                  <a:pt x="16230" y="2579"/>
                </a:lnTo>
                <a:lnTo>
                  <a:pt x="16181" y="2409"/>
                </a:lnTo>
                <a:lnTo>
                  <a:pt x="16133" y="2263"/>
                </a:lnTo>
                <a:lnTo>
                  <a:pt x="16060" y="2117"/>
                </a:lnTo>
                <a:lnTo>
                  <a:pt x="15889" y="1874"/>
                </a:lnTo>
                <a:lnTo>
                  <a:pt x="15670" y="1631"/>
                </a:lnTo>
                <a:lnTo>
                  <a:pt x="15524" y="1509"/>
                </a:lnTo>
                <a:lnTo>
                  <a:pt x="15378" y="1436"/>
                </a:lnTo>
                <a:lnTo>
                  <a:pt x="15232" y="1363"/>
                </a:lnTo>
                <a:lnTo>
                  <a:pt x="15086" y="1290"/>
                </a:lnTo>
                <a:lnTo>
                  <a:pt x="14916" y="1266"/>
                </a:lnTo>
                <a:close/>
                <a:moveTo>
                  <a:pt x="2458" y="2263"/>
                </a:moveTo>
                <a:lnTo>
                  <a:pt x="2725" y="2433"/>
                </a:lnTo>
                <a:lnTo>
                  <a:pt x="2993" y="2604"/>
                </a:lnTo>
                <a:lnTo>
                  <a:pt x="3553" y="2896"/>
                </a:lnTo>
                <a:lnTo>
                  <a:pt x="4550" y="3480"/>
                </a:lnTo>
                <a:lnTo>
                  <a:pt x="4477" y="3528"/>
                </a:lnTo>
                <a:lnTo>
                  <a:pt x="4137" y="3942"/>
                </a:lnTo>
                <a:lnTo>
                  <a:pt x="4015" y="4088"/>
                </a:lnTo>
                <a:lnTo>
                  <a:pt x="3918" y="4210"/>
                </a:lnTo>
                <a:lnTo>
                  <a:pt x="3261" y="3723"/>
                </a:lnTo>
                <a:lnTo>
                  <a:pt x="2969" y="3480"/>
                </a:lnTo>
                <a:lnTo>
                  <a:pt x="2677" y="3212"/>
                </a:lnTo>
                <a:lnTo>
                  <a:pt x="2360" y="2969"/>
                </a:lnTo>
                <a:lnTo>
                  <a:pt x="2044" y="2725"/>
                </a:lnTo>
                <a:lnTo>
                  <a:pt x="2239" y="2482"/>
                </a:lnTo>
                <a:lnTo>
                  <a:pt x="2458" y="2263"/>
                </a:lnTo>
                <a:close/>
                <a:moveTo>
                  <a:pt x="4721" y="3577"/>
                </a:moveTo>
                <a:lnTo>
                  <a:pt x="5232" y="3869"/>
                </a:lnTo>
                <a:lnTo>
                  <a:pt x="6278" y="4477"/>
                </a:lnTo>
                <a:lnTo>
                  <a:pt x="6132" y="4648"/>
                </a:lnTo>
                <a:lnTo>
                  <a:pt x="6010" y="4842"/>
                </a:lnTo>
                <a:lnTo>
                  <a:pt x="5840" y="5086"/>
                </a:lnTo>
                <a:lnTo>
                  <a:pt x="5694" y="5329"/>
                </a:lnTo>
                <a:lnTo>
                  <a:pt x="5256" y="5086"/>
                </a:lnTo>
                <a:lnTo>
                  <a:pt x="4842" y="4842"/>
                </a:lnTo>
                <a:lnTo>
                  <a:pt x="4137" y="4380"/>
                </a:lnTo>
                <a:lnTo>
                  <a:pt x="4258" y="4283"/>
                </a:lnTo>
                <a:lnTo>
                  <a:pt x="4356" y="4161"/>
                </a:lnTo>
                <a:lnTo>
                  <a:pt x="4696" y="3747"/>
                </a:lnTo>
                <a:lnTo>
                  <a:pt x="4721" y="3650"/>
                </a:lnTo>
                <a:lnTo>
                  <a:pt x="4721" y="3577"/>
                </a:lnTo>
                <a:close/>
                <a:moveTo>
                  <a:pt x="9271" y="9101"/>
                </a:moveTo>
                <a:lnTo>
                  <a:pt x="9247" y="9149"/>
                </a:lnTo>
                <a:lnTo>
                  <a:pt x="9125" y="9563"/>
                </a:lnTo>
                <a:lnTo>
                  <a:pt x="9028" y="9977"/>
                </a:lnTo>
                <a:lnTo>
                  <a:pt x="8979" y="10171"/>
                </a:lnTo>
                <a:lnTo>
                  <a:pt x="8955" y="10366"/>
                </a:lnTo>
                <a:lnTo>
                  <a:pt x="8955" y="10585"/>
                </a:lnTo>
                <a:lnTo>
                  <a:pt x="9003" y="10755"/>
                </a:lnTo>
                <a:lnTo>
                  <a:pt x="9003" y="10779"/>
                </a:lnTo>
                <a:lnTo>
                  <a:pt x="9028" y="10804"/>
                </a:lnTo>
                <a:lnTo>
                  <a:pt x="9052" y="10804"/>
                </a:lnTo>
                <a:lnTo>
                  <a:pt x="9076" y="10779"/>
                </a:lnTo>
                <a:lnTo>
                  <a:pt x="9149" y="10633"/>
                </a:lnTo>
                <a:lnTo>
                  <a:pt x="9174" y="10463"/>
                </a:lnTo>
                <a:lnTo>
                  <a:pt x="9222" y="10123"/>
                </a:lnTo>
                <a:lnTo>
                  <a:pt x="9271" y="9660"/>
                </a:lnTo>
                <a:lnTo>
                  <a:pt x="9320" y="9174"/>
                </a:lnTo>
                <a:lnTo>
                  <a:pt x="9320" y="9125"/>
                </a:lnTo>
                <a:lnTo>
                  <a:pt x="9295" y="9101"/>
                </a:lnTo>
                <a:close/>
                <a:moveTo>
                  <a:pt x="11874" y="9149"/>
                </a:moveTo>
                <a:lnTo>
                  <a:pt x="11899" y="9295"/>
                </a:lnTo>
                <a:lnTo>
                  <a:pt x="11947" y="9417"/>
                </a:lnTo>
                <a:lnTo>
                  <a:pt x="12093" y="9709"/>
                </a:lnTo>
                <a:lnTo>
                  <a:pt x="12239" y="9977"/>
                </a:lnTo>
                <a:lnTo>
                  <a:pt x="12385" y="10244"/>
                </a:lnTo>
                <a:lnTo>
                  <a:pt x="12556" y="10560"/>
                </a:lnTo>
                <a:lnTo>
                  <a:pt x="12385" y="10658"/>
                </a:lnTo>
                <a:lnTo>
                  <a:pt x="12264" y="10755"/>
                </a:lnTo>
                <a:lnTo>
                  <a:pt x="12045" y="10925"/>
                </a:lnTo>
                <a:lnTo>
                  <a:pt x="11923" y="10998"/>
                </a:lnTo>
                <a:lnTo>
                  <a:pt x="11826" y="11096"/>
                </a:lnTo>
                <a:lnTo>
                  <a:pt x="11582" y="10706"/>
                </a:lnTo>
                <a:lnTo>
                  <a:pt x="11461" y="10487"/>
                </a:lnTo>
                <a:lnTo>
                  <a:pt x="11315" y="10220"/>
                </a:lnTo>
                <a:lnTo>
                  <a:pt x="11169" y="9977"/>
                </a:lnTo>
                <a:lnTo>
                  <a:pt x="11071" y="9879"/>
                </a:lnTo>
                <a:lnTo>
                  <a:pt x="10974" y="9782"/>
                </a:lnTo>
                <a:lnTo>
                  <a:pt x="11412" y="9466"/>
                </a:lnTo>
                <a:lnTo>
                  <a:pt x="11850" y="9174"/>
                </a:lnTo>
                <a:lnTo>
                  <a:pt x="11874" y="9149"/>
                </a:lnTo>
                <a:close/>
                <a:moveTo>
                  <a:pt x="8492" y="9685"/>
                </a:moveTo>
                <a:lnTo>
                  <a:pt x="8492" y="9709"/>
                </a:lnTo>
                <a:lnTo>
                  <a:pt x="8395" y="10439"/>
                </a:lnTo>
                <a:lnTo>
                  <a:pt x="8346" y="10852"/>
                </a:lnTo>
                <a:lnTo>
                  <a:pt x="8346" y="11047"/>
                </a:lnTo>
                <a:lnTo>
                  <a:pt x="8346" y="11169"/>
                </a:lnTo>
                <a:lnTo>
                  <a:pt x="8371" y="11242"/>
                </a:lnTo>
                <a:lnTo>
                  <a:pt x="8419" y="11290"/>
                </a:lnTo>
                <a:lnTo>
                  <a:pt x="8444" y="11290"/>
                </a:lnTo>
                <a:lnTo>
                  <a:pt x="8468" y="11266"/>
                </a:lnTo>
                <a:lnTo>
                  <a:pt x="8517" y="11120"/>
                </a:lnTo>
                <a:lnTo>
                  <a:pt x="8541" y="10974"/>
                </a:lnTo>
                <a:lnTo>
                  <a:pt x="8565" y="10658"/>
                </a:lnTo>
                <a:lnTo>
                  <a:pt x="8565" y="10195"/>
                </a:lnTo>
                <a:lnTo>
                  <a:pt x="8565" y="9733"/>
                </a:lnTo>
                <a:lnTo>
                  <a:pt x="8541" y="9709"/>
                </a:lnTo>
                <a:lnTo>
                  <a:pt x="8517" y="9685"/>
                </a:lnTo>
                <a:close/>
                <a:moveTo>
                  <a:pt x="12702" y="10852"/>
                </a:moveTo>
                <a:lnTo>
                  <a:pt x="13286" y="11972"/>
                </a:lnTo>
                <a:lnTo>
                  <a:pt x="13578" y="12556"/>
                </a:lnTo>
                <a:lnTo>
                  <a:pt x="13505" y="12580"/>
                </a:lnTo>
                <a:lnTo>
                  <a:pt x="13407" y="12629"/>
                </a:lnTo>
                <a:lnTo>
                  <a:pt x="13286" y="12726"/>
                </a:lnTo>
                <a:lnTo>
                  <a:pt x="13018" y="12945"/>
                </a:lnTo>
                <a:lnTo>
                  <a:pt x="12677" y="12410"/>
                </a:lnTo>
                <a:lnTo>
                  <a:pt x="11947" y="11315"/>
                </a:lnTo>
                <a:lnTo>
                  <a:pt x="12069" y="11242"/>
                </a:lnTo>
                <a:lnTo>
                  <a:pt x="12191" y="11169"/>
                </a:lnTo>
                <a:lnTo>
                  <a:pt x="12410" y="11023"/>
                </a:lnTo>
                <a:lnTo>
                  <a:pt x="12556" y="10950"/>
                </a:lnTo>
                <a:lnTo>
                  <a:pt x="12702" y="10852"/>
                </a:lnTo>
                <a:close/>
                <a:moveTo>
                  <a:pt x="13724" y="12823"/>
                </a:moveTo>
                <a:lnTo>
                  <a:pt x="14965" y="15232"/>
                </a:lnTo>
                <a:lnTo>
                  <a:pt x="14770" y="15378"/>
                </a:lnTo>
                <a:lnTo>
                  <a:pt x="13991" y="14283"/>
                </a:lnTo>
                <a:lnTo>
                  <a:pt x="13188" y="13164"/>
                </a:lnTo>
                <a:lnTo>
                  <a:pt x="13334" y="13091"/>
                </a:lnTo>
                <a:lnTo>
                  <a:pt x="13456" y="13018"/>
                </a:lnTo>
                <a:lnTo>
                  <a:pt x="13578" y="12921"/>
                </a:lnTo>
                <a:lnTo>
                  <a:pt x="13724" y="12823"/>
                </a:lnTo>
                <a:close/>
                <a:moveTo>
                  <a:pt x="584" y="11534"/>
                </a:moveTo>
                <a:lnTo>
                  <a:pt x="925" y="11704"/>
                </a:lnTo>
                <a:lnTo>
                  <a:pt x="1290" y="11874"/>
                </a:lnTo>
                <a:lnTo>
                  <a:pt x="1655" y="12020"/>
                </a:lnTo>
                <a:lnTo>
                  <a:pt x="2020" y="12166"/>
                </a:lnTo>
                <a:lnTo>
                  <a:pt x="2847" y="12556"/>
                </a:lnTo>
                <a:lnTo>
                  <a:pt x="3261" y="12775"/>
                </a:lnTo>
                <a:lnTo>
                  <a:pt x="3674" y="13018"/>
                </a:lnTo>
                <a:lnTo>
                  <a:pt x="3869" y="13164"/>
                </a:lnTo>
                <a:lnTo>
                  <a:pt x="4064" y="13359"/>
                </a:lnTo>
                <a:lnTo>
                  <a:pt x="4258" y="13529"/>
                </a:lnTo>
                <a:lnTo>
                  <a:pt x="4404" y="13748"/>
                </a:lnTo>
                <a:lnTo>
                  <a:pt x="4550" y="13967"/>
                </a:lnTo>
                <a:lnTo>
                  <a:pt x="4696" y="14186"/>
                </a:lnTo>
                <a:lnTo>
                  <a:pt x="4940" y="14648"/>
                </a:lnTo>
                <a:lnTo>
                  <a:pt x="5159" y="15135"/>
                </a:lnTo>
                <a:lnTo>
                  <a:pt x="5378" y="15622"/>
                </a:lnTo>
                <a:lnTo>
                  <a:pt x="5572" y="16133"/>
                </a:lnTo>
                <a:lnTo>
                  <a:pt x="5816" y="16595"/>
                </a:lnTo>
                <a:lnTo>
                  <a:pt x="5621" y="16327"/>
                </a:lnTo>
                <a:lnTo>
                  <a:pt x="5305" y="15841"/>
                </a:lnTo>
                <a:lnTo>
                  <a:pt x="5037" y="15330"/>
                </a:lnTo>
                <a:lnTo>
                  <a:pt x="4842" y="14916"/>
                </a:lnTo>
                <a:lnTo>
                  <a:pt x="4648" y="14454"/>
                </a:lnTo>
                <a:lnTo>
                  <a:pt x="4550" y="14259"/>
                </a:lnTo>
                <a:lnTo>
                  <a:pt x="4429" y="14040"/>
                </a:lnTo>
                <a:lnTo>
                  <a:pt x="4283" y="13870"/>
                </a:lnTo>
                <a:lnTo>
                  <a:pt x="4112" y="13699"/>
                </a:lnTo>
                <a:lnTo>
                  <a:pt x="4137" y="13602"/>
                </a:lnTo>
                <a:lnTo>
                  <a:pt x="4112" y="13529"/>
                </a:lnTo>
                <a:lnTo>
                  <a:pt x="4039" y="13456"/>
                </a:lnTo>
                <a:lnTo>
                  <a:pt x="3918" y="13407"/>
                </a:lnTo>
                <a:lnTo>
                  <a:pt x="3820" y="13383"/>
                </a:lnTo>
                <a:lnTo>
                  <a:pt x="3747" y="13334"/>
                </a:lnTo>
                <a:lnTo>
                  <a:pt x="3553" y="13237"/>
                </a:lnTo>
                <a:lnTo>
                  <a:pt x="3382" y="13091"/>
                </a:lnTo>
                <a:lnTo>
                  <a:pt x="3212" y="12994"/>
                </a:lnTo>
                <a:lnTo>
                  <a:pt x="2774" y="12750"/>
                </a:lnTo>
                <a:lnTo>
                  <a:pt x="2312" y="12531"/>
                </a:lnTo>
                <a:lnTo>
                  <a:pt x="1144" y="11996"/>
                </a:lnTo>
                <a:lnTo>
                  <a:pt x="828" y="11850"/>
                </a:lnTo>
                <a:lnTo>
                  <a:pt x="682" y="11777"/>
                </a:lnTo>
                <a:lnTo>
                  <a:pt x="511" y="11704"/>
                </a:lnTo>
                <a:lnTo>
                  <a:pt x="584" y="11534"/>
                </a:lnTo>
                <a:close/>
                <a:moveTo>
                  <a:pt x="16011" y="438"/>
                </a:moveTo>
                <a:lnTo>
                  <a:pt x="16230" y="487"/>
                </a:lnTo>
                <a:lnTo>
                  <a:pt x="16449" y="560"/>
                </a:lnTo>
                <a:lnTo>
                  <a:pt x="16644" y="657"/>
                </a:lnTo>
                <a:lnTo>
                  <a:pt x="16838" y="803"/>
                </a:lnTo>
                <a:lnTo>
                  <a:pt x="16936" y="901"/>
                </a:lnTo>
                <a:lnTo>
                  <a:pt x="17009" y="1022"/>
                </a:lnTo>
                <a:lnTo>
                  <a:pt x="17082" y="1144"/>
                </a:lnTo>
                <a:lnTo>
                  <a:pt x="17130" y="1266"/>
                </a:lnTo>
                <a:lnTo>
                  <a:pt x="17057" y="1168"/>
                </a:lnTo>
                <a:lnTo>
                  <a:pt x="16960" y="1095"/>
                </a:lnTo>
                <a:lnTo>
                  <a:pt x="16936" y="1120"/>
                </a:lnTo>
                <a:lnTo>
                  <a:pt x="16911" y="1168"/>
                </a:lnTo>
                <a:lnTo>
                  <a:pt x="16911" y="1217"/>
                </a:lnTo>
                <a:lnTo>
                  <a:pt x="16911" y="1339"/>
                </a:lnTo>
                <a:lnTo>
                  <a:pt x="16984" y="1582"/>
                </a:lnTo>
                <a:lnTo>
                  <a:pt x="17033" y="1825"/>
                </a:lnTo>
                <a:lnTo>
                  <a:pt x="17057" y="1947"/>
                </a:lnTo>
                <a:lnTo>
                  <a:pt x="17106" y="2069"/>
                </a:lnTo>
                <a:lnTo>
                  <a:pt x="17033" y="2336"/>
                </a:lnTo>
                <a:lnTo>
                  <a:pt x="16911" y="2628"/>
                </a:lnTo>
                <a:lnTo>
                  <a:pt x="16887" y="2214"/>
                </a:lnTo>
                <a:lnTo>
                  <a:pt x="16838" y="2020"/>
                </a:lnTo>
                <a:lnTo>
                  <a:pt x="16741" y="1825"/>
                </a:lnTo>
                <a:lnTo>
                  <a:pt x="16717" y="1801"/>
                </a:lnTo>
                <a:lnTo>
                  <a:pt x="16668" y="1801"/>
                </a:lnTo>
                <a:lnTo>
                  <a:pt x="16644" y="1825"/>
                </a:lnTo>
                <a:lnTo>
                  <a:pt x="16595" y="2020"/>
                </a:lnTo>
                <a:lnTo>
                  <a:pt x="16571" y="2239"/>
                </a:lnTo>
                <a:lnTo>
                  <a:pt x="16571" y="2628"/>
                </a:lnTo>
                <a:lnTo>
                  <a:pt x="16571" y="2920"/>
                </a:lnTo>
                <a:lnTo>
                  <a:pt x="16595" y="3090"/>
                </a:lnTo>
                <a:lnTo>
                  <a:pt x="16619" y="3212"/>
                </a:lnTo>
                <a:lnTo>
                  <a:pt x="16522" y="3382"/>
                </a:lnTo>
                <a:lnTo>
                  <a:pt x="16473" y="3212"/>
                </a:lnTo>
                <a:lnTo>
                  <a:pt x="16473" y="2871"/>
                </a:lnTo>
                <a:lnTo>
                  <a:pt x="16473" y="2531"/>
                </a:lnTo>
                <a:lnTo>
                  <a:pt x="16449" y="2506"/>
                </a:lnTo>
                <a:lnTo>
                  <a:pt x="16425" y="2482"/>
                </a:lnTo>
                <a:lnTo>
                  <a:pt x="16400" y="2482"/>
                </a:lnTo>
                <a:lnTo>
                  <a:pt x="16400" y="2506"/>
                </a:lnTo>
                <a:lnTo>
                  <a:pt x="16327" y="2652"/>
                </a:lnTo>
                <a:lnTo>
                  <a:pt x="16303" y="2798"/>
                </a:lnTo>
                <a:lnTo>
                  <a:pt x="16279" y="2969"/>
                </a:lnTo>
                <a:lnTo>
                  <a:pt x="16254" y="3115"/>
                </a:lnTo>
                <a:lnTo>
                  <a:pt x="16279" y="3382"/>
                </a:lnTo>
                <a:lnTo>
                  <a:pt x="16303" y="3528"/>
                </a:lnTo>
                <a:lnTo>
                  <a:pt x="16352" y="3650"/>
                </a:lnTo>
                <a:lnTo>
                  <a:pt x="16133" y="3966"/>
                </a:lnTo>
                <a:lnTo>
                  <a:pt x="16084" y="4015"/>
                </a:lnTo>
                <a:lnTo>
                  <a:pt x="16035" y="3699"/>
                </a:lnTo>
                <a:lnTo>
                  <a:pt x="16011" y="3358"/>
                </a:lnTo>
                <a:lnTo>
                  <a:pt x="16011" y="3334"/>
                </a:lnTo>
                <a:lnTo>
                  <a:pt x="15962" y="3334"/>
                </a:lnTo>
                <a:lnTo>
                  <a:pt x="15938" y="3358"/>
                </a:lnTo>
                <a:lnTo>
                  <a:pt x="15889" y="3528"/>
                </a:lnTo>
                <a:lnTo>
                  <a:pt x="15841" y="3723"/>
                </a:lnTo>
                <a:lnTo>
                  <a:pt x="15841" y="3893"/>
                </a:lnTo>
                <a:lnTo>
                  <a:pt x="15841" y="4088"/>
                </a:lnTo>
                <a:lnTo>
                  <a:pt x="15865" y="4307"/>
                </a:lnTo>
                <a:lnTo>
                  <a:pt x="15719" y="4477"/>
                </a:lnTo>
                <a:lnTo>
                  <a:pt x="15695" y="4112"/>
                </a:lnTo>
                <a:lnTo>
                  <a:pt x="15646" y="3747"/>
                </a:lnTo>
                <a:lnTo>
                  <a:pt x="15646" y="3723"/>
                </a:lnTo>
                <a:lnTo>
                  <a:pt x="15597" y="3723"/>
                </a:lnTo>
                <a:lnTo>
                  <a:pt x="15573" y="3747"/>
                </a:lnTo>
                <a:lnTo>
                  <a:pt x="15524" y="4210"/>
                </a:lnTo>
                <a:lnTo>
                  <a:pt x="15500" y="4453"/>
                </a:lnTo>
                <a:lnTo>
                  <a:pt x="15524" y="4696"/>
                </a:lnTo>
                <a:lnTo>
                  <a:pt x="15257" y="4940"/>
                </a:lnTo>
                <a:lnTo>
                  <a:pt x="15281" y="4721"/>
                </a:lnTo>
                <a:lnTo>
                  <a:pt x="15281" y="4477"/>
                </a:lnTo>
                <a:lnTo>
                  <a:pt x="15257" y="3699"/>
                </a:lnTo>
                <a:lnTo>
                  <a:pt x="15232" y="3650"/>
                </a:lnTo>
                <a:lnTo>
                  <a:pt x="15159" y="3650"/>
                </a:lnTo>
                <a:lnTo>
                  <a:pt x="15135" y="3699"/>
                </a:lnTo>
                <a:lnTo>
                  <a:pt x="15086" y="4477"/>
                </a:lnTo>
                <a:lnTo>
                  <a:pt x="15062" y="4794"/>
                </a:lnTo>
                <a:lnTo>
                  <a:pt x="15062" y="4964"/>
                </a:lnTo>
                <a:lnTo>
                  <a:pt x="15086" y="5110"/>
                </a:lnTo>
                <a:lnTo>
                  <a:pt x="14916" y="5256"/>
                </a:lnTo>
                <a:lnTo>
                  <a:pt x="14916" y="5134"/>
                </a:lnTo>
                <a:lnTo>
                  <a:pt x="14867" y="4672"/>
                </a:lnTo>
                <a:lnTo>
                  <a:pt x="14819" y="4185"/>
                </a:lnTo>
                <a:lnTo>
                  <a:pt x="14794" y="4161"/>
                </a:lnTo>
                <a:lnTo>
                  <a:pt x="14770" y="4161"/>
                </a:lnTo>
                <a:lnTo>
                  <a:pt x="14770" y="4185"/>
                </a:lnTo>
                <a:lnTo>
                  <a:pt x="14697" y="4599"/>
                </a:lnTo>
                <a:lnTo>
                  <a:pt x="14648" y="5013"/>
                </a:lnTo>
                <a:lnTo>
                  <a:pt x="14624" y="5256"/>
                </a:lnTo>
                <a:lnTo>
                  <a:pt x="14624" y="5475"/>
                </a:lnTo>
                <a:lnTo>
                  <a:pt x="14186" y="5791"/>
                </a:lnTo>
                <a:lnTo>
                  <a:pt x="14162" y="5621"/>
                </a:lnTo>
                <a:lnTo>
                  <a:pt x="14113" y="4721"/>
                </a:lnTo>
                <a:lnTo>
                  <a:pt x="14089" y="4696"/>
                </a:lnTo>
                <a:lnTo>
                  <a:pt x="14064" y="4672"/>
                </a:lnTo>
                <a:lnTo>
                  <a:pt x="14016" y="4672"/>
                </a:lnTo>
                <a:lnTo>
                  <a:pt x="13991" y="4696"/>
                </a:lnTo>
                <a:lnTo>
                  <a:pt x="13943" y="4940"/>
                </a:lnTo>
                <a:lnTo>
                  <a:pt x="13894" y="5159"/>
                </a:lnTo>
                <a:lnTo>
                  <a:pt x="13870" y="5378"/>
                </a:lnTo>
                <a:lnTo>
                  <a:pt x="13870" y="5621"/>
                </a:lnTo>
                <a:lnTo>
                  <a:pt x="13870" y="5791"/>
                </a:lnTo>
                <a:lnTo>
                  <a:pt x="13870" y="5986"/>
                </a:lnTo>
                <a:lnTo>
                  <a:pt x="13529" y="6181"/>
                </a:lnTo>
                <a:lnTo>
                  <a:pt x="13480" y="6205"/>
                </a:lnTo>
                <a:lnTo>
                  <a:pt x="13505" y="6083"/>
                </a:lnTo>
                <a:lnTo>
                  <a:pt x="13505" y="5986"/>
                </a:lnTo>
                <a:lnTo>
                  <a:pt x="13480" y="5791"/>
                </a:lnTo>
                <a:lnTo>
                  <a:pt x="13456" y="5524"/>
                </a:lnTo>
                <a:lnTo>
                  <a:pt x="13383" y="5256"/>
                </a:lnTo>
                <a:lnTo>
                  <a:pt x="13359" y="5232"/>
                </a:lnTo>
                <a:lnTo>
                  <a:pt x="13334" y="5256"/>
                </a:lnTo>
                <a:lnTo>
                  <a:pt x="13286" y="5524"/>
                </a:lnTo>
                <a:lnTo>
                  <a:pt x="13286" y="5791"/>
                </a:lnTo>
                <a:lnTo>
                  <a:pt x="13286" y="6035"/>
                </a:lnTo>
                <a:lnTo>
                  <a:pt x="13310" y="6156"/>
                </a:lnTo>
                <a:lnTo>
                  <a:pt x="13359" y="6254"/>
                </a:lnTo>
                <a:lnTo>
                  <a:pt x="13383" y="6278"/>
                </a:lnTo>
                <a:lnTo>
                  <a:pt x="13407" y="6278"/>
                </a:lnTo>
                <a:lnTo>
                  <a:pt x="13407" y="6375"/>
                </a:lnTo>
                <a:lnTo>
                  <a:pt x="13432" y="6448"/>
                </a:lnTo>
                <a:lnTo>
                  <a:pt x="13480" y="6521"/>
                </a:lnTo>
                <a:lnTo>
                  <a:pt x="13553" y="6594"/>
                </a:lnTo>
                <a:lnTo>
                  <a:pt x="13553" y="6789"/>
                </a:lnTo>
                <a:lnTo>
                  <a:pt x="13578" y="6984"/>
                </a:lnTo>
                <a:lnTo>
                  <a:pt x="13699" y="7397"/>
                </a:lnTo>
                <a:lnTo>
                  <a:pt x="13821" y="7787"/>
                </a:lnTo>
                <a:lnTo>
                  <a:pt x="13967" y="8176"/>
                </a:lnTo>
                <a:lnTo>
                  <a:pt x="14575" y="10195"/>
                </a:lnTo>
                <a:lnTo>
                  <a:pt x="15184" y="12312"/>
                </a:lnTo>
                <a:lnTo>
                  <a:pt x="15500" y="13359"/>
                </a:lnTo>
                <a:lnTo>
                  <a:pt x="15865" y="14381"/>
                </a:lnTo>
                <a:lnTo>
                  <a:pt x="15695" y="14575"/>
                </a:lnTo>
                <a:lnTo>
                  <a:pt x="15524" y="14746"/>
                </a:lnTo>
                <a:lnTo>
                  <a:pt x="15208" y="15038"/>
                </a:lnTo>
                <a:lnTo>
                  <a:pt x="13553" y="11801"/>
                </a:lnTo>
                <a:lnTo>
                  <a:pt x="12653" y="10074"/>
                </a:lnTo>
                <a:lnTo>
                  <a:pt x="12531" y="9782"/>
                </a:lnTo>
                <a:lnTo>
                  <a:pt x="12361" y="9441"/>
                </a:lnTo>
                <a:lnTo>
                  <a:pt x="12288" y="9295"/>
                </a:lnTo>
                <a:lnTo>
                  <a:pt x="12191" y="9149"/>
                </a:lnTo>
                <a:lnTo>
                  <a:pt x="12069" y="9028"/>
                </a:lnTo>
                <a:lnTo>
                  <a:pt x="11947" y="8955"/>
                </a:lnTo>
                <a:lnTo>
                  <a:pt x="11899" y="8857"/>
                </a:lnTo>
                <a:lnTo>
                  <a:pt x="11826" y="8809"/>
                </a:lnTo>
                <a:lnTo>
                  <a:pt x="11753" y="8784"/>
                </a:lnTo>
                <a:lnTo>
                  <a:pt x="11704" y="8809"/>
                </a:lnTo>
                <a:lnTo>
                  <a:pt x="11655" y="8833"/>
                </a:lnTo>
                <a:lnTo>
                  <a:pt x="11534" y="8906"/>
                </a:lnTo>
                <a:lnTo>
                  <a:pt x="11534" y="8736"/>
                </a:lnTo>
                <a:lnTo>
                  <a:pt x="11534" y="8419"/>
                </a:lnTo>
                <a:lnTo>
                  <a:pt x="11534" y="8273"/>
                </a:lnTo>
                <a:lnTo>
                  <a:pt x="11509" y="8127"/>
                </a:lnTo>
                <a:lnTo>
                  <a:pt x="11485" y="8103"/>
                </a:lnTo>
                <a:lnTo>
                  <a:pt x="11461" y="8079"/>
                </a:lnTo>
                <a:lnTo>
                  <a:pt x="11436" y="8103"/>
                </a:lnTo>
                <a:lnTo>
                  <a:pt x="11412" y="8127"/>
                </a:lnTo>
                <a:lnTo>
                  <a:pt x="11388" y="8249"/>
                </a:lnTo>
                <a:lnTo>
                  <a:pt x="11363" y="8371"/>
                </a:lnTo>
                <a:lnTo>
                  <a:pt x="11363" y="8638"/>
                </a:lnTo>
                <a:lnTo>
                  <a:pt x="11339" y="8833"/>
                </a:lnTo>
                <a:lnTo>
                  <a:pt x="11363" y="9052"/>
                </a:lnTo>
                <a:lnTo>
                  <a:pt x="10925" y="9368"/>
                </a:lnTo>
                <a:lnTo>
                  <a:pt x="10950" y="9198"/>
                </a:lnTo>
                <a:lnTo>
                  <a:pt x="10974" y="9028"/>
                </a:lnTo>
                <a:lnTo>
                  <a:pt x="10974" y="8687"/>
                </a:lnTo>
                <a:lnTo>
                  <a:pt x="10998" y="8200"/>
                </a:lnTo>
                <a:lnTo>
                  <a:pt x="10974" y="7957"/>
                </a:lnTo>
                <a:lnTo>
                  <a:pt x="10925" y="7714"/>
                </a:lnTo>
                <a:lnTo>
                  <a:pt x="10925" y="7689"/>
                </a:lnTo>
                <a:lnTo>
                  <a:pt x="10852" y="7689"/>
                </a:lnTo>
                <a:lnTo>
                  <a:pt x="10828" y="7714"/>
                </a:lnTo>
                <a:lnTo>
                  <a:pt x="10779" y="7933"/>
                </a:lnTo>
                <a:lnTo>
                  <a:pt x="10731" y="8127"/>
                </a:lnTo>
                <a:lnTo>
                  <a:pt x="10682" y="8541"/>
                </a:lnTo>
                <a:lnTo>
                  <a:pt x="10633" y="9028"/>
                </a:lnTo>
                <a:lnTo>
                  <a:pt x="10633" y="9271"/>
                </a:lnTo>
                <a:lnTo>
                  <a:pt x="10658" y="9393"/>
                </a:lnTo>
                <a:lnTo>
                  <a:pt x="10682" y="9514"/>
                </a:lnTo>
                <a:lnTo>
                  <a:pt x="10706" y="9539"/>
                </a:lnTo>
                <a:lnTo>
                  <a:pt x="10560" y="9660"/>
                </a:lnTo>
                <a:lnTo>
                  <a:pt x="10487" y="9685"/>
                </a:lnTo>
                <a:lnTo>
                  <a:pt x="10439" y="9733"/>
                </a:lnTo>
                <a:lnTo>
                  <a:pt x="10463" y="9466"/>
                </a:lnTo>
                <a:lnTo>
                  <a:pt x="10487" y="9174"/>
                </a:lnTo>
                <a:lnTo>
                  <a:pt x="10536" y="8614"/>
                </a:lnTo>
                <a:lnTo>
                  <a:pt x="10512" y="8346"/>
                </a:lnTo>
                <a:lnTo>
                  <a:pt x="10487" y="8079"/>
                </a:lnTo>
                <a:lnTo>
                  <a:pt x="10463" y="8054"/>
                </a:lnTo>
                <a:lnTo>
                  <a:pt x="10439" y="8030"/>
                </a:lnTo>
                <a:lnTo>
                  <a:pt x="10414" y="8030"/>
                </a:lnTo>
                <a:lnTo>
                  <a:pt x="10414" y="8054"/>
                </a:lnTo>
                <a:lnTo>
                  <a:pt x="10317" y="8298"/>
                </a:lnTo>
                <a:lnTo>
                  <a:pt x="10268" y="8541"/>
                </a:lnTo>
                <a:lnTo>
                  <a:pt x="10195" y="9028"/>
                </a:lnTo>
                <a:lnTo>
                  <a:pt x="10147" y="9514"/>
                </a:lnTo>
                <a:lnTo>
                  <a:pt x="10122" y="9782"/>
                </a:lnTo>
                <a:lnTo>
                  <a:pt x="10147" y="10025"/>
                </a:lnTo>
                <a:lnTo>
                  <a:pt x="9685" y="10414"/>
                </a:lnTo>
                <a:lnTo>
                  <a:pt x="9733" y="10220"/>
                </a:lnTo>
                <a:lnTo>
                  <a:pt x="9733" y="10025"/>
                </a:lnTo>
                <a:lnTo>
                  <a:pt x="9758" y="9612"/>
                </a:lnTo>
                <a:lnTo>
                  <a:pt x="9782" y="8565"/>
                </a:lnTo>
                <a:lnTo>
                  <a:pt x="9782" y="8541"/>
                </a:lnTo>
                <a:lnTo>
                  <a:pt x="9733" y="8541"/>
                </a:lnTo>
                <a:lnTo>
                  <a:pt x="9733" y="8565"/>
                </a:lnTo>
                <a:lnTo>
                  <a:pt x="9612" y="9466"/>
                </a:lnTo>
                <a:lnTo>
                  <a:pt x="9539" y="10001"/>
                </a:lnTo>
                <a:lnTo>
                  <a:pt x="9514" y="10268"/>
                </a:lnTo>
                <a:lnTo>
                  <a:pt x="9539" y="10512"/>
                </a:lnTo>
                <a:lnTo>
                  <a:pt x="9003" y="10901"/>
                </a:lnTo>
                <a:lnTo>
                  <a:pt x="8444" y="11290"/>
                </a:lnTo>
                <a:lnTo>
                  <a:pt x="8371" y="11339"/>
                </a:lnTo>
                <a:lnTo>
                  <a:pt x="7762" y="11704"/>
                </a:lnTo>
                <a:lnTo>
                  <a:pt x="7762" y="11704"/>
                </a:lnTo>
                <a:lnTo>
                  <a:pt x="7811" y="11558"/>
                </a:lnTo>
                <a:lnTo>
                  <a:pt x="7835" y="11388"/>
                </a:lnTo>
                <a:lnTo>
                  <a:pt x="7884" y="11071"/>
                </a:lnTo>
                <a:lnTo>
                  <a:pt x="7981" y="10268"/>
                </a:lnTo>
                <a:lnTo>
                  <a:pt x="7957" y="10244"/>
                </a:lnTo>
                <a:lnTo>
                  <a:pt x="7933" y="10244"/>
                </a:lnTo>
                <a:lnTo>
                  <a:pt x="7908" y="10268"/>
                </a:lnTo>
                <a:lnTo>
                  <a:pt x="7738" y="11023"/>
                </a:lnTo>
                <a:lnTo>
                  <a:pt x="7665" y="11388"/>
                </a:lnTo>
                <a:lnTo>
                  <a:pt x="7641" y="11558"/>
                </a:lnTo>
                <a:lnTo>
                  <a:pt x="7665" y="11728"/>
                </a:lnTo>
                <a:lnTo>
                  <a:pt x="7665" y="11753"/>
                </a:lnTo>
                <a:lnTo>
                  <a:pt x="7178" y="12069"/>
                </a:lnTo>
                <a:lnTo>
                  <a:pt x="7227" y="11753"/>
                </a:lnTo>
                <a:lnTo>
                  <a:pt x="7227" y="11436"/>
                </a:lnTo>
                <a:lnTo>
                  <a:pt x="7203" y="10804"/>
                </a:lnTo>
                <a:lnTo>
                  <a:pt x="7203" y="10779"/>
                </a:lnTo>
                <a:lnTo>
                  <a:pt x="7178" y="10779"/>
                </a:lnTo>
                <a:lnTo>
                  <a:pt x="7154" y="10804"/>
                </a:lnTo>
                <a:lnTo>
                  <a:pt x="7105" y="11461"/>
                </a:lnTo>
                <a:lnTo>
                  <a:pt x="7081" y="11777"/>
                </a:lnTo>
                <a:lnTo>
                  <a:pt x="7105" y="12118"/>
                </a:lnTo>
                <a:lnTo>
                  <a:pt x="6886" y="12239"/>
                </a:lnTo>
                <a:lnTo>
                  <a:pt x="6667" y="12385"/>
                </a:lnTo>
                <a:lnTo>
                  <a:pt x="6692" y="12191"/>
                </a:lnTo>
                <a:lnTo>
                  <a:pt x="6716" y="11728"/>
                </a:lnTo>
                <a:lnTo>
                  <a:pt x="6716" y="11290"/>
                </a:lnTo>
                <a:lnTo>
                  <a:pt x="6692" y="11266"/>
                </a:lnTo>
                <a:lnTo>
                  <a:pt x="6667" y="11242"/>
                </a:lnTo>
                <a:lnTo>
                  <a:pt x="6643" y="11242"/>
                </a:lnTo>
                <a:lnTo>
                  <a:pt x="6619" y="11266"/>
                </a:lnTo>
                <a:lnTo>
                  <a:pt x="6546" y="11655"/>
                </a:lnTo>
                <a:lnTo>
                  <a:pt x="6497" y="12045"/>
                </a:lnTo>
                <a:lnTo>
                  <a:pt x="6448" y="12337"/>
                </a:lnTo>
                <a:lnTo>
                  <a:pt x="6424" y="12458"/>
                </a:lnTo>
                <a:lnTo>
                  <a:pt x="6424" y="12604"/>
                </a:lnTo>
                <a:lnTo>
                  <a:pt x="6375" y="12580"/>
                </a:lnTo>
                <a:lnTo>
                  <a:pt x="6302" y="12580"/>
                </a:lnTo>
                <a:lnTo>
                  <a:pt x="6254" y="12604"/>
                </a:lnTo>
                <a:lnTo>
                  <a:pt x="6229" y="12677"/>
                </a:lnTo>
                <a:lnTo>
                  <a:pt x="6181" y="12848"/>
                </a:lnTo>
                <a:lnTo>
                  <a:pt x="6181" y="12994"/>
                </a:lnTo>
                <a:lnTo>
                  <a:pt x="6205" y="13140"/>
                </a:lnTo>
                <a:lnTo>
                  <a:pt x="6229" y="13310"/>
                </a:lnTo>
                <a:lnTo>
                  <a:pt x="6473" y="14429"/>
                </a:lnTo>
                <a:lnTo>
                  <a:pt x="6692" y="15549"/>
                </a:lnTo>
                <a:lnTo>
                  <a:pt x="6740" y="15914"/>
                </a:lnTo>
                <a:lnTo>
                  <a:pt x="6765" y="16108"/>
                </a:lnTo>
                <a:lnTo>
                  <a:pt x="6838" y="16303"/>
                </a:lnTo>
                <a:lnTo>
                  <a:pt x="6716" y="16352"/>
                </a:lnTo>
                <a:lnTo>
                  <a:pt x="6594" y="16449"/>
                </a:lnTo>
                <a:lnTo>
                  <a:pt x="6351" y="16619"/>
                </a:lnTo>
                <a:lnTo>
                  <a:pt x="6132" y="16084"/>
                </a:lnTo>
                <a:lnTo>
                  <a:pt x="5889" y="15549"/>
                </a:lnTo>
                <a:lnTo>
                  <a:pt x="5353" y="14502"/>
                </a:lnTo>
                <a:lnTo>
                  <a:pt x="5110" y="14040"/>
                </a:lnTo>
                <a:lnTo>
                  <a:pt x="4867" y="13602"/>
                </a:lnTo>
                <a:lnTo>
                  <a:pt x="4721" y="13383"/>
                </a:lnTo>
                <a:lnTo>
                  <a:pt x="4550" y="13188"/>
                </a:lnTo>
                <a:lnTo>
                  <a:pt x="4380" y="12994"/>
                </a:lnTo>
                <a:lnTo>
                  <a:pt x="4185" y="12799"/>
                </a:lnTo>
                <a:lnTo>
                  <a:pt x="4015" y="12653"/>
                </a:lnTo>
                <a:lnTo>
                  <a:pt x="3820" y="12531"/>
                </a:lnTo>
                <a:lnTo>
                  <a:pt x="3431" y="12312"/>
                </a:lnTo>
                <a:lnTo>
                  <a:pt x="3017" y="12118"/>
                </a:lnTo>
                <a:lnTo>
                  <a:pt x="2579" y="11923"/>
                </a:lnTo>
                <a:lnTo>
                  <a:pt x="2093" y="11777"/>
                </a:lnTo>
                <a:lnTo>
                  <a:pt x="1606" y="11607"/>
                </a:lnTo>
                <a:lnTo>
                  <a:pt x="1168" y="11412"/>
                </a:lnTo>
                <a:lnTo>
                  <a:pt x="730" y="11217"/>
                </a:lnTo>
                <a:lnTo>
                  <a:pt x="779" y="11144"/>
                </a:lnTo>
                <a:lnTo>
                  <a:pt x="901" y="10974"/>
                </a:lnTo>
                <a:lnTo>
                  <a:pt x="1047" y="10804"/>
                </a:lnTo>
                <a:lnTo>
                  <a:pt x="1120" y="10828"/>
                </a:lnTo>
                <a:lnTo>
                  <a:pt x="1582" y="10877"/>
                </a:lnTo>
                <a:lnTo>
                  <a:pt x="2068" y="10925"/>
                </a:lnTo>
                <a:lnTo>
                  <a:pt x="2531" y="10950"/>
                </a:lnTo>
                <a:lnTo>
                  <a:pt x="2993" y="11023"/>
                </a:lnTo>
                <a:lnTo>
                  <a:pt x="3431" y="11120"/>
                </a:lnTo>
                <a:lnTo>
                  <a:pt x="3845" y="11242"/>
                </a:lnTo>
                <a:lnTo>
                  <a:pt x="4258" y="11363"/>
                </a:lnTo>
                <a:lnTo>
                  <a:pt x="4696" y="11485"/>
                </a:lnTo>
                <a:lnTo>
                  <a:pt x="4769" y="11485"/>
                </a:lnTo>
                <a:lnTo>
                  <a:pt x="4842" y="11461"/>
                </a:lnTo>
                <a:lnTo>
                  <a:pt x="4915" y="11412"/>
                </a:lnTo>
                <a:lnTo>
                  <a:pt x="4940" y="11339"/>
                </a:lnTo>
                <a:lnTo>
                  <a:pt x="4964" y="11290"/>
                </a:lnTo>
                <a:lnTo>
                  <a:pt x="4964" y="11217"/>
                </a:lnTo>
                <a:lnTo>
                  <a:pt x="4915" y="11144"/>
                </a:lnTo>
                <a:lnTo>
                  <a:pt x="4867" y="11096"/>
                </a:lnTo>
                <a:lnTo>
                  <a:pt x="4794" y="11071"/>
                </a:lnTo>
                <a:lnTo>
                  <a:pt x="4891" y="10974"/>
                </a:lnTo>
                <a:lnTo>
                  <a:pt x="4988" y="10852"/>
                </a:lnTo>
                <a:lnTo>
                  <a:pt x="5134" y="10609"/>
                </a:lnTo>
                <a:lnTo>
                  <a:pt x="6059" y="9393"/>
                </a:lnTo>
                <a:lnTo>
                  <a:pt x="7081" y="8079"/>
                </a:lnTo>
                <a:lnTo>
                  <a:pt x="7519" y="7543"/>
                </a:lnTo>
                <a:lnTo>
                  <a:pt x="7738" y="7276"/>
                </a:lnTo>
                <a:lnTo>
                  <a:pt x="7811" y="7130"/>
                </a:lnTo>
                <a:lnTo>
                  <a:pt x="7884" y="6959"/>
                </a:lnTo>
                <a:lnTo>
                  <a:pt x="7908" y="6959"/>
                </a:lnTo>
                <a:lnTo>
                  <a:pt x="7981" y="6935"/>
                </a:lnTo>
                <a:lnTo>
                  <a:pt x="8030" y="6911"/>
                </a:lnTo>
                <a:lnTo>
                  <a:pt x="8103" y="6886"/>
                </a:lnTo>
                <a:lnTo>
                  <a:pt x="8152" y="6813"/>
                </a:lnTo>
                <a:lnTo>
                  <a:pt x="8176" y="6740"/>
                </a:lnTo>
                <a:lnTo>
                  <a:pt x="8176" y="6667"/>
                </a:lnTo>
                <a:lnTo>
                  <a:pt x="8176" y="6594"/>
                </a:lnTo>
                <a:lnTo>
                  <a:pt x="8127" y="6546"/>
                </a:lnTo>
                <a:lnTo>
                  <a:pt x="8298" y="6327"/>
                </a:lnTo>
                <a:lnTo>
                  <a:pt x="8419" y="6181"/>
                </a:lnTo>
                <a:lnTo>
                  <a:pt x="8541" y="6035"/>
                </a:lnTo>
                <a:lnTo>
                  <a:pt x="8590" y="5962"/>
                </a:lnTo>
                <a:lnTo>
                  <a:pt x="8638" y="5889"/>
                </a:lnTo>
                <a:lnTo>
                  <a:pt x="8638" y="5791"/>
                </a:lnTo>
                <a:lnTo>
                  <a:pt x="8638" y="5718"/>
                </a:lnTo>
                <a:lnTo>
                  <a:pt x="8614" y="5718"/>
                </a:lnTo>
                <a:lnTo>
                  <a:pt x="8541" y="5694"/>
                </a:lnTo>
                <a:lnTo>
                  <a:pt x="8468" y="5718"/>
                </a:lnTo>
                <a:lnTo>
                  <a:pt x="8395" y="5767"/>
                </a:lnTo>
                <a:lnTo>
                  <a:pt x="8322" y="5840"/>
                </a:lnTo>
                <a:lnTo>
                  <a:pt x="8200" y="5962"/>
                </a:lnTo>
                <a:lnTo>
                  <a:pt x="8079" y="6083"/>
                </a:lnTo>
                <a:lnTo>
                  <a:pt x="7811" y="6375"/>
                </a:lnTo>
                <a:lnTo>
                  <a:pt x="6838" y="5913"/>
                </a:lnTo>
                <a:lnTo>
                  <a:pt x="5864" y="5426"/>
                </a:lnTo>
                <a:lnTo>
                  <a:pt x="6010" y="5280"/>
                </a:lnTo>
                <a:lnTo>
                  <a:pt x="6132" y="5110"/>
                </a:lnTo>
                <a:lnTo>
                  <a:pt x="6327" y="4842"/>
                </a:lnTo>
                <a:lnTo>
                  <a:pt x="6400" y="4721"/>
                </a:lnTo>
                <a:lnTo>
                  <a:pt x="6473" y="4575"/>
                </a:lnTo>
                <a:lnTo>
                  <a:pt x="6911" y="4818"/>
                </a:lnTo>
                <a:lnTo>
                  <a:pt x="7689" y="5280"/>
                </a:lnTo>
                <a:lnTo>
                  <a:pt x="7884" y="5402"/>
                </a:lnTo>
                <a:lnTo>
                  <a:pt x="8103" y="5475"/>
                </a:lnTo>
                <a:lnTo>
                  <a:pt x="8298" y="5572"/>
                </a:lnTo>
                <a:lnTo>
                  <a:pt x="8517" y="5621"/>
                </a:lnTo>
                <a:lnTo>
                  <a:pt x="8590" y="5597"/>
                </a:lnTo>
                <a:lnTo>
                  <a:pt x="8638" y="5572"/>
                </a:lnTo>
                <a:lnTo>
                  <a:pt x="8638" y="5499"/>
                </a:lnTo>
                <a:lnTo>
                  <a:pt x="8614" y="5426"/>
                </a:lnTo>
                <a:lnTo>
                  <a:pt x="8468" y="5305"/>
                </a:lnTo>
                <a:lnTo>
                  <a:pt x="8322" y="5183"/>
                </a:lnTo>
                <a:lnTo>
                  <a:pt x="7981" y="4964"/>
                </a:lnTo>
                <a:lnTo>
                  <a:pt x="7276" y="4599"/>
                </a:lnTo>
                <a:lnTo>
                  <a:pt x="5572" y="3674"/>
                </a:lnTo>
                <a:lnTo>
                  <a:pt x="4721" y="3236"/>
                </a:lnTo>
                <a:lnTo>
                  <a:pt x="3845" y="2798"/>
                </a:lnTo>
                <a:lnTo>
                  <a:pt x="3236" y="2433"/>
                </a:lnTo>
                <a:lnTo>
                  <a:pt x="2920" y="2263"/>
                </a:lnTo>
                <a:lnTo>
                  <a:pt x="2579" y="2117"/>
                </a:lnTo>
                <a:lnTo>
                  <a:pt x="2896" y="1850"/>
                </a:lnTo>
                <a:lnTo>
                  <a:pt x="3090" y="1704"/>
                </a:lnTo>
                <a:lnTo>
                  <a:pt x="3139" y="1606"/>
                </a:lnTo>
                <a:lnTo>
                  <a:pt x="3188" y="1509"/>
                </a:lnTo>
                <a:lnTo>
                  <a:pt x="3358" y="1606"/>
                </a:lnTo>
                <a:lnTo>
                  <a:pt x="3528" y="1704"/>
                </a:lnTo>
                <a:lnTo>
                  <a:pt x="3869" y="1874"/>
                </a:lnTo>
                <a:lnTo>
                  <a:pt x="4234" y="1996"/>
                </a:lnTo>
                <a:lnTo>
                  <a:pt x="4623" y="2117"/>
                </a:lnTo>
                <a:lnTo>
                  <a:pt x="5718" y="2433"/>
                </a:lnTo>
                <a:lnTo>
                  <a:pt x="6813" y="2750"/>
                </a:lnTo>
                <a:lnTo>
                  <a:pt x="8906" y="3334"/>
                </a:lnTo>
                <a:lnTo>
                  <a:pt x="9952" y="3601"/>
                </a:lnTo>
                <a:lnTo>
                  <a:pt x="11023" y="3820"/>
                </a:lnTo>
                <a:lnTo>
                  <a:pt x="11071" y="3845"/>
                </a:lnTo>
                <a:lnTo>
                  <a:pt x="11120" y="3869"/>
                </a:lnTo>
                <a:lnTo>
                  <a:pt x="11193" y="3845"/>
                </a:lnTo>
                <a:lnTo>
                  <a:pt x="11242" y="3820"/>
                </a:lnTo>
                <a:lnTo>
                  <a:pt x="11509" y="3553"/>
                </a:lnTo>
                <a:lnTo>
                  <a:pt x="11753" y="3236"/>
                </a:lnTo>
                <a:lnTo>
                  <a:pt x="11972" y="2920"/>
                </a:lnTo>
                <a:lnTo>
                  <a:pt x="12215" y="2628"/>
                </a:lnTo>
                <a:lnTo>
                  <a:pt x="12507" y="2336"/>
                </a:lnTo>
                <a:lnTo>
                  <a:pt x="12799" y="2044"/>
                </a:lnTo>
                <a:lnTo>
                  <a:pt x="13115" y="1777"/>
                </a:lnTo>
                <a:lnTo>
                  <a:pt x="13432" y="1533"/>
                </a:lnTo>
                <a:lnTo>
                  <a:pt x="13797" y="1266"/>
                </a:lnTo>
                <a:lnTo>
                  <a:pt x="14186" y="1022"/>
                </a:lnTo>
                <a:lnTo>
                  <a:pt x="14624" y="779"/>
                </a:lnTo>
                <a:lnTo>
                  <a:pt x="14867" y="682"/>
                </a:lnTo>
                <a:lnTo>
                  <a:pt x="15086" y="584"/>
                </a:lnTo>
                <a:lnTo>
                  <a:pt x="15330" y="511"/>
                </a:lnTo>
                <a:lnTo>
                  <a:pt x="15549" y="463"/>
                </a:lnTo>
                <a:lnTo>
                  <a:pt x="15792" y="438"/>
                </a:lnTo>
                <a:close/>
                <a:moveTo>
                  <a:pt x="15987" y="0"/>
                </a:moveTo>
                <a:lnTo>
                  <a:pt x="15743" y="25"/>
                </a:lnTo>
                <a:lnTo>
                  <a:pt x="15500" y="49"/>
                </a:lnTo>
                <a:lnTo>
                  <a:pt x="15281" y="98"/>
                </a:lnTo>
                <a:lnTo>
                  <a:pt x="15038" y="171"/>
                </a:lnTo>
                <a:lnTo>
                  <a:pt x="14575" y="341"/>
                </a:lnTo>
                <a:lnTo>
                  <a:pt x="14137" y="560"/>
                </a:lnTo>
                <a:lnTo>
                  <a:pt x="13724" y="803"/>
                </a:lnTo>
                <a:lnTo>
                  <a:pt x="13286" y="1095"/>
                </a:lnTo>
                <a:lnTo>
                  <a:pt x="12896" y="1387"/>
                </a:lnTo>
                <a:lnTo>
                  <a:pt x="12483" y="1728"/>
                </a:lnTo>
                <a:lnTo>
                  <a:pt x="12118" y="2093"/>
                </a:lnTo>
                <a:lnTo>
                  <a:pt x="11850" y="2360"/>
                </a:lnTo>
                <a:lnTo>
                  <a:pt x="11582" y="2677"/>
                </a:lnTo>
                <a:lnTo>
                  <a:pt x="11315" y="2993"/>
                </a:lnTo>
                <a:lnTo>
                  <a:pt x="11193" y="3163"/>
                </a:lnTo>
                <a:lnTo>
                  <a:pt x="11096" y="3358"/>
                </a:lnTo>
                <a:lnTo>
                  <a:pt x="10122" y="3066"/>
                </a:lnTo>
                <a:lnTo>
                  <a:pt x="9125" y="2798"/>
                </a:lnTo>
                <a:lnTo>
                  <a:pt x="8127" y="2555"/>
                </a:lnTo>
                <a:lnTo>
                  <a:pt x="7130" y="2287"/>
                </a:lnTo>
                <a:lnTo>
                  <a:pt x="5134" y="1704"/>
                </a:lnTo>
                <a:lnTo>
                  <a:pt x="4623" y="1558"/>
                </a:lnTo>
                <a:lnTo>
                  <a:pt x="4137" y="1412"/>
                </a:lnTo>
                <a:lnTo>
                  <a:pt x="3893" y="1363"/>
                </a:lnTo>
                <a:lnTo>
                  <a:pt x="3626" y="1314"/>
                </a:lnTo>
                <a:lnTo>
                  <a:pt x="3382" y="1290"/>
                </a:lnTo>
                <a:lnTo>
                  <a:pt x="3115" y="1314"/>
                </a:lnTo>
                <a:lnTo>
                  <a:pt x="3066" y="1290"/>
                </a:lnTo>
                <a:lnTo>
                  <a:pt x="2993" y="1266"/>
                </a:lnTo>
                <a:lnTo>
                  <a:pt x="2920" y="1266"/>
                </a:lnTo>
                <a:lnTo>
                  <a:pt x="2774" y="1314"/>
                </a:lnTo>
                <a:lnTo>
                  <a:pt x="2677" y="1387"/>
                </a:lnTo>
                <a:lnTo>
                  <a:pt x="2555" y="1485"/>
                </a:lnTo>
                <a:lnTo>
                  <a:pt x="2287" y="1728"/>
                </a:lnTo>
                <a:lnTo>
                  <a:pt x="2044" y="1971"/>
                </a:lnTo>
                <a:lnTo>
                  <a:pt x="1825" y="2239"/>
                </a:lnTo>
                <a:lnTo>
                  <a:pt x="1704" y="2433"/>
                </a:lnTo>
                <a:lnTo>
                  <a:pt x="1606" y="2628"/>
                </a:lnTo>
                <a:lnTo>
                  <a:pt x="1582" y="2652"/>
                </a:lnTo>
                <a:lnTo>
                  <a:pt x="1558" y="2701"/>
                </a:lnTo>
                <a:lnTo>
                  <a:pt x="1558" y="2750"/>
                </a:lnTo>
                <a:lnTo>
                  <a:pt x="1582" y="2823"/>
                </a:lnTo>
                <a:lnTo>
                  <a:pt x="1704" y="2993"/>
                </a:lnTo>
                <a:lnTo>
                  <a:pt x="1850" y="3188"/>
                </a:lnTo>
                <a:lnTo>
                  <a:pt x="1995" y="3358"/>
                </a:lnTo>
                <a:lnTo>
                  <a:pt x="2166" y="3528"/>
                </a:lnTo>
                <a:lnTo>
                  <a:pt x="2531" y="3820"/>
                </a:lnTo>
                <a:lnTo>
                  <a:pt x="2896" y="4112"/>
                </a:lnTo>
                <a:lnTo>
                  <a:pt x="3261" y="4404"/>
                </a:lnTo>
                <a:lnTo>
                  <a:pt x="3650" y="4672"/>
                </a:lnTo>
                <a:lnTo>
                  <a:pt x="4429" y="5207"/>
                </a:lnTo>
                <a:lnTo>
                  <a:pt x="5159" y="5645"/>
                </a:lnTo>
                <a:lnTo>
                  <a:pt x="5913" y="6083"/>
                </a:lnTo>
                <a:lnTo>
                  <a:pt x="6692" y="6448"/>
                </a:lnTo>
                <a:lnTo>
                  <a:pt x="7470" y="6789"/>
                </a:lnTo>
                <a:lnTo>
                  <a:pt x="7470" y="6813"/>
                </a:lnTo>
                <a:lnTo>
                  <a:pt x="7446" y="6862"/>
                </a:lnTo>
                <a:lnTo>
                  <a:pt x="7446" y="6911"/>
                </a:lnTo>
                <a:lnTo>
                  <a:pt x="7251" y="7105"/>
                </a:lnTo>
                <a:lnTo>
                  <a:pt x="7081" y="7324"/>
                </a:lnTo>
                <a:lnTo>
                  <a:pt x="6740" y="7762"/>
                </a:lnTo>
                <a:lnTo>
                  <a:pt x="5913" y="8857"/>
                </a:lnTo>
                <a:lnTo>
                  <a:pt x="4988" y="10074"/>
                </a:lnTo>
                <a:lnTo>
                  <a:pt x="4672" y="10463"/>
                </a:lnTo>
                <a:lnTo>
                  <a:pt x="4526" y="10682"/>
                </a:lnTo>
                <a:lnTo>
                  <a:pt x="4477" y="10779"/>
                </a:lnTo>
                <a:lnTo>
                  <a:pt x="4453" y="10901"/>
                </a:lnTo>
                <a:lnTo>
                  <a:pt x="4088" y="10779"/>
                </a:lnTo>
                <a:lnTo>
                  <a:pt x="3699" y="10682"/>
                </a:lnTo>
                <a:lnTo>
                  <a:pt x="2944" y="10536"/>
                </a:lnTo>
                <a:lnTo>
                  <a:pt x="2506" y="10463"/>
                </a:lnTo>
                <a:lnTo>
                  <a:pt x="2044" y="10439"/>
                </a:lnTo>
                <a:lnTo>
                  <a:pt x="1582" y="10414"/>
                </a:lnTo>
                <a:lnTo>
                  <a:pt x="1144" y="10439"/>
                </a:lnTo>
                <a:lnTo>
                  <a:pt x="1095" y="10414"/>
                </a:lnTo>
                <a:lnTo>
                  <a:pt x="1047" y="10414"/>
                </a:lnTo>
                <a:lnTo>
                  <a:pt x="949" y="10439"/>
                </a:lnTo>
                <a:lnTo>
                  <a:pt x="876" y="10463"/>
                </a:lnTo>
                <a:lnTo>
                  <a:pt x="682" y="10560"/>
                </a:lnTo>
                <a:lnTo>
                  <a:pt x="536" y="10706"/>
                </a:lnTo>
                <a:lnTo>
                  <a:pt x="390" y="10901"/>
                </a:lnTo>
                <a:lnTo>
                  <a:pt x="268" y="11096"/>
                </a:lnTo>
                <a:lnTo>
                  <a:pt x="171" y="11290"/>
                </a:lnTo>
                <a:lnTo>
                  <a:pt x="73" y="11485"/>
                </a:lnTo>
                <a:lnTo>
                  <a:pt x="25" y="11655"/>
                </a:lnTo>
                <a:lnTo>
                  <a:pt x="0" y="11728"/>
                </a:lnTo>
                <a:lnTo>
                  <a:pt x="0" y="11777"/>
                </a:lnTo>
                <a:lnTo>
                  <a:pt x="25" y="11850"/>
                </a:lnTo>
                <a:lnTo>
                  <a:pt x="73" y="11874"/>
                </a:lnTo>
                <a:lnTo>
                  <a:pt x="146" y="11947"/>
                </a:lnTo>
                <a:lnTo>
                  <a:pt x="268" y="11947"/>
                </a:lnTo>
                <a:lnTo>
                  <a:pt x="414" y="12069"/>
                </a:lnTo>
                <a:lnTo>
                  <a:pt x="584" y="12166"/>
                </a:lnTo>
                <a:lnTo>
                  <a:pt x="949" y="12361"/>
                </a:lnTo>
                <a:lnTo>
                  <a:pt x="1509" y="12653"/>
                </a:lnTo>
                <a:lnTo>
                  <a:pt x="2093" y="12921"/>
                </a:lnTo>
                <a:lnTo>
                  <a:pt x="2604" y="13188"/>
                </a:lnTo>
                <a:lnTo>
                  <a:pt x="3115" y="13480"/>
                </a:lnTo>
                <a:lnTo>
                  <a:pt x="3309" y="13578"/>
                </a:lnTo>
                <a:lnTo>
                  <a:pt x="3455" y="13724"/>
                </a:lnTo>
                <a:lnTo>
                  <a:pt x="3650" y="13821"/>
                </a:lnTo>
                <a:lnTo>
                  <a:pt x="3747" y="13845"/>
                </a:lnTo>
                <a:lnTo>
                  <a:pt x="3845" y="13870"/>
                </a:lnTo>
                <a:lnTo>
                  <a:pt x="3845" y="13967"/>
                </a:lnTo>
                <a:lnTo>
                  <a:pt x="3869" y="14089"/>
                </a:lnTo>
                <a:lnTo>
                  <a:pt x="3942" y="14186"/>
                </a:lnTo>
                <a:lnTo>
                  <a:pt x="4015" y="14283"/>
                </a:lnTo>
                <a:lnTo>
                  <a:pt x="4112" y="14381"/>
                </a:lnTo>
                <a:lnTo>
                  <a:pt x="4185" y="14527"/>
                </a:lnTo>
                <a:lnTo>
                  <a:pt x="4307" y="14819"/>
                </a:lnTo>
                <a:lnTo>
                  <a:pt x="4429" y="15135"/>
                </a:lnTo>
                <a:lnTo>
                  <a:pt x="4526" y="15427"/>
                </a:lnTo>
                <a:lnTo>
                  <a:pt x="4818" y="15938"/>
                </a:lnTo>
                <a:lnTo>
                  <a:pt x="5110" y="16449"/>
                </a:lnTo>
                <a:lnTo>
                  <a:pt x="5378" y="16887"/>
                </a:lnTo>
                <a:lnTo>
                  <a:pt x="5548" y="17082"/>
                </a:lnTo>
                <a:lnTo>
                  <a:pt x="5645" y="17179"/>
                </a:lnTo>
                <a:lnTo>
                  <a:pt x="5743" y="17252"/>
                </a:lnTo>
                <a:lnTo>
                  <a:pt x="5743" y="17325"/>
                </a:lnTo>
                <a:lnTo>
                  <a:pt x="5767" y="17349"/>
                </a:lnTo>
                <a:lnTo>
                  <a:pt x="5864" y="17374"/>
                </a:lnTo>
                <a:lnTo>
                  <a:pt x="5937" y="17374"/>
                </a:lnTo>
                <a:lnTo>
                  <a:pt x="6010" y="17349"/>
                </a:lnTo>
                <a:lnTo>
                  <a:pt x="6108" y="17301"/>
                </a:lnTo>
                <a:lnTo>
                  <a:pt x="6254" y="17228"/>
                </a:lnTo>
                <a:lnTo>
                  <a:pt x="6400" y="17106"/>
                </a:lnTo>
                <a:lnTo>
                  <a:pt x="6789" y="16863"/>
                </a:lnTo>
                <a:lnTo>
                  <a:pt x="6984" y="16741"/>
                </a:lnTo>
                <a:lnTo>
                  <a:pt x="7057" y="16644"/>
                </a:lnTo>
                <a:lnTo>
                  <a:pt x="7130" y="16571"/>
                </a:lnTo>
                <a:lnTo>
                  <a:pt x="7203" y="16522"/>
                </a:lnTo>
                <a:lnTo>
                  <a:pt x="7251" y="16449"/>
                </a:lnTo>
                <a:lnTo>
                  <a:pt x="7276" y="16230"/>
                </a:lnTo>
                <a:lnTo>
                  <a:pt x="7276" y="16011"/>
                </a:lnTo>
                <a:lnTo>
                  <a:pt x="7203" y="15597"/>
                </a:lnTo>
                <a:lnTo>
                  <a:pt x="7008" y="14478"/>
                </a:lnTo>
                <a:lnTo>
                  <a:pt x="6886" y="13918"/>
                </a:lnTo>
                <a:lnTo>
                  <a:pt x="6765" y="13359"/>
                </a:lnTo>
                <a:lnTo>
                  <a:pt x="6692" y="13091"/>
                </a:lnTo>
                <a:lnTo>
                  <a:pt x="6667" y="12969"/>
                </a:lnTo>
                <a:lnTo>
                  <a:pt x="6594" y="12848"/>
                </a:lnTo>
                <a:lnTo>
                  <a:pt x="6813" y="12799"/>
                </a:lnTo>
                <a:lnTo>
                  <a:pt x="6984" y="12702"/>
                </a:lnTo>
                <a:lnTo>
                  <a:pt x="7373" y="12483"/>
                </a:lnTo>
                <a:lnTo>
                  <a:pt x="8614" y="11753"/>
                </a:lnTo>
                <a:lnTo>
                  <a:pt x="9149" y="11412"/>
                </a:lnTo>
                <a:lnTo>
                  <a:pt x="9660" y="11047"/>
                </a:lnTo>
                <a:lnTo>
                  <a:pt x="10171" y="10658"/>
                </a:lnTo>
                <a:lnTo>
                  <a:pt x="10414" y="10439"/>
                </a:lnTo>
                <a:lnTo>
                  <a:pt x="10633" y="10220"/>
                </a:lnTo>
                <a:lnTo>
                  <a:pt x="10755" y="10414"/>
                </a:lnTo>
                <a:lnTo>
                  <a:pt x="10877" y="10633"/>
                </a:lnTo>
                <a:lnTo>
                  <a:pt x="11120" y="10998"/>
                </a:lnTo>
                <a:lnTo>
                  <a:pt x="11655" y="11850"/>
                </a:lnTo>
                <a:lnTo>
                  <a:pt x="12191" y="12677"/>
                </a:lnTo>
                <a:lnTo>
                  <a:pt x="12750" y="13505"/>
                </a:lnTo>
                <a:lnTo>
                  <a:pt x="13286" y="14308"/>
                </a:lnTo>
                <a:lnTo>
                  <a:pt x="13870" y="15086"/>
                </a:lnTo>
                <a:lnTo>
                  <a:pt x="14478" y="15865"/>
                </a:lnTo>
                <a:lnTo>
                  <a:pt x="14551" y="15914"/>
                </a:lnTo>
                <a:lnTo>
                  <a:pt x="14624" y="15938"/>
                </a:lnTo>
                <a:lnTo>
                  <a:pt x="14721" y="15914"/>
                </a:lnTo>
                <a:lnTo>
                  <a:pt x="14794" y="15889"/>
                </a:lnTo>
                <a:lnTo>
                  <a:pt x="14867" y="15865"/>
                </a:lnTo>
                <a:lnTo>
                  <a:pt x="15086" y="15743"/>
                </a:lnTo>
                <a:lnTo>
                  <a:pt x="15281" y="15597"/>
                </a:lnTo>
                <a:lnTo>
                  <a:pt x="15646" y="15281"/>
                </a:lnTo>
                <a:lnTo>
                  <a:pt x="15841" y="15135"/>
                </a:lnTo>
                <a:lnTo>
                  <a:pt x="16011" y="14965"/>
                </a:lnTo>
                <a:lnTo>
                  <a:pt x="16157" y="14770"/>
                </a:lnTo>
                <a:lnTo>
                  <a:pt x="16254" y="14575"/>
                </a:lnTo>
                <a:lnTo>
                  <a:pt x="16279" y="14527"/>
                </a:lnTo>
                <a:lnTo>
                  <a:pt x="16327" y="14478"/>
                </a:lnTo>
                <a:lnTo>
                  <a:pt x="16352" y="14429"/>
                </a:lnTo>
                <a:lnTo>
                  <a:pt x="16352" y="14356"/>
                </a:lnTo>
                <a:lnTo>
                  <a:pt x="16352" y="14283"/>
                </a:lnTo>
                <a:lnTo>
                  <a:pt x="16084" y="13261"/>
                </a:lnTo>
                <a:lnTo>
                  <a:pt x="15768" y="12264"/>
                </a:lnTo>
                <a:lnTo>
                  <a:pt x="15111" y="10244"/>
                </a:lnTo>
                <a:lnTo>
                  <a:pt x="14478" y="8225"/>
                </a:lnTo>
                <a:lnTo>
                  <a:pt x="14113" y="7130"/>
                </a:lnTo>
                <a:lnTo>
                  <a:pt x="14016" y="6813"/>
                </a:lnTo>
                <a:lnTo>
                  <a:pt x="13943" y="6643"/>
                </a:lnTo>
                <a:lnTo>
                  <a:pt x="13870" y="6521"/>
                </a:lnTo>
                <a:lnTo>
                  <a:pt x="14186" y="6327"/>
                </a:lnTo>
                <a:lnTo>
                  <a:pt x="14478" y="6132"/>
                </a:lnTo>
                <a:lnTo>
                  <a:pt x="14794" y="5913"/>
                </a:lnTo>
                <a:lnTo>
                  <a:pt x="15062" y="5694"/>
                </a:lnTo>
                <a:lnTo>
                  <a:pt x="15330" y="5475"/>
                </a:lnTo>
                <a:lnTo>
                  <a:pt x="15597" y="5232"/>
                </a:lnTo>
                <a:lnTo>
                  <a:pt x="15865" y="4964"/>
                </a:lnTo>
                <a:lnTo>
                  <a:pt x="16108" y="4696"/>
                </a:lnTo>
                <a:lnTo>
                  <a:pt x="16157" y="4696"/>
                </a:lnTo>
                <a:lnTo>
                  <a:pt x="16181" y="4648"/>
                </a:lnTo>
                <a:lnTo>
                  <a:pt x="16181" y="4599"/>
                </a:lnTo>
                <a:lnTo>
                  <a:pt x="16449" y="4283"/>
                </a:lnTo>
                <a:lnTo>
                  <a:pt x="16692" y="3942"/>
                </a:lnTo>
                <a:lnTo>
                  <a:pt x="16911" y="3601"/>
                </a:lnTo>
                <a:lnTo>
                  <a:pt x="17130" y="3188"/>
                </a:lnTo>
                <a:lnTo>
                  <a:pt x="17325" y="2774"/>
                </a:lnTo>
                <a:lnTo>
                  <a:pt x="17422" y="2531"/>
                </a:lnTo>
                <a:lnTo>
                  <a:pt x="17495" y="2312"/>
                </a:lnTo>
                <a:lnTo>
                  <a:pt x="17544" y="2093"/>
                </a:lnTo>
                <a:lnTo>
                  <a:pt x="17568" y="1850"/>
                </a:lnTo>
                <a:lnTo>
                  <a:pt x="17593" y="1631"/>
                </a:lnTo>
                <a:lnTo>
                  <a:pt x="17568" y="1412"/>
                </a:lnTo>
                <a:lnTo>
                  <a:pt x="17544" y="1193"/>
                </a:lnTo>
                <a:lnTo>
                  <a:pt x="17471" y="998"/>
                </a:lnTo>
                <a:lnTo>
                  <a:pt x="17374" y="779"/>
                </a:lnTo>
                <a:lnTo>
                  <a:pt x="17228" y="609"/>
                </a:lnTo>
                <a:lnTo>
                  <a:pt x="17057" y="414"/>
                </a:lnTo>
                <a:lnTo>
                  <a:pt x="16863" y="268"/>
                </a:lnTo>
                <a:lnTo>
                  <a:pt x="16644" y="146"/>
                </a:lnTo>
                <a:lnTo>
                  <a:pt x="16425" y="73"/>
                </a:lnTo>
                <a:lnTo>
                  <a:pt x="16206" y="25"/>
                </a:lnTo>
                <a:lnTo>
                  <a:pt x="15987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7" name="Google Shape;937;p37"/>
          <p:cNvSpPr/>
          <p:nvPr/>
        </p:nvSpPr>
        <p:spPr>
          <a:xfrm>
            <a:off x="5566399" y="3822033"/>
            <a:ext cx="368541" cy="412163"/>
          </a:xfrm>
          <a:custGeom>
            <a:avLst/>
            <a:gdLst/>
            <a:ahLst/>
            <a:cxnLst/>
            <a:rect l="l" t="t" r="r" b="b"/>
            <a:pathLst>
              <a:path w="16863" h="18859" extrusionOk="0">
                <a:moveTo>
                  <a:pt x="7057" y="439"/>
                </a:moveTo>
                <a:lnTo>
                  <a:pt x="7178" y="463"/>
                </a:lnTo>
                <a:lnTo>
                  <a:pt x="7300" y="488"/>
                </a:lnTo>
                <a:lnTo>
                  <a:pt x="7543" y="488"/>
                </a:lnTo>
                <a:lnTo>
                  <a:pt x="8054" y="463"/>
                </a:lnTo>
                <a:lnTo>
                  <a:pt x="8809" y="463"/>
                </a:lnTo>
                <a:lnTo>
                  <a:pt x="9563" y="488"/>
                </a:lnTo>
                <a:lnTo>
                  <a:pt x="9563" y="707"/>
                </a:lnTo>
                <a:lnTo>
                  <a:pt x="9563" y="926"/>
                </a:lnTo>
                <a:lnTo>
                  <a:pt x="8882" y="926"/>
                </a:lnTo>
                <a:lnTo>
                  <a:pt x="8176" y="974"/>
                </a:lnTo>
                <a:lnTo>
                  <a:pt x="7349" y="974"/>
                </a:lnTo>
                <a:lnTo>
                  <a:pt x="7081" y="1023"/>
                </a:lnTo>
                <a:lnTo>
                  <a:pt x="7057" y="439"/>
                </a:lnTo>
                <a:close/>
                <a:moveTo>
                  <a:pt x="5670" y="3480"/>
                </a:moveTo>
                <a:lnTo>
                  <a:pt x="5865" y="3505"/>
                </a:lnTo>
                <a:lnTo>
                  <a:pt x="5670" y="3991"/>
                </a:lnTo>
                <a:lnTo>
                  <a:pt x="5670" y="3480"/>
                </a:lnTo>
                <a:close/>
                <a:moveTo>
                  <a:pt x="8906" y="3456"/>
                </a:moveTo>
                <a:lnTo>
                  <a:pt x="8638" y="3967"/>
                </a:lnTo>
                <a:lnTo>
                  <a:pt x="8541" y="4162"/>
                </a:lnTo>
                <a:lnTo>
                  <a:pt x="8468" y="4356"/>
                </a:lnTo>
                <a:lnTo>
                  <a:pt x="8444" y="4356"/>
                </a:lnTo>
                <a:lnTo>
                  <a:pt x="8395" y="4332"/>
                </a:lnTo>
                <a:lnTo>
                  <a:pt x="8346" y="4308"/>
                </a:lnTo>
                <a:lnTo>
                  <a:pt x="8225" y="4308"/>
                </a:lnTo>
                <a:lnTo>
                  <a:pt x="8006" y="4405"/>
                </a:lnTo>
                <a:lnTo>
                  <a:pt x="8079" y="4186"/>
                </a:lnTo>
                <a:lnTo>
                  <a:pt x="8225" y="3821"/>
                </a:lnTo>
                <a:lnTo>
                  <a:pt x="8346" y="3456"/>
                </a:lnTo>
                <a:close/>
                <a:moveTo>
                  <a:pt x="9587" y="3456"/>
                </a:moveTo>
                <a:lnTo>
                  <a:pt x="9247" y="4016"/>
                </a:lnTo>
                <a:lnTo>
                  <a:pt x="9101" y="4235"/>
                </a:lnTo>
                <a:lnTo>
                  <a:pt x="8979" y="4478"/>
                </a:lnTo>
                <a:lnTo>
                  <a:pt x="8736" y="4405"/>
                </a:lnTo>
                <a:lnTo>
                  <a:pt x="8833" y="4162"/>
                </a:lnTo>
                <a:lnTo>
                  <a:pt x="9101" y="3456"/>
                </a:lnTo>
                <a:close/>
                <a:moveTo>
                  <a:pt x="8152" y="3480"/>
                </a:moveTo>
                <a:lnTo>
                  <a:pt x="7981" y="3699"/>
                </a:lnTo>
                <a:lnTo>
                  <a:pt x="7811" y="3967"/>
                </a:lnTo>
                <a:lnTo>
                  <a:pt x="7665" y="4235"/>
                </a:lnTo>
                <a:lnTo>
                  <a:pt x="7616" y="4405"/>
                </a:lnTo>
                <a:lnTo>
                  <a:pt x="7568" y="4551"/>
                </a:lnTo>
                <a:lnTo>
                  <a:pt x="7373" y="4624"/>
                </a:lnTo>
                <a:lnTo>
                  <a:pt x="7422" y="4502"/>
                </a:lnTo>
                <a:lnTo>
                  <a:pt x="7616" y="4040"/>
                </a:lnTo>
                <a:lnTo>
                  <a:pt x="7787" y="3578"/>
                </a:lnTo>
                <a:lnTo>
                  <a:pt x="7787" y="3553"/>
                </a:lnTo>
                <a:lnTo>
                  <a:pt x="7762" y="3529"/>
                </a:lnTo>
                <a:lnTo>
                  <a:pt x="7714" y="3529"/>
                </a:lnTo>
                <a:lnTo>
                  <a:pt x="7689" y="3553"/>
                </a:lnTo>
                <a:lnTo>
                  <a:pt x="7325" y="4120"/>
                </a:lnTo>
                <a:lnTo>
                  <a:pt x="7568" y="3480"/>
                </a:lnTo>
                <a:close/>
                <a:moveTo>
                  <a:pt x="10269" y="3432"/>
                </a:moveTo>
                <a:lnTo>
                  <a:pt x="9831" y="4137"/>
                </a:lnTo>
                <a:lnTo>
                  <a:pt x="9660" y="4405"/>
                </a:lnTo>
                <a:lnTo>
                  <a:pt x="9514" y="4673"/>
                </a:lnTo>
                <a:lnTo>
                  <a:pt x="9271" y="4575"/>
                </a:lnTo>
                <a:lnTo>
                  <a:pt x="9466" y="4137"/>
                </a:lnTo>
                <a:lnTo>
                  <a:pt x="9758" y="3432"/>
                </a:lnTo>
                <a:close/>
                <a:moveTo>
                  <a:pt x="10780" y="3432"/>
                </a:moveTo>
                <a:lnTo>
                  <a:pt x="10463" y="3918"/>
                </a:lnTo>
                <a:lnTo>
                  <a:pt x="10171" y="4429"/>
                </a:lnTo>
                <a:lnTo>
                  <a:pt x="9928" y="4843"/>
                </a:lnTo>
                <a:lnTo>
                  <a:pt x="9758" y="4770"/>
                </a:lnTo>
                <a:lnTo>
                  <a:pt x="9904" y="4502"/>
                </a:lnTo>
                <a:lnTo>
                  <a:pt x="10001" y="4235"/>
                </a:lnTo>
                <a:lnTo>
                  <a:pt x="10366" y="3432"/>
                </a:lnTo>
                <a:close/>
                <a:moveTo>
                  <a:pt x="7324" y="3480"/>
                </a:moveTo>
                <a:lnTo>
                  <a:pt x="6935" y="4162"/>
                </a:lnTo>
                <a:lnTo>
                  <a:pt x="6740" y="4551"/>
                </a:lnTo>
                <a:lnTo>
                  <a:pt x="6643" y="4721"/>
                </a:lnTo>
                <a:lnTo>
                  <a:pt x="6594" y="4916"/>
                </a:lnTo>
                <a:lnTo>
                  <a:pt x="6303" y="5038"/>
                </a:lnTo>
                <a:lnTo>
                  <a:pt x="6424" y="4697"/>
                </a:lnTo>
                <a:lnTo>
                  <a:pt x="6546" y="4381"/>
                </a:lnTo>
                <a:lnTo>
                  <a:pt x="6692" y="3943"/>
                </a:lnTo>
                <a:lnTo>
                  <a:pt x="6838" y="3480"/>
                </a:lnTo>
                <a:close/>
                <a:moveTo>
                  <a:pt x="10926" y="3432"/>
                </a:moveTo>
                <a:lnTo>
                  <a:pt x="10901" y="3772"/>
                </a:lnTo>
                <a:lnTo>
                  <a:pt x="10877" y="4137"/>
                </a:lnTo>
                <a:lnTo>
                  <a:pt x="10609" y="4673"/>
                </a:lnTo>
                <a:lnTo>
                  <a:pt x="10439" y="5062"/>
                </a:lnTo>
                <a:lnTo>
                  <a:pt x="10244" y="4965"/>
                </a:lnTo>
                <a:lnTo>
                  <a:pt x="10366" y="4697"/>
                </a:lnTo>
                <a:lnTo>
                  <a:pt x="10488" y="4429"/>
                </a:lnTo>
                <a:lnTo>
                  <a:pt x="10707" y="3943"/>
                </a:lnTo>
                <a:lnTo>
                  <a:pt x="10901" y="3432"/>
                </a:lnTo>
                <a:close/>
                <a:moveTo>
                  <a:pt x="3845" y="4989"/>
                </a:moveTo>
                <a:lnTo>
                  <a:pt x="4015" y="5013"/>
                </a:lnTo>
                <a:lnTo>
                  <a:pt x="3894" y="5232"/>
                </a:lnTo>
                <a:lnTo>
                  <a:pt x="3869" y="5111"/>
                </a:lnTo>
                <a:lnTo>
                  <a:pt x="3845" y="4989"/>
                </a:lnTo>
                <a:close/>
                <a:moveTo>
                  <a:pt x="10901" y="4575"/>
                </a:moveTo>
                <a:lnTo>
                  <a:pt x="10901" y="4746"/>
                </a:lnTo>
                <a:lnTo>
                  <a:pt x="10926" y="4819"/>
                </a:lnTo>
                <a:lnTo>
                  <a:pt x="10974" y="4892"/>
                </a:lnTo>
                <a:lnTo>
                  <a:pt x="11023" y="4916"/>
                </a:lnTo>
                <a:lnTo>
                  <a:pt x="11072" y="4965"/>
                </a:lnTo>
                <a:lnTo>
                  <a:pt x="10999" y="5159"/>
                </a:lnTo>
                <a:lnTo>
                  <a:pt x="10950" y="5257"/>
                </a:lnTo>
                <a:lnTo>
                  <a:pt x="10682" y="5135"/>
                </a:lnTo>
                <a:lnTo>
                  <a:pt x="10828" y="4770"/>
                </a:lnTo>
                <a:lnTo>
                  <a:pt x="10901" y="4575"/>
                </a:lnTo>
                <a:close/>
                <a:moveTo>
                  <a:pt x="12215" y="5013"/>
                </a:moveTo>
                <a:lnTo>
                  <a:pt x="12021" y="5305"/>
                </a:lnTo>
                <a:lnTo>
                  <a:pt x="12142" y="5013"/>
                </a:lnTo>
                <a:close/>
                <a:moveTo>
                  <a:pt x="6643" y="3505"/>
                </a:moveTo>
                <a:lnTo>
                  <a:pt x="6351" y="4137"/>
                </a:lnTo>
                <a:lnTo>
                  <a:pt x="6132" y="4648"/>
                </a:lnTo>
                <a:lnTo>
                  <a:pt x="6035" y="4892"/>
                </a:lnTo>
                <a:lnTo>
                  <a:pt x="5962" y="5159"/>
                </a:lnTo>
                <a:lnTo>
                  <a:pt x="5183" y="5451"/>
                </a:lnTo>
                <a:lnTo>
                  <a:pt x="5183" y="5427"/>
                </a:lnTo>
                <a:lnTo>
                  <a:pt x="5354" y="4989"/>
                </a:lnTo>
                <a:lnTo>
                  <a:pt x="5402" y="4989"/>
                </a:lnTo>
                <a:lnTo>
                  <a:pt x="5378" y="5184"/>
                </a:lnTo>
                <a:lnTo>
                  <a:pt x="5378" y="5208"/>
                </a:lnTo>
                <a:lnTo>
                  <a:pt x="5402" y="5257"/>
                </a:lnTo>
                <a:lnTo>
                  <a:pt x="5475" y="5281"/>
                </a:lnTo>
                <a:lnTo>
                  <a:pt x="5548" y="5281"/>
                </a:lnTo>
                <a:lnTo>
                  <a:pt x="5573" y="5257"/>
                </a:lnTo>
                <a:lnTo>
                  <a:pt x="5597" y="5232"/>
                </a:lnTo>
                <a:lnTo>
                  <a:pt x="5694" y="5038"/>
                </a:lnTo>
                <a:lnTo>
                  <a:pt x="5767" y="4819"/>
                </a:lnTo>
                <a:lnTo>
                  <a:pt x="5889" y="4405"/>
                </a:lnTo>
                <a:lnTo>
                  <a:pt x="5986" y="3943"/>
                </a:lnTo>
                <a:lnTo>
                  <a:pt x="6059" y="3505"/>
                </a:lnTo>
                <a:close/>
                <a:moveTo>
                  <a:pt x="11315" y="4940"/>
                </a:moveTo>
                <a:lnTo>
                  <a:pt x="11558" y="4989"/>
                </a:lnTo>
                <a:lnTo>
                  <a:pt x="11850" y="5013"/>
                </a:lnTo>
                <a:lnTo>
                  <a:pt x="11558" y="5476"/>
                </a:lnTo>
                <a:lnTo>
                  <a:pt x="11145" y="5330"/>
                </a:lnTo>
                <a:lnTo>
                  <a:pt x="11169" y="5257"/>
                </a:lnTo>
                <a:lnTo>
                  <a:pt x="11242" y="4965"/>
                </a:lnTo>
                <a:lnTo>
                  <a:pt x="11291" y="4940"/>
                </a:lnTo>
                <a:close/>
                <a:moveTo>
                  <a:pt x="5086" y="5038"/>
                </a:moveTo>
                <a:lnTo>
                  <a:pt x="4940" y="5330"/>
                </a:lnTo>
                <a:lnTo>
                  <a:pt x="4891" y="5451"/>
                </a:lnTo>
                <a:lnTo>
                  <a:pt x="4843" y="5573"/>
                </a:lnTo>
                <a:lnTo>
                  <a:pt x="4818" y="5597"/>
                </a:lnTo>
                <a:lnTo>
                  <a:pt x="4697" y="5646"/>
                </a:lnTo>
                <a:lnTo>
                  <a:pt x="4697" y="5646"/>
                </a:lnTo>
                <a:lnTo>
                  <a:pt x="4721" y="5573"/>
                </a:lnTo>
                <a:lnTo>
                  <a:pt x="4794" y="5305"/>
                </a:lnTo>
                <a:lnTo>
                  <a:pt x="4843" y="5038"/>
                </a:lnTo>
                <a:close/>
                <a:moveTo>
                  <a:pt x="12702" y="4989"/>
                </a:moveTo>
                <a:lnTo>
                  <a:pt x="12678" y="5062"/>
                </a:lnTo>
                <a:lnTo>
                  <a:pt x="12653" y="5086"/>
                </a:lnTo>
                <a:lnTo>
                  <a:pt x="12459" y="5403"/>
                </a:lnTo>
                <a:lnTo>
                  <a:pt x="12361" y="5573"/>
                </a:lnTo>
                <a:lnTo>
                  <a:pt x="12288" y="5743"/>
                </a:lnTo>
                <a:lnTo>
                  <a:pt x="12167" y="5719"/>
                </a:lnTo>
                <a:lnTo>
                  <a:pt x="12288" y="5451"/>
                </a:lnTo>
                <a:lnTo>
                  <a:pt x="12386" y="5232"/>
                </a:lnTo>
                <a:lnTo>
                  <a:pt x="12483" y="5013"/>
                </a:lnTo>
                <a:lnTo>
                  <a:pt x="12702" y="4989"/>
                </a:lnTo>
                <a:close/>
                <a:moveTo>
                  <a:pt x="4672" y="5038"/>
                </a:moveTo>
                <a:lnTo>
                  <a:pt x="4478" y="5403"/>
                </a:lnTo>
                <a:lnTo>
                  <a:pt x="4380" y="5597"/>
                </a:lnTo>
                <a:lnTo>
                  <a:pt x="4332" y="5695"/>
                </a:lnTo>
                <a:lnTo>
                  <a:pt x="4307" y="5792"/>
                </a:lnTo>
                <a:lnTo>
                  <a:pt x="4113" y="5865"/>
                </a:lnTo>
                <a:lnTo>
                  <a:pt x="4210" y="5427"/>
                </a:lnTo>
                <a:lnTo>
                  <a:pt x="4307" y="5232"/>
                </a:lnTo>
                <a:lnTo>
                  <a:pt x="4405" y="5038"/>
                </a:lnTo>
                <a:close/>
                <a:moveTo>
                  <a:pt x="12605" y="5719"/>
                </a:moveTo>
                <a:lnTo>
                  <a:pt x="12605" y="5865"/>
                </a:lnTo>
                <a:lnTo>
                  <a:pt x="12532" y="5841"/>
                </a:lnTo>
                <a:lnTo>
                  <a:pt x="12605" y="5719"/>
                </a:lnTo>
                <a:close/>
                <a:moveTo>
                  <a:pt x="7081" y="1339"/>
                </a:moveTo>
                <a:lnTo>
                  <a:pt x="7349" y="1388"/>
                </a:lnTo>
                <a:lnTo>
                  <a:pt x="8176" y="1388"/>
                </a:lnTo>
                <a:lnTo>
                  <a:pt x="8882" y="1412"/>
                </a:lnTo>
                <a:lnTo>
                  <a:pt x="9222" y="1412"/>
                </a:lnTo>
                <a:lnTo>
                  <a:pt x="9587" y="1388"/>
                </a:lnTo>
                <a:lnTo>
                  <a:pt x="9587" y="1656"/>
                </a:lnTo>
                <a:lnTo>
                  <a:pt x="9612" y="1923"/>
                </a:lnTo>
                <a:lnTo>
                  <a:pt x="9636" y="2167"/>
                </a:lnTo>
                <a:lnTo>
                  <a:pt x="9709" y="2410"/>
                </a:lnTo>
                <a:lnTo>
                  <a:pt x="9758" y="2483"/>
                </a:lnTo>
                <a:lnTo>
                  <a:pt x="9831" y="2507"/>
                </a:lnTo>
                <a:lnTo>
                  <a:pt x="9977" y="2507"/>
                </a:lnTo>
                <a:lnTo>
                  <a:pt x="10098" y="2556"/>
                </a:lnTo>
                <a:lnTo>
                  <a:pt x="10269" y="2580"/>
                </a:lnTo>
                <a:lnTo>
                  <a:pt x="10585" y="2580"/>
                </a:lnTo>
                <a:lnTo>
                  <a:pt x="11218" y="2605"/>
                </a:lnTo>
                <a:lnTo>
                  <a:pt x="11875" y="2629"/>
                </a:lnTo>
                <a:lnTo>
                  <a:pt x="11875" y="3164"/>
                </a:lnTo>
                <a:lnTo>
                  <a:pt x="11875" y="3578"/>
                </a:lnTo>
                <a:lnTo>
                  <a:pt x="11875" y="3772"/>
                </a:lnTo>
                <a:lnTo>
                  <a:pt x="11923" y="3991"/>
                </a:lnTo>
                <a:lnTo>
                  <a:pt x="11948" y="4040"/>
                </a:lnTo>
                <a:lnTo>
                  <a:pt x="11972" y="4089"/>
                </a:lnTo>
                <a:lnTo>
                  <a:pt x="12069" y="4113"/>
                </a:lnTo>
                <a:lnTo>
                  <a:pt x="12215" y="4113"/>
                </a:lnTo>
                <a:lnTo>
                  <a:pt x="12264" y="4064"/>
                </a:lnTo>
                <a:lnTo>
                  <a:pt x="12605" y="4113"/>
                </a:lnTo>
                <a:lnTo>
                  <a:pt x="12945" y="4137"/>
                </a:lnTo>
                <a:lnTo>
                  <a:pt x="13602" y="4137"/>
                </a:lnTo>
                <a:lnTo>
                  <a:pt x="13602" y="4283"/>
                </a:lnTo>
                <a:lnTo>
                  <a:pt x="13602" y="4429"/>
                </a:lnTo>
                <a:lnTo>
                  <a:pt x="13627" y="4746"/>
                </a:lnTo>
                <a:lnTo>
                  <a:pt x="13627" y="5111"/>
                </a:lnTo>
                <a:lnTo>
                  <a:pt x="13602" y="5500"/>
                </a:lnTo>
                <a:lnTo>
                  <a:pt x="13602" y="5889"/>
                </a:lnTo>
                <a:lnTo>
                  <a:pt x="13627" y="6254"/>
                </a:lnTo>
                <a:lnTo>
                  <a:pt x="13335" y="6157"/>
                </a:lnTo>
                <a:lnTo>
                  <a:pt x="13043" y="6035"/>
                </a:lnTo>
                <a:lnTo>
                  <a:pt x="13067" y="5914"/>
                </a:lnTo>
                <a:lnTo>
                  <a:pt x="13067" y="5792"/>
                </a:lnTo>
                <a:lnTo>
                  <a:pt x="13067" y="5549"/>
                </a:lnTo>
                <a:lnTo>
                  <a:pt x="13067" y="5257"/>
                </a:lnTo>
                <a:lnTo>
                  <a:pt x="13067" y="5111"/>
                </a:lnTo>
                <a:lnTo>
                  <a:pt x="13043" y="4965"/>
                </a:lnTo>
                <a:lnTo>
                  <a:pt x="13018" y="4940"/>
                </a:lnTo>
                <a:lnTo>
                  <a:pt x="13091" y="4892"/>
                </a:lnTo>
                <a:lnTo>
                  <a:pt x="13140" y="4843"/>
                </a:lnTo>
                <a:lnTo>
                  <a:pt x="13164" y="4770"/>
                </a:lnTo>
                <a:lnTo>
                  <a:pt x="13164" y="4697"/>
                </a:lnTo>
                <a:lnTo>
                  <a:pt x="13140" y="4624"/>
                </a:lnTo>
                <a:lnTo>
                  <a:pt x="13091" y="4551"/>
                </a:lnTo>
                <a:lnTo>
                  <a:pt x="13018" y="4502"/>
                </a:lnTo>
                <a:lnTo>
                  <a:pt x="12945" y="4478"/>
                </a:lnTo>
                <a:lnTo>
                  <a:pt x="12556" y="4478"/>
                </a:lnTo>
                <a:lnTo>
                  <a:pt x="12142" y="4502"/>
                </a:lnTo>
                <a:lnTo>
                  <a:pt x="11777" y="4502"/>
                </a:lnTo>
                <a:lnTo>
                  <a:pt x="11388" y="4527"/>
                </a:lnTo>
                <a:lnTo>
                  <a:pt x="11388" y="3918"/>
                </a:lnTo>
                <a:lnTo>
                  <a:pt x="11388" y="3602"/>
                </a:lnTo>
                <a:lnTo>
                  <a:pt x="11364" y="3286"/>
                </a:lnTo>
                <a:lnTo>
                  <a:pt x="11315" y="3164"/>
                </a:lnTo>
                <a:lnTo>
                  <a:pt x="11291" y="3115"/>
                </a:lnTo>
                <a:lnTo>
                  <a:pt x="11242" y="3091"/>
                </a:lnTo>
                <a:lnTo>
                  <a:pt x="11193" y="3042"/>
                </a:lnTo>
                <a:lnTo>
                  <a:pt x="11169" y="2994"/>
                </a:lnTo>
                <a:lnTo>
                  <a:pt x="11096" y="2945"/>
                </a:lnTo>
                <a:lnTo>
                  <a:pt x="11023" y="2945"/>
                </a:lnTo>
                <a:lnTo>
                  <a:pt x="8152" y="2994"/>
                </a:lnTo>
                <a:lnTo>
                  <a:pt x="7738" y="2994"/>
                </a:lnTo>
                <a:lnTo>
                  <a:pt x="7714" y="2969"/>
                </a:lnTo>
                <a:lnTo>
                  <a:pt x="7665" y="2945"/>
                </a:lnTo>
                <a:lnTo>
                  <a:pt x="7641" y="2945"/>
                </a:lnTo>
                <a:lnTo>
                  <a:pt x="7592" y="2969"/>
                </a:lnTo>
                <a:lnTo>
                  <a:pt x="7592" y="2994"/>
                </a:lnTo>
                <a:lnTo>
                  <a:pt x="6813" y="3018"/>
                </a:lnTo>
                <a:lnTo>
                  <a:pt x="6181" y="3018"/>
                </a:lnTo>
                <a:lnTo>
                  <a:pt x="5865" y="3042"/>
                </a:lnTo>
                <a:lnTo>
                  <a:pt x="5548" y="3091"/>
                </a:lnTo>
                <a:lnTo>
                  <a:pt x="5500" y="3067"/>
                </a:lnTo>
                <a:lnTo>
                  <a:pt x="5378" y="3067"/>
                </a:lnTo>
                <a:lnTo>
                  <a:pt x="5329" y="3091"/>
                </a:lnTo>
                <a:lnTo>
                  <a:pt x="5281" y="3140"/>
                </a:lnTo>
                <a:lnTo>
                  <a:pt x="5232" y="3188"/>
                </a:lnTo>
                <a:lnTo>
                  <a:pt x="5208" y="3237"/>
                </a:lnTo>
                <a:lnTo>
                  <a:pt x="5183" y="3553"/>
                </a:lnTo>
                <a:lnTo>
                  <a:pt x="5159" y="3870"/>
                </a:lnTo>
                <a:lnTo>
                  <a:pt x="5135" y="4527"/>
                </a:lnTo>
                <a:lnTo>
                  <a:pt x="4867" y="4527"/>
                </a:lnTo>
                <a:lnTo>
                  <a:pt x="4599" y="4551"/>
                </a:lnTo>
                <a:lnTo>
                  <a:pt x="4186" y="4575"/>
                </a:lnTo>
                <a:lnTo>
                  <a:pt x="3967" y="4600"/>
                </a:lnTo>
                <a:lnTo>
                  <a:pt x="3772" y="4624"/>
                </a:lnTo>
                <a:lnTo>
                  <a:pt x="3699" y="4648"/>
                </a:lnTo>
                <a:lnTo>
                  <a:pt x="3650" y="4721"/>
                </a:lnTo>
                <a:lnTo>
                  <a:pt x="3650" y="4794"/>
                </a:lnTo>
                <a:lnTo>
                  <a:pt x="3650" y="4867"/>
                </a:lnTo>
                <a:lnTo>
                  <a:pt x="3626" y="4940"/>
                </a:lnTo>
                <a:lnTo>
                  <a:pt x="3602" y="5013"/>
                </a:lnTo>
                <a:lnTo>
                  <a:pt x="3577" y="5184"/>
                </a:lnTo>
                <a:lnTo>
                  <a:pt x="3577" y="5500"/>
                </a:lnTo>
                <a:lnTo>
                  <a:pt x="3577" y="5768"/>
                </a:lnTo>
                <a:lnTo>
                  <a:pt x="3577" y="5914"/>
                </a:lnTo>
                <a:lnTo>
                  <a:pt x="3626" y="6035"/>
                </a:lnTo>
                <a:lnTo>
                  <a:pt x="2993" y="6279"/>
                </a:lnTo>
                <a:lnTo>
                  <a:pt x="2993" y="6279"/>
                </a:lnTo>
                <a:lnTo>
                  <a:pt x="3042" y="5597"/>
                </a:lnTo>
                <a:lnTo>
                  <a:pt x="3066" y="4916"/>
                </a:lnTo>
                <a:lnTo>
                  <a:pt x="3115" y="4478"/>
                </a:lnTo>
                <a:lnTo>
                  <a:pt x="3115" y="4259"/>
                </a:lnTo>
                <a:lnTo>
                  <a:pt x="3091" y="4040"/>
                </a:lnTo>
                <a:lnTo>
                  <a:pt x="3456" y="4064"/>
                </a:lnTo>
                <a:lnTo>
                  <a:pt x="3845" y="4064"/>
                </a:lnTo>
                <a:lnTo>
                  <a:pt x="4210" y="4016"/>
                </a:lnTo>
                <a:lnTo>
                  <a:pt x="4575" y="3967"/>
                </a:lnTo>
                <a:lnTo>
                  <a:pt x="4624" y="3943"/>
                </a:lnTo>
                <a:lnTo>
                  <a:pt x="4672" y="3918"/>
                </a:lnTo>
                <a:lnTo>
                  <a:pt x="4745" y="3845"/>
                </a:lnTo>
                <a:lnTo>
                  <a:pt x="4770" y="3724"/>
                </a:lnTo>
                <a:lnTo>
                  <a:pt x="4745" y="3626"/>
                </a:lnTo>
                <a:lnTo>
                  <a:pt x="4770" y="3505"/>
                </a:lnTo>
                <a:lnTo>
                  <a:pt x="4770" y="3018"/>
                </a:lnTo>
                <a:lnTo>
                  <a:pt x="4770" y="2751"/>
                </a:lnTo>
                <a:lnTo>
                  <a:pt x="4745" y="2507"/>
                </a:lnTo>
                <a:lnTo>
                  <a:pt x="4867" y="2532"/>
                </a:lnTo>
                <a:lnTo>
                  <a:pt x="4989" y="2556"/>
                </a:lnTo>
                <a:lnTo>
                  <a:pt x="5256" y="2556"/>
                </a:lnTo>
                <a:lnTo>
                  <a:pt x="5646" y="2580"/>
                </a:lnTo>
                <a:lnTo>
                  <a:pt x="6035" y="2580"/>
                </a:lnTo>
                <a:lnTo>
                  <a:pt x="6789" y="2532"/>
                </a:lnTo>
                <a:lnTo>
                  <a:pt x="6886" y="2507"/>
                </a:lnTo>
                <a:lnTo>
                  <a:pt x="6959" y="2459"/>
                </a:lnTo>
                <a:lnTo>
                  <a:pt x="6984" y="2386"/>
                </a:lnTo>
                <a:lnTo>
                  <a:pt x="7008" y="2313"/>
                </a:lnTo>
                <a:lnTo>
                  <a:pt x="7032" y="2264"/>
                </a:lnTo>
                <a:lnTo>
                  <a:pt x="7057" y="1826"/>
                </a:lnTo>
                <a:lnTo>
                  <a:pt x="7081" y="1339"/>
                </a:lnTo>
                <a:close/>
                <a:moveTo>
                  <a:pt x="6911" y="5841"/>
                </a:moveTo>
                <a:lnTo>
                  <a:pt x="6838" y="5865"/>
                </a:lnTo>
                <a:lnTo>
                  <a:pt x="6716" y="5987"/>
                </a:lnTo>
                <a:lnTo>
                  <a:pt x="6619" y="6133"/>
                </a:lnTo>
                <a:lnTo>
                  <a:pt x="6546" y="6279"/>
                </a:lnTo>
                <a:lnTo>
                  <a:pt x="6522" y="6449"/>
                </a:lnTo>
                <a:lnTo>
                  <a:pt x="6522" y="6619"/>
                </a:lnTo>
                <a:lnTo>
                  <a:pt x="6546" y="6790"/>
                </a:lnTo>
                <a:lnTo>
                  <a:pt x="6594" y="6960"/>
                </a:lnTo>
                <a:lnTo>
                  <a:pt x="6667" y="7106"/>
                </a:lnTo>
                <a:lnTo>
                  <a:pt x="6716" y="7155"/>
                </a:lnTo>
                <a:lnTo>
                  <a:pt x="6765" y="7203"/>
                </a:lnTo>
                <a:lnTo>
                  <a:pt x="6838" y="7252"/>
                </a:lnTo>
                <a:lnTo>
                  <a:pt x="6911" y="7252"/>
                </a:lnTo>
                <a:lnTo>
                  <a:pt x="6984" y="7276"/>
                </a:lnTo>
                <a:lnTo>
                  <a:pt x="7057" y="7252"/>
                </a:lnTo>
                <a:lnTo>
                  <a:pt x="7130" y="7228"/>
                </a:lnTo>
                <a:lnTo>
                  <a:pt x="7178" y="7179"/>
                </a:lnTo>
                <a:lnTo>
                  <a:pt x="7349" y="6936"/>
                </a:lnTo>
                <a:lnTo>
                  <a:pt x="7397" y="6814"/>
                </a:lnTo>
                <a:lnTo>
                  <a:pt x="7446" y="6692"/>
                </a:lnTo>
                <a:lnTo>
                  <a:pt x="7470" y="6546"/>
                </a:lnTo>
                <a:lnTo>
                  <a:pt x="7470" y="6425"/>
                </a:lnTo>
                <a:lnTo>
                  <a:pt x="7446" y="6133"/>
                </a:lnTo>
                <a:lnTo>
                  <a:pt x="7422" y="6035"/>
                </a:lnTo>
                <a:lnTo>
                  <a:pt x="7349" y="5962"/>
                </a:lnTo>
                <a:lnTo>
                  <a:pt x="7227" y="5914"/>
                </a:lnTo>
                <a:lnTo>
                  <a:pt x="7130" y="5889"/>
                </a:lnTo>
                <a:lnTo>
                  <a:pt x="7057" y="5865"/>
                </a:lnTo>
                <a:lnTo>
                  <a:pt x="6984" y="5841"/>
                </a:lnTo>
                <a:close/>
                <a:moveTo>
                  <a:pt x="9612" y="5792"/>
                </a:moveTo>
                <a:lnTo>
                  <a:pt x="9539" y="5816"/>
                </a:lnTo>
                <a:lnTo>
                  <a:pt x="9466" y="5865"/>
                </a:lnTo>
                <a:lnTo>
                  <a:pt x="9393" y="5938"/>
                </a:lnTo>
                <a:lnTo>
                  <a:pt x="9344" y="6011"/>
                </a:lnTo>
                <a:lnTo>
                  <a:pt x="9247" y="6181"/>
                </a:lnTo>
                <a:lnTo>
                  <a:pt x="9174" y="6352"/>
                </a:lnTo>
                <a:lnTo>
                  <a:pt x="9149" y="6522"/>
                </a:lnTo>
                <a:lnTo>
                  <a:pt x="9149" y="6717"/>
                </a:lnTo>
                <a:lnTo>
                  <a:pt x="9174" y="6887"/>
                </a:lnTo>
                <a:lnTo>
                  <a:pt x="9222" y="7057"/>
                </a:lnTo>
                <a:lnTo>
                  <a:pt x="9271" y="7155"/>
                </a:lnTo>
                <a:lnTo>
                  <a:pt x="9344" y="7228"/>
                </a:lnTo>
                <a:lnTo>
                  <a:pt x="9417" y="7276"/>
                </a:lnTo>
                <a:lnTo>
                  <a:pt x="9514" y="7301"/>
                </a:lnTo>
                <a:lnTo>
                  <a:pt x="9685" y="7301"/>
                </a:lnTo>
                <a:lnTo>
                  <a:pt x="9782" y="7252"/>
                </a:lnTo>
                <a:lnTo>
                  <a:pt x="9855" y="7179"/>
                </a:lnTo>
                <a:lnTo>
                  <a:pt x="9928" y="7106"/>
                </a:lnTo>
                <a:lnTo>
                  <a:pt x="9977" y="7009"/>
                </a:lnTo>
                <a:lnTo>
                  <a:pt x="10050" y="6765"/>
                </a:lnTo>
                <a:lnTo>
                  <a:pt x="10098" y="6522"/>
                </a:lnTo>
                <a:lnTo>
                  <a:pt x="10098" y="6303"/>
                </a:lnTo>
                <a:lnTo>
                  <a:pt x="10098" y="6181"/>
                </a:lnTo>
                <a:lnTo>
                  <a:pt x="10050" y="6108"/>
                </a:lnTo>
                <a:lnTo>
                  <a:pt x="9977" y="6060"/>
                </a:lnTo>
                <a:lnTo>
                  <a:pt x="9879" y="6035"/>
                </a:lnTo>
                <a:lnTo>
                  <a:pt x="9879" y="6011"/>
                </a:lnTo>
                <a:lnTo>
                  <a:pt x="9855" y="5914"/>
                </a:lnTo>
                <a:lnTo>
                  <a:pt x="9806" y="5841"/>
                </a:lnTo>
                <a:lnTo>
                  <a:pt x="9709" y="5792"/>
                </a:lnTo>
                <a:close/>
                <a:moveTo>
                  <a:pt x="8468" y="4673"/>
                </a:moveTo>
                <a:lnTo>
                  <a:pt x="8687" y="4794"/>
                </a:lnTo>
                <a:lnTo>
                  <a:pt x="8930" y="4892"/>
                </a:lnTo>
                <a:lnTo>
                  <a:pt x="8955" y="4916"/>
                </a:lnTo>
                <a:lnTo>
                  <a:pt x="9466" y="5111"/>
                </a:lnTo>
                <a:lnTo>
                  <a:pt x="9806" y="5232"/>
                </a:lnTo>
                <a:lnTo>
                  <a:pt x="9806" y="5305"/>
                </a:lnTo>
                <a:lnTo>
                  <a:pt x="9806" y="5354"/>
                </a:lnTo>
                <a:lnTo>
                  <a:pt x="9855" y="5403"/>
                </a:lnTo>
                <a:lnTo>
                  <a:pt x="9904" y="5403"/>
                </a:lnTo>
                <a:lnTo>
                  <a:pt x="9952" y="5378"/>
                </a:lnTo>
                <a:lnTo>
                  <a:pt x="10001" y="5330"/>
                </a:lnTo>
                <a:lnTo>
                  <a:pt x="10707" y="5597"/>
                </a:lnTo>
                <a:lnTo>
                  <a:pt x="13383" y="6668"/>
                </a:lnTo>
                <a:lnTo>
                  <a:pt x="14040" y="6911"/>
                </a:lnTo>
                <a:lnTo>
                  <a:pt x="14357" y="7082"/>
                </a:lnTo>
                <a:lnTo>
                  <a:pt x="14527" y="7155"/>
                </a:lnTo>
                <a:lnTo>
                  <a:pt x="14648" y="7276"/>
                </a:lnTo>
                <a:lnTo>
                  <a:pt x="14794" y="7422"/>
                </a:lnTo>
                <a:lnTo>
                  <a:pt x="14843" y="7568"/>
                </a:lnTo>
                <a:lnTo>
                  <a:pt x="14892" y="7739"/>
                </a:lnTo>
                <a:lnTo>
                  <a:pt x="14867" y="7909"/>
                </a:lnTo>
                <a:lnTo>
                  <a:pt x="14405" y="7617"/>
                </a:lnTo>
                <a:lnTo>
                  <a:pt x="13919" y="7349"/>
                </a:lnTo>
                <a:lnTo>
                  <a:pt x="13675" y="7252"/>
                </a:lnTo>
                <a:lnTo>
                  <a:pt x="13408" y="7130"/>
                </a:lnTo>
                <a:lnTo>
                  <a:pt x="13164" y="7057"/>
                </a:lnTo>
                <a:lnTo>
                  <a:pt x="12872" y="7057"/>
                </a:lnTo>
                <a:lnTo>
                  <a:pt x="12848" y="7082"/>
                </a:lnTo>
                <a:lnTo>
                  <a:pt x="12848" y="7106"/>
                </a:lnTo>
                <a:lnTo>
                  <a:pt x="12848" y="7155"/>
                </a:lnTo>
                <a:lnTo>
                  <a:pt x="13043" y="7301"/>
                </a:lnTo>
                <a:lnTo>
                  <a:pt x="13262" y="7422"/>
                </a:lnTo>
                <a:lnTo>
                  <a:pt x="13724" y="7666"/>
                </a:lnTo>
                <a:lnTo>
                  <a:pt x="14259" y="7958"/>
                </a:lnTo>
                <a:lnTo>
                  <a:pt x="14770" y="8274"/>
                </a:lnTo>
                <a:lnTo>
                  <a:pt x="14697" y="8493"/>
                </a:lnTo>
                <a:lnTo>
                  <a:pt x="14575" y="8371"/>
                </a:lnTo>
                <a:lnTo>
                  <a:pt x="14454" y="8274"/>
                </a:lnTo>
                <a:lnTo>
                  <a:pt x="14284" y="8177"/>
                </a:lnTo>
                <a:lnTo>
                  <a:pt x="14113" y="8079"/>
                </a:lnTo>
                <a:lnTo>
                  <a:pt x="13773" y="7933"/>
                </a:lnTo>
                <a:lnTo>
                  <a:pt x="13383" y="7763"/>
                </a:lnTo>
                <a:lnTo>
                  <a:pt x="13189" y="7714"/>
                </a:lnTo>
                <a:lnTo>
                  <a:pt x="12994" y="7666"/>
                </a:lnTo>
                <a:lnTo>
                  <a:pt x="12799" y="7641"/>
                </a:lnTo>
                <a:lnTo>
                  <a:pt x="12605" y="7666"/>
                </a:lnTo>
                <a:lnTo>
                  <a:pt x="12580" y="7690"/>
                </a:lnTo>
                <a:lnTo>
                  <a:pt x="12605" y="7714"/>
                </a:lnTo>
                <a:lnTo>
                  <a:pt x="12702" y="7812"/>
                </a:lnTo>
                <a:lnTo>
                  <a:pt x="12824" y="7909"/>
                </a:lnTo>
                <a:lnTo>
                  <a:pt x="12945" y="7982"/>
                </a:lnTo>
                <a:lnTo>
                  <a:pt x="13091" y="8055"/>
                </a:lnTo>
                <a:lnTo>
                  <a:pt x="13383" y="8177"/>
                </a:lnTo>
                <a:lnTo>
                  <a:pt x="13651" y="8274"/>
                </a:lnTo>
                <a:lnTo>
                  <a:pt x="13894" y="8396"/>
                </a:lnTo>
                <a:lnTo>
                  <a:pt x="14113" y="8517"/>
                </a:lnTo>
                <a:lnTo>
                  <a:pt x="14551" y="8809"/>
                </a:lnTo>
                <a:lnTo>
                  <a:pt x="14430" y="9126"/>
                </a:lnTo>
                <a:lnTo>
                  <a:pt x="13967" y="8858"/>
                </a:lnTo>
                <a:lnTo>
                  <a:pt x="13481" y="8590"/>
                </a:lnTo>
                <a:lnTo>
                  <a:pt x="12921" y="8274"/>
                </a:lnTo>
                <a:lnTo>
                  <a:pt x="12629" y="8152"/>
                </a:lnTo>
                <a:lnTo>
                  <a:pt x="12337" y="8031"/>
                </a:lnTo>
                <a:lnTo>
                  <a:pt x="12313" y="8031"/>
                </a:lnTo>
                <a:lnTo>
                  <a:pt x="12288" y="8055"/>
                </a:lnTo>
                <a:lnTo>
                  <a:pt x="12288" y="8079"/>
                </a:lnTo>
                <a:lnTo>
                  <a:pt x="12288" y="8104"/>
                </a:lnTo>
                <a:lnTo>
                  <a:pt x="12507" y="8323"/>
                </a:lnTo>
                <a:lnTo>
                  <a:pt x="12751" y="8542"/>
                </a:lnTo>
                <a:lnTo>
                  <a:pt x="13018" y="8712"/>
                </a:lnTo>
                <a:lnTo>
                  <a:pt x="13286" y="8882"/>
                </a:lnTo>
                <a:lnTo>
                  <a:pt x="13797" y="9199"/>
                </a:lnTo>
                <a:lnTo>
                  <a:pt x="14040" y="9345"/>
                </a:lnTo>
                <a:lnTo>
                  <a:pt x="14308" y="9466"/>
                </a:lnTo>
                <a:lnTo>
                  <a:pt x="14211" y="9661"/>
                </a:lnTo>
                <a:lnTo>
                  <a:pt x="14065" y="9564"/>
                </a:lnTo>
                <a:lnTo>
                  <a:pt x="13919" y="9491"/>
                </a:lnTo>
                <a:lnTo>
                  <a:pt x="13602" y="9345"/>
                </a:lnTo>
                <a:lnTo>
                  <a:pt x="13359" y="9199"/>
                </a:lnTo>
                <a:lnTo>
                  <a:pt x="13067" y="9077"/>
                </a:lnTo>
                <a:lnTo>
                  <a:pt x="12921" y="9028"/>
                </a:lnTo>
                <a:lnTo>
                  <a:pt x="12775" y="9004"/>
                </a:lnTo>
                <a:lnTo>
                  <a:pt x="12629" y="8980"/>
                </a:lnTo>
                <a:lnTo>
                  <a:pt x="12483" y="8980"/>
                </a:lnTo>
                <a:lnTo>
                  <a:pt x="12459" y="9004"/>
                </a:lnTo>
                <a:lnTo>
                  <a:pt x="12459" y="9053"/>
                </a:lnTo>
                <a:lnTo>
                  <a:pt x="12556" y="9150"/>
                </a:lnTo>
                <a:lnTo>
                  <a:pt x="12653" y="9247"/>
                </a:lnTo>
                <a:lnTo>
                  <a:pt x="12897" y="9418"/>
                </a:lnTo>
                <a:lnTo>
                  <a:pt x="13408" y="9685"/>
                </a:lnTo>
                <a:lnTo>
                  <a:pt x="13724" y="9880"/>
                </a:lnTo>
                <a:lnTo>
                  <a:pt x="13894" y="10002"/>
                </a:lnTo>
                <a:lnTo>
                  <a:pt x="14065" y="10075"/>
                </a:lnTo>
                <a:lnTo>
                  <a:pt x="13967" y="10269"/>
                </a:lnTo>
                <a:lnTo>
                  <a:pt x="13505" y="10075"/>
                </a:lnTo>
                <a:lnTo>
                  <a:pt x="13043" y="9880"/>
                </a:lnTo>
                <a:lnTo>
                  <a:pt x="12556" y="9758"/>
                </a:lnTo>
                <a:lnTo>
                  <a:pt x="12069" y="9661"/>
                </a:lnTo>
                <a:lnTo>
                  <a:pt x="12045" y="9661"/>
                </a:lnTo>
                <a:lnTo>
                  <a:pt x="12045" y="9685"/>
                </a:lnTo>
                <a:lnTo>
                  <a:pt x="12434" y="10002"/>
                </a:lnTo>
                <a:lnTo>
                  <a:pt x="12872" y="10245"/>
                </a:lnTo>
                <a:lnTo>
                  <a:pt x="13335" y="10488"/>
                </a:lnTo>
                <a:lnTo>
                  <a:pt x="13797" y="10683"/>
                </a:lnTo>
                <a:lnTo>
                  <a:pt x="13627" y="11072"/>
                </a:lnTo>
                <a:lnTo>
                  <a:pt x="13456" y="10926"/>
                </a:lnTo>
                <a:lnTo>
                  <a:pt x="13262" y="10829"/>
                </a:lnTo>
                <a:lnTo>
                  <a:pt x="12848" y="10659"/>
                </a:lnTo>
                <a:lnTo>
                  <a:pt x="12653" y="10586"/>
                </a:lnTo>
                <a:lnTo>
                  <a:pt x="12483" y="10513"/>
                </a:lnTo>
                <a:lnTo>
                  <a:pt x="12288" y="10488"/>
                </a:lnTo>
                <a:lnTo>
                  <a:pt x="12069" y="10488"/>
                </a:lnTo>
                <a:lnTo>
                  <a:pt x="12045" y="10513"/>
                </a:lnTo>
                <a:lnTo>
                  <a:pt x="12045" y="10537"/>
                </a:lnTo>
                <a:lnTo>
                  <a:pt x="12118" y="10634"/>
                </a:lnTo>
                <a:lnTo>
                  <a:pt x="12191" y="10707"/>
                </a:lnTo>
                <a:lnTo>
                  <a:pt x="12337" y="10829"/>
                </a:lnTo>
                <a:lnTo>
                  <a:pt x="12532" y="10926"/>
                </a:lnTo>
                <a:lnTo>
                  <a:pt x="12702" y="11023"/>
                </a:lnTo>
                <a:lnTo>
                  <a:pt x="13091" y="11218"/>
                </a:lnTo>
                <a:lnTo>
                  <a:pt x="13310" y="11291"/>
                </a:lnTo>
                <a:lnTo>
                  <a:pt x="13505" y="11340"/>
                </a:lnTo>
                <a:lnTo>
                  <a:pt x="13481" y="11413"/>
                </a:lnTo>
                <a:lnTo>
                  <a:pt x="13335" y="11388"/>
                </a:lnTo>
                <a:lnTo>
                  <a:pt x="13189" y="11340"/>
                </a:lnTo>
                <a:lnTo>
                  <a:pt x="12897" y="11315"/>
                </a:lnTo>
                <a:lnTo>
                  <a:pt x="12678" y="11267"/>
                </a:lnTo>
                <a:lnTo>
                  <a:pt x="12434" y="11242"/>
                </a:lnTo>
                <a:lnTo>
                  <a:pt x="12191" y="11267"/>
                </a:lnTo>
                <a:lnTo>
                  <a:pt x="12069" y="11291"/>
                </a:lnTo>
                <a:lnTo>
                  <a:pt x="11972" y="11315"/>
                </a:lnTo>
                <a:lnTo>
                  <a:pt x="11948" y="11340"/>
                </a:lnTo>
                <a:lnTo>
                  <a:pt x="11948" y="11364"/>
                </a:lnTo>
                <a:lnTo>
                  <a:pt x="11972" y="11413"/>
                </a:lnTo>
                <a:lnTo>
                  <a:pt x="12069" y="11486"/>
                </a:lnTo>
                <a:lnTo>
                  <a:pt x="12191" y="11534"/>
                </a:lnTo>
                <a:lnTo>
                  <a:pt x="12434" y="11607"/>
                </a:lnTo>
                <a:lnTo>
                  <a:pt x="12921" y="11705"/>
                </a:lnTo>
                <a:lnTo>
                  <a:pt x="13164" y="11778"/>
                </a:lnTo>
                <a:lnTo>
                  <a:pt x="13432" y="11826"/>
                </a:lnTo>
                <a:lnTo>
                  <a:pt x="13408" y="11972"/>
                </a:lnTo>
                <a:lnTo>
                  <a:pt x="13018" y="11948"/>
                </a:lnTo>
                <a:lnTo>
                  <a:pt x="12434" y="11948"/>
                </a:lnTo>
                <a:lnTo>
                  <a:pt x="12313" y="11972"/>
                </a:lnTo>
                <a:lnTo>
                  <a:pt x="12215" y="12021"/>
                </a:lnTo>
                <a:lnTo>
                  <a:pt x="12118" y="12070"/>
                </a:lnTo>
                <a:lnTo>
                  <a:pt x="12118" y="12118"/>
                </a:lnTo>
                <a:lnTo>
                  <a:pt x="12118" y="12143"/>
                </a:lnTo>
                <a:lnTo>
                  <a:pt x="12215" y="12191"/>
                </a:lnTo>
                <a:lnTo>
                  <a:pt x="12313" y="12240"/>
                </a:lnTo>
                <a:lnTo>
                  <a:pt x="12507" y="12264"/>
                </a:lnTo>
                <a:lnTo>
                  <a:pt x="12897" y="12264"/>
                </a:lnTo>
                <a:lnTo>
                  <a:pt x="13383" y="12313"/>
                </a:lnTo>
                <a:lnTo>
                  <a:pt x="13383" y="12654"/>
                </a:lnTo>
                <a:lnTo>
                  <a:pt x="13043" y="12654"/>
                </a:lnTo>
                <a:lnTo>
                  <a:pt x="12678" y="12678"/>
                </a:lnTo>
                <a:lnTo>
                  <a:pt x="12288" y="12727"/>
                </a:lnTo>
                <a:lnTo>
                  <a:pt x="12094" y="12775"/>
                </a:lnTo>
                <a:lnTo>
                  <a:pt x="11923" y="12873"/>
                </a:lnTo>
                <a:lnTo>
                  <a:pt x="12118" y="12921"/>
                </a:lnTo>
                <a:lnTo>
                  <a:pt x="12288" y="12946"/>
                </a:lnTo>
                <a:lnTo>
                  <a:pt x="12678" y="12946"/>
                </a:lnTo>
                <a:lnTo>
                  <a:pt x="13408" y="12970"/>
                </a:lnTo>
                <a:lnTo>
                  <a:pt x="13408" y="13116"/>
                </a:lnTo>
                <a:lnTo>
                  <a:pt x="13408" y="13262"/>
                </a:lnTo>
                <a:lnTo>
                  <a:pt x="13140" y="13262"/>
                </a:lnTo>
                <a:lnTo>
                  <a:pt x="12848" y="13286"/>
                </a:lnTo>
                <a:lnTo>
                  <a:pt x="12337" y="13286"/>
                </a:lnTo>
                <a:lnTo>
                  <a:pt x="12069" y="13335"/>
                </a:lnTo>
                <a:lnTo>
                  <a:pt x="11948" y="13384"/>
                </a:lnTo>
                <a:lnTo>
                  <a:pt x="11850" y="13432"/>
                </a:lnTo>
                <a:lnTo>
                  <a:pt x="11826" y="13481"/>
                </a:lnTo>
                <a:lnTo>
                  <a:pt x="11850" y="13505"/>
                </a:lnTo>
                <a:lnTo>
                  <a:pt x="11948" y="13554"/>
                </a:lnTo>
                <a:lnTo>
                  <a:pt x="12069" y="13603"/>
                </a:lnTo>
                <a:lnTo>
                  <a:pt x="12337" y="13627"/>
                </a:lnTo>
                <a:lnTo>
                  <a:pt x="12605" y="13651"/>
                </a:lnTo>
                <a:lnTo>
                  <a:pt x="13432" y="13651"/>
                </a:lnTo>
                <a:lnTo>
                  <a:pt x="13432" y="13797"/>
                </a:lnTo>
                <a:lnTo>
                  <a:pt x="13286" y="13773"/>
                </a:lnTo>
                <a:lnTo>
                  <a:pt x="13164" y="13797"/>
                </a:lnTo>
                <a:lnTo>
                  <a:pt x="12897" y="13822"/>
                </a:lnTo>
                <a:lnTo>
                  <a:pt x="12483" y="13846"/>
                </a:lnTo>
                <a:lnTo>
                  <a:pt x="12288" y="13895"/>
                </a:lnTo>
                <a:lnTo>
                  <a:pt x="12094" y="13968"/>
                </a:lnTo>
                <a:lnTo>
                  <a:pt x="12094" y="13992"/>
                </a:lnTo>
                <a:lnTo>
                  <a:pt x="12094" y="14016"/>
                </a:lnTo>
                <a:lnTo>
                  <a:pt x="12118" y="14041"/>
                </a:lnTo>
                <a:lnTo>
                  <a:pt x="12313" y="14089"/>
                </a:lnTo>
                <a:lnTo>
                  <a:pt x="12507" y="14114"/>
                </a:lnTo>
                <a:lnTo>
                  <a:pt x="13310" y="14114"/>
                </a:lnTo>
                <a:lnTo>
                  <a:pt x="13432" y="14089"/>
                </a:lnTo>
                <a:lnTo>
                  <a:pt x="13456" y="14600"/>
                </a:lnTo>
                <a:lnTo>
                  <a:pt x="13237" y="14576"/>
                </a:lnTo>
                <a:lnTo>
                  <a:pt x="13018" y="14552"/>
                </a:lnTo>
                <a:lnTo>
                  <a:pt x="12824" y="14552"/>
                </a:lnTo>
                <a:lnTo>
                  <a:pt x="12434" y="14600"/>
                </a:lnTo>
                <a:lnTo>
                  <a:pt x="12045" y="14698"/>
                </a:lnTo>
                <a:lnTo>
                  <a:pt x="11656" y="14819"/>
                </a:lnTo>
                <a:lnTo>
                  <a:pt x="11193" y="14941"/>
                </a:lnTo>
                <a:lnTo>
                  <a:pt x="10974" y="14965"/>
                </a:lnTo>
                <a:lnTo>
                  <a:pt x="10755" y="14990"/>
                </a:lnTo>
                <a:lnTo>
                  <a:pt x="10536" y="14990"/>
                </a:lnTo>
                <a:lnTo>
                  <a:pt x="10317" y="14965"/>
                </a:lnTo>
                <a:lnTo>
                  <a:pt x="10098" y="14917"/>
                </a:lnTo>
                <a:lnTo>
                  <a:pt x="9879" y="14819"/>
                </a:lnTo>
                <a:lnTo>
                  <a:pt x="9514" y="14698"/>
                </a:lnTo>
                <a:lnTo>
                  <a:pt x="9149" y="14576"/>
                </a:lnTo>
                <a:lnTo>
                  <a:pt x="8979" y="14552"/>
                </a:lnTo>
                <a:lnTo>
                  <a:pt x="8809" y="14527"/>
                </a:lnTo>
                <a:lnTo>
                  <a:pt x="8614" y="14527"/>
                </a:lnTo>
                <a:lnTo>
                  <a:pt x="8419" y="14552"/>
                </a:lnTo>
                <a:lnTo>
                  <a:pt x="7981" y="14649"/>
                </a:lnTo>
                <a:lnTo>
                  <a:pt x="7568" y="14795"/>
                </a:lnTo>
                <a:lnTo>
                  <a:pt x="7130" y="14917"/>
                </a:lnTo>
                <a:lnTo>
                  <a:pt x="6935" y="14965"/>
                </a:lnTo>
                <a:lnTo>
                  <a:pt x="6692" y="14990"/>
                </a:lnTo>
                <a:lnTo>
                  <a:pt x="6473" y="14990"/>
                </a:lnTo>
                <a:lnTo>
                  <a:pt x="6230" y="14965"/>
                </a:lnTo>
                <a:lnTo>
                  <a:pt x="5986" y="14917"/>
                </a:lnTo>
                <a:lnTo>
                  <a:pt x="5767" y="14844"/>
                </a:lnTo>
                <a:lnTo>
                  <a:pt x="5281" y="14722"/>
                </a:lnTo>
                <a:lnTo>
                  <a:pt x="5062" y="14649"/>
                </a:lnTo>
                <a:lnTo>
                  <a:pt x="4818" y="14625"/>
                </a:lnTo>
                <a:lnTo>
                  <a:pt x="4453" y="14576"/>
                </a:lnTo>
                <a:lnTo>
                  <a:pt x="4040" y="14576"/>
                </a:lnTo>
                <a:lnTo>
                  <a:pt x="3602" y="14625"/>
                </a:lnTo>
                <a:lnTo>
                  <a:pt x="3164" y="14722"/>
                </a:lnTo>
                <a:lnTo>
                  <a:pt x="3188" y="14308"/>
                </a:lnTo>
                <a:lnTo>
                  <a:pt x="3188" y="13895"/>
                </a:lnTo>
                <a:lnTo>
                  <a:pt x="3164" y="13067"/>
                </a:lnTo>
                <a:lnTo>
                  <a:pt x="3164" y="12386"/>
                </a:lnTo>
                <a:lnTo>
                  <a:pt x="3139" y="12191"/>
                </a:lnTo>
                <a:lnTo>
                  <a:pt x="3115" y="12021"/>
                </a:lnTo>
                <a:lnTo>
                  <a:pt x="3066" y="11851"/>
                </a:lnTo>
                <a:lnTo>
                  <a:pt x="3018" y="11705"/>
                </a:lnTo>
                <a:lnTo>
                  <a:pt x="3018" y="11632"/>
                </a:lnTo>
                <a:lnTo>
                  <a:pt x="3018" y="11534"/>
                </a:lnTo>
                <a:lnTo>
                  <a:pt x="2993" y="11413"/>
                </a:lnTo>
                <a:lnTo>
                  <a:pt x="2896" y="11194"/>
                </a:lnTo>
                <a:lnTo>
                  <a:pt x="2701" y="10780"/>
                </a:lnTo>
                <a:lnTo>
                  <a:pt x="2409" y="10123"/>
                </a:lnTo>
                <a:lnTo>
                  <a:pt x="2142" y="9442"/>
                </a:lnTo>
                <a:lnTo>
                  <a:pt x="1947" y="8809"/>
                </a:lnTo>
                <a:lnTo>
                  <a:pt x="1777" y="8152"/>
                </a:lnTo>
                <a:lnTo>
                  <a:pt x="1728" y="7909"/>
                </a:lnTo>
                <a:lnTo>
                  <a:pt x="1704" y="7787"/>
                </a:lnTo>
                <a:lnTo>
                  <a:pt x="1704" y="7666"/>
                </a:lnTo>
                <a:lnTo>
                  <a:pt x="1704" y="7544"/>
                </a:lnTo>
                <a:lnTo>
                  <a:pt x="1752" y="7447"/>
                </a:lnTo>
                <a:lnTo>
                  <a:pt x="1825" y="7325"/>
                </a:lnTo>
                <a:lnTo>
                  <a:pt x="1923" y="7252"/>
                </a:lnTo>
                <a:lnTo>
                  <a:pt x="2093" y="7155"/>
                </a:lnTo>
                <a:lnTo>
                  <a:pt x="2288" y="7082"/>
                </a:lnTo>
                <a:lnTo>
                  <a:pt x="2653" y="6936"/>
                </a:lnTo>
                <a:lnTo>
                  <a:pt x="3991" y="6400"/>
                </a:lnTo>
                <a:lnTo>
                  <a:pt x="5329" y="5889"/>
                </a:lnTo>
                <a:lnTo>
                  <a:pt x="8030" y="4867"/>
                </a:lnTo>
                <a:lnTo>
                  <a:pt x="8030" y="5062"/>
                </a:lnTo>
                <a:lnTo>
                  <a:pt x="8030" y="5281"/>
                </a:lnTo>
                <a:lnTo>
                  <a:pt x="8030" y="5670"/>
                </a:lnTo>
                <a:lnTo>
                  <a:pt x="8030" y="7203"/>
                </a:lnTo>
                <a:lnTo>
                  <a:pt x="8030" y="8834"/>
                </a:lnTo>
                <a:lnTo>
                  <a:pt x="8054" y="9661"/>
                </a:lnTo>
                <a:lnTo>
                  <a:pt x="8079" y="10464"/>
                </a:lnTo>
                <a:lnTo>
                  <a:pt x="8103" y="10586"/>
                </a:lnTo>
                <a:lnTo>
                  <a:pt x="8152" y="10659"/>
                </a:lnTo>
                <a:lnTo>
                  <a:pt x="8249" y="10707"/>
                </a:lnTo>
                <a:lnTo>
                  <a:pt x="8346" y="10732"/>
                </a:lnTo>
                <a:lnTo>
                  <a:pt x="8444" y="10707"/>
                </a:lnTo>
                <a:lnTo>
                  <a:pt x="8517" y="10659"/>
                </a:lnTo>
                <a:lnTo>
                  <a:pt x="8565" y="10586"/>
                </a:lnTo>
                <a:lnTo>
                  <a:pt x="8590" y="10464"/>
                </a:lnTo>
                <a:lnTo>
                  <a:pt x="8517" y="8931"/>
                </a:lnTo>
                <a:lnTo>
                  <a:pt x="8468" y="7398"/>
                </a:lnTo>
                <a:lnTo>
                  <a:pt x="8444" y="5865"/>
                </a:lnTo>
                <a:lnTo>
                  <a:pt x="8444" y="5305"/>
                </a:lnTo>
                <a:lnTo>
                  <a:pt x="8444" y="5013"/>
                </a:lnTo>
                <a:lnTo>
                  <a:pt x="8395" y="4721"/>
                </a:lnTo>
                <a:lnTo>
                  <a:pt x="8468" y="4673"/>
                </a:lnTo>
                <a:close/>
                <a:moveTo>
                  <a:pt x="7446" y="1"/>
                </a:moveTo>
                <a:lnTo>
                  <a:pt x="7300" y="25"/>
                </a:lnTo>
                <a:lnTo>
                  <a:pt x="7154" y="50"/>
                </a:lnTo>
                <a:lnTo>
                  <a:pt x="7008" y="98"/>
                </a:lnTo>
                <a:lnTo>
                  <a:pt x="6911" y="196"/>
                </a:lnTo>
                <a:lnTo>
                  <a:pt x="6838" y="196"/>
                </a:lnTo>
                <a:lnTo>
                  <a:pt x="6765" y="244"/>
                </a:lnTo>
                <a:lnTo>
                  <a:pt x="6716" y="293"/>
                </a:lnTo>
                <a:lnTo>
                  <a:pt x="6716" y="317"/>
                </a:lnTo>
                <a:lnTo>
                  <a:pt x="6667" y="755"/>
                </a:lnTo>
                <a:lnTo>
                  <a:pt x="6619" y="1193"/>
                </a:lnTo>
                <a:lnTo>
                  <a:pt x="6594" y="1656"/>
                </a:lnTo>
                <a:lnTo>
                  <a:pt x="6594" y="2094"/>
                </a:lnTo>
                <a:lnTo>
                  <a:pt x="6011" y="2118"/>
                </a:lnTo>
                <a:lnTo>
                  <a:pt x="5427" y="2118"/>
                </a:lnTo>
                <a:lnTo>
                  <a:pt x="5013" y="2094"/>
                </a:lnTo>
                <a:lnTo>
                  <a:pt x="4794" y="2094"/>
                </a:lnTo>
                <a:lnTo>
                  <a:pt x="4697" y="2118"/>
                </a:lnTo>
                <a:lnTo>
                  <a:pt x="4624" y="2167"/>
                </a:lnTo>
                <a:lnTo>
                  <a:pt x="4575" y="2142"/>
                </a:lnTo>
                <a:lnTo>
                  <a:pt x="4526" y="2118"/>
                </a:lnTo>
                <a:lnTo>
                  <a:pt x="4405" y="2142"/>
                </a:lnTo>
                <a:lnTo>
                  <a:pt x="4332" y="2215"/>
                </a:lnTo>
                <a:lnTo>
                  <a:pt x="4307" y="2264"/>
                </a:lnTo>
                <a:lnTo>
                  <a:pt x="4283" y="2337"/>
                </a:lnTo>
                <a:lnTo>
                  <a:pt x="4259" y="2605"/>
                </a:lnTo>
                <a:lnTo>
                  <a:pt x="4259" y="2897"/>
                </a:lnTo>
                <a:lnTo>
                  <a:pt x="4259" y="3480"/>
                </a:lnTo>
                <a:lnTo>
                  <a:pt x="3602" y="3529"/>
                </a:lnTo>
                <a:lnTo>
                  <a:pt x="3261" y="3578"/>
                </a:lnTo>
                <a:lnTo>
                  <a:pt x="2920" y="3602"/>
                </a:lnTo>
                <a:lnTo>
                  <a:pt x="2872" y="3626"/>
                </a:lnTo>
                <a:lnTo>
                  <a:pt x="2823" y="3651"/>
                </a:lnTo>
                <a:lnTo>
                  <a:pt x="2774" y="3699"/>
                </a:lnTo>
                <a:lnTo>
                  <a:pt x="2701" y="3821"/>
                </a:lnTo>
                <a:lnTo>
                  <a:pt x="2653" y="3918"/>
                </a:lnTo>
                <a:lnTo>
                  <a:pt x="2604" y="4064"/>
                </a:lnTo>
                <a:lnTo>
                  <a:pt x="2604" y="4186"/>
                </a:lnTo>
                <a:lnTo>
                  <a:pt x="2580" y="4454"/>
                </a:lnTo>
                <a:lnTo>
                  <a:pt x="2580" y="4721"/>
                </a:lnTo>
                <a:lnTo>
                  <a:pt x="2458" y="6449"/>
                </a:lnTo>
                <a:lnTo>
                  <a:pt x="2458" y="6498"/>
                </a:lnTo>
                <a:lnTo>
                  <a:pt x="1704" y="6838"/>
                </a:lnTo>
                <a:lnTo>
                  <a:pt x="1558" y="6936"/>
                </a:lnTo>
                <a:lnTo>
                  <a:pt x="1436" y="7033"/>
                </a:lnTo>
                <a:lnTo>
                  <a:pt x="1363" y="7155"/>
                </a:lnTo>
                <a:lnTo>
                  <a:pt x="1290" y="7276"/>
                </a:lnTo>
                <a:lnTo>
                  <a:pt x="1266" y="7422"/>
                </a:lnTo>
                <a:lnTo>
                  <a:pt x="1241" y="7568"/>
                </a:lnTo>
                <a:lnTo>
                  <a:pt x="1241" y="7714"/>
                </a:lnTo>
                <a:lnTo>
                  <a:pt x="1241" y="7885"/>
                </a:lnTo>
                <a:lnTo>
                  <a:pt x="1290" y="8201"/>
                </a:lnTo>
                <a:lnTo>
                  <a:pt x="1363" y="8542"/>
                </a:lnTo>
                <a:lnTo>
                  <a:pt x="1533" y="9101"/>
                </a:lnTo>
                <a:lnTo>
                  <a:pt x="1631" y="9491"/>
                </a:lnTo>
                <a:lnTo>
                  <a:pt x="1777" y="9856"/>
                </a:lnTo>
                <a:lnTo>
                  <a:pt x="2069" y="10586"/>
                </a:lnTo>
                <a:lnTo>
                  <a:pt x="2190" y="10853"/>
                </a:lnTo>
                <a:lnTo>
                  <a:pt x="2336" y="11145"/>
                </a:lnTo>
                <a:lnTo>
                  <a:pt x="2507" y="11437"/>
                </a:lnTo>
                <a:lnTo>
                  <a:pt x="2604" y="11559"/>
                </a:lnTo>
                <a:lnTo>
                  <a:pt x="2726" y="11656"/>
                </a:lnTo>
                <a:lnTo>
                  <a:pt x="2677" y="11826"/>
                </a:lnTo>
                <a:lnTo>
                  <a:pt x="2653" y="11997"/>
                </a:lnTo>
                <a:lnTo>
                  <a:pt x="2628" y="12167"/>
                </a:lnTo>
                <a:lnTo>
                  <a:pt x="2628" y="12362"/>
                </a:lnTo>
                <a:lnTo>
                  <a:pt x="2677" y="12727"/>
                </a:lnTo>
                <a:lnTo>
                  <a:pt x="2701" y="13067"/>
                </a:lnTo>
                <a:lnTo>
                  <a:pt x="2701" y="13530"/>
                </a:lnTo>
                <a:lnTo>
                  <a:pt x="2677" y="13968"/>
                </a:lnTo>
                <a:lnTo>
                  <a:pt x="2677" y="14430"/>
                </a:lnTo>
                <a:lnTo>
                  <a:pt x="2701" y="14649"/>
                </a:lnTo>
                <a:lnTo>
                  <a:pt x="2726" y="14868"/>
                </a:lnTo>
                <a:lnTo>
                  <a:pt x="2531" y="14965"/>
                </a:lnTo>
                <a:lnTo>
                  <a:pt x="2385" y="15087"/>
                </a:lnTo>
                <a:lnTo>
                  <a:pt x="2239" y="15233"/>
                </a:lnTo>
                <a:lnTo>
                  <a:pt x="2117" y="15379"/>
                </a:lnTo>
                <a:lnTo>
                  <a:pt x="2117" y="15428"/>
                </a:lnTo>
                <a:lnTo>
                  <a:pt x="2117" y="15476"/>
                </a:lnTo>
                <a:lnTo>
                  <a:pt x="2142" y="15501"/>
                </a:lnTo>
                <a:lnTo>
                  <a:pt x="2190" y="15501"/>
                </a:lnTo>
                <a:lnTo>
                  <a:pt x="2361" y="15476"/>
                </a:lnTo>
                <a:lnTo>
                  <a:pt x="2531" y="15428"/>
                </a:lnTo>
                <a:lnTo>
                  <a:pt x="2872" y="15306"/>
                </a:lnTo>
                <a:lnTo>
                  <a:pt x="3212" y="15184"/>
                </a:lnTo>
                <a:lnTo>
                  <a:pt x="3553" y="15063"/>
                </a:lnTo>
                <a:lnTo>
                  <a:pt x="3796" y="15014"/>
                </a:lnTo>
                <a:lnTo>
                  <a:pt x="4064" y="15014"/>
                </a:lnTo>
                <a:lnTo>
                  <a:pt x="4307" y="14990"/>
                </a:lnTo>
                <a:lnTo>
                  <a:pt x="4551" y="15014"/>
                </a:lnTo>
                <a:lnTo>
                  <a:pt x="4794" y="15038"/>
                </a:lnTo>
                <a:lnTo>
                  <a:pt x="5037" y="15087"/>
                </a:lnTo>
                <a:lnTo>
                  <a:pt x="5500" y="15209"/>
                </a:lnTo>
                <a:lnTo>
                  <a:pt x="5889" y="15330"/>
                </a:lnTo>
                <a:lnTo>
                  <a:pt x="6278" y="15403"/>
                </a:lnTo>
                <a:lnTo>
                  <a:pt x="6667" y="15428"/>
                </a:lnTo>
                <a:lnTo>
                  <a:pt x="6862" y="15428"/>
                </a:lnTo>
                <a:lnTo>
                  <a:pt x="7057" y="15403"/>
                </a:lnTo>
                <a:lnTo>
                  <a:pt x="7276" y="15355"/>
                </a:lnTo>
                <a:lnTo>
                  <a:pt x="7495" y="15306"/>
                </a:lnTo>
                <a:lnTo>
                  <a:pt x="7908" y="15184"/>
                </a:lnTo>
                <a:lnTo>
                  <a:pt x="8346" y="15063"/>
                </a:lnTo>
                <a:lnTo>
                  <a:pt x="8565" y="15014"/>
                </a:lnTo>
                <a:lnTo>
                  <a:pt x="8784" y="14990"/>
                </a:lnTo>
                <a:lnTo>
                  <a:pt x="8979" y="15014"/>
                </a:lnTo>
                <a:lnTo>
                  <a:pt x="9198" y="15063"/>
                </a:lnTo>
                <a:lnTo>
                  <a:pt x="9393" y="15136"/>
                </a:lnTo>
                <a:lnTo>
                  <a:pt x="9587" y="15209"/>
                </a:lnTo>
                <a:lnTo>
                  <a:pt x="9977" y="15379"/>
                </a:lnTo>
                <a:lnTo>
                  <a:pt x="10196" y="15452"/>
                </a:lnTo>
                <a:lnTo>
                  <a:pt x="10390" y="15476"/>
                </a:lnTo>
                <a:lnTo>
                  <a:pt x="10585" y="15501"/>
                </a:lnTo>
                <a:lnTo>
                  <a:pt x="10780" y="15501"/>
                </a:lnTo>
                <a:lnTo>
                  <a:pt x="11169" y="15452"/>
                </a:lnTo>
                <a:lnTo>
                  <a:pt x="11558" y="15355"/>
                </a:lnTo>
                <a:lnTo>
                  <a:pt x="11923" y="15257"/>
                </a:lnTo>
                <a:lnTo>
                  <a:pt x="12191" y="15184"/>
                </a:lnTo>
                <a:lnTo>
                  <a:pt x="12410" y="15136"/>
                </a:lnTo>
                <a:lnTo>
                  <a:pt x="12653" y="15111"/>
                </a:lnTo>
                <a:lnTo>
                  <a:pt x="12872" y="15087"/>
                </a:lnTo>
                <a:lnTo>
                  <a:pt x="13116" y="15087"/>
                </a:lnTo>
                <a:lnTo>
                  <a:pt x="13335" y="15111"/>
                </a:lnTo>
                <a:lnTo>
                  <a:pt x="13846" y="15209"/>
                </a:lnTo>
                <a:lnTo>
                  <a:pt x="14186" y="15257"/>
                </a:lnTo>
                <a:lnTo>
                  <a:pt x="14357" y="15282"/>
                </a:lnTo>
                <a:lnTo>
                  <a:pt x="14551" y="15282"/>
                </a:lnTo>
                <a:lnTo>
                  <a:pt x="14721" y="15233"/>
                </a:lnTo>
                <a:lnTo>
                  <a:pt x="14892" y="15209"/>
                </a:lnTo>
                <a:lnTo>
                  <a:pt x="15038" y="15136"/>
                </a:lnTo>
                <a:lnTo>
                  <a:pt x="15208" y="15038"/>
                </a:lnTo>
                <a:lnTo>
                  <a:pt x="15281" y="14965"/>
                </a:lnTo>
                <a:lnTo>
                  <a:pt x="15305" y="14868"/>
                </a:lnTo>
                <a:lnTo>
                  <a:pt x="15305" y="14771"/>
                </a:lnTo>
                <a:lnTo>
                  <a:pt x="15281" y="14673"/>
                </a:lnTo>
                <a:lnTo>
                  <a:pt x="15208" y="14600"/>
                </a:lnTo>
                <a:lnTo>
                  <a:pt x="15135" y="14552"/>
                </a:lnTo>
                <a:lnTo>
                  <a:pt x="15038" y="14552"/>
                </a:lnTo>
                <a:lnTo>
                  <a:pt x="14940" y="14600"/>
                </a:lnTo>
                <a:lnTo>
                  <a:pt x="14819" y="14673"/>
                </a:lnTo>
                <a:lnTo>
                  <a:pt x="14697" y="14722"/>
                </a:lnTo>
                <a:lnTo>
                  <a:pt x="14575" y="14746"/>
                </a:lnTo>
                <a:lnTo>
                  <a:pt x="14454" y="14771"/>
                </a:lnTo>
                <a:lnTo>
                  <a:pt x="14211" y="14746"/>
                </a:lnTo>
                <a:lnTo>
                  <a:pt x="13967" y="14722"/>
                </a:lnTo>
                <a:lnTo>
                  <a:pt x="13919" y="13116"/>
                </a:lnTo>
                <a:lnTo>
                  <a:pt x="13919" y="12459"/>
                </a:lnTo>
                <a:lnTo>
                  <a:pt x="13894" y="12118"/>
                </a:lnTo>
                <a:lnTo>
                  <a:pt x="13821" y="11778"/>
                </a:lnTo>
                <a:lnTo>
                  <a:pt x="13870" y="11753"/>
                </a:lnTo>
                <a:lnTo>
                  <a:pt x="13894" y="11680"/>
                </a:lnTo>
                <a:lnTo>
                  <a:pt x="14527" y="10221"/>
                </a:lnTo>
                <a:lnTo>
                  <a:pt x="15111" y="8736"/>
                </a:lnTo>
                <a:lnTo>
                  <a:pt x="15232" y="8420"/>
                </a:lnTo>
                <a:lnTo>
                  <a:pt x="15305" y="8128"/>
                </a:lnTo>
                <a:lnTo>
                  <a:pt x="15354" y="7982"/>
                </a:lnTo>
                <a:lnTo>
                  <a:pt x="15354" y="7836"/>
                </a:lnTo>
                <a:lnTo>
                  <a:pt x="15354" y="7666"/>
                </a:lnTo>
                <a:lnTo>
                  <a:pt x="15354" y="7520"/>
                </a:lnTo>
                <a:lnTo>
                  <a:pt x="15305" y="7374"/>
                </a:lnTo>
                <a:lnTo>
                  <a:pt x="15257" y="7276"/>
                </a:lnTo>
                <a:lnTo>
                  <a:pt x="15184" y="7155"/>
                </a:lnTo>
                <a:lnTo>
                  <a:pt x="15111" y="7057"/>
                </a:lnTo>
                <a:lnTo>
                  <a:pt x="14916" y="6863"/>
                </a:lnTo>
                <a:lnTo>
                  <a:pt x="14697" y="6717"/>
                </a:lnTo>
                <a:lnTo>
                  <a:pt x="14405" y="6546"/>
                </a:lnTo>
                <a:lnTo>
                  <a:pt x="14065" y="6400"/>
                </a:lnTo>
                <a:lnTo>
                  <a:pt x="14113" y="6181"/>
                </a:lnTo>
                <a:lnTo>
                  <a:pt x="14138" y="5962"/>
                </a:lnTo>
                <a:lnTo>
                  <a:pt x="14162" y="5719"/>
                </a:lnTo>
                <a:lnTo>
                  <a:pt x="14162" y="5500"/>
                </a:lnTo>
                <a:lnTo>
                  <a:pt x="14138" y="5013"/>
                </a:lnTo>
                <a:lnTo>
                  <a:pt x="14113" y="4551"/>
                </a:lnTo>
                <a:lnTo>
                  <a:pt x="14089" y="4381"/>
                </a:lnTo>
                <a:lnTo>
                  <a:pt x="14040" y="4040"/>
                </a:lnTo>
                <a:lnTo>
                  <a:pt x="14089" y="3991"/>
                </a:lnTo>
                <a:lnTo>
                  <a:pt x="14113" y="3918"/>
                </a:lnTo>
                <a:lnTo>
                  <a:pt x="14113" y="3845"/>
                </a:lnTo>
                <a:lnTo>
                  <a:pt x="14089" y="3772"/>
                </a:lnTo>
                <a:lnTo>
                  <a:pt x="14065" y="3699"/>
                </a:lnTo>
                <a:lnTo>
                  <a:pt x="14016" y="3651"/>
                </a:lnTo>
                <a:lnTo>
                  <a:pt x="13943" y="3602"/>
                </a:lnTo>
                <a:lnTo>
                  <a:pt x="13846" y="3578"/>
                </a:lnTo>
                <a:lnTo>
                  <a:pt x="13116" y="3553"/>
                </a:lnTo>
                <a:lnTo>
                  <a:pt x="12726" y="3553"/>
                </a:lnTo>
                <a:lnTo>
                  <a:pt x="12361" y="3578"/>
                </a:lnTo>
                <a:lnTo>
                  <a:pt x="12361" y="3286"/>
                </a:lnTo>
                <a:lnTo>
                  <a:pt x="12361" y="2848"/>
                </a:lnTo>
                <a:lnTo>
                  <a:pt x="12313" y="2410"/>
                </a:lnTo>
                <a:lnTo>
                  <a:pt x="12288" y="2337"/>
                </a:lnTo>
                <a:lnTo>
                  <a:pt x="12264" y="2264"/>
                </a:lnTo>
                <a:lnTo>
                  <a:pt x="12191" y="2215"/>
                </a:lnTo>
                <a:lnTo>
                  <a:pt x="12118" y="2191"/>
                </a:lnTo>
                <a:lnTo>
                  <a:pt x="12045" y="2118"/>
                </a:lnTo>
                <a:lnTo>
                  <a:pt x="11923" y="2094"/>
                </a:lnTo>
                <a:lnTo>
                  <a:pt x="11339" y="2069"/>
                </a:lnTo>
                <a:lnTo>
                  <a:pt x="10293" y="2069"/>
                </a:lnTo>
                <a:lnTo>
                  <a:pt x="10147" y="2094"/>
                </a:lnTo>
                <a:lnTo>
                  <a:pt x="10147" y="1875"/>
                </a:lnTo>
                <a:lnTo>
                  <a:pt x="10147" y="1656"/>
                </a:lnTo>
                <a:lnTo>
                  <a:pt x="10098" y="1242"/>
                </a:lnTo>
                <a:lnTo>
                  <a:pt x="10074" y="707"/>
                </a:lnTo>
                <a:lnTo>
                  <a:pt x="10025" y="463"/>
                </a:lnTo>
                <a:lnTo>
                  <a:pt x="10001" y="342"/>
                </a:lnTo>
                <a:lnTo>
                  <a:pt x="9928" y="220"/>
                </a:lnTo>
                <a:lnTo>
                  <a:pt x="9904" y="147"/>
                </a:lnTo>
                <a:lnTo>
                  <a:pt x="9855" y="98"/>
                </a:lnTo>
                <a:lnTo>
                  <a:pt x="9782" y="74"/>
                </a:lnTo>
                <a:lnTo>
                  <a:pt x="9709" y="50"/>
                </a:lnTo>
                <a:lnTo>
                  <a:pt x="8882" y="25"/>
                </a:lnTo>
                <a:lnTo>
                  <a:pt x="8054" y="1"/>
                </a:lnTo>
                <a:close/>
                <a:moveTo>
                  <a:pt x="4307" y="15452"/>
                </a:moveTo>
                <a:lnTo>
                  <a:pt x="4088" y="15501"/>
                </a:lnTo>
                <a:lnTo>
                  <a:pt x="3869" y="15549"/>
                </a:lnTo>
                <a:lnTo>
                  <a:pt x="3650" y="15647"/>
                </a:lnTo>
                <a:lnTo>
                  <a:pt x="3237" y="15866"/>
                </a:lnTo>
                <a:lnTo>
                  <a:pt x="3018" y="15963"/>
                </a:lnTo>
                <a:lnTo>
                  <a:pt x="2823" y="16060"/>
                </a:lnTo>
                <a:lnTo>
                  <a:pt x="2653" y="16109"/>
                </a:lnTo>
                <a:lnTo>
                  <a:pt x="2507" y="16133"/>
                </a:lnTo>
                <a:lnTo>
                  <a:pt x="2190" y="16133"/>
                </a:lnTo>
                <a:lnTo>
                  <a:pt x="1850" y="16085"/>
                </a:lnTo>
                <a:lnTo>
                  <a:pt x="1533" y="16012"/>
                </a:lnTo>
                <a:lnTo>
                  <a:pt x="1241" y="15890"/>
                </a:lnTo>
                <a:lnTo>
                  <a:pt x="925" y="15768"/>
                </a:lnTo>
                <a:lnTo>
                  <a:pt x="341" y="15525"/>
                </a:lnTo>
                <a:lnTo>
                  <a:pt x="244" y="15501"/>
                </a:lnTo>
                <a:lnTo>
                  <a:pt x="171" y="15525"/>
                </a:lnTo>
                <a:lnTo>
                  <a:pt x="122" y="15574"/>
                </a:lnTo>
                <a:lnTo>
                  <a:pt x="98" y="15622"/>
                </a:lnTo>
                <a:lnTo>
                  <a:pt x="73" y="15695"/>
                </a:lnTo>
                <a:lnTo>
                  <a:pt x="73" y="15768"/>
                </a:lnTo>
                <a:lnTo>
                  <a:pt x="122" y="15841"/>
                </a:lnTo>
                <a:lnTo>
                  <a:pt x="171" y="15890"/>
                </a:lnTo>
                <a:lnTo>
                  <a:pt x="390" y="16060"/>
                </a:lnTo>
                <a:lnTo>
                  <a:pt x="633" y="16182"/>
                </a:lnTo>
                <a:lnTo>
                  <a:pt x="901" y="16304"/>
                </a:lnTo>
                <a:lnTo>
                  <a:pt x="1144" y="16425"/>
                </a:lnTo>
                <a:lnTo>
                  <a:pt x="1412" y="16498"/>
                </a:lnTo>
                <a:lnTo>
                  <a:pt x="1679" y="16571"/>
                </a:lnTo>
                <a:lnTo>
                  <a:pt x="1947" y="16644"/>
                </a:lnTo>
                <a:lnTo>
                  <a:pt x="2215" y="16669"/>
                </a:lnTo>
                <a:lnTo>
                  <a:pt x="2507" y="16669"/>
                </a:lnTo>
                <a:lnTo>
                  <a:pt x="2750" y="16620"/>
                </a:lnTo>
                <a:lnTo>
                  <a:pt x="2993" y="16547"/>
                </a:lnTo>
                <a:lnTo>
                  <a:pt x="3237" y="16425"/>
                </a:lnTo>
                <a:lnTo>
                  <a:pt x="3699" y="16206"/>
                </a:lnTo>
                <a:lnTo>
                  <a:pt x="3942" y="16109"/>
                </a:lnTo>
                <a:lnTo>
                  <a:pt x="4210" y="16012"/>
                </a:lnTo>
                <a:lnTo>
                  <a:pt x="4332" y="15987"/>
                </a:lnTo>
                <a:lnTo>
                  <a:pt x="4453" y="15963"/>
                </a:lnTo>
                <a:lnTo>
                  <a:pt x="4697" y="15987"/>
                </a:lnTo>
                <a:lnTo>
                  <a:pt x="4964" y="16060"/>
                </a:lnTo>
                <a:lnTo>
                  <a:pt x="5232" y="16158"/>
                </a:lnTo>
                <a:lnTo>
                  <a:pt x="5743" y="16352"/>
                </a:lnTo>
                <a:lnTo>
                  <a:pt x="6011" y="16450"/>
                </a:lnTo>
                <a:lnTo>
                  <a:pt x="6254" y="16523"/>
                </a:lnTo>
                <a:lnTo>
                  <a:pt x="6522" y="16547"/>
                </a:lnTo>
                <a:lnTo>
                  <a:pt x="6765" y="16523"/>
                </a:lnTo>
                <a:lnTo>
                  <a:pt x="7032" y="16474"/>
                </a:lnTo>
                <a:lnTo>
                  <a:pt x="7276" y="16401"/>
                </a:lnTo>
                <a:lnTo>
                  <a:pt x="7787" y="16231"/>
                </a:lnTo>
                <a:lnTo>
                  <a:pt x="8030" y="16158"/>
                </a:lnTo>
                <a:lnTo>
                  <a:pt x="8298" y="16133"/>
                </a:lnTo>
                <a:lnTo>
                  <a:pt x="8565" y="16133"/>
                </a:lnTo>
                <a:lnTo>
                  <a:pt x="8809" y="16182"/>
                </a:lnTo>
                <a:lnTo>
                  <a:pt x="9076" y="16231"/>
                </a:lnTo>
                <a:lnTo>
                  <a:pt x="9344" y="16328"/>
                </a:lnTo>
                <a:lnTo>
                  <a:pt x="9855" y="16498"/>
                </a:lnTo>
                <a:lnTo>
                  <a:pt x="10123" y="16571"/>
                </a:lnTo>
                <a:lnTo>
                  <a:pt x="10366" y="16620"/>
                </a:lnTo>
                <a:lnTo>
                  <a:pt x="10634" y="16620"/>
                </a:lnTo>
                <a:lnTo>
                  <a:pt x="10877" y="16596"/>
                </a:lnTo>
                <a:lnTo>
                  <a:pt x="11120" y="16547"/>
                </a:lnTo>
                <a:lnTo>
                  <a:pt x="11364" y="16450"/>
                </a:lnTo>
                <a:lnTo>
                  <a:pt x="11826" y="16255"/>
                </a:lnTo>
                <a:lnTo>
                  <a:pt x="12069" y="16182"/>
                </a:lnTo>
                <a:lnTo>
                  <a:pt x="12313" y="16085"/>
                </a:lnTo>
                <a:lnTo>
                  <a:pt x="12459" y="16060"/>
                </a:lnTo>
                <a:lnTo>
                  <a:pt x="12580" y="16036"/>
                </a:lnTo>
                <a:lnTo>
                  <a:pt x="12872" y="16036"/>
                </a:lnTo>
                <a:lnTo>
                  <a:pt x="13164" y="16085"/>
                </a:lnTo>
                <a:lnTo>
                  <a:pt x="13432" y="16182"/>
                </a:lnTo>
                <a:lnTo>
                  <a:pt x="14016" y="16352"/>
                </a:lnTo>
                <a:lnTo>
                  <a:pt x="14284" y="16425"/>
                </a:lnTo>
                <a:lnTo>
                  <a:pt x="14575" y="16474"/>
                </a:lnTo>
                <a:lnTo>
                  <a:pt x="14819" y="16498"/>
                </a:lnTo>
                <a:lnTo>
                  <a:pt x="15086" y="16474"/>
                </a:lnTo>
                <a:lnTo>
                  <a:pt x="15330" y="16450"/>
                </a:lnTo>
                <a:lnTo>
                  <a:pt x="15573" y="16377"/>
                </a:lnTo>
                <a:lnTo>
                  <a:pt x="15816" y="16279"/>
                </a:lnTo>
                <a:lnTo>
                  <a:pt x="16035" y="16182"/>
                </a:lnTo>
                <a:lnTo>
                  <a:pt x="16254" y="16060"/>
                </a:lnTo>
                <a:lnTo>
                  <a:pt x="16473" y="15914"/>
                </a:lnTo>
                <a:lnTo>
                  <a:pt x="16522" y="15841"/>
                </a:lnTo>
                <a:lnTo>
                  <a:pt x="16546" y="15768"/>
                </a:lnTo>
                <a:lnTo>
                  <a:pt x="16546" y="15695"/>
                </a:lnTo>
                <a:lnTo>
                  <a:pt x="16522" y="15622"/>
                </a:lnTo>
                <a:lnTo>
                  <a:pt x="16473" y="15574"/>
                </a:lnTo>
                <a:lnTo>
                  <a:pt x="16425" y="15525"/>
                </a:lnTo>
                <a:lnTo>
                  <a:pt x="16352" y="15525"/>
                </a:lnTo>
                <a:lnTo>
                  <a:pt x="16279" y="15574"/>
                </a:lnTo>
                <a:lnTo>
                  <a:pt x="16035" y="15720"/>
                </a:lnTo>
                <a:lnTo>
                  <a:pt x="15792" y="15841"/>
                </a:lnTo>
                <a:lnTo>
                  <a:pt x="15524" y="15939"/>
                </a:lnTo>
                <a:lnTo>
                  <a:pt x="15281" y="16012"/>
                </a:lnTo>
                <a:lnTo>
                  <a:pt x="15013" y="16060"/>
                </a:lnTo>
                <a:lnTo>
                  <a:pt x="14721" y="16085"/>
                </a:lnTo>
                <a:lnTo>
                  <a:pt x="14454" y="16060"/>
                </a:lnTo>
                <a:lnTo>
                  <a:pt x="14186" y="16012"/>
                </a:lnTo>
                <a:lnTo>
                  <a:pt x="13724" y="15914"/>
                </a:lnTo>
                <a:lnTo>
                  <a:pt x="13286" y="15793"/>
                </a:lnTo>
                <a:lnTo>
                  <a:pt x="13067" y="15768"/>
                </a:lnTo>
                <a:lnTo>
                  <a:pt x="12848" y="15744"/>
                </a:lnTo>
                <a:lnTo>
                  <a:pt x="12629" y="15744"/>
                </a:lnTo>
                <a:lnTo>
                  <a:pt x="12386" y="15768"/>
                </a:lnTo>
                <a:lnTo>
                  <a:pt x="12167" y="15841"/>
                </a:lnTo>
                <a:lnTo>
                  <a:pt x="11948" y="15914"/>
                </a:lnTo>
                <a:lnTo>
                  <a:pt x="11510" y="16060"/>
                </a:lnTo>
                <a:lnTo>
                  <a:pt x="11218" y="16158"/>
                </a:lnTo>
                <a:lnTo>
                  <a:pt x="10901" y="16182"/>
                </a:lnTo>
                <a:lnTo>
                  <a:pt x="10585" y="16158"/>
                </a:lnTo>
                <a:lnTo>
                  <a:pt x="10293" y="16133"/>
                </a:lnTo>
                <a:lnTo>
                  <a:pt x="10025" y="16060"/>
                </a:lnTo>
                <a:lnTo>
                  <a:pt x="9782" y="15987"/>
                </a:lnTo>
                <a:lnTo>
                  <a:pt x="9295" y="15817"/>
                </a:lnTo>
                <a:lnTo>
                  <a:pt x="9052" y="15744"/>
                </a:lnTo>
                <a:lnTo>
                  <a:pt x="8809" y="15671"/>
                </a:lnTo>
                <a:lnTo>
                  <a:pt x="8565" y="15622"/>
                </a:lnTo>
                <a:lnTo>
                  <a:pt x="8298" y="15598"/>
                </a:lnTo>
                <a:lnTo>
                  <a:pt x="8030" y="15622"/>
                </a:lnTo>
                <a:lnTo>
                  <a:pt x="7762" y="15671"/>
                </a:lnTo>
                <a:lnTo>
                  <a:pt x="7276" y="15841"/>
                </a:lnTo>
                <a:lnTo>
                  <a:pt x="7032" y="15914"/>
                </a:lnTo>
                <a:lnTo>
                  <a:pt x="6765" y="15987"/>
                </a:lnTo>
                <a:lnTo>
                  <a:pt x="6522" y="16012"/>
                </a:lnTo>
                <a:lnTo>
                  <a:pt x="6254" y="15987"/>
                </a:lnTo>
                <a:lnTo>
                  <a:pt x="6035" y="15939"/>
                </a:lnTo>
                <a:lnTo>
                  <a:pt x="5816" y="15866"/>
                </a:lnTo>
                <a:lnTo>
                  <a:pt x="5402" y="15720"/>
                </a:lnTo>
                <a:lnTo>
                  <a:pt x="4989" y="15549"/>
                </a:lnTo>
                <a:lnTo>
                  <a:pt x="4770" y="15501"/>
                </a:lnTo>
                <a:lnTo>
                  <a:pt x="4551" y="15452"/>
                </a:lnTo>
                <a:close/>
                <a:moveTo>
                  <a:pt x="560" y="16717"/>
                </a:moveTo>
                <a:lnTo>
                  <a:pt x="365" y="16742"/>
                </a:lnTo>
                <a:lnTo>
                  <a:pt x="195" y="16815"/>
                </a:lnTo>
                <a:lnTo>
                  <a:pt x="25" y="16936"/>
                </a:lnTo>
                <a:lnTo>
                  <a:pt x="0" y="16985"/>
                </a:lnTo>
                <a:lnTo>
                  <a:pt x="0" y="17009"/>
                </a:lnTo>
                <a:lnTo>
                  <a:pt x="0" y="17082"/>
                </a:lnTo>
                <a:lnTo>
                  <a:pt x="73" y="17131"/>
                </a:lnTo>
                <a:lnTo>
                  <a:pt x="171" y="17155"/>
                </a:lnTo>
                <a:lnTo>
                  <a:pt x="438" y="17131"/>
                </a:lnTo>
                <a:lnTo>
                  <a:pt x="730" y="17155"/>
                </a:lnTo>
                <a:lnTo>
                  <a:pt x="974" y="17204"/>
                </a:lnTo>
                <a:lnTo>
                  <a:pt x="1217" y="17301"/>
                </a:lnTo>
                <a:lnTo>
                  <a:pt x="1728" y="17520"/>
                </a:lnTo>
                <a:lnTo>
                  <a:pt x="1971" y="17618"/>
                </a:lnTo>
                <a:lnTo>
                  <a:pt x="2239" y="17715"/>
                </a:lnTo>
                <a:lnTo>
                  <a:pt x="2482" y="17764"/>
                </a:lnTo>
                <a:lnTo>
                  <a:pt x="2726" y="17764"/>
                </a:lnTo>
                <a:lnTo>
                  <a:pt x="2969" y="17715"/>
                </a:lnTo>
                <a:lnTo>
                  <a:pt x="3188" y="17666"/>
                </a:lnTo>
                <a:lnTo>
                  <a:pt x="3650" y="17472"/>
                </a:lnTo>
                <a:lnTo>
                  <a:pt x="3894" y="17399"/>
                </a:lnTo>
                <a:lnTo>
                  <a:pt x="4113" y="17326"/>
                </a:lnTo>
                <a:lnTo>
                  <a:pt x="4405" y="17277"/>
                </a:lnTo>
                <a:lnTo>
                  <a:pt x="4697" y="17277"/>
                </a:lnTo>
                <a:lnTo>
                  <a:pt x="4989" y="17301"/>
                </a:lnTo>
                <a:lnTo>
                  <a:pt x="5281" y="17350"/>
                </a:lnTo>
                <a:lnTo>
                  <a:pt x="5865" y="17520"/>
                </a:lnTo>
                <a:lnTo>
                  <a:pt x="6400" y="17642"/>
                </a:lnTo>
                <a:lnTo>
                  <a:pt x="6667" y="17691"/>
                </a:lnTo>
                <a:lnTo>
                  <a:pt x="6911" y="17715"/>
                </a:lnTo>
                <a:lnTo>
                  <a:pt x="7154" y="17691"/>
                </a:lnTo>
                <a:lnTo>
                  <a:pt x="7397" y="17666"/>
                </a:lnTo>
                <a:lnTo>
                  <a:pt x="7616" y="17618"/>
                </a:lnTo>
                <a:lnTo>
                  <a:pt x="7860" y="17545"/>
                </a:lnTo>
                <a:lnTo>
                  <a:pt x="8322" y="17374"/>
                </a:lnTo>
                <a:lnTo>
                  <a:pt x="8468" y="17326"/>
                </a:lnTo>
                <a:lnTo>
                  <a:pt x="8614" y="17301"/>
                </a:lnTo>
                <a:lnTo>
                  <a:pt x="8760" y="17277"/>
                </a:lnTo>
                <a:lnTo>
                  <a:pt x="8882" y="17277"/>
                </a:lnTo>
                <a:lnTo>
                  <a:pt x="9028" y="17301"/>
                </a:lnTo>
                <a:lnTo>
                  <a:pt x="9174" y="17326"/>
                </a:lnTo>
                <a:lnTo>
                  <a:pt x="9295" y="17374"/>
                </a:lnTo>
                <a:lnTo>
                  <a:pt x="9441" y="17447"/>
                </a:lnTo>
                <a:lnTo>
                  <a:pt x="9831" y="17666"/>
                </a:lnTo>
                <a:lnTo>
                  <a:pt x="10025" y="17764"/>
                </a:lnTo>
                <a:lnTo>
                  <a:pt x="10244" y="17837"/>
                </a:lnTo>
                <a:lnTo>
                  <a:pt x="10463" y="17861"/>
                </a:lnTo>
                <a:lnTo>
                  <a:pt x="10658" y="17837"/>
                </a:lnTo>
                <a:lnTo>
                  <a:pt x="10877" y="17788"/>
                </a:lnTo>
                <a:lnTo>
                  <a:pt x="11096" y="17691"/>
                </a:lnTo>
                <a:lnTo>
                  <a:pt x="11510" y="17520"/>
                </a:lnTo>
                <a:lnTo>
                  <a:pt x="11704" y="17423"/>
                </a:lnTo>
                <a:lnTo>
                  <a:pt x="11899" y="17350"/>
                </a:lnTo>
                <a:lnTo>
                  <a:pt x="12045" y="17301"/>
                </a:lnTo>
                <a:lnTo>
                  <a:pt x="12434" y="17301"/>
                </a:lnTo>
                <a:lnTo>
                  <a:pt x="12726" y="17374"/>
                </a:lnTo>
                <a:lnTo>
                  <a:pt x="12994" y="17447"/>
                </a:lnTo>
                <a:lnTo>
                  <a:pt x="13554" y="17666"/>
                </a:lnTo>
                <a:lnTo>
                  <a:pt x="13846" y="17739"/>
                </a:lnTo>
                <a:lnTo>
                  <a:pt x="14113" y="17788"/>
                </a:lnTo>
                <a:lnTo>
                  <a:pt x="14381" y="17788"/>
                </a:lnTo>
                <a:lnTo>
                  <a:pt x="14673" y="17764"/>
                </a:lnTo>
                <a:lnTo>
                  <a:pt x="14940" y="17691"/>
                </a:lnTo>
                <a:lnTo>
                  <a:pt x="15232" y="17618"/>
                </a:lnTo>
                <a:lnTo>
                  <a:pt x="15500" y="17520"/>
                </a:lnTo>
                <a:lnTo>
                  <a:pt x="15768" y="17399"/>
                </a:lnTo>
                <a:lnTo>
                  <a:pt x="16254" y="17155"/>
                </a:lnTo>
                <a:lnTo>
                  <a:pt x="16327" y="17107"/>
                </a:lnTo>
                <a:lnTo>
                  <a:pt x="16352" y="17034"/>
                </a:lnTo>
                <a:lnTo>
                  <a:pt x="16352" y="16961"/>
                </a:lnTo>
                <a:lnTo>
                  <a:pt x="16327" y="16888"/>
                </a:lnTo>
                <a:lnTo>
                  <a:pt x="16303" y="16839"/>
                </a:lnTo>
                <a:lnTo>
                  <a:pt x="16254" y="16790"/>
                </a:lnTo>
                <a:lnTo>
                  <a:pt x="16181" y="16766"/>
                </a:lnTo>
                <a:lnTo>
                  <a:pt x="16108" y="16790"/>
                </a:lnTo>
                <a:lnTo>
                  <a:pt x="15500" y="17034"/>
                </a:lnTo>
                <a:lnTo>
                  <a:pt x="15208" y="17155"/>
                </a:lnTo>
                <a:lnTo>
                  <a:pt x="14916" y="17253"/>
                </a:lnTo>
                <a:lnTo>
                  <a:pt x="14624" y="17326"/>
                </a:lnTo>
                <a:lnTo>
                  <a:pt x="14308" y="17350"/>
                </a:lnTo>
                <a:lnTo>
                  <a:pt x="13992" y="17350"/>
                </a:lnTo>
                <a:lnTo>
                  <a:pt x="13651" y="17301"/>
                </a:lnTo>
                <a:lnTo>
                  <a:pt x="13408" y="17228"/>
                </a:lnTo>
                <a:lnTo>
                  <a:pt x="13189" y="17155"/>
                </a:lnTo>
                <a:lnTo>
                  <a:pt x="12751" y="16985"/>
                </a:lnTo>
                <a:lnTo>
                  <a:pt x="12507" y="16936"/>
                </a:lnTo>
                <a:lnTo>
                  <a:pt x="12288" y="16912"/>
                </a:lnTo>
                <a:lnTo>
                  <a:pt x="12045" y="16912"/>
                </a:lnTo>
                <a:lnTo>
                  <a:pt x="11802" y="16961"/>
                </a:lnTo>
                <a:lnTo>
                  <a:pt x="11558" y="17034"/>
                </a:lnTo>
                <a:lnTo>
                  <a:pt x="11339" y="17131"/>
                </a:lnTo>
                <a:lnTo>
                  <a:pt x="10901" y="17326"/>
                </a:lnTo>
                <a:lnTo>
                  <a:pt x="10731" y="17399"/>
                </a:lnTo>
                <a:lnTo>
                  <a:pt x="10585" y="17423"/>
                </a:lnTo>
                <a:lnTo>
                  <a:pt x="10439" y="17423"/>
                </a:lnTo>
                <a:lnTo>
                  <a:pt x="10317" y="17399"/>
                </a:lnTo>
                <a:lnTo>
                  <a:pt x="10171" y="17374"/>
                </a:lnTo>
                <a:lnTo>
                  <a:pt x="10050" y="17326"/>
                </a:lnTo>
                <a:lnTo>
                  <a:pt x="9758" y="17180"/>
                </a:lnTo>
                <a:lnTo>
                  <a:pt x="9539" y="17058"/>
                </a:lnTo>
                <a:lnTo>
                  <a:pt x="9344" y="16961"/>
                </a:lnTo>
                <a:lnTo>
                  <a:pt x="9149" y="16912"/>
                </a:lnTo>
                <a:lnTo>
                  <a:pt x="8930" y="16888"/>
                </a:lnTo>
                <a:lnTo>
                  <a:pt x="8736" y="16863"/>
                </a:lnTo>
                <a:lnTo>
                  <a:pt x="8517" y="16912"/>
                </a:lnTo>
                <a:lnTo>
                  <a:pt x="8298" y="16961"/>
                </a:lnTo>
                <a:lnTo>
                  <a:pt x="8054" y="17034"/>
                </a:lnTo>
                <a:lnTo>
                  <a:pt x="7787" y="17131"/>
                </a:lnTo>
                <a:lnTo>
                  <a:pt x="7495" y="17228"/>
                </a:lnTo>
                <a:lnTo>
                  <a:pt x="7227" y="17277"/>
                </a:lnTo>
                <a:lnTo>
                  <a:pt x="6911" y="17301"/>
                </a:lnTo>
                <a:lnTo>
                  <a:pt x="6619" y="17277"/>
                </a:lnTo>
                <a:lnTo>
                  <a:pt x="6327" y="17228"/>
                </a:lnTo>
                <a:lnTo>
                  <a:pt x="5767" y="17082"/>
                </a:lnTo>
                <a:lnTo>
                  <a:pt x="5305" y="16961"/>
                </a:lnTo>
                <a:lnTo>
                  <a:pt x="4818" y="16888"/>
                </a:lnTo>
                <a:lnTo>
                  <a:pt x="4356" y="16888"/>
                </a:lnTo>
                <a:lnTo>
                  <a:pt x="4113" y="16912"/>
                </a:lnTo>
                <a:lnTo>
                  <a:pt x="3869" y="16961"/>
                </a:lnTo>
                <a:lnTo>
                  <a:pt x="3602" y="17034"/>
                </a:lnTo>
                <a:lnTo>
                  <a:pt x="3358" y="17131"/>
                </a:lnTo>
                <a:lnTo>
                  <a:pt x="3115" y="17253"/>
                </a:lnTo>
                <a:lnTo>
                  <a:pt x="2847" y="17326"/>
                </a:lnTo>
                <a:lnTo>
                  <a:pt x="2677" y="17350"/>
                </a:lnTo>
                <a:lnTo>
                  <a:pt x="2507" y="17350"/>
                </a:lnTo>
                <a:lnTo>
                  <a:pt x="2312" y="17301"/>
                </a:lnTo>
                <a:lnTo>
                  <a:pt x="2142" y="17253"/>
                </a:lnTo>
                <a:lnTo>
                  <a:pt x="1801" y="17107"/>
                </a:lnTo>
                <a:lnTo>
                  <a:pt x="1485" y="16936"/>
                </a:lnTo>
                <a:lnTo>
                  <a:pt x="1314" y="16863"/>
                </a:lnTo>
                <a:lnTo>
                  <a:pt x="1120" y="16790"/>
                </a:lnTo>
                <a:lnTo>
                  <a:pt x="949" y="16742"/>
                </a:lnTo>
                <a:lnTo>
                  <a:pt x="755" y="16717"/>
                </a:lnTo>
                <a:close/>
                <a:moveTo>
                  <a:pt x="16571" y="17666"/>
                </a:moveTo>
                <a:lnTo>
                  <a:pt x="15938" y="17861"/>
                </a:lnTo>
                <a:lnTo>
                  <a:pt x="15305" y="18056"/>
                </a:lnTo>
                <a:lnTo>
                  <a:pt x="14989" y="18129"/>
                </a:lnTo>
                <a:lnTo>
                  <a:pt x="14648" y="18202"/>
                </a:lnTo>
                <a:lnTo>
                  <a:pt x="14332" y="18250"/>
                </a:lnTo>
                <a:lnTo>
                  <a:pt x="14016" y="18275"/>
                </a:lnTo>
                <a:lnTo>
                  <a:pt x="13870" y="18250"/>
                </a:lnTo>
                <a:lnTo>
                  <a:pt x="13724" y="18226"/>
                </a:lnTo>
                <a:lnTo>
                  <a:pt x="13481" y="18104"/>
                </a:lnTo>
                <a:lnTo>
                  <a:pt x="13237" y="17983"/>
                </a:lnTo>
                <a:lnTo>
                  <a:pt x="12970" y="17861"/>
                </a:lnTo>
                <a:lnTo>
                  <a:pt x="12726" y="17788"/>
                </a:lnTo>
                <a:lnTo>
                  <a:pt x="12507" y="17764"/>
                </a:lnTo>
                <a:lnTo>
                  <a:pt x="12264" y="17764"/>
                </a:lnTo>
                <a:lnTo>
                  <a:pt x="12045" y="17812"/>
                </a:lnTo>
                <a:lnTo>
                  <a:pt x="11753" y="17885"/>
                </a:lnTo>
                <a:lnTo>
                  <a:pt x="11485" y="17983"/>
                </a:lnTo>
                <a:lnTo>
                  <a:pt x="10974" y="18202"/>
                </a:lnTo>
                <a:lnTo>
                  <a:pt x="10707" y="18275"/>
                </a:lnTo>
                <a:lnTo>
                  <a:pt x="10439" y="18323"/>
                </a:lnTo>
                <a:lnTo>
                  <a:pt x="10317" y="18323"/>
                </a:lnTo>
                <a:lnTo>
                  <a:pt x="10171" y="18299"/>
                </a:lnTo>
                <a:lnTo>
                  <a:pt x="10025" y="18250"/>
                </a:lnTo>
                <a:lnTo>
                  <a:pt x="9855" y="18202"/>
                </a:lnTo>
                <a:lnTo>
                  <a:pt x="9441" y="18007"/>
                </a:lnTo>
                <a:lnTo>
                  <a:pt x="9222" y="17910"/>
                </a:lnTo>
                <a:lnTo>
                  <a:pt x="9028" y="17837"/>
                </a:lnTo>
                <a:lnTo>
                  <a:pt x="8809" y="17788"/>
                </a:lnTo>
                <a:lnTo>
                  <a:pt x="8590" y="17764"/>
                </a:lnTo>
                <a:lnTo>
                  <a:pt x="8371" y="17764"/>
                </a:lnTo>
                <a:lnTo>
                  <a:pt x="8127" y="17788"/>
                </a:lnTo>
                <a:lnTo>
                  <a:pt x="7860" y="17885"/>
                </a:lnTo>
                <a:lnTo>
                  <a:pt x="7592" y="17983"/>
                </a:lnTo>
                <a:lnTo>
                  <a:pt x="7105" y="18202"/>
                </a:lnTo>
                <a:lnTo>
                  <a:pt x="6862" y="18299"/>
                </a:lnTo>
                <a:lnTo>
                  <a:pt x="6619" y="18372"/>
                </a:lnTo>
                <a:lnTo>
                  <a:pt x="6205" y="18372"/>
                </a:lnTo>
                <a:lnTo>
                  <a:pt x="6059" y="18323"/>
                </a:lnTo>
                <a:lnTo>
                  <a:pt x="5792" y="18250"/>
                </a:lnTo>
                <a:lnTo>
                  <a:pt x="5573" y="18153"/>
                </a:lnTo>
                <a:lnTo>
                  <a:pt x="5110" y="17958"/>
                </a:lnTo>
                <a:lnTo>
                  <a:pt x="4867" y="17885"/>
                </a:lnTo>
                <a:lnTo>
                  <a:pt x="4624" y="17812"/>
                </a:lnTo>
                <a:lnTo>
                  <a:pt x="4380" y="17788"/>
                </a:lnTo>
                <a:lnTo>
                  <a:pt x="4113" y="17788"/>
                </a:lnTo>
                <a:lnTo>
                  <a:pt x="3845" y="17837"/>
                </a:lnTo>
                <a:lnTo>
                  <a:pt x="3602" y="17910"/>
                </a:lnTo>
                <a:lnTo>
                  <a:pt x="3115" y="18129"/>
                </a:lnTo>
                <a:lnTo>
                  <a:pt x="2872" y="18226"/>
                </a:lnTo>
                <a:lnTo>
                  <a:pt x="2628" y="18323"/>
                </a:lnTo>
                <a:lnTo>
                  <a:pt x="2361" y="18372"/>
                </a:lnTo>
                <a:lnTo>
                  <a:pt x="2117" y="18421"/>
                </a:lnTo>
                <a:lnTo>
                  <a:pt x="1971" y="18421"/>
                </a:lnTo>
                <a:lnTo>
                  <a:pt x="1850" y="18396"/>
                </a:lnTo>
                <a:lnTo>
                  <a:pt x="1582" y="18299"/>
                </a:lnTo>
                <a:lnTo>
                  <a:pt x="1363" y="18177"/>
                </a:lnTo>
                <a:lnTo>
                  <a:pt x="1120" y="18031"/>
                </a:lnTo>
                <a:lnTo>
                  <a:pt x="876" y="17934"/>
                </a:lnTo>
                <a:lnTo>
                  <a:pt x="633" y="17837"/>
                </a:lnTo>
                <a:lnTo>
                  <a:pt x="511" y="17812"/>
                </a:lnTo>
                <a:lnTo>
                  <a:pt x="390" y="17812"/>
                </a:lnTo>
                <a:lnTo>
                  <a:pt x="244" y="17837"/>
                </a:lnTo>
                <a:lnTo>
                  <a:pt x="98" y="17885"/>
                </a:lnTo>
                <a:lnTo>
                  <a:pt x="49" y="17934"/>
                </a:lnTo>
                <a:lnTo>
                  <a:pt x="49" y="17983"/>
                </a:lnTo>
                <a:lnTo>
                  <a:pt x="73" y="18031"/>
                </a:lnTo>
                <a:lnTo>
                  <a:pt x="122" y="18056"/>
                </a:lnTo>
                <a:lnTo>
                  <a:pt x="268" y="18056"/>
                </a:lnTo>
                <a:lnTo>
                  <a:pt x="414" y="18080"/>
                </a:lnTo>
                <a:lnTo>
                  <a:pt x="682" y="18177"/>
                </a:lnTo>
                <a:lnTo>
                  <a:pt x="925" y="18299"/>
                </a:lnTo>
                <a:lnTo>
                  <a:pt x="1168" y="18445"/>
                </a:lnTo>
                <a:lnTo>
                  <a:pt x="1412" y="18567"/>
                </a:lnTo>
                <a:lnTo>
                  <a:pt x="1679" y="18688"/>
                </a:lnTo>
                <a:lnTo>
                  <a:pt x="1947" y="18761"/>
                </a:lnTo>
                <a:lnTo>
                  <a:pt x="2093" y="18786"/>
                </a:lnTo>
                <a:lnTo>
                  <a:pt x="2239" y="18810"/>
                </a:lnTo>
                <a:lnTo>
                  <a:pt x="2507" y="18761"/>
                </a:lnTo>
                <a:lnTo>
                  <a:pt x="2750" y="18713"/>
                </a:lnTo>
                <a:lnTo>
                  <a:pt x="2993" y="18615"/>
                </a:lnTo>
                <a:lnTo>
                  <a:pt x="3237" y="18518"/>
                </a:lnTo>
                <a:lnTo>
                  <a:pt x="3748" y="18323"/>
                </a:lnTo>
                <a:lnTo>
                  <a:pt x="3991" y="18250"/>
                </a:lnTo>
                <a:lnTo>
                  <a:pt x="4259" y="18202"/>
                </a:lnTo>
                <a:lnTo>
                  <a:pt x="4380" y="18177"/>
                </a:lnTo>
                <a:lnTo>
                  <a:pt x="4526" y="18202"/>
                </a:lnTo>
                <a:lnTo>
                  <a:pt x="4770" y="18250"/>
                </a:lnTo>
                <a:lnTo>
                  <a:pt x="5013" y="18348"/>
                </a:lnTo>
                <a:lnTo>
                  <a:pt x="5256" y="18469"/>
                </a:lnTo>
                <a:lnTo>
                  <a:pt x="5743" y="18713"/>
                </a:lnTo>
                <a:lnTo>
                  <a:pt x="5986" y="18810"/>
                </a:lnTo>
                <a:lnTo>
                  <a:pt x="6254" y="18859"/>
                </a:lnTo>
                <a:lnTo>
                  <a:pt x="6522" y="18859"/>
                </a:lnTo>
                <a:lnTo>
                  <a:pt x="6765" y="18834"/>
                </a:lnTo>
                <a:lnTo>
                  <a:pt x="6984" y="18786"/>
                </a:lnTo>
                <a:lnTo>
                  <a:pt x="7227" y="18713"/>
                </a:lnTo>
                <a:lnTo>
                  <a:pt x="7665" y="18494"/>
                </a:lnTo>
                <a:lnTo>
                  <a:pt x="8127" y="18299"/>
                </a:lnTo>
                <a:lnTo>
                  <a:pt x="8273" y="18250"/>
                </a:lnTo>
                <a:lnTo>
                  <a:pt x="8395" y="18226"/>
                </a:lnTo>
                <a:lnTo>
                  <a:pt x="8541" y="18226"/>
                </a:lnTo>
                <a:lnTo>
                  <a:pt x="8663" y="18250"/>
                </a:lnTo>
                <a:lnTo>
                  <a:pt x="8930" y="18299"/>
                </a:lnTo>
                <a:lnTo>
                  <a:pt x="9174" y="18396"/>
                </a:lnTo>
                <a:lnTo>
                  <a:pt x="9685" y="18640"/>
                </a:lnTo>
                <a:lnTo>
                  <a:pt x="9928" y="18737"/>
                </a:lnTo>
                <a:lnTo>
                  <a:pt x="10196" y="18810"/>
                </a:lnTo>
                <a:lnTo>
                  <a:pt x="10439" y="18834"/>
                </a:lnTo>
                <a:lnTo>
                  <a:pt x="10682" y="18810"/>
                </a:lnTo>
                <a:lnTo>
                  <a:pt x="10901" y="18761"/>
                </a:lnTo>
                <a:lnTo>
                  <a:pt x="11145" y="18688"/>
                </a:lnTo>
                <a:lnTo>
                  <a:pt x="11583" y="18494"/>
                </a:lnTo>
                <a:lnTo>
                  <a:pt x="12021" y="18299"/>
                </a:lnTo>
                <a:lnTo>
                  <a:pt x="12167" y="18275"/>
                </a:lnTo>
                <a:lnTo>
                  <a:pt x="12313" y="18250"/>
                </a:lnTo>
                <a:lnTo>
                  <a:pt x="12434" y="18250"/>
                </a:lnTo>
                <a:lnTo>
                  <a:pt x="12580" y="18275"/>
                </a:lnTo>
                <a:lnTo>
                  <a:pt x="12848" y="18323"/>
                </a:lnTo>
                <a:lnTo>
                  <a:pt x="13091" y="18421"/>
                </a:lnTo>
                <a:lnTo>
                  <a:pt x="13627" y="18640"/>
                </a:lnTo>
                <a:lnTo>
                  <a:pt x="13894" y="18713"/>
                </a:lnTo>
                <a:lnTo>
                  <a:pt x="14162" y="18761"/>
                </a:lnTo>
                <a:lnTo>
                  <a:pt x="14430" y="18737"/>
                </a:lnTo>
                <a:lnTo>
                  <a:pt x="14697" y="18688"/>
                </a:lnTo>
                <a:lnTo>
                  <a:pt x="15208" y="18567"/>
                </a:lnTo>
                <a:lnTo>
                  <a:pt x="15938" y="18348"/>
                </a:lnTo>
                <a:lnTo>
                  <a:pt x="16692" y="18129"/>
                </a:lnTo>
                <a:lnTo>
                  <a:pt x="16790" y="18080"/>
                </a:lnTo>
                <a:lnTo>
                  <a:pt x="16838" y="18007"/>
                </a:lnTo>
                <a:lnTo>
                  <a:pt x="16863" y="17934"/>
                </a:lnTo>
                <a:lnTo>
                  <a:pt x="16863" y="17837"/>
                </a:lnTo>
                <a:lnTo>
                  <a:pt x="16814" y="17764"/>
                </a:lnTo>
                <a:lnTo>
                  <a:pt x="16765" y="17691"/>
                </a:lnTo>
                <a:lnTo>
                  <a:pt x="16668" y="17666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8" name="Google Shape;938;p37"/>
          <p:cNvSpPr/>
          <p:nvPr/>
        </p:nvSpPr>
        <p:spPr>
          <a:xfrm>
            <a:off x="230650" y="4486232"/>
            <a:ext cx="474363" cy="267505"/>
          </a:xfrm>
          <a:custGeom>
            <a:avLst/>
            <a:gdLst/>
            <a:ahLst/>
            <a:cxnLst/>
            <a:rect l="l" t="t" r="r" b="b"/>
            <a:pathLst>
              <a:path w="21705" h="12240" extrusionOk="0">
                <a:moveTo>
                  <a:pt x="17544" y="4258"/>
                </a:moveTo>
                <a:lnTo>
                  <a:pt x="17811" y="4307"/>
                </a:lnTo>
                <a:lnTo>
                  <a:pt x="18055" y="4356"/>
                </a:lnTo>
                <a:lnTo>
                  <a:pt x="17957" y="4575"/>
                </a:lnTo>
                <a:lnTo>
                  <a:pt x="17860" y="4769"/>
                </a:lnTo>
                <a:lnTo>
                  <a:pt x="17714" y="5207"/>
                </a:lnTo>
                <a:lnTo>
                  <a:pt x="17617" y="5669"/>
                </a:lnTo>
                <a:lnTo>
                  <a:pt x="17495" y="6083"/>
                </a:lnTo>
                <a:lnTo>
                  <a:pt x="17373" y="6618"/>
                </a:lnTo>
                <a:lnTo>
                  <a:pt x="17276" y="7129"/>
                </a:lnTo>
                <a:lnTo>
                  <a:pt x="17130" y="7129"/>
                </a:lnTo>
                <a:lnTo>
                  <a:pt x="16570" y="5840"/>
                </a:lnTo>
                <a:lnTo>
                  <a:pt x="16011" y="4526"/>
                </a:lnTo>
                <a:lnTo>
                  <a:pt x="16278" y="4429"/>
                </a:lnTo>
                <a:lnTo>
                  <a:pt x="16522" y="4331"/>
                </a:lnTo>
                <a:lnTo>
                  <a:pt x="16789" y="4283"/>
                </a:lnTo>
                <a:lnTo>
                  <a:pt x="17033" y="4258"/>
                </a:lnTo>
                <a:close/>
                <a:moveTo>
                  <a:pt x="15451" y="4599"/>
                </a:moveTo>
                <a:lnTo>
                  <a:pt x="15962" y="5888"/>
                </a:lnTo>
                <a:lnTo>
                  <a:pt x="16497" y="7178"/>
                </a:lnTo>
                <a:lnTo>
                  <a:pt x="16205" y="6935"/>
                </a:lnTo>
                <a:lnTo>
                  <a:pt x="15938" y="6691"/>
                </a:lnTo>
                <a:lnTo>
                  <a:pt x="15597" y="6326"/>
                </a:lnTo>
                <a:lnTo>
                  <a:pt x="15281" y="5937"/>
                </a:lnTo>
                <a:lnTo>
                  <a:pt x="14940" y="5548"/>
                </a:lnTo>
                <a:lnTo>
                  <a:pt x="14745" y="5402"/>
                </a:lnTo>
                <a:lnTo>
                  <a:pt x="14551" y="5256"/>
                </a:lnTo>
                <a:lnTo>
                  <a:pt x="14770" y="5061"/>
                </a:lnTo>
                <a:lnTo>
                  <a:pt x="14989" y="4891"/>
                </a:lnTo>
                <a:lnTo>
                  <a:pt x="15208" y="4745"/>
                </a:lnTo>
                <a:lnTo>
                  <a:pt x="15451" y="4599"/>
                </a:lnTo>
                <a:close/>
                <a:moveTo>
                  <a:pt x="5012" y="4307"/>
                </a:moveTo>
                <a:lnTo>
                  <a:pt x="5353" y="4404"/>
                </a:lnTo>
                <a:lnTo>
                  <a:pt x="5669" y="4526"/>
                </a:lnTo>
                <a:lnTo>
                  <a:pt x="5986" y="4696"/>
                </a:lnTo>
                <a:lnTo>
                  <a:pt x="6302" y="4866"/>
                </a:lnTo>
                <a:lnTo>
                  <a:pt x="6059" y="5183"/>
                </a:lnTo>
                <a:lnTo>
                  <a:pt x="5304" y="6180"/>
                </a:lnTo>
                <a:lnTo>
                  <a:pt x="4550" y="7202"/>
                </a:lnTo>
                <a:lnTo>
                  <a:pt x="4501" y="7129"/>
                </a:lnTo>
                <a:lnTo>
                  <a:pt x="4453" y="7081"/>
                </a:lnTo>
                <a:lnTo>
                  <a:pt x="4599" y="6156"/>
                </a:lnTo>
                <a:lnTo>
                  <a:pt x="4793" y="5231"/>
                </a:lnTo>
                <a:lnTo>
                  <a:pt x="5012" y="4307"/>
                </a:lnTo>
                <a:close/>
                <a:moveTo>
                  <a:pt x="4234" y="4210"/>
                </a:moveTo>
                <a:lnTo>
                  <a:pt x="4720" y="4258"/>
                </a:lnTo>
                <a:lnTo>
                  <a:pt x="4477" y="5158"/>
                </a:lnTo>
                <a:lnTo>
                  <a:pt x="4282" y="6083"/>
                </a:lnTo>
                <a:lnTo>
                  <a:pt x="4185" y="6545"/>
                </a:lnTo>
                <a:lnTo>
                  <a:pt x="4112" y="7008"/>
                </a:lnTo>
                <a:lnTo>
                  <a:pt x="4088" y="7008"/>
                </a:lnTo>
                <a:lnTo>
                  <a:pt x="3991" y="6618"/>
                </a:lnTo>
                <a:lnTo>
                  <a:pt x="3869" y="6253"/>
                </a:lnTo>
                <a:lnTo>
                  <a:pt x="3747" y="5767"/>
                </a:lnTo>
                <a:lnTo>
                  <a:pt x="3577" y="5304"/>
                </a:lnTo>
                <a:lnTo>
                  <a:pt x="3358" y="4842"/>
                </a:lnTo>
                <a:lnTo>
                  <a:pt x="3139" y="4404"/>
                </a:lnTo>
                <a:lnTo>
                  <a:pt x="3090" y="4380"/>
                </a:lnTo>
                <a:lnTo>
                  <a:pt x="3066" y="4356"/>
                </a:lnTo>
                <a:lnTo>
                  <a:pt x="2993" y="4380"/>
                </a:lnTo>
                <a:lnTo>
                  <a:pt x="2944" y="4429"/>
                </a:lnTo>
                <a:lnTo>
                  <a:pt x="2920" y="4453"/>
                </a:lnTo>
                <a:lnTo>
                  <a:pt x="2920" y="4502"/>
                </a:lnTo>
                <a:lnTo>
                  <a:pt x="3261" y="5329"/>
                </a:lnTo>
                <a:lnTo>
                  <a:pt x="3407" y="5742"/>
                </a:lnTo>
                <a:lnTo>
                  <a:pt x="3553" y="6156"/>
                </a:lnTo>
                <a:lnTo>
                  <a:pt x="3674" y="6594"/>
                </a:lnTo>
                <a:lnTo>
                  <a:pt x="3796" y="7081"/>
                </a:lnTo>
                <a:lnTo>
                  <a:pt x="3601" y="7202"/>
                </a:lnTo>
                <a:lnTo>
                  <a:pt x="3431" y="7373"/>
                </a:lnTo>
                <a:lnTo>
                  <a:pt x="2944" y="7056"/>
                </a:lnTo>
                <a:lnTo>
                  <a:pt x="2701" y="6886"/>
                </a:lnTo>
                <a:lnTo>
                  <a:pt x="2482" y="6691"/>
                </a:lnTo>
                <a:lnTo>
                  <a:pt x="2190" y="6399"/>
                </a:lnTo>
                <a:lnTo>
                  <a:pt x="1922" y="6083"/>
                </a:lnTo>
                <a:lnTo>
                  <a:pt x="1630" y="5791"/>
                </a:lnTo>
                <a:lnTo>
                  <a:pt x="1484" y="5645"/>
                </a:lnTo>
                <a:lnTo>
                  <a:pt x="1314" y="5523"/>
                </a:lnTo>
                <a:lnTo>
                  <a:pt x="1484" y="5329"/>
                </a:lnTo>
                <a:lnTo>
                  <a:pt x="1655" y="5158"/>
                </a:lnTo>
                <a:lnTo>
                  <a:pt x="1849" y="4988"/>
                </a:lnTo>
                <a:lnTo>
                  <a:pt x="2044" y="4842"/>
                </a:lnTo>
                <a:lnTo>
                  <a:pt x="2239" y="4721"/>
                </a:lnTo>
                <a:lnTo>
                  <a:pt x="2433" y="4599"/>
                </a:lnTo>
                <a:lnTo>
                  <a:pt x="2652" y="4502"/>
                </a:lnTo>
                <a:lnTo>
                  <a:pt x="2871" y="4404"/>
                </a:lnTo>
                <a:lnTo>
                  <a:pt x="3090" y="4331"/>
                </a:lnTo>
                <a:lnTo>
                  <a:pt x="3309" y="4283"/>
                </a:lnTo>
                <a:lnTo>
                  <a:pt x="3553" y="4234"/>
                </a:lnTo>
                <a:lnTo>
                  <a:pt x="3772" y="4210"/>
                </a:lnTo>
                <a:close/>
                <a:moveTo>
                  <a:pt x="18152" y="4404"/>
                </a:moveTo>
                <a:lnTo>
                  <a:pt x="18395" y="4477"/>
                </a:lnTo>
                <a:lnTo>
                  <a:pt x="18639" y="4575"/>
                </a:lnTo>
                <a:lnTo>
                  <a:pt x="18858" y="4672"/>
                </a:lnTo>
                <a:lnTo>
                  <a:pt x="19077" y="4793"/>
                </a:lnTo>
                <a:lnTo>
                  <a:pt x="19515" y="5085"/>
                </a:lnTo>
                <a:lnTo>
                  <a:pt x="19904" y="5426"/>
                </a:lnTo>
                <a:lnTo>
                  <a:pt x="19588" y="5742"/>
                </a:lnTo>
                <a:lnTo>
                  <a:pt x="19247" y="6083"/>
                </a:lnTo>
                <a:lnTo>
                  <a:pt x="18931" y="6424"/>
                </a:lnTo>
                <a:lnTo>
                  <a:pt x="18614" y="6740"/>
                </a:lnTo>
                <a:lnTo>
                  <a:pt x="18201" y="7081"/>
                </a:lnTo>
                <a:lnTo>
                  <a:pt x="17787" y="7421"/>
                </a:lnTo>
                <a:lnTo>
                  <a:pt x="17665" y="7275"/>
                </a:lnTo>
                <a:lnTo>
                  <a:pt x="17495" y="7178"/>
                </a:lnTo>
                <a:lnTo>
                  <a:pt x="17592" y="6667"/>
                </a:lnTo>
                <a:lnTo>
                  <a:pt x="17690" y="6156"/>
                </a:lnTo>
                <a:lnTo>
                  <a:pt x="17811" y="5718"/>
                </a:lnTo>
                <a:lnTo>
                  <a:pt x="17933" y="5280"/>
                </a:lnTo>
                <a:lnTo>
                  <a:pt x="18055" y="4842"/>
                </a:lnTo>
                <a:lnTo>
                  <a:pt x="18152" y="4404"/>
                </a:lnTo>
                <a:close/>
                <a:moveTo>
                  <a:pt x="6691" y="5183"/>
                </a:moveTo>
                <a:lnTo>
                  <a:pt x="7056" y="5645"/>
                </a:lnTo>
                <a:lnTo>
                  <a:pt x="7227" y="5888"/>
                </a:lnTo>
                <a:lnTo>
                  <a:pt x="7373" y="6132"/>
                </a:lnTo>
                <a:lnTo>
                  <a:pt x="7227" y="6205"/>
                </a:lnTo>
                <a:lnTo>
                  <a:pt x="7056" y="6302"/>
                </a:lnTo>
                <a:lnTo>
                  <a:pt x="6764" y="6521"/>
                </a:lnTo>
                <a:lnTo>
                  <a:pt x="6326" y="6789"/>
                </a:lnTo>
                <a:lnTo>
                  <a:pt x="5864" y="7081"/>
                </a:lnTo>
                <a:lnTo>
                  <a:pt x="5621" y="7202"/>
                </a:lnTo>
                <a:lnTo>
                  <a:pt x="5377" y="7324"/>
                </a:lnTo>
                <a:lnTo>
                  <a:pt x="4891" y="7567"/>
                </a:lnTo>
                <a:lnTo>
                  <a:pt x="5645" y="6570"/>
                </a:lnTo>
                <a:lnTo>
                  <a:pt x="6375" y="5596"/>
                </a:lnTo>
                <a:lnTo>
                  <a:pt x="6691" y="5183"/>
                </a:lnTo>
                <a:close/>
                <a:moveTo>
                  <a:pt x="14526" y="5280"/>
                </a:moveTo>
                <a:lnTo>
                  <a:pt x="14599" y="5499"/>
                </a:lnTo>
                <a:lnTo>
                  <a:pt x="14721" y="5718"/>
                </a:lnTo>
                <a:lnTo>
                  <a:pt x="14867" y="5937"/>
                </a:lnTo>
                <a:lnTo>
                  <a:pt x="15037" y="6132"/>
                </a:lnTo>
                <a:lnTo>
                  <a:pt x="15402" y="6521"/>
                </a:lnTo>
                <a:lnTo>
                  <a:pt x="15743" y="6862"/>
                </a:lnTo>
                <a:lnTo>
                  <a:pt x="16084" y="7178"/>
                </a:lnTo>
                <a:lnTo>
                  <a:pt x="16424" y="7494"/>
                </a:lnTo>
                <a:lnTo>
                  <a:pt x="16327" y="7689"/>
                </a:lnTo>
                <a:lnTo>
                  <a:pt x="15719" y="7494"/>
                </a:lnTo>
                <a:lnTo>
                  <a:pt x="15402" y="7373"/>
                </a:lnTo>
                <a:lnTo>
                  <a:pt x="15110" y="7251"/>
                </a:lnTo>
                <a:lnTo>
                  <a:pt x="14745" y="7081"/>
                </a:lnTo>
                <a:lnTo>
                  <a:pt x="14380" y="6862"/>
                </a:lnTo>
                <a:lnTo>
                  <a:pt x="14015" y="6667"/>
                </a:lnTo>
                <a:lnTo>
                  <a:pt x="13821" y="6594"/>
                </a:lnTo>
                <a:lnTo>
                  <a:pt x="13626" y="6545"/>
                </a:lnTo>
                <a:lnTo>
                  <a:pt x="13796" y="6205"/>
                </a:lnTo>
                <a:lnTo>
                  <a:pt x="14015" y="5864"/>
                </a:lnTo>
                <a:lnTo>
                  <a:pt x="14259" y="5572"/>
                </a:lnTo>
                <a:lnTo>
                  <a:pt x="14526" y="5280"/>
                </a:lnTo>
                <a:close/>
                <a:moveTo>
                  <a:pt x="8395" y="3163"/>
                </a:moveTo>
                <a:lnTo>
                  <a:pt x="8735" y="3188"/>
                </a:lnTo>
                <a:lnTo>
                  <a:pt x="11461" y="3188"/>
                </a:lnTo>
                <a:lnTo>
                  <a:pt x="14332" y="3212"/>
                </a:lnTo>
                <a:lnTo>
                  <a:pt x="13407" y="4404"/>
                </a:lnTo>
                <a:lnTo>
                  <a:pt x="12434" y="5572"/>
                </a:lnTo>
                <a:lnTo>
                  <a:pt x="11363" y="6813"/>
                </a:lnTo>
                <a:lnTo>
                  <a:pt x="10925" y="7300"/>
                </a:lnTo>
                <a:lnTo>
                  <a:pt x="10706" y="7519"/>
                </a:lnTo>
                <a:lnTo>
                  <a:pt x="10512" y="7786"/>
                </a:lnTo>
                <a:lnTo>
                  <a:pt x="10098" y="6935"/>
                </a:lnTo>
                <a:lnTo>
                  <a:pt x="9684" y="6083"/>
                </a:lnTo>
                <a:lnTo>
                  <a:pt x="8930" y="4356"/>
                </a:lnTo>
                <a:lnTo>
                  <a:pt x="8395" y="3163"/>
                </a:lnTo>
                <a:close/>
                <a:moveTo>
                  <a:pt x="20171" y="5669"/>
                </a:moveTo>
                <a:lnTo>
                  <a:pt x="20366" y="5913"/>
                </a:lnTo>
                <a:lnTo>
                  <a:pt x="20561" y="6156"/>
                </a:lnTo>
                <a:lnTo>
                  <a:pt x="20755" y="6424"/>
                </a:lnTo>
                <a:lnTo>
                  <a:pt x="20901" y="6691"/>
                </a:lnTo>
                <a:lnTo>
                  <a:pt x="20999" y="6886"/>
                </a:lnTo>
                <a:lnTo>
                  <a:pt x="21096" y="7105"/>
                </a:lnTo>
                <a:lnTo>
                  <a:pt x="20658" y="7178"/>
                </a:lnTo>
                <a:lnTo>
                  <a:pt x="20244" y="7275"/>
                </a:lnTo>
                <a:lnTo>
                  <a:pt x="19393" y="7494"/>
                </a:lnTo>
                <a:lnTo>
                  <a:pt x="18687" y="7665"/>
                </a:lnTo>
                <a:lnTo>
                  <a:pt x="17982" y="7835"/>
                </a:lnTo>
                <a:lnTo>
                  <a:pt x="17957" y="7762"/>
                </a:lnTo>
                <a:lnTo>
                  <a:pt x="18420" y="7373"/>
                </a:lnTo>
                <a:lnTo>
                  <a:pt x="18858" y="6983"/>
                </a:lnTo>
                <a:lnTo>
                  <a:pt x="19198" y="6691"/>
                </a:lnTo>
                <a:lnTo>
                  <a:pt x="19539" y="6375"/>
                </a:lnTo>
                <a:lnTo>
                  <a:pt x="19880" y="6034"/>
                </a:lnTo>
                <a:lnTo>
                  <a:pt x="20171" y="5669"/>
                </a:lnTo>
                <a:close/>
                <a:moveTo>
                  <a:pt x="3942" y="7543"/>
                </a:moveTo>
                <a:lnTo>
                  <a:pt x="4015" y="7689"/>
                </a:lnTo>
                <a:lnTo>
                  <a:pt x="4088" y="7835"/>
                </a:lnTo>
                <a:lnTo>
                  <a:pt x="4088" y="7859"/>
                </a:lnTo>
                <a:lnTo>
                  <a:pt x="3820" y="7640"/>
                </a:lnTo>
                <a:lnTo>
                  <a:pt x="3942" y="7543"/>
                </a:lnTo>
                <a:close/>
                <a:moveTo>
                  <a:pt x="16741" y="7762"/>
                </a:moveTo>
                <a:lnTo>
                  <a:pt x="16765" y="7786"/>
                </a:lnTo>
                <a:lnTo>
                  <a:pt x="16814" y="7884"/>
                </a:lnTo>
                <a:lnTo>
                  <a:pt x="16692" y="7835"/>
                </a:lnTo>
                <a:lnTo>
                  <a:pt x="16741" y="7762"/>
                </a:lnTo>
                <a:close/>
                <a:moveTo>
                  <a:pt x="7957" y="3504"/>
                </a:moveTo>
                <a:lnTo>
                  <a:pt x="8297" y="4283"/>
                </a:lnTo>
                <a:lnTo>
                  <a:pt x="8711" y="5183"/>
                </a:lnTo>
                <a:lnTo>
                  <a:pt x="9125" y="6083"/>
                </a:lnTo>
                <a:lnTo>
                  <a:pt x="10001" y="7859"/>
                </a:lnTo>
                <a:lnTo>
                  <a:pt x="8443" y="7908"/>
                </a:lnTo>
                <a:lnTo>
                  <a:pt x="8443" y="7446"/>
                </a:lnTo>
                <a:lnTo>
                  <a:pt x="8395" y="6983"/>
                </a:lnTo>
                <a:lnTo>
                  <a:pt x="8297" y="6545"/>
                </a:lnTo>
                <a:lnTo>
                  <a:pt x="8151" y="6107"/>
                </a:lnTo>
                <a:lnTo>
                  <a:pt x="8054" y="5913"/>
                </a:lnTo>
                <a:lnTo>
                  <a:pt x="7957" y="5718"/>
                </a:lnTo>
                <a:lnTo>
                  <a:pt x="7835" y="5523"/>
                </a:lnTo>
                <a:lnTo>
                  <a:pt x="7689" y="5329"/>
                </a:lnTo>
                <a:lnTo>
                  <a:pt x="7567" y="5158"/>
                </a:lnTo>
                <a:lnTo>
                  <a:pt x="7397" y="5012"/>
                </a:lnTo>
                <a:lnTo>
                  <a:pt x="7227" y="4866"/>
                </a:lnTo>
                <a:lnTo>
                  <a:pt x="7056" y="4721"/>
                </a:lnTo>
                <a:lnTo>
                  <a:pt x="7324" y="4356"/>
                </a:lnTo>
                <a:lnTo>
                  <a:pt x="7665" y="3942"/>
                </a:lnTo>
                <a:lnTo>
                  <a:pt x="7835" y="3747"/>
                </a:lnTo>
                <a:lnTo>
                  <a:pt x="7957" y="3504"/>
                </a:lnTo>
                <a:close/>
                <a:moveTo>
                  <a:pt x="3699" y="7811"/>
                </a:moveTo>
                <a:lnTo>
                  <a:pt x="4063" y="7932"/>
                </a:lnTo>
                <a:lnTo>
                  <a:pt x="4063" y="7957"/>
                </a:lnTo>
                <a:lnTo>
                  <a:pt x="3869" y="7908"/>
                </a:lnTo>
                <a:lnTo>
                  <a:pt x="3650" y="7884"/>
                </a:lnTo>
                <a:lnTo>
                  <a:pt x="3699" y="7811"/>
                </a:lnTo>
                <a:close/>
                <a:moveTo>
                  <a:pt x="7543" y="6424"/>
                </a:moveTo>
                <a:lnTo>
                  <a:pt x="7640" y="6643"/>
                </a:lnTo>
                <a:lnTo>
                  <a:pt x="7713" y="6862"/>
                </a:lnTo>
                <a:lnTo>
                  <a:pt x="7786" y="7129"/>
                </a:lnTo>
                <a:lnTo>
                  <a:pt x="7835" y="7397"/>
                </a:lnTo>
                <a:lnTo>
                  <a:pt x="7884" y="7932"/>
                </a:lnTo>
                <a:lnTo>
                  <a:pt x="7300" y="7932"/>
                </a:lnTo>
                <a:lnTo>
                  <a:pt x="5742" y="7957"/>
                </a:lnTo>
                <a:lnTo>
                  <a:pt x="4988" y="7932"/>
                </a:lnTo>
                <a:lnTo>
                  <a:pt x="4988" y="7884"/>
                </a:lnTo>
                <a:lnTo>
                  <a:pt x="5256" y="7762"/>
                </a:lnTo>
                <a:lnTo>
                  <a:pt x="5523" y="7616"/>
                </a:lnTo>
                <a:lnTo>
                  <a:pt x="6034" y="7348"/>
                </a:lnTo>
                <a:lnTo>
                  <a:pt x="6399" y="7178"/>
                </a:lnTo>
                <a:lnTo>
                  <a:pt x="6813" y="6959"/>
                </a:lnTo>
                <a:lnTo>
                  <a:pt x="7202" y="6716"/>
                </a:lnTo>
                <a:lnTo>
                  <a:pt x="7373" y="6570"/>
                </a:lnTo>
                <a:lnTo>
                  <a:pt x="7543" y="6424"/>
                </a:lnTo>
                <a:close/>
                <a:moveTo>
                  <a:pt x="3845" y="8127"/>
                </a:moveTo>
                <a:lnTo>
                  <a:pt x="3674" y="8224"/>
                </a:lnTo>
                <a:lnTo>
                  <a:pt x="3650" y="8200"/>
                </a:lnTo>
                <a:lnTo>
                  <a:pt x="3845" y="8127"/>
                </a:lnTo>
                <a:close/>
                <a:moveTo>
                  <a:pt x="1144" y="5767"/>
                </a:moveTo>
                <a:lnTo>
                  <a:pt x="1338" y="5913"/>
                </a:lnTo>
                <a:lnTo>
                  <a:pt x="1509" y="6059"/>
                </a:lnTo>
                <a:lnTo>
                  <a:pt x="1849" y="6424"/>
                </a:lnTo>
                <a:lnTo>
                  <a:pt x="2166" y="6764"/>
                </a:lnTo>
                <a:lnTo>
                  <a:pt x="2336" y="6935"/>
                </a:lnTo>
                <a:lnTo>
                  <a:pt x="2506" y="7105"/>
                </a:lnTo>
                <a:lnTo>
                  <a:pt x="2871" y="7373"/>
                </a:lnTo>
                <a:lnTo>
                  <a:pt x="3261" y="7616"/>
                </a:lnTo>
                <a:lnTo>
                  <a:pt x="3188" y="7786"/>
                </a:lnTo>
                <a:lnTo>
                  <a:pt x="3163" y="7932"/>
                </a:lnTo>
                <a:lnTo>
                  <a:pt x="2725" y="8030"/>
                </a:lnTo>
                <a:lnTo>
                  <a:pt x="2312" y="8103"/>
                </a:lnTo>
                <a:lnTo>
                  <a:pt x="1411" y="8224"/>
                </a:lnTo>
                <a:lnTo>
                  <a:pt x="973" y="8273"/>
                </a:lnTo>
                <a:lnTo>
                  <a:pt x="535" y="8370"/>
                </a:lnTo>
                <a:lnTo>
                  <a:pt x="511" y="8030"/>
                </a:lnTo>
                <a:lnTo>
                  <a:pt x="535" y="7665"/>
                </a:lnTo>
                <a:lnTo>
                  <a:pt x="560" y="7324"/>
                </a:lnTo>
                <a:lnTo>
                  <a:pt x="633" y="7008"/>
                </a:lnTo>
                <a:lnTo>
                  <a:pt x="730" y="6667"/>
                </a:lnTo>
                <a:lnTo>
                  <a:pt x="852" y="6351"/>
                </a:lnTo>
                <a:lnTo>
                  <a:pt x="973" y="6034"/>
                </a:lnTo>
                <a:lnTo>
                  <a:pt x="1144" y="5767"/>
                </a:lnTo>
                <a:close/>
                <a:moveTo>
                  <a:pt x="4477" y="8273"/>
                </a:moveTo>
                <a:lnTo>
                  <a:pt x="4526" y="8322"/>
                </a:lnTo>
                <a:lnTo>
                  <a:pt x="4501" y="8370"/>
                </a:lnTo>
                <a:lnTo>
                  <a:pt x="4453" y="8273"/>
                </a:lnTo>
                <a:close/>
                <a:moveTo>
                  <a:pt x="3942" y="8176"/>
                </a:moveTo>
                <a:lnTo>
                  <a:pt x="3820" y="8395"/>
                </a:lnTo>
                <a:lnTo>
                  <a:pt x="3747" y="8346"/>
                </a:lnTo>
                <a:lnTo>
                  <a:pt x="3942" y="8176"/>
                </a:lnTo>
                <a:close/>
                <a:moveTo>
                  <a:pt x="4112" y="8151"/>
                </a:moveTo>
                <a:lnTo>
                  <a:pt x="4136" y="8176"/>
                </a:lnTo>
                <a:lnTo>
                  <a:pt x="4063" y="8492"/>
                </a:lnTo>
                <a:lnTo>
                  <a:pt x="4039" y="8492"/>
                </a:lnTo>
                <a:lnTo>
                  <a:pt x="4112" y="8151"/>
                </a:lnTo>
                <a:close/>
                <a:moveTo>
                  <a:pt x="4234" y="8224"/>
                </a:moveTo>
                <a:lnTo>
                  <a:pt x="4380" y="8249"/>
                </a:lnTo>
                <a:lnTo>
                  <a:pt x="4428" y="8443"/>
                </a:lnTo>
                <a:lnTo>
                  <a:pt x="4355" y="8468"/>
                </a:lnTo>
                <a:lnTo>
                  <a:pt x="4282" y="8492"/>
                </a:lnTo>
                <a:lnTo>
                  <a:pt x="4234" y="8224"/>
                </a:lnTo>
                <a:close/>
                <a:moveTo>
                  <a:pt x="17349" y="8370"/>
                </a:moveTo>
                <a:lnTo>
                  <a:pt x="17422" y="8395"/>
                </a:lnTo>
                <a:lnTo>
                  <a:pt x="17446" y="8443"/>
                </a:lnTo>
                <a:lnTo>
                  <a:pt x="17373" y="8492"/>
                </a:lnTo>
                <a:lnTo>
                  <a:pt x="17349" y="8370"/>
                </a:lnTo>
                <a:close/>
                <a:moveTo>
                  <a:pt x="16984" y="8273"/>
                </a:moveTo>
                <a:lnTo>
                  <a:pt x="17008" y="8322"/>
                </a:lnTo>
                <a:lnTo>
                  <a:pt x="16887" y="8516"/>
                </a:lnTo>
                <a:lnTo>
                  <a:pt x="16789" y="8443"/>
                </a:lnTo>
                <a:lnTo>
                  <a:pt x="16984" y="8273"/>
                </a:lnTo>
                <a:close/>
                <a:moveTo>
                  <a:pt x="13577" y="6667"/>
                </a:moveTo>
                <a:lnTo>
                  <a:pt x="13699" y="6813"/>
                </a:lnTo>
                <a:lnTo>
                  <a:pt x="13845" y="6935"/>
                </a:lnTo>
                <a:lnTo>
                  <a:pt x="14015" y="7056"/>
                </a:lnTo>
                <a:lnTo>
                  <a:pt x="14210" y="7178"/>
                </a:lnTo>
                <a:lnTo>
                  <a:pt x="14599" y="7348"/>
                </a:lnTo>
                <a:lnTo>
                  <a:pt x="14964" y="7519"/>
                </a:lnTo>
                <a:lnTo>
                  <a:pt x="15597" y="7786"/>
                </a:lnTo>
                <a:lnTo>
                  <a:pt x="15913" y="7932"/>
                </a:lnTo>
                <a:lnTo>
                  <a:pt x="16254" y="8030"/>
                </a:lnTo>
                <a:lnTo>
                  <a:pt x="16254" y="8054"/>
                </a:lnTo>
                <a:lnTo>
                  <a:pt x="15816" y="8151"/>
                </a:lnTo>
                <a:lnTo>
                  <a:pt x="15402" y="8224"/>
                </a:lnTo>
                <a:lnTo>
                  <a:pt x="14891" y="8297"/>
                </a:lnTo>
                <a:lnTo>
                  <a:pt x="14356" y="8346"/>
                </a:lnTo>
                <a:lnTo>
                  <a:pt x="13845" y="8419"/>
                </a:lnTo>
                <a:lnTo>
                  <a:pt x="13602" y="8468"/>
                </a:lnTo>
                <a:lnTo>
                  <a:pt x="13334" y="8541"/>
                </a:lnTo>
                <a:lnTo>
                  <a:pt x="13310" y="8297"/>
                </a:lnTo>
                <a:lnTo>
                  <a:pt x="13310" y="8054"/>
                </a:lnTo>
                <a:lnTo>
                  <a:pt x="13310" y="7811"/>
                </a:lnTo>
                <a:lnTo>
                  <a:pt x="13334" y="7567"/>
                </a:lnTo>
                <a:lnTo>
                  <a:pt x="13358" y="7348"/>
                </a:lnTo>
                <a:lnTo>
                  <a:pt x="13407" y="7105"/>
                </a:lnTo>
                <a:lnTo>
                  <a:pt x="13480" y="6886"/>
                </a:lnTo>
                <a:lnTo>
                  <a:pt x="13577" y="6667"/>
                </a:lnTo>
                <a:close/>
                <a:moveTo>
                  <a:pt x="21169" y="7324"/>
                </a:moveTo>
                <a:lnTo>
                  <a:pt x="21193" y="7543"/>
                </a:lnTo>
                <a:lnTo>
                  <a:pt x="21218" y="7762"/>
                </a:lnTo>
                <a:lnTo>
                  <a:pt x="21218" y="7981"/>
                </a:lnTo>
                <a:lnTo>
                  <a:pt x="21218" y="8200"/>
                </a:lnTo>
                <a:lnTo>
                  <a:pt x="21169" y="8419"/>
                </a:lnTo>
                <a:lnTo>
                  <a:pt x="21120" y="8638"/>
                </a:lnTo>
                <a:lnTo>
                  <a:pt x="21072" y="8857"/>
                </a:lnTo>
                <a:lnTo>
                  <a:pt x="20974" y="9052"/>
                </a:lnTo>
                <a:lnTo>
                  <a:pt x="20828" y="8979"/>
                </a:lnTo>
                <a:lnTo>
                  <a:pt x="20682" y="8906"/>
                </a:lnTo>
                <a:lnTo>
                  <a:pt x="20317" y="8833"/>
                </a:lnTo>
                <a:lnTo>
                  <a:pt x="19223" y="8565"/>
                </a:lnTo>
                <a:lnTo>
                  <a:pt x="18614" y="8395"/>
                </a:lnTo>
                <a:lnTo>
                  <a:pt x="17982" y="8224"/>
                </a:lnTo>
                <a:lnTo>
                  <a:pt x="17982" y="8103"/>
                </a:lnTo>
                <a:lnTo>
                  <a:pt x="19077" y="7835"/>
                </a:lnTo>
                <a:lnTo>
                  <a:pt x="20123" y="7616"/>
                </a:lnTo>
                <a:lnTo>
                  <a:pt x="20658" y="7494"/>
                </a:lnTo>
                <a:lnTo>
                  <a:pt x="21169" y="7324"/>
                </a:lnTo>
                <a:close/>
                <a:moveTo>
                  <a:pt x="16303" y="8419"/>
                </a:moveTo>
                <a:lnTo>
                  <a:pt x="15962" y="8662"/>
                </a:lnTo>
                <a:lnTo>
                  <a:pt x="15670" y="8906"/>
                </a:lnTo>
                <a:lnTo>
                  <a:pt x="14794" y="9465"/>
                </a:lnTo>
                <a:lnTo>
                  <a:pt x="13942" y="10049"/>
                </a:lnTo>
                <a:lnTo>
                  <a:pt x="13723" y="9684"/>
                </a:lnTo>
                <a:lnTo>
                  <a:pt x="13529" y="9271"/>
                </a:lnTo>
                <a:lnTo>
                  <a:pt x="13456" y="9003"/>
                </a:lnTo>
                <a:lnTo>
                  <a:pt x="13383" y="8735"/>
                </a:lnTo>
                <a:lnTo>
                  <a:pt x="13626" y="8760"/>
                </a:lnTo>
                <a:lnTo>
                  <a:pt x="13869" y="8760"/>
                </a:lnTo>
                <a:lnTo>
                  <a:pt x="14356" y="8711"/>
                </a:lnTo>
                <a:lnTo>
                  <a:pt x="14843" y="8638"/>
                </a:lnTo>
                <a:lnTo>
                  <a:pt x="15305" y="8565"/>
                </a:lnTo>
                <a:lnTo>
                  <a:pt x="16303" y="8419"/>
                </a:lnTo>
                <a:close/>
                <a:moveTo>
                  <a:pt x="4988" y="8370"/>
                </a:moveTo>
                <a:lnTo>
                  <a:pt x="5499" y="8395"/>
                </a:lnTo>
                <a:lnTo>
                  <a:pt x="6034" y="8419"/>
                </a:lnTo>
                <a:lnTo>
                  <a:pt x="7105" y="8395"/>
                </a:lnTo>
                <a:lnTo>
                  <a:pt x="7932" y="8395"/>
                </a:lnTo>
                <a:lnTo>
                  <a:pt x="7957" y="8589"/>
                </a:lnTo>
                <a:lnTo>
                  <a:pt x="7859" y="8930"/>
                </a:lnTo>
                <a:lnTo>
                  <a:pt x="7713" y="9246"/>
                </a:lnTo>
                <a:lnTo>
                  <a:pt x="7567" y="9563"/>
                </a:lnTo>
                <a:lnTo>
                  <a:pt x="7421" y="9855"/>
                </a:lnTo>
                <a:lnTo>
                  <a:pt x="7300" y="10074"/>
                </a:lnTo>
                <a:lnTo>
                  <a:pt x="7154" y="10268"/>
                </a:lnTo>
                <a:lnTo>
                  <a:pt x="7032" y="10122"/>
                </a:lnTo>
                <a:lnTo>
                  <a:pt x="6886" y="10001"/>
                </a:lnTo>
                <a:lnTo>
                  <a:pt x="6570" y="9757"/>
                </a:lnTo>
                <a:lnTo>
                  <a:pt x="5961" y="9319"/>
                </a:lnTo>
                <a:lnTo>
                  <a:pt x="4915" y="8541"/>
                </a:lnTo>
                <a:lnTo>
                  <a:pt x="4988" y="8370"/>
                </a:lnTo>
                <a:close/>
                <a:moveTo>
                  <a:pt x="3212" y="8297"/>
                </a:moveTo>
                <a:lnTo>
                  <a:pt x="3236" y="8395"/>
                </a:lnTo>
                <a:lnTo>
                  <a:pt x="3309" y="8516"/>
                </a:lnTo>
                <a:lnTo>
                  <a:pt x="2677" y="9003"/>
                </a:lnTo>
                <a:lnTo>
                  <a:pt x="1922" y="9611"/>
                </a:lnTo>
                <a:lnTo>
                  <a:pt x="1557" y="9952"/>
                </a:lnTo>
                <a:lnTo>
                  <a:pt x="1192" y="10317"/>
                </a:lnTo>
                <a:lnTo>
                  <a:pt x="973" y="9952"/>
                </a:lnTo>
                <a:lnTo>
                  <a:pt x="803" y="9538"/>
                </a:lnTo>
                <a:lnTo>
                  <a:pt x="657" y="9125"/>
                </a:lnTo>
                <a:lnTo>
                  <a:pt x="560" y="8687"/>
                </a:lnTo>
                <a:lnTo>
                  <a:pt x="973" y="8638"/>
                </a:lnTo>
                <a:lnTo>
                  <a:pt x="1387" y="8565"/>
                </a:lnTo>
                <a:lnTo>
                  <a:pt x="2190" y="8419"/>
                </a:lnTo>
                <a:lnTo>
                  <a:pt x="2677" y="8346"/>
                </a:lnTo>
                <a:lnTo>
                  <a:pt x="3212" y="8297"/>
                </a:lnTo>
                <a:close/>
                <a:moveTo>
                  <a:pt x="18006" y="8614"/>
                </a:moveTo>
                <a:lnTo>
                  <a:pt x="18590" y="8760"/>
                </a:lnTo>
                <a:lnTo>
                  <a:pt x="19125" y="8881"/>
                </a:lnTo>
                <a:lnTo>
                  <a:pt x="20220" y="9149"/>
                </a:lnTo>
                <a:lnTo>
                  <a:pt x="20585" y="9222"/>
                </a:lnTo>
                <a:lnTo>
                  <a:pt x="20731" y="9246"/>
                </a:lnTo>
                <a:lnTo>
                  <a:pt x="20901" y="9222"/>
                </a:lnTo>
                <a:lnTo>
                  <a:pt x="20682" y="9611"/>
                </a:lnTo>
                <a:lnTo>
                  <a:pt x="20439" y="9976"/>
                </a:lnTo>
                <a:lnTo>
                  <a:pt x="20123" y="10317"/>
                </a:lnTo>
                <a:lnTo>
                  <a:pt x="19807" y="10609"/>
                </a:lnTo>
                <a:lnTo>
                  <a:pt x="19320" y="10074"/>
                </a:lnTo>
                <a:lnTo>
                  <a:pt x="18809" y="9563"/>
                </a:lnTo>
                <a:lnTo>
                  <a:pt x="18079" y="8711"/>
                </a:lnTo>
                <a:lnTo>
                  <a:pt x="18006" y="8614"/>
                </a:lnTo>
                <a:close/>
                <a:moveTo>
                  <a:pt x="16449" y="8687"/>
                </a:moveTo>
                <a:lnTo>
                  <a:pt x="16570" y="8808"/>
                </a:lnTo>
                <a:lnTo>
                  <a:pt x="16692" y="8906"/>
                </a:lnTo>
                <a:lnTo>
                  <a:pt x="16546" y="9246"/>
                </a:lnTo>
                <a:lnTo>
                  <a:pt x="16400" y="9563"/>
                </a:lnTo>
                <a:lnTo>
                  <a:pt x="16157" y="10001"/>
                </a:lnTo>
                <a:lnTo>
                  <a:pt x="15865" y="10414"/>
                </a:lnTo>
                <a:lnTo>
                  <a:pt x="15597" y="10828"/>
                </a:lnTo>
                <a:lnTo>
                  <a:pt x="15354" y="11266"/>
                </a:lnTo>
                <a:lnTo>
                  <a:pt x="15329" y="11315"/>
                </a:lnTo>
                <a:lnTo>
                  <a:pt x="14989" y="11096"/>
                </a:lnTo>
                <a:lnTo>
                  <a:pt x="14648" y="10852"/>
                </a:lnTo>
                <a:lnTo>
                  <a:pt x="14332" y="10560"/>
                </a:lnTo>
                <a:lnTo>
                  <a:pt x="14064" y="10244"/>
                </a:lnTo>
                <a:lnTo>
                  <a:pt x="14916" y="9684"/>
                </a:lnTo>
                <a:lnTo>
                  <a:pt x="15767" y="9100"/>
                </a:lnTo>
                <a:lnTo>
                  <a:pt x="16108" y="8906"/>
                </a:lnTo>
                <a:lnTo>
                  <a:pt x="16449" y="8687"/>
                </a:lnTo>
                <a:close/>
                <a:moveTo>
                  <a:pt x="4842" y="8662"/>
                </a:moveTo>
                <a:lnTo>
                  <a:pt x="5329" y="9100"/>
                </a:lnTo>
                <a:lnTo>
                  <a:pt x="5791" y="9538"/>
                </a:lnTo>
                <a:lnTo>
                  <a:pt x="6375" y="10025"/>
                </a:lnTo>
                <a:lnTo>
                  <a:pt x="6691" y="10244"/>
                </a:lnTo>
                <a:lnTo>
                  <a:pt x="6862" y="10341"/>
                </a:lnTo>
                <a:lnTo>
                  <a:pt x="7032" y="10414"/>
                </a:lnTo>
                <a:lnTo>
                  <a:pt x="6886" y="10585"/>
                </a:lnTo>
                <a:lnTo>
                  <a:pt x="6716" y="10731"/>
                </a:lnTo>
                <a:lnTo>
                  <a:pt x="6375" y="10998"/>
                </a:lnTo>
                <a:lnTo>
                  <a:pt x="6010" y="11193"/>
                </a:lnTo>
                <a:lnTo>
                  <a:pt x="5621" y="11363"/>
                </a:lnTo>
                <a:lnTo>
                  <a:pt x="5450" y="10706"/>
                </a:lnTo>
                <a:lnTo>
                  <a:pt x="5231" y="10074"/>
                </a:lnTo>
                <a:lnTo>
                  <a:pt x="4964" y="9441"/>
                </a:lnTo>
                <a:lnTo>
                  <a:pt x="4696" y="8808"/>
                </a:lnTo>
                <a:lnTo>
                  <a:pt x="4720" y="8784"/>
                </a:lnTo>
                <a:lnTo>
                  <a:pt x="4842" y="8662"/>
                </a:lnTo>
                <a:close/>
                <a:moveTo>
                  <a:pt x="3382" y="8614"/>
                </a:moveTo>
                <a:lnTo>
                  <a:pt x="3480" y="8735"/>
                </a:lnTo>
                <a:lnTo>
                  <a:pt x="3626" y="8833"/>
                </a:lnTo>
                <a:lnTo>
                  <a:pt x="3334" y="9636"/>
                </a:lnTo>
                <a:lnTo>
                  <a:pt x="2993" y="10536"/>
                </a:lnTo>
                <a:lnTo>
                  <a:pt x="2871" y="11023"/>
                </a:lnTo>
                <a:lnTo>
                  <a:pt x="2823" y="11242"/>
                </a:lnTo>
                <a:lnTo>
                  <a:pt x="2798" y="11485"/>
                </a:lnTo>
                <a:lnTo>
                  <a:pt x="2531" y="11388"/>
                </a:lnTo>
                <a:lnTo>
                  <a:pt x="2263" y="11266"/>
                </a:lnTo>
                <a:lnTo>
                  <a:pt x="2020" y="11120"/>
                </a:lnTo>
                <a:lnTo>
                  <a:pt x="1776" y="10950"/>
                </a:lnTo>
                <a:lnTo>
                  <a:pt x="1509" y="10706"/>
                </a:lnTo>
                <a:lnTo>
                  <a:pt x="1265" y="10414"/>
                </a:lnTo>
                <a:lnTo>
                  <a:pt x="1606" y="10122"/>
                </a:lnTo>
                <a:lnTo>
                  <a:pt x="1971" y="9806"/>
                </a:lnTo>
                <a:lnTo>
                  <a:pt x="2652" y="9198"/>
                </a:lnTo>
                <a:lnTo>
                  <a:pt x="3017" y="8906"/>
                </a:lnTo>
                <a:lnTo>
                  <a:pt x="3382" y="8614"/>
                </a:lnTo>
                <a:close/>
                <a:moveTo>
                  <a:pt x="4574" y="8881"/>
                </a:moveTo>
                <a:lnTo>
                  <a:pt x="4939" y="10171"/>
                </a:lnTo>
                <a:lnTo>
                  <a:pt x="5280" y="11461"/>
                </a:lnTo>
                <a:lnTo>
                  <a:pt x="5012" y="11534"/>
                </a:lnTo>
                <a:lnTo>
                  <a:pt x="4623" y="11582"/>
                </a:lnTo>
                <a:lnTo>
                  <a:pt x="4234" y="11607"/>
                </a:lnTo>
                <a:lnTo>
                  <a:pt x="4234" y="11607"/>
                </a:lnTo>
                <a:lnTo>
                  <a:pt x="4258" y="11193"/>
                </a:lnTo>
                <a:lnTo>
                  <a:pt x="4258" y="10755"/>
                </a:lnTo>
                <a:lnTo>
                  <a:pt x="4258" y="9928"/>
                </a:lnTo>
                <a:lnTo>
                  <a:pt x="4307" y="8979"/>
                </a:lnTo>
                <a:lnTo>
                  <a:pt x="4428" y="8930"/>
                </a:lnTo>
                <a:lnTo>
                  <a:pt x="4574" y="8881"/>
                </a:lnTo>
                <a:close/>
                <a:moveTo>
                  <a:pt x="3918" y="8954"/>
                </a:moveTo>
                <a:lnTo>
                  <a:pt x="4039" y="8979"/>
                </a:lnTo>
                <a:lnTo>
                  <a:pt x="4039" y="9733"/>
                </a:lnTo>
                <a:lnTo>
                  <a:pt x="3991" y="10682"/>
                </a:lnTo>
                <a:lnTo>
                  <a:pt x="3991" y="11144"/>
                </a:lnTo>
                <a:lnTo>
                  <a:pt x="3991" y="11631"/>
                </a:lnTo>
                <a:lnTo>
                  <a:pt x="3480" y="11607"/>
                </a:lnTo>
                <a:lnTo>
                  <a:pt x="3212" y="11558"/>
                </a:lnTo>
                <a:lnTo>
                  <a:pt x="2969" y="11509"/>
                </a:lnTo>
                <a:lnTo>
                  <a:pt x="3066" y="11339"/>
                </a:lnTo>
                <a:lnTo>
                  <a:pt x="3139" y="11120"/>
                </a:lnTo>
                <a:lnTo>
                  <a:pt x="3261" y="10706"/>
                </a:lnTo>
                <a:lnTo>
                  <a:pt x="3382" y="10293"/>
                </a:lnTo>
                <a:lnTo>
                  <a:pt x="3504" y="9879"/>
                </a:lnTo>
                <a:lnTo>
                  <a:pt x="3699" y="9417"/>
                </a:lnTo>
                <a:lnTo>
                  <a:pt x="3893" y="8954"/>
                </a:lnTo>
                <a:close/>
                <a:moveTo>
                  <a:pt x="17690" y="8784"/>
                </a:moveTo>
                <a:lnTo>
                  <a:pt x="18079" y="9222"/>
                </a:lnTo>
                <a:lnTo>
                  <a:pt x="18468" y="9636"/>
                </a:lnTo>
                <a:lnTo>
                  <a:pt x="18979" y="10268"/>
                </a:lnTo>
                <a:lnTo>
                  <a:pt x="19247" y="10560"/>
                </a:lnTo>
                <a:lnTo>
                  <a:pt x="19539" y="10828"/>
                </a:lnTo>
                <a:lnTo>
                  <a:pt x="19247" y="11023"/>
                </a:lnTo>
                <a:lnTo>
                  <a:pt x="18955" y="11217"/>
                </a:lnTo>
                <a:lnTo>
                  <a:pt x="18663" y="11363"/>
                </a:lnTo>
                <a:lnTo>
                  <a:pt x="18371" y="11485"/>
                </a:lnTo>
                <a:lnTo>
                  <a:pt x="18103" y="11582"/>
                </a:lnTo>
                <a:lnTo>
                  <a:pt x="17860" y="11631"/>
                </a:lnTo>
                <a:lnTo>
                  <a:pt x="17811" y="11217"/>
                </a:lnTo>
                <a:lnTo>
                  <a:pt x="17738" y="10779"/>
                </a:lnTo>
                <a:lnTo>
                  <a:pt x="17592" y="9928"/>
                </a:lnTo>
                <a:lnTo>
                  <a:pt x="17519" y="9441"/>
                </a:lnTo>
                <a:lnTo>
                  <a:pt x="17471" y="8930"/>
                </a:lnTo>
                <a:lnTo>
                  <a:pt x="17519" y="8906"/>
                </a:lnTo>
                <a:lnTo>
                  <a:pt x="17617" y="8857"/>
                </a:lnTo>
                <a:lnTo>
                  <a:pt x="17690" y="8784"/>
                </a:lnTo>
                <a:close/>
                <a:moveTo>
                  <a:pt x="17154" y="9003"/>
                </a:moveTo>
                <a:lnTo>
                  <a:pt x="17227" y="9490"/>
                </a:lnTo>
                <a:lnTo>
                  <a:pt x="17300" y="9976"/>
                </a:lnTo>
                <a:lnTo>
                  <a:pt x="17422" y="10828"/>
                </a:lnTo>
                <a:lnTo>
                  <a:pt x="17471" y="11266"/>
                </a:lnTo>
                <a:lnTo>
                  <a:pt x="17544" y="11704"/>
                </a:lnTo>
                <a:lnTo>
                  <a:pt x="17300" y="11728"/>
                </a:lnTo>
                <a:lnTo>
                  <a:pt x="17033" y="11728"/>
                </a:lnTo>
                <a:lnTo>
                  <a:pt x="16765" y="11704"/>
                </a:lnTo>
                <a:lnTo>
                  <a:pt x="16522" y="11680"/>
                </a:lnTo>
                <a:lnTo>
                  <a:pt x="16254" y="11631"/>
                </a:lnTo>
                <a:lnTo>
                  <a:pt x="16011" y="11582"/>
                </a:lnTo>
                <a:lnTo>
                  <a:pt x="15767" y="11485"/>
                </a:lnTo>
                <a:lnTo>
                  <a:pt x="15524" y="11388"/>
                </a:lnTo>
                <a:lnTo>
                  <a:pt x="15694" y="11242"/>
                </a:lnTo>
                <a:lnTo>
                  <a:pt x="15840" y="11071"/>
                </a:lnTo>
                <a:lnTo>
                  <a:pt x="16108" y="10682"/>
                </a:lnTo>
                <a:lnTo>
                  <a:pt x="16351" y="10268"/>
                </a:lnTo>
                <a:lnTo>
                  <a:pt x="16570" y="9855"/>
                </a:lnTo>
                <a:lnTo>
                  <a:pt x="16789" y="9465"/>
                </a:lnTo>
                <a:lnTo>
                  <a:pt x="17008" y="9003"/>
                </a:lnTo>
                <a:close/>
                <a:moveTo>
                  <a:pt x="14624" y="0"/>
                </a:moveTo>
                <a:lnTo>
                  <a:pt x="14478" y="24"/>
                </a:lnTo>
                <a:lnTo>
                  <a:pt x="14332" y="73"/>
                </a:lnTo>
                <a:lnTo>
                  <a:pt x="14186" y="122"/>
                </a:lnTo>
                <a:lnTo>
                  <a:pt x="14064" y="219"/>
                </a:lnTo>
                <a:lnTo>
                  <a:pt x="14040" y="268"/>
                </a:lnTo>
                <a:lnTo>
                  <a:pt x="14015" y="292"/>
                </a:lnTo>
                <a:lnTo>
                  <a:pt x="14015" y="389"/>
                </a:lnTo>
                <a:lnTo>
                  <a:pt x="14064" y="487"/>
                </a:lnTo>
                <a:lnTo>
                  <a:pt x="14161" y="535"/>
                </a:lnTo>
                <a:lnTo>
                  <a:pt x="14161" y="779"/>
                </a:lnTo>
                <a:lnTo>
                  <a:pt x="14210" y="998"/>
                </a:lnTo>
                <a:lnTo>
                  <a:pt x="14259" y="1241"/>
                </a:lnTo>
                <a:lnTo>
                  <a:pt x="14332" y="1460"/>
                </a:lnTo>
                <a:lnTo>
                  <a:pt x="14648" y="2336"/>
                </a:lnTo>
                <a:lnTo>
                  <a:pt x="14745" y="2652"/>
                </a:lnTo>
                <a:lnTo>
                  <a:pt x="11655" y="2652"/>
                </a:lnTo>
                <a:lnTo>
                  <a:pt x="9928" y="2628"/>
                </a:lnTo>
                <a:lnTo>
                  <a:pt x="8614" y="2628"/>
                </a:lnTo>
                <a:lnTo>
                  <a:pt x="8419" y="2652"/>
                </a:lnTo>
                <a:lnTo>
                  <a:pt x="8200" y="2677"/>
                </a:lnTo>
                <a:lnTo>
                  <a:pt x="8054" y="2360"/>
                </a:lnTo>
                <a:lnTo>
                  <a:pt x="7665" y="1436"/>
                </a:lnTo>
                <a:lnTo>
                  <a:pt x="7567" y="1144"/>
                </a:lnTo>
                <a:lnTo>
                  <a:pt x="7494" y="1022"/>
                </a:lnTo>
                <a:lnTo>
                  <a:pt x="7397" y="900"/>
                </a:lnTo>
                <a:lnTo>
                  <a:pt x="7421" y="900"/>
                </a:lnTo>
                <a:lnTo>
                  <a:pt x="7835" y="973"/>
                </a:lnTo>
                <a:lnTo>
                  <a:pt x="8249" y="1071"/>
                </a:lnTo>
                <a:lnTo>
                  <a:pt x="8468" y="1095"/>
                </a:lnTo>
                <a:lnTo>
                  <a:pt x="8881" y="1095"/>
                </a:lnTo>
                <a:lnTo>
                  <a:pt x="9076" y="1046"/>
                </a:lnTo>
                <a:lnTo>
                  <a:pt x="9149" y="1022"/>
                </a:lnTo>
                <a:lnTo>
                  <a:pt x="9198" y="973"/>
                </a:lnTo>
                <a:lnTo>
                  <a:pt x="9246" y="925"/>
                </a:lnTo>
                <a:lnTo>
                  <a:pt x="9246" y="852"/>
                </a:lnTo>
                <a:lnTo>
                  <a:pt x="9246" y="779"/>
                </a:lnTo>
                <a:lnTo>
                  <a:pt x="9246" y="730"/>
                </a:lnTo>
                <a:lnTo>
                  <a:pt x="9198" y="657"/>
                </a:lnTo>
                <a:lnTo>
                  <a:pt x="9149" y="608"/>
                </a:lnTo>
                <a:lnTo>
                  <a:pt x="8954" y="535"/>
                </a:lnTo>
                <a:lnTo>
                  <a:pt x="8760" y="462"/>
                </a:lnTo>
                <a:lnTo>
                  <a:pt x="8541" y="389"/>
                </a:lnTo>
                <a:lnTo>
                  <a:pt x="8297" y="365"/>
                </a:lnTo>
                <a:lnTo>
                  <a:pt x="7835" y="316"/>
                </a:lnTo>
                <a:lnTo>
                  <a:pt x="7397" y="268"/>
                </a:lnTo>
                <a:lnTo>
                  <a:pt x="6570" y="146"/>
                </a:lnTo>
                <a:lnTo>
                  <a:pt x="6351" y="122"/>
                </a:lnTo>
                <a:lnTo>
                  <a:pt x="6132" y="97"/>
                </a:lnTo>
                <a:lnTo>
                  <a:pt x="5937" y="122"/>
                </a:lnTo>
                <a:lnTo>
                  <a:pt x="5742" y="146"/>
                </a:lnTo>
                <a:lnTo>
                  <a:pt x="5669" y="195"/>
                </a:lnTo>
                <a:lnTo>
                  <a:pt x="5621" y="219"/>
                </a:lnTo>
                <a:lnTo>
                  <a:pt x="5596" y="268"/>
                </a:lnTo>
                <a:lnTo>
                  <a:pt x="5572" y="341"/>
                </a:lnTo>
                <a:lnTo>
                  <a:pt x="5572" y="389"/>
                </a:lnTo>
                <a:lnTo>
                  <a:pt x="5596" y="438"/>
                </a:lnTo>
                <a:lnTo>
                  <a:pt x="5621" y="511"/>
                </a:lnTo>
                <a:lnTo>
                  <a:pt x="5694" y="535"/>
                </a:lnTo>
                <a:lnTo>
                  <a:pt x="5840" y="633"/>
                </a:lnTo>
                <a:lnTo>
                  <a:pt x="5986" y="681"/>
                </a:lnTo>
                <a:lnTo>
                  <a:pt x="6351" y="779"/>
                </a:lnTo>
                <a:lnTo>
                  <a:pt x="6716" y="827"/>
                </a:lnTo>
                <a:lnTo>
                  <a:pt x="7081" y="876"/>
                </a:lnTo>
                <a:lnTo>
                  <a:pt x="7056" y="1046"/>
                </a:lnTo>
                <a:lnTo>
                  <a:pt x="7056" y="1241"/>
                </a:lnTo>
                <a:lnTo>
                  <a:pt x="7105" y="1411"/>
                </a:lnTo>
                <a:lnTo>
                  <a:pt x="7154" y="1606"/>
                </a:lnTo>
                <a:lnTo>
                  <a:pt x="7324" y="1995"/>
                </a:lnTo>
                <a:lnTo>
                  <a:pt x="7470" y="2312"/>
                </a:lnTo>
                <a:lnTo>
                  <a:pt x="7762" y="3042"/>
                </a:lnTo>
                <a:lnTo>
                  <a:pt x="7665" y="3115"/>
                </a:lnTo>
                <a:lnTo>
                  <a:pt x="7567" y="3188"/>
                </a:lnTo>
                <a:lnTo>
                  <a:pt x="7397" y="3382"/>
                </a:lnTo>
                <a:lnTo>
                  <a:pt x="7105" y="3796"/>
                </a:lnTo>
                <a:lnTo>
                  <a:pt x="6594" y="4477"/>
                </a:lnTo>
                <a:lnTo>
                  <a:pt x="6521" y="4429"/>
                </a:lnTo>
                <a:lnTo>
                  <a:pt x="6448" y="4404"/>
                </a:lnTo>
                <a:lnTo>
                  <a:pt x="6375" y="4429"/>
                </a:lnTo>
                <a:lnTo>
                  <a:pt x="6059" y="4234"/>
                </a:lnTo>
                <a:lnTo>
                  <a:pt x="5718" y="4064"/>
                </a:lnTo>
                <a:lnTo>
                  <a:pt x="5353" y="3918"/>
                </a:lnTo>
                <a:lnTo>
                  <a:pt x="5012" y="3820"/>
                </a:lnTo>
                <a:lnTo>
                  <a:pt x="4647" y="3772"/>
                </a:lnTo>
                <a:lnTo>
                  <a:pt x="4282" y="3747"/>
                </a:lnTo>
                <a:lnTo>
                  <a:pt x="3893" y="3747"/>
                </a:lnTo>
                <a:lnTo>
                  <a:pt x="3528" y="3772"/>
                </a:lnTo>
                <a:lnTo>
                  <a:pt x="3188" y="3845"/>
                </a:lnTo>
                <a:lnTo>
                  <a:pt x="2823" y="3966"/>
                </a:lnTo>
                <a:lnTo>
                  <a:pt x="2482" y="4088"/>
                </a:lnTo>
                <a:lnTo>
                  <a:pt x="2141" y="4258"/>
                </a:lnTo>
                <a:lnTo>
                  <a:pt x="1825" y="4453"/>
                </a:lnTo>
                <a:lnTo>
                  <a:pt x="1509" y="4672"/>
                </a:lnTo>
                <a:lnTo>
                  <a:pt x="1241" y="4915"/>
                </a:lnTo>
                <a:lnTo>
                  <a:pt x="973" y="5207"/>
                </a:lnTo>
                <a:lnTo>
                  <a:pt x="706" y="5548"/>
                </a:lnTo>
                <a:lnTo>
                  <a:pt x="487" y="5913"/>
                </a:lnTo>
                <a:lnTo>
                  <a:pt x="316" y="6302"/>
                </a:lnTo>
                <a:lnTo>
                  <a:pt x="195" y="6716"/>
                </a:lnTo>
                <a:lnTo>
                  <a:pt x="73" y="7129"/>
                </a:lnTo>
                <a:lnTo>
                  <a:pt x="24" y="7567"/>
                </a:lnTo>
                <a:lnTo>
                  <a:pt x="0" y="8005"/>
                </a:lnTo>
                <a:lnTo>
                  <a:pt x="24" y="8443"/>
                </a:lnTo>
                <a:lnTo>
                  <a:pt x="73" y="8881"/>
                </a:lnTo>
                <a:lnTo>
                  <a:pt x="170" y="9295"/>
                </a:lnTo>
                <a:lnTo>
                  <a:pt x="292" y="9709"/>
                </a:lnTo>
                <a:lnTo>
                  <a:pt x="462" y="10122"/>
                </a:lnTo>
                <a:lnTo>
                  <a:pt x="657" y="10487"/>
                </a:lnTo>
                <a:lnTo>
                  <a:pt x="900" y="10852"/>
                </a:lnTo>
                <a:lnTo>
                  <a:pt x="1192" y="11169"/>
                </a:lnTo>
                <a:lnTo>
                  <a:pt x="1484" y="11461"/>
                </a:lnTo>
                <a:lnTo>
                  <a:pt x="1679" y="11607"/>
                </a:lnTo>
                <a:lnTo>
                  <a:pt x="1874" y="11728"/>
                </a:lnTo>
                <a:lnTo>
                  <a:pt x="2068" y="11826"/>
                </a:lnTo>
                <a:lnTo>
                  <a:pt x="2287" y="11923"/>
                </a:lnTo>
                <a:lnTo>
                  <a:pt x="2506" y="11996"/>
                </a:lnTo>
                <a:lnTo>
                  <a:pt x="2725" y="12045"/>
                </a:lnTo>
                <a:lnTo>
                  <a:pt x="3163" y="12142"/>
                </a:lnTo>
                <a:lnTo>
                  <a:pt x="3626" y="12166"/>
                </a:lnTo>
                <a:lnTo>
                  <a:pt x="4088" y="12166"/>
                </a:lnTo>
                <a:lnTo>
                  <a:pt x="4550" y="12142"/>
                </a:lnTo>
                <a:lnTo>
                  <a:pt x="4988" y="12093"/>
                </a:lnTo>
                <a:lnTo>
                  <a:pt x="5450" y="11996"/>
                </a:lnTo>
                <a:lnTo>
                  <a:pt x="5840" y="11874"/>
                </a:lnTo>
                <a:lnTo>
                  <a:pt x="6229" y="11704"/>
                </a:lnTo>
                <a:lnTo>
                  <a:pt x="6594" y="11485"/>
                </a:lnTo>
                <a:lnTo>
                  <a:pt x="6910" y="11217"/>
                </a:lnTo>
                <a:lnTo>
                  <a:pt x="7202" y="10925"/>
                </a:lnTo>
                <a:lnTo>
                  <a:pt x="7494" y="10585"/>
                </a:lnTo>
                <a:lnTo>
                  <a:pt x="7738" y="10220"/>
                </a:lnTo>
                <a:lnTo>
                  <a:pt x="7981" y="9806"/>
                </a:lnTo>
                <a:lnTo>
                  <a:pt x="8151" y="9368"/>
                </a:lnTo>
                <a:lnTo>
                  <a:pt x="8297" y="8881"/>
                </a:lnTo>
                <a:lnTo>
                  <a:pt x="8395" y="8395"/>
                </a:lnTo>
                <a:lnTo>
                  <a:pt x="10244" y="8346"/>
                </a:lnTo>
                <a:lnTo>
                  <a:pt x="10293" y="8419"/>
                </a:lnTo>
                <a:lnTo>
                  <a:pt x="10366" y="8443"/>
                </a:lnTo>
                <a:lnTo>
                  <a:pt x="10439" y="8468"/>
                </a:lnTo>
                <a:lnTo>
                  <a:pt x="10512" y="8443"/>
                </a:lnTo>
                <a:lnTo>
                  <a:pt x="10585" y="8395"/>
                </a:lnTo>
                <a:lnTo>
                  <a:pt x="10633" y="8346"/>
                </a:lnTo>
                <a:lnTo>
                  <a:pt x="10682" y="8273"/>
                </a:lnTo>
                <a:lnTo>
                  <a:pt x="10682" y="8200"/>
                </a:lnTo>
                <a:lnTo>
                  <a:pt x="10925" y="7981"/>
                </a:lnTo>
                <a:lnTo>
                  <a:pt x="11169" y="7762"/>
                </a:lnTo>
                <a:lnTo>
                  <a:pt x="11582" y="7300"/>
                </a:lnTo>
                <a:lnTo>
                  <a:pt x="12190" y="6618"/>
                </a:lnTo>
                <a:lnTo>
                  <a:pt x="12799" y="5913"/>
                </a:lnTo>
                <a:lnTo>
                  <a:pt x="13894" y="4623"/>
                </a:lnTo>
                <a:lnTo>
                  <a:pt x="14964" y="3285"/>
                </a:lnTo>
                <a:lnTo>
                  <a:pt x="15329" y="4258"/>
                </a:lnTo>
                <a:lnTo>
                  <a:pt x="14964" y="4429"/>
                </a:lnTo>
                <a:lnTo>
                  <a:pt x="14648" y="4623"/>
                </a:lnTo>
                <a:lnTo>
                  <a:pt x="14332" y="4866"/>
                </a:lnTo>
                <a:lnTo>
                  <a:pt x="14040" y="5110"/>
                </a:lnTo>
                <a:lnTo>
                  <a:pt x="13796" y="5402"/>
                </a:lnTo>
                <a:lnTo>
                  <a:pt x="13553" y="5718"/>
                </a:lnTo>
                <a:lnTo>
                  <a:pt x="13358" y="6034"/>
                </a:lnTo>
                <a:lnTo>
                  <a:pt x="13188" y="6375"/>
                </a:lnTo>
                <a:lnTo>
                  <a:pt x="13042" y="6740"/>
                </a:lnTo>
                <a:lnTo>
                  <a:pt x="12945" y="7105"/>
                </a:lnTo>
                <a:lnTo>
                  <a:pt x="12872" y="7494"/>
                </a:lnTo>
                <a:lnTo>
                  <a:pt x="12823" y="7859"/>
                </a:lnTo>
                <a:lnTo>
                  <a:pt x="12823" y="8249"/>
                </a:lnTo>
                <a:lnTo>
                  <a:pt x="12847" y="8638"/>
                </a:lnTo>
                <a:lnTo>
                  <a:pt x="12920" y="9027"/>
                </a:lnTo>
                <a:lnTo>
                  <a:pt x="13018" y="9417"/>
                </a:lnTo>
                <a:lnTo>
                  <a:pt x="13188" y="9830"/>
                </a:lnTo>
                <a:lnTo>
                  <a:pt x="13383" y="10244"/>
                </a:lnTo>
                <a:lnTo>
                  <a:pt x="13626" y="10585"/>
                </a:lnTo>
                <a:lnTo>
                  <a:pt x="13918" y="10925"/>
                </a:lnTo>
                <a:lnTo>
                  <a:pt x="14210" y="11217"/>
                </a:lnTo>
                <a:lnTo>
                  <a:pt x="14551" y="11485"/>
                </a:lnTo>
                <a:lnTo>
                  <a:pt x="14916" y="11704"/>
                </a:lnTo>
                <a:lnTo>
                  <a:pt x="15305" y="11874"/>
                </a:lnTo>
                <a:lnTo>
                  <a:pt x="15694" y="12020"/>
                </a:lnTo>
                <a:lnTo>
                  <a:pt x="16108" y="12142"/>
                </a:lnTo>
                <a:lnTo>
                  <a:pt x="16522" y="12215"/>
                </a:lnTo>
                <a:lnTo>
                  <a:pt x="16960" y="12239"/>
                </a:lnTo>
                <a:lnTo>
                  <a:pt x="17398" y="12239"/>
                </a:lnTo>
                <a:lnTo>
                  <a:pt x="17836" y="12191"/>
                </a:lnTo>
                <a:lnTo>
                  <a:pt x="18249" y="12093"/>
                </a:lnTo>
                <a:lnTo>
                  <a:pt x="18687" y="11947"/>
                </a:lnTo>
                <a:lnTo>
                  <a:pt x="19052" y="11777"/>
                </a:lnTo>
                <a:lnTo>
                  <a:pt x="19442" y="11582"/>
                </a:lnTo>
                <a:lnTo>
                  <a:pt x="19782" y="11339"/>
                </a:lnTo>
                <a:lnTo>
                  <a:pt x="20123" y="11096"/>
                </a:lnTo>
                <a:lnTo>
                  <a:pt x="20439" y="10804"/>
                </a:lnTo>
                <a:lnTo>
                  <a:pt x="20707" y="10487"/>
                </a:lnTo>
                <a:lnTo>
                  <a:pt x="20974" y="10147"/>
                </a:lnTo>
                <a:lnTo>
                  <a:pt x="21193" y="9782"/>
                </a:lnTo>
                <a:lnTo>
                  <a:pt x="21388" y="9417"/>
                </a:lnTo>
                <a:lnTo>
                  <a:pt x="21534" y="9027"/>
                </a:lnTo>
                <a:lnTo>
                  <a:pt x="21631" y="8614"/>
                </a:lnTo>
                <a:lnTo>
                  <a:pt x="21680" y="8224"/>
                </a:lnTo>
                <a:lnTo>
                  <a:pt x="21704" y="7811"/>
                </a:lnTo>
                <a:lnTo>
                  <a:pt x="21656" y="7397"/>
                </a:lnTo>
                <a:lnTo>
                  <a:pt x="21583" y="6983"/>
                </a:lnTo>
                <a:lnTo>
                  <a:pt x="21412" y="6570"/>
                </a:lnTo>
                <a:lnTo>
                  <a:pt x="21218" y="6180"/>
                </a:lnTo>
                <a:lnTo>
                  <a:pt x="20974" y="5791"/>
                </a:lnTo>
                <a:lnTo>
                  <a:pt x="20682" y="5450"/>
                </a:lnTo>
                <a:lnTo>
                  <a:pt x="20342" y="5110"/>
                </a:lnTo>
                <a:lnTo>
                  <a:pt x="20001" y="4818"/>
                </a:lnTo>
                <a:lnTo>
                  <a:pt x="19636" y="4526"/>
                </a:lnTo>
                <a:lnTo>
                  <a:pt x="19247" y="4307"/>
                </a:lnTo>
                <a:lnTo>
                  <a:pt x="18858" y="4088"/>
                </a:lnTo>
                <a:lnTo>
                  <a:pt x="18493" y="3942"/>
                </a:lnTo>
                <a:lnTo>
                  <a:pt x="18103" y="3845"/>
                </a:lnTo>
                <a:lnTo>
                  <a:pt x="17738" y="3772"/>
                </a:lnTo>
                <a:lnTo>
                  <a:pt x="17349" y="3747"/>
                </a:lnTo>
                <a:lnTo>
                  <a:pt x="16960" y="3747"/>
                </a:lnTo>
                <a:lnTo>
                  <a:pt x="16570" y="3820"/>
                </a:lnTo>
                <a:lnTo>
                  <a:pt x="16205" y="3918"/>
                </a:lnTo>
                <a:lnTo>
                  <a:pt x="15840" y="4039"/>
                </a:lnTo>
                <a:lnTo>
                  <a:pt x="15159" y="2214"/>
                </a:lnTo>
                <a:lnTo>
                  <a:pt x="15013" y="1801"/>
                </a:lnTo>
                <a:lnTo>
                  <a:pt x="14891" y="1387"/>
                </a:lnTo>
                <a:lnTo>
                  <a:pt x="14721" y="973"/>
                </a:lnTo>
                <a:lnTo>
                  <a:pt x="14648" y="779"/>
                </a:lnTo>
                <a:lnTo>
                  <a:pt x="14526" y="584"/>
                </a:lnTo>
                <a:lnTo>
                  <a:pt x="14794" y="560"/>
                </a:lnTo>
                <a:lnTo>
                  <a:pt x="15256" y="560"/>
                </a:lnTo>
                <a:lnTo>
                  <a:pt x="15475" y="584"/>
                </a:lnTo>
                <a:lnTo>
                  <a:pt x="15694" y="633"/>
                </a:lnTo>
                <a:lnTo>
                  <a:pt x="15816" y="657"/>
                </a:lnTo>
                <a:lnTo>
                  <a:pt x="15840" y="706"/>
                </a:lnTo>
                <a:lnTo>
                  <a:pt x="15865" y="730"/>
                </a:lnTo>
                <a:lnTo>
                  <a:pt x="15865" y="852"/>
                </a:lnTo>
                <a:lnTo>
                  <a:pt x="15840" y="1022"/>
                </a:lnTo>
                <a:lnTo>
                  <a:pt x="15743" y="1119"/>
                </a:lnTo>
                <a:lnTo>
                  <a:pt x="15646" y="1217"/>
                </a:lnTo>
                <a:lnTo>
                  <a:pt x="15621" y="1314"/>
                </a:lnTo>
                <a:lnTo>
                  <a:pt x="15621" y="1387"/>
                </a:lnTo>
                <a:lnTo>
                  <a:pt x="15646" y="1411"/>
                </a:lnTo>
                <a:lnTo>
                  <a:pt x="15670" y="1436"/>
                </a:lnTo>
                <a:lnTo>
                  <a:pt x="15743" y="1484"/>
                </a:lnTo>
                <a:lnTo>
                  <a:pt x="15840" y="1484"/>
                </a:lnTo>
                <a:lnTo>
                  <a:pt x="16011" y="1387"/>
                </a:lnTo>
                <a:lnTo>
                  <a:pt x="16157" y="1265"/>
                </a:lnTo>
                <a:lnTo>
                  <a:pt x="16278" y="1119"/>
                </a:lnTo>
                <a:lnTo>
                  <a:pt x="16376" y="949"/>
                </a:lnTo>
                <a:lnTo>
                  <a:pt x="16424" y="779"/>
                </a:lnTo>
                <a:lnTo>
                  <a:pt x="16424" y="681"/>
                </a:lnTo>
                <a:lnTo>
                  <a:pt x="16400" y="584"/>
                </a:lnTo>
                <a:lnTo>
                  <a:pt x="16376" y="511"/>
                </a:lnTo>
                <a:lnTo>
                  <a:pt x="16327" y="414"/>
                </a:lnTo>
                <a:lnTo>
                  <a:pt x="16254" y="341"/>
                </a:lnTo>
                <a:lnTo>
                  <a:pt x="16157" y="268"/>
                </a:lnTo>
                <a:lnTo>
                  <a:pt x="15938" y="170"/>
                </a:lnTo>
                <a:lnTo>
                  <a:pt x="15719" y="97"/>
                </a:lnTo>
                <a:lnTo>
                  <a:pt x="15475" y="49"/>
                </a:lnTo>
                <a:lnTo>
                  <a:pt x="15232" y="24"/>
                </a:lnTo>
                <a:lnTo>
                  <a:pt x="1494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9" name="Google Shape;939;p37"/>
          <p:cNvSpPr/>
          <p:nvPr/>
        </p:nvSpPr>
        <p:spPr>
          <a:xfrm>
            <a:off x="858133" y="4415489"/>
            <a:ext cx="382375" cy="402591"/>
          </a:xfrm>
          <a:custGeom>
            <a:avLst/>
            <a:gdLst/>
            <a:ahLst/>
            <a:cxnLst/>
            <a:rect l="l" t="t" r="r" b="b"/>
            <a:pathLst>
              <a:path w="17496" h="18421" extrusionOk="0">
                <a:moveTo>
                  <a:pt x="7421" y="1047"/>
                </a:moveTo>
                <a:lnTo>
                  <a:pt x="7373" y="1071"/>
                </a:lnTo>
                <a:lnTo>
                  <a:pt x="7348" y="1120"/>
                </a:lnTo>
                <a:lnTo>
                  <a:pt x="7324" y="1169"/>
                </a:lnTo>
                <a:lnTo>
                  <a:pt x="7348" y="1315"/>
                </a:lnTo>
                <a:lnTo>
                  <a:pt x="7348" y="1461"/>
                </a:lnTo>
                <a:lnTo>
                  <a:pt x="7324" y="1582"/>
                </a:lnTo>
                <a:lnTo>
                  <a:pt x="7300" y="1704"/>
                </a:lnTo>
                <a:lnTo>
                  <a:pt x="7178" y="1923"/>
                </a:lnTo>
                <a:lnTo>
                  <a:pt x="7008" y="2142"/>
                </a:lnTo>
                <a:lnTo>
                  <a:pt x="6862" y="2385"/>
                </a:lnTo>
                <a:lnTo>
                  <a:pt x="6813" y="2483"/>
                </a:lnTo>
                <a:lnTo>
                  <a:pt x="6765" y="2604"/>
                </a:lnTo>
                <a:lnTo>
                  <a:pt x="6740" y="2750"/>
                </a:lnTo>
                <a:lnTo>
                  <a:pt x="6740" y="2872"/>
                </a:lnTo>
                <a:lnTo>
                  <a:pt x="6740" y="3018"/>
                </a:lnTo>
                <a:lnTo>
                  <a:pt x="6789" y="3164"/>
                </a:lnTo>
                <a:lnTo>
                  <a:pt x="6862" y="3286"/>
                </a:lnTo>
                <a:lnTo>
                  <a:pt x="6959" y="3432"/>
                </a:lnTo>
                <a:lnTo>
                  <a:pt x="7154" y="3699"/>
                </a:lnTo>
                <a:lnTo>
                  <a:pt x="7251" y="3845"/>
                </a:lnTo>
                <a:lnTo>
                  <a:pt x="7275" y="3991"/>
                </a:lnTo>
                <a:lnTo>
                  <a:pt x="7275" y="4064"/>
                </a:lnTo>
                <a:lnTo>
                  <a:pt x="7275" y="4137"/>
                </a:lnTo>
                <a:lnTo>
                  <a:pt x="7251" y="4186"/>
                </a:lnTo>
                <a:lnTo>
                  <a:pt x="7178" y="4259"/>
                </a:lnTo>
                <a:lnTo>
                  <a:pt x="7154" y="4332"/>
                </a:lnTo>
                <a:lnTo>
                  <a:pt x="7129" y="4405"/>
                </a:lnTo>
                <a:lnTo>
                  <a:pt x="7129" y="4478"/>
                </a:lnTo>
                <a:lnTo>
                  <a:pt x="7178" y="4527"/>
                </a:lnTo>
                <a:lnTo>
                  <a:pt x="7251" y="4575"/>
                </a:lnTo>
                <a:lnTo>
                  <a:pt x="7324" y="4600"/>
                </a:lnTo>
                <a:lnTo>
                  <a:pt x="7397" y="4575"/>
                </a:lnTo>
                <a:lnTo>
                  <a:pt x="7470" y="4527"/>
                </a:lnTo>
                <a:lnTo>
                  <a:pt x="7567" y="4429"/>
                </a:lnTo>
                <a:lnTo>
                  <a:pt x="7616" y="4332"/>
                </a:lnTo>
                <a:lnTo>
                  <a:pt x="7665" y="4235"/>
                </a:lnTo>
                <a:lnTo>
                  <a:pt x="7689" y="4113"/>
                </a:lnTo>
                <a:lnTo>
                  <a:pt x="7689" y="4016"/>
                </a:lnTo>
                <a:lnTo>
                  <a:pt x="7665" y="3918"/>
                </a:lnTo>
                <a:lnTo>
                  <a:pt x="7592" y="3724"/>
                </a:lnTo>
                <a:lnTo>
                  <a:pt x="7470" y="3505"/>
                </a:lnTo>
                <a:lnTo>
                  <a:pt x="7324" y="3310"/>
                </a:lnTo>
                <a:lnTo>
                  <a:pt x="7202" y="3115"/>
                </a:lnTo>
                <a:lnTo>
                  <a:pt x="7105" y="2921"/>
                </a:lnTo>
                <a:lnTo>
                  <a:pt x="7081" y="2823"/>
                </a:lnTo>
                <a:lnTo>
                  <a:pt x="7105" y="2726"/>
                </a:lnTo>
                <a:lnTo>
                  <a:pt x="7154" y="2604"/>
                </a:lnTo>
                <a:lnTo>
                  <a:pt x="7202" y="2483"/>
                </a:lnTo>
                <a:lnTo>
                  <a:pt x="7373" y="2239"/>
                </a:lnTo>
                <a:lnTo>
                  <a:pt x="7543" y="1972"/>
                </a:lnTo>
                <a:lnTo>
                  <a:pt x="7689" y="1728"/>
                </a:lnTo>
                <a:lnTo>
                  <a:pt x="7738" y="1607"/>
                </a:lnTo>
                <a:lnTo>
                  <a:pt x="7762" y="1485"/>
                </a:lnTo>
                <a:lnTo>
                  <a:pt x="7762" y="1363"/>
                </a:lnTo>
                <a:lnTo>
                  <a:pt x="7713" y="1242"/>
                </a:lnTo>
                <a:lnTo>
                  <a:pt x="7616" y="1144"/>
                </a:lnTo>
                <a:lnTo>
                  <a:pt x="7494" y="1071"/>
                </a:lnTo>
                <a:lnTo>
                  <a:pt x="7421" y="1047"/>
                </a:lnTo>
                <a:close/>
                <a:moveTo>
                  <a:pt x="10293" y="1242"/>
                </a:moveTo>
                <a:lnTo>
                  <a:pt x="10268" y="1266"/>
                </a:lnTo>
                <a:lnTo>
                  <a:pt x="10244" y="1363"/>
                </a:lnTo>
                <a:lnTo>
                  <a:pt x="10220" y="1485"/>
                </a:lnTo>
                <a:lnTo>
                  <a:pt x="10195" y="1607"/>
                </a:lnTo>
                <a:lnTo>
                  <a:pt x="10171" y="1680"/>
                </a:lnTo>
                <a:lnTo>
                  <a:pt x="10098" y="1826"/>
                </a:lnTo>
                <a:lnTo>
                  <a:pt x="10001" y="1923"/>
                </a:lnTo>
                <a:lnTo>
                  <a:pt x="9782" y="2166"/>
                </a:lnTo>
                <a:lnTo>
                  <a:pt x="9684" y="2288"/>
                </a:lnTo>
                <a:lnTo>
                  <a:pt x="9611" y="2434"/>
                </a:lnTo>
                <a:lnTo>
                  <a:pt x="9587" y="2604"/>
                </a:lnTo>
                <a:lnTo>
                  <a:pt x="9587" y="2775"/>
                </a:lnTo>
                <a:lnTo>
                  <a:pt x="9636" y="2921"/>
                </a:lnTo>
                <a:lnTo>
                  <a:pt x="9709" y="3042"/>
                </a:lnTo>
                <a:lnTo>
                  <a:pt x="9879" y="3286"/>
                </a:lnTo>
                <a:lnTo>
                  <a:pt x="10001" y="3456"/>
                </a:lnTo>
                <a:lnTo>
                  <a:pt x="10074" y="3626"/>
                </a:lnTo>
                <a:lnTo>
                  <a:pt x="10098" y="3724"/>
                </a:lnTo>
                <a:lnTo>
                  <a:pt x="10098" y="3821"/>
                </a:lnTo>
                <a:lnTo>
                  <a:pt x="10074" y="3918"/>
                </a:lnTo>
                <a:lnTo>
                  <a:pt x="10025" y="4016"/>
                </a:lnTo>
                <a:lnTo>
                  <a:pt x="9952" y="4137"/>
                </a:lnTo>
                <a:lnTo>
                  <a:pt x="9855" y="4235"/>
                </a:lnTo>
                <a:lnTo>
                  <a:pt x="9782" y="4332"/>
                </a:lnTo>
                <a:lnTo>
                  <a:pt x="9709" y="4454"/>
                </a:lnTo>
                <a:lnTo>
                  <a:pt x="9684" y="4502"/>
                </a:lnTo>
                <a:lnTo>
                  <a:pt x="9684" y="4575"/>
                </a:lnTo>
                <a:lnTo>
                  <a:pt x="9733" y="4673"/>
                </a:lnTo>
                <a:lnTo>
                  <a:pt x="9757" y="4721"/>
                </a:lnTo>
                <a:lnTo>
                  <a:pt x="9806" y="4746"/>
                </a:lnTo>
                <a:lnTo>
                  <a:pt x="9855" y="4770"/>
                </a:lnTo>
                <a:lnTo>
                  <a:pt x="9928" y="4746"/>
                </a:lnTo>
                <a:lnTo>
                  <a:pt x="10122" y="4648"/>
                </a:lnTo>
                <a:lnTo>
                  <a:pt x="10268" y="4502"/>
                </a:lnTo>
                <a:lnTo>
                  <a:pt x="10414" y="4332"/>
                </a:lnTo>
                <a:lnTo>
                  <a:pt x="10487" y="4137"/>
                </a:lnTo>
                <a:lnTo>
                  <a:pt x="10536" y="3943"/>
                </a:lnTo>
                <a:lnTo>
                  <a:pt x="10536" y="3724"/>
                </a:lnTo>
                <a:lnTo>
                  <a:pt x="10487" y="3505"/>
                </a:lnTo>
                <a:lnTo>
                  <a:pt x="10414" y="3310"/>
                </a:lnTo>
                <a:lnTo>
                  <a:pt x="10293" y="3140"/>
                </a:lnTo>
                <a:lnTo>
                  <a:pt x="10171" y="2994"/>
                </a:lnTo>
                <a:lnTo>
                  <a:pt x="10074" y="2872"/>
                </a:lnTo>
                <a:lnTo>
                  <a:pt x="10025" y="2775"/>
                </a:lnTo>
                <a:lnTo>
                  <a:pt x="10001" y="2653"/>
                </a:lnTo>
                <a:lnTo>
                  <a:pt x="10025" y="2556"/>
                </a:lnTo>
                <a:lnTo>
                  <a:pt x="10074" y="2434"/>
                </a:lnTo>
                <a:lnTo>
                  <a:pt x="10122" y="2337"/>
                </a:lnTo>
                <a:lnTo>
                  <a:pt x="10293" y="2118"/>
                </a:lnTo>
                <a:lnTo>
                  <a:pt x="10414" y="1947"/>
                </a:lnTo>
                <a:lnTo>
                  <a:pt x="10512" y="1753"/>
                </a:lnTo>
                <a:lnTo>
                  <a:pt x="10512" y="1655"/>
                </a:lnTo>
                <a:lnTo>
                  <a:pt x="10536" y="1558"/>
                </a:lnTo>
                <a:lnTo>
                  <a:pt x="10512" y="1461"/>
                </a:lnTo>
                <a:lnTo>
                  <a:pt x="10487" y="1363"/>
                </a:lnTo>
                <a:lnTo>
                  <a:pt x="10463" y="1290"/>
                </a:lnTo>
                <a:lnTo>
                  <a:pt x="10390" y="1266"/>
                </a:lnTo>
                <a:lnTo>
                  <a:pt x="10317" y="1242"/>
                </a:lnTo>
                <a:close/>
                <a:moveTo>
                  <a:pt x="8322" y="1"/>
                </a:moveTo>
                <a:lnTo>
                  <a:pt x="8273" y="49"/>
                </a:lnTo>
                <a:lnTo>
                  <a:pt x="8249" y="98"/>
                </a:lnTo>
                <a:lnTo>
                  <a:pt x="8273" y="171"/>
                </a:lnTo>
                <a:lnTo>
                  <a:pt x="8492" y="512"/>
                </a:lnTo>
                <a:lnTo>
                  <a:pt x="8614" y="682"/>
                </a:lnTo>
                <a:lnTo>
                  <a:pt x="8687" y="877"/>
                </a:lnTo>
                <a:lnTo>
                  <a:pt x="8711" y="1023"/>
                </a:lnTo>
                <a:lnTo>
                  <a:pt x="8735" y="1144"/>
                </a:lnTo>
                <a:lnTo>
                  <a:pt x="8711" y="1266"/>
                </a:lnTo>
                <a:lnTo>
                  <a:pt x="8687" y="1388"/>
                </a:lnTo>
                <a:lnTo>
                  <a:pt x="8614" y="1631"/>
                </a:lnTo>
                <a:lnTo>
                  <a:pt x="8492" y="1850"/>
                </a:lnTo>
                <a:lnTo>
                  <a:pt x="8322" y="2166"/>
                </a:lnTo>
                <a:lnTo>
                  <a:pt x="8249" y="2312"/>
                </a:lnTo>
                <a:lnTo>
                  <a:pt x="8200" y="2458"/>
                </a:lnTo>
                <a:lnTo>
                  <a:pt x="8200" y="2604"/>
                </a:lnTo>
                <a:lnTo>
                  <a:pt x="8200" y="2775"/>
                </a:lnTo>
                <a:lnTo>
                  <a:pt x="8249" y="2921"/>
                </a:lnTo>
                <a:lnTo>
                  <a:pt x="8322" y="3091"/>
                </a:lnTo>
                <a:lnTo>
                  <a:pt x="8419" y="3213"/>
                </a:lnTo>
                <a:lnTo>
                  <a:pt x="8516" y="3334"/>
                </a:lnTo>
                <a:lnTo>
                  <a:pt x="8589" y="3432"/>
                </a:lnTo>
                <a:lnTo>
                  <a:pt x="8638" y="3529"/>
                </a:lnTo>
                <a:lnTo>
                  <a:pt x="8662" y="3651"/>
                </a:lnTo>
                <a:lnTo>
                  <a:pt x="8662" y="3748"/>
                </a:lnTo>
                <a:lnTo>
                  <a:pt x="8638" y="3845"/>
                </a:lnTo>
                <a:lnTo>
                  <a:pt x="8614" y="3967"/>
                </a:lnTo>
                <a:lnTo>
                  <a:pt x="8516" y="4162"/>
                </a:lnTo>
                <a:lnTo>
                  <a:pt x="8297" y="4551"/>
                </a:lnTo>
                <a:lnTo>
                  <a:pt x="8200" y="4746"/>
                </a:lnTo>
                <a:lnTo>
                  <a:pt x="8103" y="4940"/>
                </a:lnTo>
                <a:lnTo>
                  <a:pt x="8054" y="5062"/>
                </a:lnTo>
                <a:lnTo>
                  <a:pt x="8054" y="5208"/>
                </a:lnTo>
                <a:lnTo>
                  <a:pt x="8054" y="5354"/>
                </a:lnTo>
                <a:lnTo>
                  <a:pt x="8078" y="5476"/>
                </a:lnTo>
                <a:lnTo>
                  <a:pt x="8127" y="5622"/>
                </a:lnTo>
                <a:lnTo>
                  <a:pt x="8224" y="5719"/>
                </a:lnTo>
                <a:lnTo>
                  <a:pt x="8297" y="5816"/>
                </a:lnTo>
                <a:lnTo>
                  <a:pt x="8419" y="5889"/>
                </a:lnTo>
                <a:lnTo>
                  <a:pt x="8492" y="5914"/>
                </a:lnTo>
                <a:lnTo>
                  <a:pt x="8565" y="5914"/>
                </a:lnTo>
                <a:lnTo>
                  <a:pt x="8614" y="5889"/>
                </a:lnTo>
                <a:lnTo>
                  <a:pt x="8662" y="5841"/>
                </a:lnTo>
                <a:lnTo>
                  <a:pt x="8711" y="5792"/>
                </a:lnTo>
                <a:lnTo>
                  <a:pt x="8711" y="5719"/>
                </a:lnTo>
                <a:lnTo>
                  <a:pt x="8687" y="5670"/>
                </a:lnTo>
                <a:lnTo>
                  <a:pt x="8662" y="5597"/>
                </a:lnTo>
                <a:lnTo>
                  <a:pt x="8589" y="5476"/>
                </a:lnTo>
                <a:lnTo>
                  <a:pt x="8541" y="5378"/>
                </a:lnTo>
                <a:lnTo>
                  <a:pt x="8516" y="5257"/>
                </a:lnTo>
                <a:lnTo>
                  <a:pt x="8516" y="5159"/>
                </a:lnTo>
                <a:lnTo>
                  <a:pt x="8541" y="5038"/>
                </a:lnTo>
                <a:lnTo>
                  <a:pt x="8565" y="4940"/>
                </a:lnTo>
                <a:lnTo>
                  <a:pt x="8687" y="4721"/>
                </a:lnTo>
                <a:lnTo>
                  <a:pt x="8954" y="4283"/>
                </a:lnTo>
                <a:lnTo>
                  <a:pt x="9076" y="4040"/>
                </a:lnTo>
                <a:lnTo>
                  <a:pt x="9100" y="3943"/>
                </a:lnTo>
                <a:lnTo>
                  <a:pt x="9125" y="3821"/>
                </a:lnTo>
                <a:lnTo>
                  <a:pt x="9125" y="3626"/>
                </a:lnTo>
                <a:lnTo>
                  <a:pt x="9076" y="3480"/>
                </a:lnTo>
                <a:lnTo>
                  <a:pt x="9027" y="3310"/>
                </a:lnTo>
                <a:lnTo>
                  <a:pt x="8930" y="3164"/>
                </a:lnTo>
                <a:lnTo>
                  <a:pt x="8784" y="2921"/>
                </a:lnTo>
                <a:lnTo>
                  <a:pt x="8711" y="2823"/>
                </a:lnTo>
                <a:lnTo>
                  <a:pt x="8662" y="2726"/>
                </a:lnTo>
                <a:lnTo>
                  <a:pt x="8662" y="2604"/>
                </a:lnTo>
                <a:lnTo>
                  <a:pt x="8662" y="2507"/>
                </a:lnTo>
                <a:lnTo>
                  <a:pt x="8711" y="2361"/>
                </a:lnTo>
                <a:lnTo>
                  <a:pt x="8784" y="2215"/>
                </a:lnTo>
                <a:lnTo>
                  <a:pt x="8954" y="1899"/>
                </a:lnTo>
                <a:lnTo>
                  <a:pt x="9076" y="1582"/>
                </a:lnTo>
                <a:lnTo>
                  <a:pt x="9125" y="1436"/>
                </a:lnTo>
                <a:lnTo>
                  <a:pt x="9149" y="1266"/>
                </a:lnTo>
                <a:lnTo>
                  <a:pt x="9149" y="1096"/>
                </a:lnTo>
                <a:lnTo>
                  <a:pt x="9125" y="901"/>
                </a:lnTo>
                <a:lnTo>
                  <a:pt x="9100" y="755"/>
                </a:lnTo>
                <a:lnTo>
                  <a:pt x="9052" y="609"/>
                </a:lnTo>
                <a:lnTo>
                  <a:pt x="8979" y="463"/>
                </a:lnTo>
                <a:lnTo>
                  <a:pt x="8881" y="341"/>
                </a:lnTo>
                <a:lnTo>
                  <a:pt x="8784" y="220"/>
                </a:lnTo>
                <a:lnTo>
                  <a:pt x="8662" y="122"/>
                </a:lnTo>
                <a:lnTo>
                  <a:pt x="8541" y="49"/>
                </a:lnTo>
                <a:lnTo>
                  <a:pt x="8395" y="1"/>
                </a:lnTo>
                <a:close/>
                <a:moveTo>
                  <a:pt x="6497" y="7982"/>
                </a:moveTo>
                <a:lnTo>
                  <a:pt x="6424" y="8079"/>
                </a:lnTo>
                <a:lnTo>
                  <a:pt x="6229" y="8055"/>
                </a:lnTo>
                <a:lnTo>
                  <a:pt x="5791" y="8030"/>
                </a:lnTo>
                <a:lnTo>
                  <a:pt x="6156" y="8006"/>
                </a:lnTo>
                <a:lnTo>
                  <a:pt x="6497" y="7982"/>
                </a:lnTo>
                <a:close/>
                <a:moveTo>
                  <a:pt x="10512" y="6911"/>
                </a:moveTo>
                <a:lnTo>
                  <a:pt x="11242" y="6960"/>
                </a:lnTo>
                <a:lnTo>
                  <a:pt x="11972" y="7009"/>
                </a:lnTo>
                <a:lnTo>
                  <a:pt x="12677" y="7106"/>
                </a:lnTo>
                <a:lnTo>
                  <a:pt x="13407" y="7228"/>
                </a:lnTo>
                <a:lnTo>
                  <a:pt x="14089" y="7374"/>
                </a:lnTo>
                <a:lnTo>
                  <a:pt x="14186" y="7422"/>
                </a:lnTo>
                <a:lnTo>
                  <a:pt x="14259" y="7471"/>
                </a:lnTo>
                <a:lnTo>
                  <a:pt x="14283" y="7520"/>
                </a:lnTo>
                <a:lnTo>
                  <a:pt x="14283" y="7593"/>
                </a:lnTo>
                <a:lnTo>
                  <a:pt x="14259" y="7666"/>
                </a:lnTo>
                <a:lnTo>
                  <a:pt x="14210" y="7714"/>
                </a:lnTo>
                <a:lnTo>
                  <a:pt x="14162" y="7787"/>
                </a:lnTo>
                <a:lnTo>
                  <a:pt x="14089" y="7836"/>
                </a:lnTo>
                <a:lnTo>
                  <a:pt x="13894" y="7909"/>
                </a:lnTo>
                <a:lnTo>
                  <a:pt x="13699" y="7958"/>
                </a:lnTo>
                <a:lnTo>
                  <a:pt x="13310" y="8030"/>
                </a:lnTo>
                <a:lnTo>
                  <a:pt x="12775" y="8079"/>
                </a:lnTo>
                <a:lnTo>
                  <a:pt x="12750" y="8006"/>
                </a:lnTo>
                <a:lnTo>
                  <a:pt x="12677" y="7982"/>
                </a:lnTo>
                <a:lnTo>
                  <a:pt x="12215" y="7860"/>
                </a:lnTo>
                <a:lnTo>
                  <a:pt x="11753" y="7787"/>
                </a:lnTo>
                <a:lnTo>
                  <a:pt x="11290" y="7714"/>
                </a:lnTo>
                <a:lnTo>
                  <a:pt x="10804" y="7666"/>
                </a:lnTo>
                <a:lnTo>
                  <a:pt x="9855" y="7617"/>
                </a:lnTo>
                <a:lnTo>
                  <a:pt x="8906" y="7593"/>
                </a:lnTo>
                <a:lnTo>
                  <a:pt x="7884" y="7593"/>
                </a:lnTo>
                <a:lnTo>
                  <a:pt x="6862" y="7641"/>
                </a:lnTo>
                <a:lnTo>
                  <a:pt x="6424" y="7666"/>
                </a:lnTo>
                <a:lnTo>
                  <a:pt x="5986" y="7714"/>
                </a:lnTo>
                <a:lnTo>
                  <a:pt x="5767" y="7739"/>
                </a:lnTo>
                <a:lnTo>
                  <a:pt x="5548" y="7787"/>
                </a:lnTo>
                <a:lnTo>
                  <a:pt x="5353" y="7860"/>
                </a:lnTo>
                <a:lnTo>
                  <a:pt x="5159" y="7933"/>
                </a:lnTo>
                <a:lnTo>
                  <a:pt x="5159" y="7958"/>
                </a:lnTo>
                <a:lnTo>
                  <a:pt x="5159" y="7982"/>
                </a:lnTo>
                <a:lnTo>
                  <a:pt x="5207" y="8006"/>
                </a:lnTo>
                <a:lnTo>
                  <a:pt x="5207" y="8006"/>
                </a:lnTo>
                <a:lnTo>
                  <a:pt x="4696" y="7958"/>
                </a:lnTo>
                <a:lnTo>
                  <a:pt x="4331" y="7933"/>
                </a:lnTo>
                <a:lnTo>
                  <a:pt x="3869" y="7909"/>
                </a:lnTo>
                <a:lnTo>
                  <a:pt x="3626" y="7860"/>
                </a:lnTo>
                <a:lnTo>
                  <a:pt x="3431" y="7787"/>
                </a:lnTo>
                <a:lnTo>
                  <a:pt x="3334" y="7739"/>
                </a:lnTo>
                <a:lnTo>
                  <a:pt x="3261" y="7666"/>
                </a:lnTo>
                <a:lnTo>
                  <a:pt x="3212" y="7617"/>
                </a:lnTo>
                <a:lnTo>
                  <a:pt x="3163" y="7520"/>
                </a:lnTo>
                <a:lnTo>
                  <a:pt x="3261" y="7471"/>
                </a:lnTo>
                <a:lnTo>
                  <a:pt x="3358" y="7398"/>
                </a:lnTo>
                <a:lnTo>
                  <a:pt x="3577" y="7325"/>
                </a:lnTo>
                <a:lnTo>
                  <a:pt x="3820" y="7301"/>
                </a:lnTo>
                <a:lnTo>
                  <a:pt x="4064" y="7276"/>
                </a:lnTo>
                <a:lnTo>
                  <a:pt x="5548" y="7130"/>
                </a:lnTo>
                <a:lnTo>
                  <a:pt x="6935" y="7009"/>
                </a:lnTo>
                <a:lnTo>
                  <a:pt x="8322" y="6936"/>
                </a:lnTo>
                <a:lnTo>
                  <a:pt x="9052" y="6911"/>
                </a:lnTo>
                <a:close/>
                <a:moveTo>
                  <a:pt x="7032" y="7933"/>
                </a:moveTo>
                <a:lnTo>
                  <a:pt x="6935" y="8079"/>
                </a:lnTo>
                <a:lnTo>
                  <a:pt x="6935" y="8103"/>
                </a:lnTo>
                <a:lnTo>
                  <a:pt x="6765" y="8079"/>
                </a:lnTo>
                <a:lnTo>
                  <a:pt x="6789" y="8030"/>
                </a:lnTo>
                <a:lnTo>
                  <a:pt x="6862" y="7958"/>
                </a:lnTo>
                <a:lnTo>
                  <a:pt x="6862" y="7933"/>
                </a:lnTo>
                <a:close/>
                <a:moveTo>
                  <a:pt x="7519" y="7909"/>
                </a:moveTo>
                <a:lnTo>
                  <a:pt x="7470" y="8006"/>
                </a:lnTo>
                <a:lnTo>
                  <a:pt x="7421" y="8103"/>
                </a:lnTo>
                <a:lnTo>
                  <a:pt x="7275" y="8103"/>
                </a:lnTo>
                <a:lnTo>
                  <a:pt x="7348" y="8006"/>
                </a:lnTo>
                <a:lnTo>
                  <a:pt x="7421" y="7909"/>
                </a:lnTo>
                <a:close/>
                <a:moveTo>
                  <a:pt x="8054" y="7909"/>
                </a:moveTo>
                <a:lnTo>
                  <a:pt x="7981" y="8006"/>
                </a:lnTo>
                <a:lnTo>
                  <a:pt x="7908" y="8103"/>
                </a:lnTo>
                <a:lnTo>
                  <a:pt x="7908" y="8128"/>
                </a:lnTo>
                <a:lnTo>
                  <a:pt x="7665" y="8128"/>
                </a:lnTo>
                <a:lnTo>
                  <a:pt x="7689" y="8030"/>
                </a:lnTo>
                <a:lnTo>
                  <a:pt x="7786" y="7909"/>
                </a:lnTo>
                <a:close/>
                <a:moveTo>
                  <a:pt x="8468" y="7909"/>
                </a:moveTo>
                <a:lnTo>
                  <a:pt x="8395" y="8006"/>
                </a:lnTo>
                <a:lnTo>
                  <a:pt x="8322" y="8128"/>
                </a:lnTo>
                <a:lnTo>
                  <a:pt x="8224" y="8128"/>
                </a:lnTo>
                <a:lnTo>
                  <a:pt x="8322" y="7909"/>
                </a:lnTo>
                <a:close/>
                <a:moveTo>
                  <a:pt x="8784" y="7909"/>
                </a:moveTo>
                <a:lnTo>
                  <a:pt x="8662" y="8128"/>
                </a:lnTo>
                <a:lnTo>
                  <a:pt x="8541" y="8128"/>
                </a:lnTo>
                <a:lnTo>
                  <a:pt x="8589" y="7909"/>
                </a:lnTo>
                <a:close/>
                <a:moveTo>
                  <a:pt x="10171" y="7958"/>
                </a:moveTo>
                <a:lnTo>
                  <a:pt x="10122" y="8006"/>
                </a:lnTo>
                <a:lnTo>
                  <a:pt x="10001" y="8128"/>
                </a:lnTo>
                <a:lnTo>
                  <a:pt x="9976" y="8128"/>
                </a:lnTo>
                <a:lnTo>
                  <a:pt x="10049" y="7958"/>
                </a:lnTo>
                <a:close/>
                <a:moveTo>
                  <a:pt x="10414" y="7982"/>
                </a:moveTo>
                <a:lnTo>
                  <a:pt x="10585" y="8006"/>
                </a:lnTo>
                <a:lnTo>
                  <a:pt x="10585" y="8055"/>
                </a:lnTo>
                <a:lnTo>
                  <a:pt x="10560" y="8128"/>
                </a:lnTo>
                <a:lnTo>
                  <a:pt x="10341" y="8128"/>
                </a:lnTo>
                <a:lnTo>
                  <a:pt x="10414" y="7982"/>
                </a:lnTo>
                <a:close/>
                <a:moveTo>
                  <a:pt x="10779" y="8006"/>
                </a:moveTo>
                <a:lnTo>
                  <a:pt x="11485" y="8103"/>
                </a:lnTo>
                <a:lnTo>
                  <a:pt x="10804" y="8128"/>
                </a:lnTo>
                <a:lnTo>
                  <a:pt x="10779" y="8055"/>
                </a:lnTo>
                <a:lnTo>
                  <a:pt x="10779" y="8006"/>
                </a:lnTo>
                <a:close/>
                <a:moveTo>
                  <a:pt x="9319" y="7909"/>
                </a:moveTo>
                <a:lnTo>
                  <a:pt x="9222" y="8030"/>
                </a:lnTo>
                <a:lnTo>
                  <a:pt x="9125" y="8152"/>
                </a:lnTo>
                <a:lnTo>
                  <a:pt x="8979" y="8152"/>
                </a:lnTo>
                <a:lnTo>
                  <a:pt x="9027" y="7909"/>
                </a:lnTo>
                <a:close/>
                <a:moveTo>
                  <a:pt x="9417" y="7909"/>
                </a:moveTo>
                <a:lnTo>
                  <a:pt x="9952" y="7958"/>
                </a:lnTo>
                <a:lnTo>
                  <a:pt x="9855" y="8103"/>
                </a:lnTo>
                <a:lnTo>
                  <a:pt x="9855" y="8128"/>
                </a:lnTo>
                <a:lnTo>
                  <a:pt x="9611" y="8128"/>
                </a:lnTo>
                <a:lnTo>
                  <a:pt x="9660" y="8030"/>
                </a:lnTo>
                <a:lnTo>
                  <a:pt x="9660" y="7982"/>
                </a:lnTo>
                <a:lnTo>
                  <a:pt x="9636" y="7958"/>
                </a:lnTo>
                <a:lnTo>
                  <a:pt x="9611" y="7933"/>
                </a:lnTo>
                <a:lnTo>
                  <a:pt x="9563" y="7958"/>
                </a:lnTo>
                <a:lnTo>
                  <a:pt x="9441" y="8103"/>
                </a:lnTo>
                <a:lnTo>
                  <a:pt x="9417" y="8152"/>
                </a:lnTo>
                <a:lnTo>
                  <a:pt x="9344" y="8152"/>
                </a:lnTo>
                <a:lnTo>
                  <a:pt x="9417" y="7933"/>
                </a:lnTo>
                <a:lnTo>
                  <a:pt x="9417" y="7909"/>
                </a:lnTo>
                <a:close/>
                <a:moveTo>
                  <a:pt x="1874" y="8955"/>
                </a:moveTo>
                <a:lnTo>
                  <a:pt x="2117" y="9004"/>
                </a:lnTo>
                <a:lnTo>
                  <a:pt x="2360" y="9052"/>
                </a:lnTo>
                <a:lnTo>
                  <a:pt x="2604" y="9052"/>
                </a:lnTo>
                <a:lnTo>
                  <a:pt x="2823" y="10342"/>
                </a:lnTo>
                <a:lnTo>
                  <a:pt x="3115" y="11607"/>
                </a:lnTo>
                <a:lnTo>
                  <a:pt x="3309" y="12362"/>
                </a:lnTo>
                <a:lnTo>
                  <a:pt x="3309" y="12362"/>
                </a:lnTo>
                <a:lnTo>
                  <a:pt x="3163" y="12167"/>
                </a:lnTo>
                <a:lnTo>
                  <a:pt x="2993" y="11997"/>
                </a:lnTo>
                <a:lnTo>
                  <a:pt x="2823" y="11826"/>
                </a:lnTo>
                <a:lnTo>
                  <a:pt x="2628" y="11656"/>
                </a:lnTo>
                <a:lnTo>
                  <a:pt x="2385" y="11486"/>
                </a:lnTo>
                <a:lnTo>
                  <a:pt x="2117" y="11315"/>
                </a:lnTo>
                <a:lnTo>
                  <a:pt x="1825" y="11145"/>
                </a:lnTo>
                <a:lnTo>
                  <a:pt x="1557" y="10950"/>
                </a:lnTo>
                <a:lnTo>
                  <a:pt x="1338" y="10731"/>
                </a:lnTo>
                <a:lnTo>
                  <a:pt x="1217" y="10610"/>
                </a:lnTo>
                <a:lnTo>
                  <a:pt x="1144" y="10464"/>
                </a:lnTo>
                <a:lnTo>
                  <a:pt x="1071" y="10342"/>
                </a:lnTo>
                <a:lnTo>
                  <a:pt x="998" y="10196"/>
                </a:lnTo>
                <a:lnTo>
                  <a:pt x="973" y="10050"/>
                </a:lnTo>
                <a:lnTo>
                  <a:pt x="949" y="9880"/>
                </a:lnTo>
                <a:lnTo>
                  <a:pt x="949" y="9734"/>
                </a:lnTo>
                <a:lnTo>
                  <a:pt x="998" y="9563"/>
                </a:lnTo>
                <a:lnTo>
                  <a:pt x="1046" y="9442"/>
                </a:lnTo>
                <a:lnTo>
                  <a:pt x="1119" y="9320"/>
                </a:lnTo>
                <a:lnTo>
                  <a:pt x="1241" y="9198"/>
                </a:lnTo>
                <a:lnTo>
                  <a:pt x="1338" y="9101"/>
                </a:lnTo>
                <a:lnTo>
                  <a:pt x="1484" y="9028"/>
                </a:lnTo>
                <a:lnTo>
                  <a:pt x="1630" y="8979"/>
                </a:lnTo>
                <a:lnTo>
                  <a:pt x="1752" y="8955"/>
                </a:lnTo>
                <a:close/>
                <a:moveTo>
                  <a:pt x="14137" y="15525"/>
                </a:moveTo>
                <a:lnTo>
                  <a:pt x="14405" y="15598"/>
                </a:lnTo>
                <a:lnTo>
                  <a:pt x="14405" y="15720"/>
                </a:lnTo>
                <a:lnTo>
                  <a:pt x="14405" y="15841"/>
                </a:lnTo>
                <a:lnTo>
                  <a:pt x="14381" y="15939"/>
                </a:lnTo>
                <a:lnTo>
                  <a:pt x="14356" y="16012"/>
                </a:lnTo>
                <a:lnTo>
                  <a:pt x="14283" y="16060"/>
                </a:lnTo>
                <a:lnTo>
                  <a:pt x="14235" y="16085"/>
                </a:lnTo>
                <a:lnTo>
                  <a:pt x="14137" y="16109"/>
                </a:lnTo>
                <a:lnTo>
                  <a:pt x="14040" y="16109"/>
                </a:lnTo>
                <a:lnTo>
                  <a:pt x="13529" y="16133"/>
                </a:lnTo>
                <a:lnTo>
                  <a:pt x="13018" y="16133"/>
                </a:lnTo>
                <a:lnTo>
                  <a:pt x="13213" y="15866"/>
                </a:lnTo>
                <a:lnTo>
                  <a:pt x="13383" y="15549"/>
                </a:lnTo>
                <a:lnTo>
                  <a:pt x="13797" y="15549"/>
                </a:lnTo>
                <a:lnTo>
                  <a:pt x="14137" y="15525"/>
                </a:lnTo>
                <a:close/>
                <a:moveTo>
                  <a:pt x="4623" y="15379"/>
                </a:moveTo>
                <a:lnTo>
                  <a:pt x="4891" y="15768"/>
                </a:lnTo>
                <a:lnTo>
                  <a:pt x="5183" y="16157"/>
                </a:lnTo>
                <a:lnTo>
                  <a:pt x="5183" y="16157"/>
                </a:lnTo>
                <a:lnTo>
                  <a:pt x="3796" y="16085"/>
                </a:lnTo>
                <a:lnTo>
                  <a:pt x="3674" y="16109"/>
                </a:lnTo>
                <a:lnTo>
                  <a:pt x="3577" y="16060"/>
                </a:lnTo>
                <a:lnTo>
                  <a:pt x="3504" y="15987"/>
                </a:lnTo>
                <a:lnTo>
                  <a:pt x="3455" y="15841"/>
                </a:lnTo>
                <a:lnTo>
                  <a:pt x="3772" y="15695"/>
                </a:lnTo>
                <a:lnTo>
                  <a:pt x="4185" y="15525"/>
                </a:lnTo>
                <a:lnTo>
                  <a:pt x="4623" y="15379"/>
                </a:lnTo>
                <a:close/>
                <a:moveTo>
                  <a:pt x="3017" y="7982"/>
                </a:moveTo>
                <a:lnTo>
                  <a:pt x="3163" y="8079"/>
                </a:lnTo>
                <a:lnTo>
                  <a:pt x="3309" y="8152"/>
                </a:lnTo>
                <a:lnTo>
                  <a:pt x="3480" y="8201"/>
                </a:lnTo>
                <a:lnTo>
                  <a:pt x="3650" y="8249"/>
                </a:lnTo>
                <a:lnTo>
                  <a:pt x="3991" y="8298"/>
                </a:lnTo>
                <a:lnTo>
                  <a:pt x="4331" y="8322"/>
                </a:lnTo>
                <a:lnTo>
                  <a:pt x="5329" y="8420"/>
                </a:lnTo>
                <a:lnTo>
                  <a:pt x="6302" y="8493"/>
                </a:lnTo>
                <a:lnTo>
                  <a:pt x="7300" y="8541"/>
                </a:lnTo>
                <a:lnTo>
                  <a:pt x="8297" y="8566"/>
                </a:lnTo>
                <a:lnTo>
                  <a:pt x="10293" y="8566"/>
                </a:lnTo>
                <a:lnTo>
                  <a:pt x="12288" y="8517"/>
                </a:lnTo>
                <a:lnTo>
                  <a:pt x="13067" y="8493"/>
                </a:lnTo>
                <a:lnTo>
                  <a:pt x="13432" y="8468"/>
                </a:lnTo>
                <a:lnTo>
                  <a:pt x="13821" y="8395"/>
                </a:lnTo>
                <a:lnTo>
                  <a:pt x="14016" y="8347"/>
                </a:lnTo>
                <a:lnTo>
                  <a:pt x="14235" y="8249"/>
                </a:lnTo>
                <a:lnTo>
                  <a:pt x="14454" y="8152"/>
                </a:lnTo>
                <a:lnTo>
                  <a:pt x="14648" y="8006"/>
                </a:lnTo>
                <a:lnTo>
                  <a:pt x="14648" y="8931"/>
                </a:lnTo>
                <a:lnTo>
                  <a:pt x="14478" y="8931"/>
                </a:lnTo>
                <a:lnTo>
                  <a:pt x="14308" y="8955"/>
                </a:lnTo>
                <a:lnTo>
                  <a:pt x="13943" y="9052"/>
                </a:lnTo>
                <a:lnTo>
                  <a:pt x="13334" y="9174"/>
                </a:lnTo>
                <a:lnTo>
                  <a:pt x="12726" y="9247"/>
                </a:lnTo>
                <a:lnTo>
                  <a:pt x="12458" y="9271"/>
                </a:lnTo>
                <a:lnTo>
                  <a:pt x="12191" y="9271"/>
                </a:lnTo>
                <a:lnTo>
                  <a:pt x="11655" y="9247"/>
                </a:lnTo>
                <a:lnTo>
                  <a:pt x="10585" y="9247"/>
                </a:lnTo>
                <a:lnTo>
                  <a:pt x="10536" y="9271"/>
                </a:lnTo>
                <a:lnTo>
                  <a:pt x="10536" y="9296"/>
                </a:lnTo>
                <a:lnTo>
                  <a:pt x="10536" y="9344"/>
                </a:lnTo>
                <a:lnTo>
                  <a:pt x="10560" y="9369"/>
                </a:lnTo>
                <a:lnTo>
                  <a:pt x="10828" y="9442"/>
                </a:lnTo>
                <a:lnTo>
                  <a:pt x="11096" y="9490"/>
                </a:lnTo>
                <a:lnTo>
                  <a:pt x="11363" y="9539"/>
                </a:lnTo>
                <a:lnTo>
                  <a:pt x="11631" y="9563"/>
                </a:lnTo>
                <a:lnTo>
                  <a:pt x="12191" y="9539"/>
                </a:lnTo>
                <a:lnTo>
                  <a:pt x="12726" y="9515"/>
                </a:lnTo>
                <a:lnTo>
                  <a:pt x="13213" y="9490"/>
                </a:lnTo>
                <a:lnTo>
                  <a:pt x="13724" y="9417"/>
                </a:lnTo>
                <a:lnTo>
                  <a:pt x="13967" y="9369"/>
                </a:lnTo>
                <a:lnTo>
                  <a:pt x="14210" y="9320"/>
                </a:lnTo>
                <a:lnTo>
                  <a:pt x="14429" y="9223"/>
                </a:lnTo>
                <a:lnTo>
                  <a:pt x="14648" y="9125"/>
                </a:lnTo>
                <a:lnTo>
                  <a:pt x="14648" y="9125"/>
                </a:lnTo>
                <a:lnTo>
                  <a:pt x="14600" y="9612"/>
                </a:lnTo>
                <a:lnTo>
                  <a:pt x="13748" y="9855"/>
                </a:lnTo>
                <a:lnTo>
                  <a:pt x="13310" y="9977"/>
                </a:lnTo>
                <a:lnTo>
                  <a:pt x="12872" y="10050"/>
                </a:lnTo>
                <a:lnTo>
                  <a:pt x="12410" y="10050"/>
                </a:lnTo>
                <a:lnTo>
                  <a:pt x="11947" y="10026"/>
                </a:lnTo>
                <a:lnTo>
                  <a:pt x="11485" y="9977"/>
                </a:lnTo>
                <a:lnTo>
                  <a:pt x="11266" y="9977"/>
                </a:lnTo>
                <a:lnTo>
                  <a:pt x="11047" y="10001"/>
                </a:lnTo>
                <a:lnTo>
                  <a:pt x="10974" y="10026"/>
                </a:lnTo>
                <a:lnTo>
                  <a:pt x="10950" y="10074"/>
                </a:lnTo>
                <a:lnTo>
                  <a:pt x="10950" y="10123"/>
                </a:lnTo>
                <a:lnTo>
                  <a:pt x="10998" y="10172"/>
                </a:lnTo>
                <a:lnTo>
                  <a:pt x="11217" y="10293"/>
                </a:lnTo>
                <a:lnTo>
                  <a:pt x="11461" y="10366"/>
                </a:lnTo>
                <a:lnTo>
                  <a:pt x="11704" y="10439"/>
                </a:lnTo>
                <a:lnTo>
                  <a:pt x="11996" y="10464"/>
                </a:lnTo>
                <a:lnTo>
                  <a:pt x="12264" y="10464"/>
                </a:lnTo>
                <a:lnTo>
                  <a:pt x="12531" y="10439"/>
                </a:lnTo>
                <a:lnTo>
                  <a:pt x="13042" y="10415"/>
                </a:lnTo>
                <a:lnTo>
                  <a:pt x="13432" y="10342"/>
                </a:lnTo>
                <a:lnTo>
                  <a:pt x="13821" y="10269"/>
                </a:lnTo>
                <a:lnTo>
                  <a:pt x="14210" y="10123"/>
                </a:lnTo>
                <a:lnTo>
                  <a:pt x="14551" y="9953"/>
                </a:lnTo>
                <a:lnTo>
                  <a:pt x="14551" y="10074"/>
                </a:lnTo>
                <a:lnTo>
                  <a:pt x="14454" y="10537"/>
                </a:lnTo>
                <a:lnTo>
                  <a:pt x="14113" y="10585"/>
                </a:lnTo>
                <a:lnTo>
                  <a:pt x="13772" y="10658"/>
                </a:lnTo>
                <a:lnTo>
                  <a:pt x="13456" y="10756"/>
                </a:lnTo>
                <a:lnTo>
                  <a:pt x="13140" y="10829"/>
                </a:lnTo>
                <a:lnTo>
                  <a:pt x="12702" y="10853"/>
                </a:lnTo>
                <a:lnTo>
                  <a:pt x="12264" y="10902"/>
                </a:lnTo>
                <a:lnTo>
                  <a:pt x="11826" y="10950"/>
                </a:lnTo>
                <a:lnTo>
                  <a:pt x="11607" y="10999"/>
                </a:lnTo>
                <a:lnTo>
                  <a:pt x="11412" y="11072"/>
                </a:lnTo>
                <a:lnTo>
                  <a:pt x="11388" y="11096"/>
                </a:lnTo>
                <a:lnTo>
                  <a:pt x="11412" y="11121"/>
                </a:lnTo>
                <a:lnTo>
                  <a:pt x="11607" y="11218"/>
                </a:lnTo>
                <a:lnTo>
                  <a:pt x="11826" y="11267"/>
                </a:lnTo>
                <a:lnTo>
                  <a:pt x="12045" y="11291"/>
                </a:lnTo>
                <a:lnTo>
                  <a:pt x="12288" y="11291"/>
                </a:lnTo>
                <a:lnTo>
                  <a:pt x="12750" y="11242"/>
                </a:lnTo>
                <a:lnTo>
                  <a:pt x="13188" y="11194"/>
                </a:lnTo>
                <a:lnTo>
                  <a:pt x="13748" y="11121"/>
                </a:lnTo>
                <a:lnTo>
                  <a:pt x="14064" y="11048"/>
                </a:lnTo>
                <a:lnTo>
                  <a:pt x="14356" y="10950"/>
                </a:lnTo>
                <a:lnTo>
                  <a:pt x="14162" y="11729"/>
                </a:lnTo>
                <a:lnTo>
                  <a:pt x="13845" y="11753"/>
                </a:lnTo>
                <a:lnTo>
                  <a:pt x="13553" y="11778"/>
                </a:lnTo>
                <a:lnTo>
                  <a:pt x="12921" y="11875"/>
                </a:lnTo>
                <a:lnTo>
                  <a:pt x="12653" y="11875"/>
                </a:lnTo>
                <a:lnTo>
                  <a:pt x="12337" y="11899"/>
                </a:lnTo>
                <a:lnTo>
                  <a:pt x="12191" y="11899"/>
                </a:lnTo>
                <a:lnTo>
                  <a:pt x="12069" y="11948"/>
                </a:lnTo>
                <a:lnTo>
                  <a:pt x="11923" y="11997"/>
                </a:lnTo>
                <a:lnTo>
                  <a:pt x="11801" y="12070"/>
                </a:lnTo>
                <a:lnTo>
                  <a:pt x="11801" y="12094"/>
                </a:lnTo>
                <a:lnTo>
                  <a:pt x="11801" y="12118"/>
                </a:lnTo>
                <a:lnTo>
                  <a:pt x="11923" y="12191"/>
                </a:lnTo>
                <a:lnTo>
                  <a:pt x="12069" y="12240"/>
                </a:lnTo>
                <a:lnTo>
                  <a:pt x="12191" y="12264"/>
                </a:lnTo>
                <a:lnTo>
                  <a:pt x="12653" y="12264"/>
                </a:lnTo>
                <a:lnTo>
                  <a:pt x="12921" y="12216"/>
                </a:lnTo>
                <a:lnTo>
                  <a:pt x="13505" y="12167"/>
                </a:lnTo>
                <a:lnTo>
                  <a:pt x="13772" y="12143"/>
                </a:lnTo>
                <a:lnTo>
                  <a:pt x="14064" y="12070"/>
                </a:lnTo>
                <a:lnTo>
                  <a:pt x="14064" y="12070"/>
                </a:lnTo>
                <a:lnTo>
                  <a:pt x="13943" y="12483"/>
                </a:lnTo>
                <a:lnTo>
                  <a:pt x="13845" y="12848"/>
                </a:lnTo>
                <a:lnTo>
                  <a:pt x="13724" y="12800"/>
                </a:lnTo>
                <a:lnTo>
                  <a:pt x="13626" y="12775"/>
                </a:lnTo>
                <a:lnTo>
                  <a:pt x="13383" y="12775"/>
                </a:lnTo>
                <a:lnTo>
                  <a:pt x="12896" y="12848"/>
                </a:lnTo>
                <a:lnTo>
                  <a:pt x="12337" y="12897"/>
                </a:lnTo>
                <a:lnTo>
                  <a:pt x="12069" y="12946"/>
                </a:lnTo>
                <a:lnTo>
                  <a:pt x="11777" y="13043"/>
                </a:lnTo>
                <a:lnTo>
                  <a:pt x="11753" y="13067"/>
                </a:lnTo>
                <a:lnTo>
                  <a:pt x="11753" y="13116"/>
                </a:lnTo>
                <a:lnTo>
                  <a:pt x="11777" y="13165"/>
                </a:lnTo>
                <a:lnTo>
                  <a:pt x="11801" y="13189"/>
                </a:lnTo>
                <a:lnTo>
                  <a:pt x="12069" y="13238"/>
                </a:lnTo>
                <a:lnTo>
                  <a:pt x="12361" y="13238"/>
                </a:lnTo>
                <a:lnTo>
                  <a:pt x="12896" y="13213"/>
                </a:lnTo>
                <a:lnTo>
                  <a:pt x="13334" y="13189"/>
                </a:lnTo>
                <a:lnTo>
                  <a:pt x="13578" y="13165"/>
                </a:lnTo>
                <a:lnTo>
                  <a:pt x="13675" y="13140"/>
                </a:lnTo>
                <a:lnTo>
                  <a:pt x="13772" y="13092"/>
                </a:lnTo>
                <a:lnTo>
                  <a:pt x="13772" y="13092"/>
                </a:lnTo>
                <a:lnTo>
                  <a:pt x="13505" y="13870"/>
                </a:lnTo>
                <a:lnTo>
                  <a:pt x="13310" y="13870"/>
                </a:lnTo>
                <a:lnTo>
                  <a:pt x="13115" y="13895"/>
                </a:lnTo>
                <a:lnTo>
                  <a:pt x="12896" y="13919"/>
                </a:lnTo>
                <a:lnTo>
                  <a:pt x="12702" y="13943"/>
                </a:lnTo>
                <a:lnTo>
                  <a:pt x="12483" y="13943"/>
                </a:lnTo>
                <a:lnTo>
                  <a:pt x="12239" y="13919"/>
                </a:lnTo>
                <a:lnTo>
                  <a:pt x="11777" y="13870"/>
                </a:lnTo>
                <a:lnTo>
                  <a:pt x="11753" y="13895"/>
                </a:lnTo>
                <a:lnTo>
                  <a:pt x="11753" y="13919"/>
                </a:lnTo>
                <a:lnTo>
                  <a:pt x="11947" y="14041"/>
                </a:lnTo>
                <a:lnTo>
                  <a:pt x="12142" y="14138"/>
                </a:lnTo>
                <a:lnTo>
                  <a:pt x="12361" y="14187"/>
                </a:lnTo>
                <a:lnTo>
                  <a:pt x="12604" y="14211"/>
                </a:lnTo>
                <a:lnTo>
                  <a:pt x="12775" y="14235"/>
                </a:lnTo>
                <a:lnTo>
                  <a:pt x="13188" y="14235"/>
                </a:lnTo>
                <a:lnTo>
                  <a:pt x="13383" y="14187"/>
                </a:lnTo>
                <a:lnTo>
                  <a:pt x="13383" y="14187"/>
                </a:lnTo>
                <a:lnTo>
                  <a:pt x="13286" y="14430"/>
                </a:lnTo>
                <a:lnTo>
                  <a:pt x="13261" y="14454"/>
                </a:lnTo>
                <a:lnTo>
                  <a:pt x="13237" y="14479"/>
                </a:lnTo>
                <a:lnTo>
                  <a:pt x="13213" y="14576"/>
                </a:lnTo>
                <a:lnTo>
                  <a:pt x="13140" y="14527"/>
                </a:lnTo>
                <a:lnTo>
                  <a:pt x="12872" y="14527"/>
                </a:lnTo>
                <a:lnTo>
                  <a:pt x="12507" y="14552"/>
                </a:lnTo>
                <a:lnTo>
                  <a:pt x="12288" y="14552"/>
                </a:lnTo>
                <a:lnTo>
                  <a:pt x="12069" y="14503"/>
                </a:lnTo>
                <a:lnTo>
                  <a:pt x="11850" y="14479"/>
                </a:lnTo>
                <a:lnTo>
                  <a:pt x="11631" y="14454"/>
                </a:lnTo>
                <a:lnTo>
                  <a:pt x="11582" y="14479"/>
                </a:lnTo>
                <a:lnTo>
                  <a:pt x="11558" y="14503"/>
                </a:lnTo>
                <a:lnTo>
                  <a:pt x="11558" y="14552"/>
                </a:lnTo>
                <a:lnTo>
                  <a:pt x="11582" y="14600"/>
                </a:lnTo>
                <a:lnTo>
                  <a:pt x="11655" y="14673"/>
                </a:lnTo>
                <a:lnTo>
                  <a:pt x="11753" y="14746"/>
                </a:lnTo>
                <a:lnTo>
                  <a:pt x="11947" y="14844"/>
                </a:lnTo>
                <a:lnTo>
                  <a:pt x="12166" y="14917"/>
                </a:lnTo>
                <a:lnTo>
                  <a:pt x="12410" y="14941"/>
                </a:lnTo>
                <a:lnTo>
                  <a:pt x="12750" y="14941"/>
                </a:lnTo>
                <a:lnTo>
                  <a:pt x="12945" y="14892"/>
                </a:lnTo>
                <a:lnTo>
                  <a:pt x="13115" y="14819"/>
                </a:lnTo>
                <a:lnTo>
                  <a:pt x="12872" y="15257"/>
                </a:lnTo>
                <a:lnTo>
                  <a:pt x="12750" y="15233"/>
                </a:lnTo>
                <a:lnTo>
                  <a:pt x="12629" y="15257"/>
                </a:lnTo>
                <a:lnTo>
                  <a:pt x="12385" y="15257"/>
                </a:lnTo>
                <a:lnTo>
                  <a:pt x="12191" y="15233"/>
                </a:lnTo>
                <a:lnTo>
                  <a:pt x="11996" y="15209"/>
                </a:lnTo>
                <a:lnTo>
                  <a:pt x="11801" y="15184"/>
                </a:lnTo>
                <a:lnTo>
                  <a:pt x="11631" y="15184"/>
                </a:lnTo>
                <a:lnTo>
                  <a:pt x="11582" y="15209"/>
                </a:lnTo>
                <a:lnTo>
                  <a:pt x="11607" y="15257"/>
                </a:lnTo>
                <a:lnTo>
                  <a:pt x="11655" y="15330"/>
                </a:lnTo>
                <a:lnTo>
                  <a:pt x="11728" y="15403"/>
                </a:lnTo>
                <a:lnTo>
                  <a:pt x="11801" y="15476"/>
                </a:lnTo>
                <a:lnTo>
                  <a:pt x="11899" y="15525"/>
                </a:lnTo>
                <a:lnTo>
                  <a:pt x="12093" y="15574"/>
                </a:lnTo>
                <a:lnTo>
                  <a:pt x="12288" y="15598"/>
                </a:lnTo>
                <a:lnTo>
                  <a:pt x="12458" y="15622"/>
                </a:lnTo>
                <a:lnTo>
                  <a:pt x="12653" y="15622"/>
                </a:lnTo>
                <a:lnTo>
                  <a:pt x="12458" y="15890"/>
                </a:lnTo>
                <a:lnTo>
                  <a:pt x="12264" y="15866"/>
                </a:lnTo>
                <a:lnTo>
                  <a:pt x="12045" y="15890"/>
                </a:lnTo>
                <a:lnTo>
                  <a:pt x="11826" y="15866"/>
                </a:lnTo>
                <a:lnTo>
                  <a:pt x="11631" y="15841"/>
                </a:lnTo>
                <a:lnTo>
                  <a:pt x="11558" y="15841"/>
                </a:lnTo>
                <a:lnTo>
                  <a:pt x="11461" y="15890"/>
                </a:lnTo>
                <a:lnTo>
                  <a:pt x="11509" y="15987"/>
                </a:lnTo>
                <a:lnTo>
                  <a:pt x="11607" y="16060"/>
                </a:lnTo>
                <a:lnTo>
                  <a:pt x="11728" y="16133"/>
                </a:lnTo>
                <a:lnTo>
                  <a:pt x="11850" y="16157"/>
                </a:lnTo>
                <a:lnTo>
                  <a:pt x="8930" y="16206"/>
                </a:lnTo>
                <a:lnTo>
                  <a:pt x="7324" y="16206"/>
                </a:lnTo>
                <a:lnTo>
                  <a:pt x="5694" y="16182"/>
                </a:lnTo>
                <a:lnTo>
                  <a:pt x="5718" y="16109"/>
                </a:lnTo>
                <a:lnTo>
                  <a:pt x="5718" y="16036"/>
                </a:lnTo>
                <a:lnTo>
                  <a:pt x="5694" y="15963"/>
                </a:lnTo>
                <a:lnTo>
                  <a:pt x="5645" y="15890"/>
                </a:lnTo>
                <a:lnTo>
                  <a:pt x="5305" y="15428"/>
                </a:lnTo>
                <a:lnTo>
                  <a:pt x="5013" y="14965"/>
                </a:lnTo>
                <a:lnTo>
                  <a:pt x="4721" y="14454"/>
                </a:lnTo>
                <a:lnTo>
                  <a:pt x="4477" y="13968"/>
                </a:lnTo>
                <a:lnTo>
                  <a:pt x="4258" y="13432"/>
                </a:lnTo>
                <a:lnTo>
                  <a:pt x="4064" y="12897"/>
                </a:lnTo>
                <a:lnTo>
                  <a:pt x="3869" y="12362"/>
                </a:lnTo>
                <a:lnTo>
                  <a:pt x="3723" y="11826"/>
                </a:lnTo>
                <a:lnTo>
                  <a:pt x="3553" y="11267"/>
                </a:lnTo>
                <a:lnTo>
                  <a:pt x="3431" y="10683"/>
                </a:lnTo>
                <a:lnTo>
                  <a:pt x="3163" y="9539"/>
                </a:lnTo>
                <a:lnTo>
                  <a:pt x="3090" y="9125"/>
                </a:lnTo>
                <a:lnTo>
                  <a:pt x="3042" y="8736"/>
                </a:lnTo>
                <a:lnTo>
                  <a:pt x="3017" y="8371"/>
                </a:lnTo>
                <a:lnTo>
                  <a:pt x="3017" y="7982"/>
                </a:lnTo>
                <a:close/>
                <a:moveTo>
                  <a:pt x="4258" y="14746"/>
                </a:moveTo>
                <a:lnTo>
                  <a:pt x="4502" y="15209"/>
                </a:lnTo>
                <a:lnTo>
                  <a:pt x="4064" y="15257"/>
                </a:lnTo>
                <a:lnTo>
                  <a:pt x="3626" y="15379"/>
                </a:lnTo>
                <a:lnTo>
                  <a:pt x="3455" y="15428"/>
                </a:lnTo>
                <a:lnTo>
                  <a:pt x="3285" y="15501"/>
                </a:lnTo>
                <a:lnTo>
                  <a:pt x="3115" y="15622"/>
                </a:lnTo>
                <a:lnTo>
                  <a:pt x="3042" y="15671"/>
                </a:lnTo>
                <a:lnTo>
                  <a:pt x="2993" y="15744"/>
                </a:lnTo>
                <a:lnTo>
                  <a:pt x="2944" y="15914"/>
                </a:lnTo>
                <a:lnTo>
                  <a:pt x="2944" y="16060"/>
                </a:lnTo>
                <a:lnTo>
                  <a:pt x="2993" y="16182"/>
                </a:lnTo>
                <a:lnTo>
                  <a:pt x="3066" y="16279"/>
                </a:lnTo>
                <a:lnTo>
                  <a:pt x="3163" y="16352"/>
                </a:lnTo>
                <a:lnTo>
                  <a:pt x="3309" y="16401"/>
                </a:lnTo>
                <a:lnTo>
                  <a:pt x="3455" y="16449"/>
                </a:lnTo>
                <a:lnTo>
                  <a:pt x="3601" y="16474"/>
                </a:lnTo>
                <a:lnTo>
                  <a:pt x="4283" y="16547"/>
                </a:lnTo>
                <a:lnTo>
                  <a:pt x="4988" y="16571"/>
                </a:lnTo>
                <a:lnTo>
                  <a:pt x="6375" y="16620"/>
                </a:lnTo>
                <a:lnTo>
                  <a:pt x="9125" y="16620"/>
                </a:lnTo>
                <a:lnTo>
                  <a:pt x="11801" y="16571"/>
                </a:lnTo>
                <a:lnTo>
                  <a:pt x="13018" y="16571"/>
                </a:lnTo>
                <a:lnTo>
                  <a:pt x="13626" y="16547"/>
                </a:lnTo>
                <a:lnTo>
                  <a:pt x="13943" y="16522"/>
                </a:lnTo>
                <a:lnTo>
                  <a:pt x="14235" y="16498"/>
                </a:lnTo>
                <a:lnTo>
                  <a:pt x="14381" y="16449"/>
                </a:lnTo>
                <a:lnTo>
                  <a:pt x="14527" y="16376"/>
                </a:lnTo>
                <a:lnTo>
                  <a:pt x="14673" y="16303"/>
                </a:lnTo>
                <a:lnTo>
                  <a:pt x="14819" y="16182"/>
                </a:lnTo>
                <a:lnTo>
                  <a:pt x="14916" y="16060"/>
                </a:lnTo>
                <a:lnTo>
                  <a:pt x="14965" y="15914"/>
                </a:lnTo>
                <a:lnTo>
                  <a:pt x="14965" y="15841"/>
                </a:lnTo>
                <a:lnTo>
                  <a:pt x="14965" y="15744"/>
                </a:lnTo>
                <a:lnTo>
                  <a:pt x="14940" y="15671"/>
                </a:lnTo>
                <a:lnTo>
                  <a:pt x="14916" y="15574"/>
                </a:lnTo>
                <a:lnTo>
                  <a:pt x="14794" y="15403"/>
                </a:lnTo>
                <a:lnTo>
                  <a:pt x="14648" y="15282"/>
                </a:lnTo>
                <a:lnTo>
                  <a:pt x="14478" y="15209"/>
                </a:lnTo>
                <a:lnTo>
                  <a:pt x="14308" y="15184"/>
                </a:lnTo>
                <a:lnTo>
                  <a:pt x="14137" y="15160"/>
                </a:lnTo>
                <a:lnTo>
                  <a:pt x="13553" y="15160"/>
                </a:lnTo>
                <a:lnTo>
                  <a:pt x="13699" y="14819"/>
                </a:lnTo>
                <a:lnTo>
                  <a:pt x="13724" y="14771"/>
                </a:lnTo>
                <a:lnTo>
                  <a:pt x="14454" y="14844"/>
                </a:lnTo>
                <a:lnTo>
                  <a:pt x="14794" y="14917"/>
                </a:lnTo>
                <a:lnTo>
                  <a:pt x="15135" y="14990"/>
                </a:lnTo>
                <a:lnTo>
                  <a:pt x="15500" y="15087"/>
                </a:lnTo>
                <a:lnTo>
                  <a:pt x="15816" y="15184"/>
                </a:lnTo>
                <a:lnTo>
                  <a:pt x="16157" y="15330"/>
                </a:lnTo>
                <a:lnTo>
                  <a:pt x="16497" y="15452"/>
                </a:lnTo>
                <a:lnTo>
                  <a:pt x="16741" y="15598"/>
                </a:lnTo>
                <a:lnTo>
                  <a:pt x="16911" y="15744"/>
                </a:lnTo>
                <a:lnTo>
                  <a:pt x="17033" y="15914"/>
                </a:lnTo>
                <a:lnTo>
                  <a:pt x="17081" y="16060"/>
                </a:lnTo>
                <a:lnTo>
                  <a:pt x="17081" y="16230"/>
                </a:lnTo>
                <a:lnTo>
                  <a:pt x="17008" y="16401"/>
                </a:lnTo>
                <a:lnTo>
                  <a:pt x="16911" y="16547"/>
                </a:lnTo>
                <a:lnTo>
                  <a:pt x="16789" y="16717"/>
                </a:lnTo>
                <a:lnTo>
                  <a:pt x="16643" y="16863"/>
                </a:lnTo>
                <a:lnTo>
                  <a:pt x="16449" y="17009"/>
                </a:lnTo>
                <a:lnTo>
                  <a:pt x="16059" y="17277"/>
                </a:lnTo>
                <a:lnTo>
                  <a:pt x="15670" y="17496"/>
                </a:lnTo>
                <a:lnTo>
                  <a:pt x="15305" y="17642"/>
                </a:lnTo>
                <a:lnTo>
                  <a:pt x="14965" y="17763"/>
                </a:lnTo>
                <a:lnTo>
                  <a:pt x="14600" y="17836"/>
                </a:lnTo>
                <a:lnTo>
                  <a:pt x="14259" y="17909"/>
                </a:lnTo>
                <a:lnTo>
                  <a:pt x="13894" y="17958"/>
                </a:lnTo>
                <a:lnTo>
                  <a:pt x="13140" y="18007"/>
                </a:lnTo>
                <a:lnTo>
                  <a:pt x="12410" y="18055"/>
                </a:lnTo>
                <a:lnTo>
                  <a:pt x="11558" y="18080"/>
                </a:lnTo>
                <a:lnTo>
                  <a:pt x="10706" y="18080"/>
                </a:lnTo>
                <a:lnTo>
                  <a:pt x="9027" y="18055"/>
                </a:lnTo>
                <a:lnTo>
                  <a:pt x="7324" y="18031"/>
                </a:lnTo>
                <a:lnTo>
                  <a:pt x="6473" y="18007"/>
                </a:lnTo>
                <a:lnTo>
                  <a:pt x="5645" y="17982"/>
                </a:lnTo>
                <a:lnTo>
                  <a:pt x="4794" y="17934"/>
                </a:lnTo>
                <a:lnTo>
                  <a:pt x="3942" y="17861"/>
                </a:lnTo>
                <a:lnTo>
                  <a:pt x="3115" y="17739"/>
                </a:lnTo>
                <a:lnTo>
                  <a:pt x="2287" y="17593"/>
                </a:lnTo>
                <a:lnTo>
                  <a:pt x="1898" y="17496"/>
                </a:lnTo>
                <a:lnTo>
                  <a:pt x="1509" y="17350"/>
                </a:lnTo>
                <a:lnTo>
                  <a:pt x="1168" y="17179"/>
                </a:lnTo>
                <a:lnTo>
                  <a:pt x="827" y="16985"/>
                </a:lnTo>
                <a:lnTo>
                  <a:pt x="633" y="16839"/>
                </a:lnTo>
                <a:lnTo>
                  <a:pt x="487" y="16668"/>
                </a:lnTo>
                <a:lnTo>
                  <a:pt x="365" y="16449"/>
                </a:lnTo>
                <a:lnTo>
                  <a:pt x="316" y="16328"/>
                </a:lnTo>
                <a:lnTo>
                  <a:pt x="316" y="16230"/>
                </a:lnTo>
                <a:lnTo>
                  <a:pt x="316" y="16085"/>
                </a:lnTo>
                <a:lnTo>
                  <a:pt x="341" y="15963"/>
                </a:lnTo>
                <a:lnTo>
                  <a:pt x="414" y="15866"/>
                </a:lnTo>
                <a:lnTo>
                  <a:pt x="511" y="15768"/>
                </a:lnTo>
                <a:lnTo>
                  <a:pt x="730" y="15622"/>
                </a:lnTo>
                <a:lnTo>
                  <a:pt x="949" y="15501"/>
                </a:lnTo>
                <a:lnTo>
                  <a:pt x="1314" y="15330"/>
                </a:lnTo>
                <a:lnTo>
                  <a:pt x="1728" y="15184"/>
                </a:lnTo>
                <a:lnTo>
                  <a:pt x="2141" y="15063"/>
                </a:lnTo>
                <a:lnTo>
                  <a:pt x="2555" y="14965"/>
                </a:lnTo>
                <a:lnTo>
                  <a:pt x="2993" y="14892"/>
                </a:lnTo>
                <a:lnTo>
                  <a:pt x="3407" y="14844"/>
                </a:lnTo>
                <a:lnTo>
                  <a:pt x="4258" y="14746"/>
                </a:lnTo>
                <a:close/>
                <a:moveTo>
                  <a:pt x="9076" y="6498"/>
                </a:moveTo>
                <a:lnTo>
                  <a:pt x="8103" y="6522"/>
                </a:lnTo>
                <a:lnTo>
                  <a:pt x="7129" y="6571"/>
                </a:lnTo>
                <a:lnTo>
                  <a:pt x="6156" y="6644"/>
                </a:lnTo>
                <a:lnTo>
                  <a:pt x="5183" y="6717"/>
                </a:lnTo>
                <a:lnTo>
                  <a:pt x="4526" y="6765"/>
                </a:lnTo>
                <a:lnTo>
                  <a:pt x="4161" y="6790"/>
                </a:lnTo>
                <a:lnTo>
                  <a:pt x="3796" y="6838"/>
                </a:lnTo>
                <a:lnTo>
                  <a:pt x="3431" y="6911"/>
                </a:lnTo>
                <a:lnTo>
                  <a:pt x="3285" y="6960"/>
                </a:lnTo>
                <a:lnTo>
                  <a:pt x="3115" y="7033"/>
                </a:lnTo>
                <a:lnTo>
                  <a:pt x="2993" y="7106"/>
                </a:lnTo>
                <a:lnTo>
                  <a:pt x="2847" y="7228"/>
                </a:lnTo>
                <a:lnTo>
                  <a:pt x="2750" y="7325"/>
                </a:lnTo>
                <a:lnTo>
                  <a:pt x="2652" y="7471"/>
                </a:lnTo>
                <a:lnTo>
                  <a:pt x="2628" y="7520"/>
                </a:lnTo>
                <a:lnTo>
                  <a:pt x="2628" y="7593"/>
                </a:lnTo>
                <a:lnTo>
                  <a:pt x="2652" y="7666"/>
                </a:lnTo>
                <a:lnTo>
                  <a:pt x="2579" y="7812"/>
                </a:lnTo>
                <a:lnTo>
                  <a:pt x="2555" y="7982"/>
                </a:lnTo>
                <a:lnTo>
                  <a:pt x="2531" y="8152"/>
                </a:lnTo>
                <a:lnTo>
                  <a:pt x="2506" y="8298"/>
                </a:lnTo>
                <a:lnTo>
                  <a:pt x="2360" y="8249"/>
                </a:lnTo>
                <a:lnTo>
                  <a:pt x="2214" y="8201"/>
                </a:lnTo>
                <a:lnTo>
                  <a:pt x="2044" y="8176"/>
                </a:lnTo>
                <a:lnTo>
                  <a:pt x="1874" y="8176"/>
                </a:lnTo>
                <a:lnTo>
                  <a:pt x="1557" y="8201"/>
                </a:lnTo>
                <a:lnTo>
                  <a:pt x="1265" y="8249"/>
                </a:lnTo>
                <a:lnTo>
                  <a:pt x="1046" y="8347"/>
                </a:lnTo>
                <a:lnTo>
                  <a:pt x="827" y="8468"/>
                </a:lnTo>
                <a:lnTo>
                  <a:pt x="657" y="8639"/>
                </a:lnTo>
                <a:lnTo>
                  <a:pt x="487" y="8833"/>
                </a:lnTo>
                <a:lnTo>
                  <a:pt x="365" y="9052"/>
                </a:lnTo>
                <a:lnTo>
                  <a:pt x="268" y="9271"/>
                </a:lnTo>
                <a:lnTo>
                  <a:pt x="195" y="9515"/>
                </a:lnTo>
                <a:lnTo>
                  <a:pt x="170" y="9758"/>
                </a:lnTo>
                <a:lnTo>
                  <a:pt x="170" y="10026"/>
                </a:lnTo>
                <a:lnTo>
                  <a:pt x="219" y="10293"/>
                </a:lnTo>
                <a:lnTo>
                  <a:pt x="292" y="10537"/>
                </a:lnTo>
                <a:lnTo>
                  <a:pt x="389" y="10780"/>
                </a:lnTo>
                <a:lnTo>
                  <a:pt x="535" y="10999"/>
                </a:lnTo>
                <a:lnTo>
                  <a:pt x="706" y="11194"/>
                </a:lnTo>
                <a:lnTo>
                  <a:pt x="900" y="11388"/>
                </a:lnTo>
                <a:lnTo>
                  <a:pt x="1095" y="11559"/>
                </a:lnTo>
                <a:lnTo>
                  <a:pt x="1363" y="11729"/>
                </a:lnTo>
                <a:lnTo>
                  <a:pt x="1606" y="11899"/>
                </a:lnTo>
                <a:lnTo>
                  <a:pt x="2117" y="12240"/>
                </a:lnTo>
                <a:lnTo>
                  <a:pt x="2409" y="12459"/>
                </a:lnTo>
                <a:lnTo>
                  <a:pt x="2531" y="12581"/>
                </a:lnTo>
                <a:lnTo>
                  <a:pt x="2652" y="12727"/>
                </a:lnTo>
                <a:lnTo>
                  <a:pt x="2725" y="12873"/>
                </a:lnTo>
                <a:lnTo>
                  <a:pt x="2774" y="13043"/>
                </a:lnTo>
                <a:lnTo>
                  <a:pt x="2750" y="13165"/>
                </a:lnTo>
                <a:lnTo>
                  <a:pt x="2725" y="13238"/>
                </a:lnTo>
                <a:lnTo>
                  <a:pt x="2677" y="13262"/>
                </a:lnTo>
                <a:lnTo>
                  <a:pt x="2604" y="13262"/>
                </a:lnTo>
                <a:lnTo>
                  <a:pt x="2531" y="13213"/>
                </a:lnTo>
                <a:lnTo>
                  <a:pt x="2458" y="13189"/>
                </a:lnTo>
                <a:lnTo>
                  <a:pt x="2312" y="13165"/>
                </a:lnTo>
                <a:lnTo>
                  <a:pt x="2190" y="13213"/>
                </a:lnTo>
                <a:lnTo>
                  <a:pt x="2068" y="13286"/>
                </a:lnTo>
                <a:lnTo>
                  <a:pt x="1995" y="13408"/>
                </a:lnTo>
                <a:lnTo>
                  <a:pt x="1971" y="13530"/>
                </a:lnTo>
                <a:lnTo>
                  <a:pt x="1971" y="13603"/>
                </a:lnTo>
                <a:lnTo>
                  <a:pt x="1995" y="13651"/>
                </a:lnTo>
                <a:lnTo>
                  <a:pt x="2020" y="13724"/>
                </a:lnTo>
                <a:lnTo>
                  <a:pt x="2093" y="13773"/>
                </a:lnTo>
                <a:lnTo>
                  <a:pt x="2263" y="13895"/>
                </a:lnTo>
                <a:lnTo>
                  <a:pt x="2458" y="13968"/>
                </a:lnTo>
                <a:lnTo>
                  <a:pt x="2677" y="13992"/>
                </a:lnTo>
                <a:lnTo>
                  <a:pt x="2871" y="13968"/>
                </a:lnTo>
                <a:lnTo>
                  <a:pt x="3066" y="13895"/>
                </a:lnTo>
                <a:lnTo>
                  <a:pt x="3236" y="13773"/>
                </a:lnTo>
                <a:lnTo>
                  <a:pt x="3309" y="13700"/>
                </a:lnTo>
                <a:lnTo>
                  <a:pt x="3358" y="13603"/>
                </a:lnTo>
                <a:lnTo>
                  <a:pt x="3431" y="13505"/>
                </a:lnTo>
                <a:lnTo>
                  <a:pt x="3455" y="13408"/>
                </a:lnTo>
                <a:lnTo>
                  <a:pt x="3504" y="13213"/>
                </a:lnTo>
                <a:lnTo>
                  <a:pt x="3504" y="13019"/>
                </a:lnTo>
                <a:lnTo>
                  <a:pt x="3650" y="13432"/>
                </a:lnTo>
                <a:lnTo>
                  <a:pt x="3820" y="13822"/>
                </a:lnTo>
                <a:lnTo>
                  <a:pt x="3991" y="14211"/>
                </a:lnTo>
                <a:lnTo>
                  <a:pt x="4185" y="14600"/>
                </a:lnTo>
                <a:lnTo>
                  <a:pt x="3723" y="14600"/>
                </a:lnTo>
                <a:lnTo>
                  <a:pt x="3285" y="14625"/>
                </a:lnTo>
                <a:lnTo>
                  <a:pt x="2823" y="14673"/>
                </a:lnTo>
                <a:lnTo>
                  <a:pt x="2385" y="14746"/>
                </a:lnTo>
                <a:lnTo>
                  <a:pt x="1922" y="14819"/>
                </a:lnTo>
                <a:lnTo>
                  <a:pt x="1484" y="14941"/>
                </a:lnTo>
                <a:lnTo>
                  <a:pt x="1071" y="15087"/>
                </a:lnTo>
                <a:lnTo>
                  <a:pt x="657" y="15282"/>
                </a:lnTo>
                <a:lnTo>
                  <a:pt x="487" y="15379"/>
                </a:lnTo>
                <a:lnTo>
                  <a:pt x="341" y="15476"/>
                </a:lnTo>
                <a:lnTo>
                  <a:pt x="219" y="15574"/>
                </a:lnTo>
                <a:lnTo>
                  <a:pt x="122" y="15695"/>
                </a:lnTo>
                <a:lnTo>
                  <a:pt x="49" y="15841"/>
                </a:lnTo>
                <a:lnTo>
                  <a:pt x="24" y="15963"/>
                </a:lnTo>
                <a:lnTo>
                  <a:pt x="0" y="16109"/>
                </a:lnTo>
                <a:lnTo>
                  <a:pt x="0" y="16255"/>
                </a:lnTo>
                <a:lnTo>
                  <a:pt x="24" y="16376"/>
                </a:lnTo>
                <a:lnTo>
                  <a:pt x="49" y="16522"/>
                </a:lnTo>
                <a:lnTo>
                  <a:pt x="122" y="16668"/>
                </a:lnTo>
                <a:lnTo>
                  <a:pt x="195" y="16790"/>
                </a:lnTo>
                <a:lnTo>
                  <a:pt x="292" y="16936"/>
                </a:lnTo>
                <a:lnTo>
                  <a:pt x="389" y="17058"/>
                </a:lnTo>
                <a:lnTo>
                  <a:pt x="511" y="17179"/>
                </a:lnTo>
                <a:lnTo>
                  <a:pt x="633" y="17301"/>
                </a:lnTo>
                <a:lnTo>
                  <a:pt x="827" y="17423"/>
                </a:lnTo>
                <a:lnTo>
                  <a:pt x="1046" y="17544"/>
                </a:lnTo>
                <a:lnTo>
                  <a:pt x="1241" y="17642"/>
                </a:lnTo>
                <a:lnTo>
                  <a:pt x="1460" y="17739"/>
                </a:lnTo>
                <a:lnTo>
                  <a:pt x="1922" y="17885"/>
                </a:lnTo>
                <a:lnTo>
                  <a:pt x="2409" y="18007"/>
                </a:lnTo>
                <a:lnTo>
                  <a:pt x="2896" y="18080"/>
                </a:lnTo>
                <a:lnTo>
                  <a:pt x="3382" y="18128"/>
                </a:lnTo>
                <a:lnTo>
                  <a:pt x="4331" y="18226"/>
                </a:lnTo>
                <a:lnTo>
                  <a:pt x="5451" y="18299"/>
                </a:lnTo>
                <a:lnTo>
                  <a:pt x="6570" y="18347"/>
                </a:lnTo>
                <a:lnTo>
                  <a:pt x="8833" y="18396"/>
                </a:lnTo>
                <a:lnTo>
                  <a:pt x="9928" y="18420"/>
                </a:lnTo>
                <a:lnTo>
                  <a:pt x="11047" y="18420"/>
                </a:lnTo>
                <a:lnTo>
                  <a:pt x="12142" y="18396"/>
                </a:lnTo>
                <a:lnTo>
                  <a:pt x="13261" y="18347"/>
                </a:lnTo>
                <a:lnTo>
                  <a:pt x="13675" y="18323"/>
                </a:lnTo>
                <a:lnTo>
                  <a:pt x="14113" y="18274"/>
                </a:lnTo>
                <a:lnTo>
                  <a:pt x="14527" y="18201"/>
                </a:lnTo>
                <a:lnTo>
                  <a:pt x="14965" y="18128"/>
                </a:lnTo>
                <a:lnTo>
                  <a:pt x="15378" y="18007"/>
                </a:lnTo>
                <a:lnTo>
                  <a:pt x="15767" y="17861"/>
                </a:lnTo>
                <a:lnTo>
                  <a:pt x="16157" y="17690"/>
                </a:lnTo>
                <a:lnTo>
                  <a:pt x="16546" y="17471"/>
                </a:lnTo>
                <a:lnTo>
                  <a:pt x="16814" y="17277"/>
                </a:lnTo>
                <a:lnTo>
                  <a:pt x="17057" y="17033"/>
                </a:lnTo>
                <a:lnTo>
                  <a:pt x="17276" y="16766"/>
                </a:lnTo>
                <a:lnTo>
                  <a:pt x="17349" y="16620"/>
                </a:lnTo>
                <a:lnTo>
                  <a:pt x="17422" y="16474"/>
                </a:lnTo>
                <a:lnTo>
                  <a:pt x="17471" y="16328"/>
                </a:lnTo>
                <a:lnTo>
                  <a:pt x="17495" y="16157"/>
                </a:lnTo>
                <a:lnTo>
                  <a:pt x="17495" y="16012"/>
                </a:lnTo>
                <a:lnTo>
                  <a:pt x="17471" y="15866"/>
                </a:lnTo>
                <a:lnTo>
                  <a:pt x="17398" y="15720"/>
                </a:lnTo>
                <a:lnTo>
                  <a:pt x="17325" y="15598"/>
                </a:lnTo>
                <a:lnTo>
                  <a:pt x="17179" y="15452"/>
                </a:lnTo>
                <a:lnTo>
                  <a:pt x="17033" y="15330"/>
                </a:lnTo>
                <a:lnTo>
                  <a:pt x="16692" y="15111"/>
                </a:lnTo>
                <a:lnTo>
                  <a:pt x="16327" y="14941"/>
                </a:lnTo>
                <a:lnTo>
                  <a:pt x="15938" y="14795"/>
                </a:lnTo>
                <a:lnTo>
                  <a:pt x="15524" y="14673"/>
                </a:lnTo>
                <a:lnTo>
                  <a:pt x="15110" y="14576"/>
                </a:lnTo>
                <a:lnTo>
                  <a:pt x="14697" y="14503"/>
                </a:lnTo>
                <a:lnTo>
                  <a:pt x="14283" y="14454"/>
                </a:lnTo>
                <a:lnTo>
                  <a:pt x="13870" y="14406"/>
                </a:lnTo>
                <a:lnTo>
                  <a:pt x="14040" y="13968"/>
                </a:lnTo>
                <a:lnTo>
                  <a:pt x="14186" y="13530"/>
                </a:lnTo>
                <a:lnTo>
                  <a:pt x="14454" y="12629"/>
                </a:lnTo>
                <a:lnTo>
                  <a:pt x="14794" y="11340"/>
                </a:lnTo>
                <a:lnTo>
                  <a:pt x="14916" y="10683"/>
                </a:lnTo>
                <a:lnTo>
                  <a:pt x="15038" y="10026"/>
                </a:lnTo>
                <a:lnTo>
                  <a:pt x="15135" y="9417"/>
                </a:lnTo>
                <a:lnTo>
                  <a:pt x="15159" y="9077"/>
                </a:lnTo>
                <a:lnTo>
                  <a:pt x="15159" y="8760"/>
                </a:lnTo>
                <a:lnTo>
                  <a:pt x="15159" y="8444"/>
                </a:lnTo>
                <a:lnTo>
                  <a:pt x="15110" y="8128"/>
                </a:lnTo>
                <a:lnTo>
                  <a:pt x="15038" y="7836"/>
                </a:lnTo>
                <a:lnTo>
                  <a:pt x="14940" y="7544"/>
                </a:lnTo>
                <a:lnTo>
                  <a:pt x="14916" y="7495"/>
                </a:lnTo>
                <a:lnTo>
                  <a:pt x="14892" y="7471"/>
                </a:lnTo>
                <a:lnTo>
                  <a:pt x="14794" y="7447"/>
                </a:lnTo>
                <a:lnTo>
                  <a:pt x="14746" y="7325"/>
                </a:lnTo>
                <a:lnTo>
                  <a:pt x="14673" y="7228"/>
                </a:lnTo>
                <a:lnTo>
                  <a:pt x="14600" y="7130"/>
                </a:lnTo>
                <a:lnTo>
                  <a:pt x="14478" y="7057"/>
                </a:lnTo>
                <a:lnTo>
                  <a:pt x="14235" y="6936"/>
                </a:lnTo>
                <a:lnTo>
                  <a:pt x="13943" y="6863"/>
                </a:lnTo>
                <a:lnTo>
                  <a:pt x="13626" y="6790"/>
                </a:lnTo>
                <a:lnTo>
                  <a:pt x="13310" y="6765"/>
                </a:lnTo>
                <a:lnTo>
                  <a:pt x="12823" y="6717"/>
                </a:lnTo>
                <a:lnTo>
                  <a:pt x="11899" y="6595"/>
                </a:lnTo>
                <a:lnTo>
                  <a:pt x="10950" y="6522"/>
                </a:lnTo>
                <a:lnTo>
                  <a:pt x="10025" y="6498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0" name="Google Shape;940;p37"/>
          <p:cNvSpPr/>
          <p:nvPr/>
        </p:nvSpPr>
        <p:spPr>
          <a:xfrm>
            <a:off x="1430849" y="4392629"/>
            <a:ext cx="420643" cy="433953"/>
          </a:xfrm>
          <a:custGeom>
            <a:avLst/>
            <a:gdLst/>
            <a:ahLst/>
            <a:cxnLst/>
            <a:rect l="l" t="t" r="r" b="b"/>
            <a:pathLst>
              <a:path w="19247" h="19856" extrusionOk="0">
                <a:moveTo>
                  <a:pt x="12531" y="585"/>
                </a:moveTo>
                <a:lnTo>
                  <a:pt x="12799" y="609"/>
                </a:lnTo>
                <a:lnTo>
                  <a:pt x="13066" y="658"/>
                </a:lnTo>
                <a:lnTo>
                  <a:pt x="13334" y="755"/>
                </a:lnTo>
                <a:lnTo>
                  <a:pt x="13577" y="877"/>
                </a:lnTo>
                <a:lnTo>
                  <a:pt x="13796" y="1022"/>
                </a:lnTo>
                <a:lnTo>
                  <a:pt x="13967" y="1168"/>
                </a:lnTo>
                <a:lnTo>
                  <a:pt x="14137" y="1363"/>
                </a:lnTo>
                <a:lnTo>
                  <a:pt x="14283" y="1558"/>
                </a:lnTo>
                <a:lnTo>
                  <a:pt x="14380" y="1777"/>
                </a:lnTo>
                <a:lnTo>
                  <a:pt x="14478" y="1996"/>
                </a:lnTo>
                <a:lnTo>
                  <a:pt x="14526" y="2239"/>
                </a:lnTo>
                <a:lnTo>
                  <a:pt x="14551" y="2482"/>
                </a:lnTo>
                <a:lnTo>
                  <a:pt x="14551" y="2750"/>
                </a:lnTo>
                <a:lnTo>
                  <a:pt x="14478" y="3018"/>
                </a:lnTo>
                <a:lnTo>
                  <a:pt x="14380" y="3285"/>
                </a:lnTo>
                <a:lnTo>
                  <a:pt x="14234" y="3529"/>
                </a:lnTo>
                <a:lnTo>
                  <a:pt x="14088" y="3748"/>
                </a:lnTo>
                <a:lnTo>
                  <a:pt x="13894" y="3967"/>
                </a:lnTo>
                <a:lnTo>
                  <a:pt x="13529" y="4356"/>
                </a:lnTo>
                <a:lnTo>
                  <a:pt x="13261" y="4575"/>
                </a:lnTo>
                <a:lnTo>
                  <a:pt x="12993" y="4794"/>
                </a:lnTo>
                <a:lnTo>
                  <a:pt x="12702" y="4989"/>
                </a:lnTo>
                <a:lnTo>
                  <a:pt x="12410" y="5159"/>
                </a:lnTo>
                <a:lnTo>
                  <a:pt x="12118" y="5329"/>
                </a:lnTo>
                <a:lnTo>
                  <a:pt x="11801" y="5475"/>
                </a:lnTo>
                <a:lnTo>
                  <a:pt x="11509" y="5597"/>
                </a:lnTo>
                <a:lnTo>
                  <a:pt x="11169" y="5719"/>
                </a:lnTo>
                <a:lnTo>
                  <a:pt x="11509" y="5524"/>
                </a:lnTo>
                <a:lnTo>
                  <a:pt x="11801" y="5305"/>
                </a:lnTo>
                <a:lnTo>
                  <a:pt x="12093" y="5062"/>
                </a:lnTo>
                <a:lnTo>
                  <a:pt x="12361" y="4794"/>
                </a:lnTo>
                <a:lnTo>
                  <a:pt x="12531" y="4575"/>
                </a:lnTo>
                <a:lnTo>
                  <a:pt x="12702" y="4332"/>
                </a:lnTo>
                <a:lnTo>
                  <a:pt x="12847" y="4064"/>
                </a:lnTo>
                <a:lnTo>
                  <a:pt x="12945" y="3772"/>
                </a:lnTo>
                <a:lnTo>
                  <a:pt x="12993" y="3626"/>
                </a:lnTo>
                <a:lnTo>
                  <a:pt x="12993" y="3480"/>
                </a:lnTo>
                <a:lnTo>
                  <a:pt x="12993" y="3358"/>
                </a:lnTo>
                <a:lnTo>
                  <a:pt x="12993" y="3212"/>
                </a:lnTo>
                <a:lnTo>
                  <a:pt x="12945" y="3066"/>
                </a:lnTo>
                <a:lnTo>
                  <a:pt x="12872" y="2945"/>
                </a:lnTo>
                <a:lnTo>
                  <a:pt x="12774" y="2823"/>
                </a:lnTo>
                <a:lnTo>
                  <a:pt x="12653" y="2726"/>
                </a:lnTo>
                <a:lnTo>
                  <a:pt x="12531" y="2653"/>
                </a:lnTo>
                <a:lnTo>
                  <a:pt x="12410" y="2580"/>
                </a:lnTo>
                <a:lnTo>
                  <a:pt x="12264" y="2531"/>
                </a:lnTo>
                <a:lnTo>
                  <a:pt x="12142" y="2482"/>
                </a:lnTo>
                <a:lnTo>
                  <a:pt x="12020" y="2482"/>
                </a:lnTo>
                <a:lnTo>
                  <a:pt x="11899" y="2458"/>
                </a:lnTo>
                <a:lnTo>
                  <a:pt x="11655" y="2507"/>
                </a:lnTo>
                <a:lnTo>
                  <a:pt x="11412" y="2604"/>
                </a:lnTo>
                <a:lnTo>
                  <a:pt x="11169" y="2726"/>
                </a:lnTo>
                <a:lnTo>
                  <a:pt x="10950" y="2920"/>
                </a:lnTo>
                <a:lnTo>
                  <a:pt x="10755" y="3115"/>
                </a:lnTo>
                <a:lnTo>
                  <a:pt x="10560" y="3358"/>
                </a:lnTo>
                <a:lnTo>
                  <a:pt x="10390" y="3626"/>
                </a:lnTo>
                <a:lnTo>
                  <a:pt x="10220" y="3918"/>
                </a:lnTo>
                <a:lnTo>
                  <a:pt x="10098" y="4210"/>
                </a:lnTo>
                <a:lnTo>
                  <a:pt x="9976" y="4526"/>
                </a:lnTo>
                <a:lnTo>
                  <a:pt x="9879" y="4818"/>
                </a:lnTo>
                <a:lnTo>
                  <a:pt x="9806" y="5135"/>
                </a:lnTo>
                <a:lnTo>
                  <a:pt x="9782" y="5427"/>
                </a:lnTo>
                <a:lnTo>
                  <a:pt x="9684" y="4964"/>
                </a:lnTo>
                <a:lnTo>
                  <a:pt x="9636" y="4526"/>
                </a:lnTo>
                <a:lnTo>
                  <a:pt x="9611" y="4234"/>
                </a:lnTo>
                <a:lnTo>
                  <a:pt x="9611" y="3942"/>
                </a:lnTo>
                <a:lnTo>
                  <a:pt x="9636" y="3675"/>
                </a:lnTo>
                <a:lnTo>
                  <a:pt x="9660" y="3383"/>
                </a:lnTo>
                <a:lnTo>
                  <a:pt x="9709" y="3115"/>
                </a:lnTo>
                <a:lnTo>
                  <a:pt x="9782" y="2823"/>
                </a:lnTo>
                <a:lnTo>
                  <a:pt x="9879" y="2555"/>
                </a:lnTo>
                <a:lnTo>
                  <a:pt x="10001" y="2288"/>
                </a:lnTo>
                <a:lnTo>
                  <a:pt x="10122" y="2044"/>
                </a:lnTo>
                <a:lnTo>
                  <a:pt x="10268" y="1825"/>
                </a:lnTo>
                <a:lnTo>
                  <a:pt x="10439" y="1606"/>
                </a:lnTo>
                <a:lnTo>
                  <a:pt x="10633" y="1412"/>
                </a:lnTo>
                <a:lnTo>
                  <a:pt x="10828" y="1241"/>
                </a:lnTo>
                <a:lnTo>
                  <a:pt x="11047" y="1071"/>
                </a:lnTo>
                <a:lnTo>
                  <a:pt x="11266" y="925"/>
                </a:lnTo>
                <a:lnTo>
                  <a:pt x="11509" y="804"/>
                </a:lnTo>
                <a:lnTo>
                  <a:pt x="11753" y="706"/>
                </a:lnTo>
                <a:lnTo>
                  <a:pt x="12020" y="633"/>
                </a:lnTo>
                <a:lnTo>
                  <a:pt x="12264" y="609"/>
                </a:lnTo>
                <a:lnTo>
                  <a:pt x="12531" y="585"/>
                </a:lnTo>
                <a:close/>
                <a:moveTo>
                  <a:pt x="7300" y="3626"/>
                </a:moveTo>
                <a:lnTo>
                  <a:pt x="7470" y="3675"/>
                </a:lnTo>
                <a:lnTo>
                  <a:pt x="7616" y="3723"/>
                </a:lnTo>
                <a:lnTo>
                  <a:pt x="7762" y="3796"/>
                </a:lnTo>
                <a:lnTo>
                  <a:pt x="7859" y="3869"/>
                </a:lnTo>
                <a:lnTo>
                  <a:pt x="7981" y="3967"/>
                </a:lnTo>
                <a:lnTo>
                  <a:pt x="8176" y="4186"/>
                </a:lnTo>
                <a:lnTo>
                  <a:pt x="8346" y="4405"/>
                </a:lnTo>
                <a:lnTo>
                  <a:pt x="8492" y="4648"/>
                </a:lnTo>
                <a:lnTo>
                  <a:pt x="8638" y="4916"/>
                </a:lnTo>
                <a:lnTo>
                  <a:pt x="8784" y="5183"/>
                </a:lnTo>
                <a:lnTo>
                  <a:pt x="8930" y="5475"/>
                </a:lnTo>
                <a:lnTo>
                  <a:pt x="9076" y="5743"/>
                </a:lnTo>
                <a:lnTo>
                  <a:pt x="8735" y="5646"/>
                </a:lnTo>
                <a:lnTo>
                  <a:pt x="8395" y="5524"/>
                </a:lnTo>
                <a:lnTo>
                  <a:pt x="8054" y="5378"/>
                </a:lnTo>
                <a:lnTo>
                  <a:pt x="7762" y="5208"/>
                </a:lnTo>
                <a:lnTo>
                  <a:pt x="7470" y="5013"/>
                </a:lnTo>
                <a:lnTo>
                  <a:pt x="7178" y="4794"/>
                </a:lnTo>
                <a:lnTo>
                  <a:pt x="6935" y="4502"/>
                </a:lnTo>
                <a:lnTo>
                  <a:pt x="6716" y="4210"/>
                </a:lnTo>
                <a:lnTo>
                  <a:pt x="6643" y="4064"/>
                </a:lnTo>
                <a:lnTo>
                  <a:pt x="6643" y="3942"/>
                </a:lnTo>
                <a:lnTo>
                  <a:pt x="6667" y="3845"/>
                </a:lnTo>
                <a:lnTo>
                  <a:pt x="6740" y="3772"/>
                </a:lnTo>
                <a:lnTo>
                  <a:pt x="6837" y="3723"/>
                </a:lnTo>
                <a:lnTo>
                  <a:pt x="6935" y="3675"/>
                </a:lnTo>
                <a:lnTo>
                  <a:pt x="7129" y="3626"/>
                </a:lnTo>
                <a:close/>
                <a:moveTo>
                  <a:pt x="11972" y="2847"/>
                </a:moveTo>
                <a:lnTo>
                  <a:pt x="12166" y="2872"/>
                </a:lnTo>
                <a:lnTo>
                  <a:pt x="12361" y="2945"/>
                </a:lnTo>
                <a:lnTo>
                  <a:pt x="12434" y="2993"/>
                </a:lnTo>
                <a:lnTo>
                  <a:pt x="12507" y="3066"/>
                </a:lnTo>
                <a:lnTo>
                  <a:pt x="12556" y="3139"/>
                </a:lnTo>
                <a:lnTo>
                  <a:pt x="12604" y="3237"/>
                </a:lnTo>
                <a:lnTo>
                  <a:pt x="12629" y="3334"/>
                </a:lnTo>
                <a:lnTo>
                  <a:pt x="12653" y="3456"/>
                </a:lnTo>
                <a:lnTo>
                  <a:pt x="12653" y="3626"/>
                </a:lnTo>
                <a:lnTo>
                  <a:pt x="12629" y="3772"/>
                </a:lnTo>
                <a:lnTo>
                  <a:pt x="12580" y="3918"/>
                </a:lnTo>
                <a:lnTo>
                  <a:pt x="12531" y="4064"/>
                </a:lnTo>
                <a:lnTo>
                  <a:pt x="12434" y="4186"/>
                </a:lnTo>
                <a:lnTo>
                  <a:pt x="12337" y="4332"/>
                </a:lnTo>
                <a:lnTo>
                  <a:pt x="12118" y="4599"/>
                </a:lnTo>
                <a:lnTo>
                  <a:pt x="11850" y="4818"/>
                </a:lnTo>
                <a:lnTo>
                  <a:pt x="11582" y="5037"/>
                </a:lnTo>
                <a:lnTo>
                  <a:pt x="11315" y="5208"/>
                </a:lnTo>
                <a:lnTo>
                  <a:pt x="11071" y="5354"/>
                </a:lnTo>
                <a:lnTo>
                  <a:pt x="10828" y="5475"/>
                </a:lnTo>
                <a:lnTo>
                  <a:pt x="10585" y="5573"/>
                </a:lnTo>
                <a:lnTo>
                  <a:pt x="10317" y="5646"/>
                </a:lnTo>
                <a:lnTo>
                  <a:pt x="10074" y="5743"/>
                </a:lnTo>
                <a:lnTo>
                  <a:pt x="10098" y="5451"/>
                </a:lnTo>
                <a:lnTo>
                  <a:pt x="10122" y="5135"/>
                </a:lnTo>
                <a:lnTo>
                  <a:pt x="10195" y="4843"/>
                </a:lnTo>
                <a:lnTo>
                  <a:pt x="10293" y="4551"/>
                </a:lnTo>
                <a:lnTo>
                  <a:pt x="10414" y="4283"/>
                </a:lnTo>
                <a:lnTo>
                  <a:pt x="10536" y="4015"/>
                </a:lnTo>
                <a:lnTo>
                  <a:pt x="10706" y="3748"/>
                </a:lnTo>
                <a:lnTo>
                  <a:pt x="10901" y="3480"/>
                </a:lnTo>
                <a:lnTo>
                  <a:pt x="11144" y="3237"/>
                </a:lnTo>
                <a:lnTo>
                  <a:pt x="11388" y="3042"/>
                </a:lnTo>
                <a:lnTo>
                  <a:pt x="11582" y="2920"/>
                </a:lnTo>
                <a:lnTo>
                  <a:pt x="11777" y="2872"/>
                </a:lnTo>
                <a:lnTo>
                  <a:pt x="11972" y="2847"/>
                </a:lnTo>
                <a:close/>
                <a:moveTo>
                  <a:pt x="5231" y="658"/>
                </a:moveTo>
                <a:lnTo>
                  <a:pt x="5499" y="682"/>
                </a:lnTo>
                <a:lnTo>
                  <a:pt x="5767" y="731"/>
                </a:lnTo>
                <a:lnTo>
                  <a:pt x="6034" y="779"/>
                </a:lnTo>
                <a:lnTo>
                  <a:pt x="6302" y="877"/>
                </a:lnTo>
                <a:lnTo>
                  <a:pt x="6545" y="1022"/>
                </a:lnTo>
                <a:lnTo>
                  <a:pt x="6789" y="1168"/>
                </a:lnTo>
                <a:lnTo>
                  <a:pt x="7032" y="1339"/>
                </a:lnTo>
                <a:lnTo>
                  <a:pt x="7251" y="1509"/>
                </a:lnTo>
                <a:lnTo>
                  <a:pt x="7446" y="1728"/>
                </a:lnTo>
                <a:lnTo>
                  <a:pt x="7640" y="1923"/>
                </a:lnTo>
                <a:lnTo>
                  <a:pt x="7811" y="2142"/>
                </a:lnTo>
                <a:lnTo>
                  <a:pt x="7957" y="2385"/>
                </a:lnTo>
                <a:lnTo>
                  <a:pt x="8103" y="2604"/>
                </a:lnTo>
                <a:lnTo>
                  <a:pt x="8370" y="3091"/>
                </a:lnTo>
                <a:lnTo>
                  <a:pt x="8589" y="3602"/>
                </a:lnTo>
                <a:lnTo>
                  <a:pt x="8760" y="4137"/>
                </a:lnTo>
                <a:lnTo>
                  <a:pt x="8857" y="4478"/>
                </a:lnTo>
                <a:lnTo>
                  <a:pt x="8735" y="4259"/>
                </a:lnTo>
                <a:lnTo>
                  <a:pt x="8589" y="4064"/>
                </a:lnTo>
                <a:lnTo>
                  <a:pt x="8419" y="3845"/>
                </a:lnTo>
                <a:lnTo>
                  <a:pt x="8249" y="3675"/>
                </a:lnTo>
                <a:lnTo>
                  <a:pt x="8054" y="3504"/>
                </a:lnTo>
                <a:lnTo>
                  <a:pt x="7811" y="3358"/>
                </a:lnTo>
                <a:lnTo>
                  <a:pt x="7543" y="3261"/>
                </a:lnTo>
                <a:lnTo>
                  <a:pt x="7275" y="3188"/>
                </a:lnTo>
                <a:lnTo>
                  <a:pt x="6862" y="3188"/>
                </a:lnTo>
                <a:lnTo>
                  <a:pt x="6716" y="3237"/>
                </a:lnTo>
                <a:lnTo>
                  <a:pt x="6618" y="3285"/>
                </a:lnTo>
                <a:lnTo>
                  <a:pt x="6497" y="3358"/>
                </a:lnTo>
                <a:lnTo>
                  <a:pt x="6399" y="3456"/>
                </a:lnTo>
                <a:lnTo>
                  <a:pt x="6326" y="3577"/>
                </a:lnTo>
                <a:lnTo>
                  <a:pt x="6253" y="3723"/>
                </a:lnTo>
                <a:lnTo>
                  <a:pt x="6229" y="3845"/>
                </a:lnTo>
                <a:lnTo>
                  <a:pt x="6205" y="3991"/>
                </a:lnTo>
                <a:lnTo>
                  <a:pt x="6229" y="4113"/>
                </a:lnTo>
                <a:lnTo>
                  <a:pt x="6253" y="4234"/>
                </a:lnTo>
                <a:lnTo>
                  <a:pt x="6302" y="4356"/>
                </a:lnTo>
                <a:lnTo>
                  <a:pt x="6424" y="4599"/>
                </a:lnTo>
                <a:lnTo>
                  <a:pt x="6594" y="4843"/>
                </a:lnTo>
                <a:lnTo>
                  <a:pt x="6813" y="5037"/>
                </a:lnTo>
                <a:lnTo>
                  <a:pt x="7008" y="5232"/>
                </a:lnTo>
                <a:lnTo>
                  <a:pt x="7227" y="5402"/>
                </a:lnTo>
                <a:lnTo>
                  <a:pt x="7567" y="5646"/>
                </a:lnTo>
                <a:lnTo>
                  <a:pt x="7957" y="5865"/>
                </a:lnTo>
                <a:lnTo>
                  <a:pt x="7227" y="5646"/>
                </a:lnTo>
                <a:lnTo>
                  <a:pt x="6886" y="5524"/>
                </a:lnTo>
                <a:lnTo>
                  <a:pt x="6545" y="5378"/>
                </a:lnTo>
                <a:lnTo>
                  <a:pt x="6180" y="5208"/>
                </a:lnTo>
                <a:lnTo>
                  <a:pt x="5864" y="5037"/>
                </a:lnTo>
                <a:lnTo>
                  <a:pt x="5523" y="4867"/>
                </a:lnTo>
                <a:lnTo>
                  <a:pt x="5207" y="4648"/>
                </a:lnTo>
                <a:lnTo>
                  <a:pt x="4988" y="4526"/>
                </a:lnTo>
                <a:lnTo>
                  <a:pt x="4793" y="4356"/>
                </a:lnTo>
                <a:lnTo>
                  <a:pt x="4599" y="4186"/>
                </a:lnTo>
                <a:lnTo>
                  <a:pt x="4404" y="3991"/>
                </a:lnTo>
                <a:lnTo>
                  <a:pt x="4234" y="3772"/>
                </a:lnTo>
                <a:lnTo>
                  <a:pt x="4064" y="3553"/>
                </a:lnTo>
                <a:lnTo>
                  <a:pt x="3918" y="3334"/>
                </a:lnTo>
                <a:lnTo>
                  <a:pt x="3796" y="3115"/>
                </a:lnTo>
                <a:lnTo>
                  <a:pt x="3699" y="2872"/>
                </a:lnTo>
                <a:lnTo>
                  <a:pt x="3626" y="2604"/>
                </a:lnTo>
                <a:lnTo>
                  <a:pt x="3577" y="2361"/>
                </a:lnTo>
                <a:lnTo>
                  <a:pt x="3577" y="2117"/>
                </a:lnTo>
                <a:lnTo>
                  <a:pt x="3626" y="1874"/>
                </a:lnTo>
                <a:lnTo>
                  <a:pt x="3699" y="1631"/>
                </a:lnTo>
                <a:lnTo>
                  <a:pt x="3820" y="1387"/>
                </a:lnTo>
                <a:lnTo>
                  <a:pt x="3991" y="1144"/>
                </a:lnTo>
                <a:lnTo>
                  <a:pt x="4088" y="1047"/>
                </a:lnTo>
                <a:lnTo>
                  <a:pt x="4210" y="950"/>
                </a:lnTo>
                <a:lnTo>
                  <a:pt x="4429" y="828"/>
                </a:lnTo>
                <a:lnTo>
                  <a:pt x="4696" y="731"/>
                </a:lnTo>
                <a:lnTo>
                  <a:pt x="4964" y="682"/>
                </a:lnTo>
                <a:lnTo>
                  <a:pt x="5231" y="658"/>
                </a:lnTo>
                <a:close/>
                <a:moveTo>
                  <a:pt x="17763" y="3553"/>
                </a:moveTo>
                <a:lnTo>
                  <a:pt x="17982" y="3602"/>
                </a:lnTo>
                <a:lnTo>
                  <a:pt x="18201" y="3650"/>
                </a:lnTo>
                <a:lnTo>
                  <a:pt x="18395" y="3723"/>
                </a:lnTo>
                <a:lnTo>
                  <a:pt x="18590" y="3845"/>
                </a:lnTo>
                <a:lnTo>
                  <a:pt x="18736" y="3991"/>
                </a:lnTo>
                <a:lnTo>
                  <a:pt x="18785" y="4088"/>
                </a:lnTo>
                <a:lnTo>
                  <a:pt x="18833" y="4210"/>
                </a:lnTo>
                <a:lnTo>
                  <a:pt x="18882" y="4307"/>
                </a:lnTo>
                <a:lnTo>
                  <a:pt x="18882" y="4405"/>
                </a:lnTo>
                <a:lnTo>
                  <a:pt x="18882" y="4624"/>
                </a:lnTo>
                <a:lnTo>
                  <a:pt x="18833" y="4818"/>
                </a:lnTo>
                <a:lnTo>
                  <a:pt x="18736" y="5013"/>
                </a:lnTo>
                <a:lnTo>
                  <a:pt x="18663" y="4794"/>
                </a:lnTo>
                <a:lnTo>
                  <a:pt x="18541" y="4624"/>
                </a:lnTo>
                <a:lnTo>
                  <a:pt x="18420" y="4478"/>
                </a:lnTo>
                <a:lnTo>
                  <a:pt x="18274" y="4356"/>
                </a:lnTo>
                <a:lnTo>
                  <a:pt x="18103" y="4259"/>
                </a:lnTo>
                <a:lnTo>
                  <a:pt x="17909" y="4186"/>
                </a:lnTo>
                <a:lnTo>
                  <a:pt x="17738" y="4113"/>
                </a:lnTo>
                <a:lnTo>
                  <a:pt x="17373" y="4015"/>
                </a:lnTo>
                <a:lnTo>
                  <a:pt x="17154" y="3967"/>
                </a:lnTo>
                <a:lnTo>
                  <a:pt x="16716" y="3967"/>
                </a:lnTo>
                <a:lnTo>
                  <a:pt x="16497" y="3991"/>
                </a:lnTo>
                <a:lnTo>
                  <a:pt x="16059" y="4064"/>
                </a:lnTo>
                <a:lnTo>
                  <a:pt x="15621" y="4186"/>
                </a:lnTo>
                <a:lnTo>
                  <a:pt x="15208" y="4356"/>
                </a:lnTo>
                <a:lnTo>
                  <a:pt x="14818" y="4551"/>
                </a:lnTo>
                <a:lnTo>
                  <a:pt x="14405" y="4770"/>
                </a:lnTo>
                <a:lnTo>
                  <a:pt x="14040" y="4989"/>
                </a:lnTo>
                <a:lnTo>
                  <a:pt x="13577" y="5256"/>
                </a:lnTo>
                <a:lnTo>
                  <a:pt x="13115" y="5524"/>
                </a:lnTo>
                <a:lnTo>
                  <a:pt x="12629" y="5767"/>
                </a:lnTo>
                <a:lnTo>
                  <a:pt x="12118" y="5986"/>
                </a:lnTo>
                <a:lnTo>
                  <a:pt x="12069" y="6011"/>
                </a:lnTo>
                <a:lnTo>
                  <a:pt x="12069" y="6011"/>
                </a:lnTo>
                <a:lnTo>
                  <a:pt x="12385" y="5840"/>
                </a:lnTo>
                <a:lnTo>
                  <a:pt x="12702" y="5670"/>
                </a:lnTo>
                <a:lnTo>
                  <a:pt x="13018" y="5475"/>
                </a:lnTo>
                <a:lnTo>
                  <a:pt x="13310" y="5256"/>
                </a:lnTo>
                <a:lnTo>
                  <a:pt x="13577" y="5037"/>
                </a:lnTo>
                <a:lnTo>
                  <a:pt x="13845" y="4794"/>
                </a:lnTo>
                <a:lnTo>
                  <a:pt x="14113" y="4551"/>
                </a:lnTo>
                <a:lnTo>
                  <a:pt x="14356" y="4307"/>
                </a:lnTo>
                <a:lnTo>
                  <a:pt x="14526" y="4283"/>
                </a:lnTo>
                <a:lnTo>
                  <a:pt x="14697" y="4234"/>
                </a:lnTo>
                <a:lnTo>
                  <a:pt x="15013" y="4137"/>
                </a:lnTo>
                <a:lnTo>
                  <a:pt x="15670" y="3869"/>
                </a:lnTo>
                <a:lnTo>
                  <a:pt x="16084" y="3748"/>
                </a:lnTo>
                <a:lnTo>
                  <a:pt x="16497" y="3650"/>
                </a:lnTo>
                <a:lnTo>
                  <a:pt x="16911" y="3577"/>
                </a:lnTo>
                <a:lnTo>
                  <a:pt x="17325" y="3553"/>
                </a:lnTo>
                <a:close/>
                <a:moveTo>
                  <a:pt x="1241" y="3261"/>
                </a:moveTo>
                <a:lnTo>
                  <a:pt x="1363" y="3480"/>
                </a:lnTo>
                <a:lnTo>
                  <a:pt x="1509" y="3699"/>
                </a:lnTo>
                <a:lnTo>
                  <a:pt x="1825" y="4064"/>
                </a:lnTo>
                <a:lnTo>
                  <a:pt x="2141" y="4405"/>
                </a:lnTo>
                <a:lnTo>
                  <a:pt x="2482" y="4697"/>
                </a:lnTo>
                <a:lnTo>
                  <a:pt x="2871" y="4964"/>
                </a:lnTo>
                <a:lnTo>
                  <a:pt x="3261" y="5208"/>
                </a:lnTo>
                <a:lnTo>
                  <a:pt x="3723" y="5427"/>
                </a:lnTo>
                <a:lnTo>
                  <a:pt x="4185" y="5621"/>
                </a:lnTo>
                <a:lnTo>
                  <a:pt x="4672" y="5767"/>
                </a:lnTo>
                <a:lnTo>
                  <a:pt x="5183" y="5889"/>
                </a:lnTo>
                <a:lnTo>
                  <a:pt x="5548" y="5962"/>
                </a:lnTo>
                <a:lnTo>
                  <a:pt x="5937" y="6035"/>
                </a:lnTo>
                <a:lnTo>
                  <a:pt x="6351" y="6084"/>
                </a:lnTo>
                <a:lnTo>
                  <a:pt x="6740" y="6084"/>
                </a:lnTo>
                <a:lnTo>
                  <a:pt x="7348" y="6278"/>
                </a:lnTo>
                <a:lnTo>
                  <a:pt x="7957" y="6449"/>
                </a:lnTo>
                <a:lnTo>
                  <a:pt x="7932" y="6473"/>
                </a:lnTo>
                <a:lnTo>
                  <a:pt x="6180" y="6400"/>
                </a:lnTo>
                <a:lnTo>
                  <a:pt x="5596" y="6376"/>
                </a:lnTo>
                <a:lnTo>
                  <a:pt x="4988" y="6327"/>
                </a:lnTo>
                <a:lnTo>
                  <a:pt x="4380" y="6278"/>
                </a:lnTo>
                <a:lnTo>
                  <a:pt x="3796" y="6278"/>
                </a:lnTo>
                <a:lnTo>
                  <a:pt x="3480" y="6205"/>
                </a:lnTo>
                <a:lnTo>
                  <a:pt x="3139" y="6108"/>
                </a:lnTo>
                <a:lnTo>
                  <a:pt x="2774" y="5962"/>
                </a:lnTo>
                <a:lnTo>
                  <a:pt x="2458" y="5792"/>
                </a:lnTo>
                <a:lnTo>
                  <a:pt x="2117" y="5597"/>
                </a:lnTo>
                <a:lnTo>
                  <a:pt x="1849" y="5402"/>
                </a:lnTo>
                <a:lnTo>
                  <a:pt x="1606" y="5208"/>
                </a:lnTo>
                <a:lnTo>
                  <a:pt x="1363" y="4989"/>
                </a:lnTo>
                <a:lnTo>
                  <a:pt x="1144" y="4745"/>
                </a:lnTo>
                <a:lnTo>
                  <a:pt x="949" y="4478"/>
                </a:lnTo>
                <a:lnTo>
                  <a:pt x="754" y="4210"/>
                </a:lnTo>
                <a:lnTo>
                  <a:pt x="608" y="3918"/>
                </a:lnTo>
                <a:lnTo>
                  <a:pt x="462" y="3626"/>
                </a:lnTo>
                <a:lnTo>
                  <a:pt x="973" y="3772"/>
                </a:lnTo>
                <a:lnTo>
                  <a:pt x="1046" y="3772"/>
                </a:lnTo>
                <a:lnTo>
                  <a:pt x="1119" y="3748"/>
                </a:lnTo>
                <a:lnTo>
                  <a:pt x="1144" y="3699"/>
                </a:lnTo>
                <a:lnTo>
                  <a:pt x="1168" y="3626"/>
                </a:lnTo>
                <a:lnTo>
                  <a:pt x="1241" y="3261"/>
                </a:lnTo>
                <a:close/>
                <a:moveTo>
                  <a:pt x="3796" y="6741"/>
                </a:moveTo>
                <a:lnTo>
                  <a:pt x="4039" y="6765"/>
                </a:lnTo>
                <a:lnTo>
                  <a:pt x="5937" y="6862"/>
                </a:lnTo>
                <a:lnTo>
                  <a:pt x="7835" y="6960"/>
                </a:lnTo>
                <a:lnTo>
                  <a:pt x="7811" y="7422"/>
                </a:lnTo>
                <a:lnTo>
                  <a:pt x="7786" y="7909"/>
                </a:lnTo>
                <a:lnTo>
                  <a:pt x="7738" y="9636"/>
                </a:lnTo>
                <a:lnTo>
                  <a:pt x="7713" y="10390"/>
                </a:lnTo>
                <a:lnTo>
                  <a:pt x="7008" y="10342"/>
                </a:lnTo>
                <a:lnTo>
                  <a:pt x="6278" y="10293"/>
                </a:lnTo>
                <a:lnTo>
                  <a:pt x="5572" y="10269"/>
                </a:lnTo>
                <a:lnTo>
                  <a:pt x="4064" y="10269"/>
                </a:lnTo>
                <a:lnTo>
                  <a:pt x="3309" y="10317"/>
                </a:lnTo>
                <a:lnTo>
                  <a:pt x="2823" y="10317"/>
                </a:lnTo>
                <a:lnTo>
                  <a:pt x="2579" y="10342"/>
                </a:lnTo>
                <a:lnTo>
                  <a:pt x="2360" y="10390"/>
                </a:lnTo>
                <a:lnTo>
                  <a:pt x="2360" y="9782"/>
                </a:lnTo>
                <a:lnTo>
                  <a:pt x="2360" y="9149"/>
                </a:lnTo>
                <a:lnTo>
                  <a:pt x="2385" y="8541"/>
                </a:lnTo>
                <a:lnTo>
                  <a:pt x="2458" y="7933"/>
                </a:lnTo>
                <a:lnTo>
                  <a:pt x="2482" y="7592"/>
                </a:lnTo>
                <a:lnTo>
                  <a:pt x="2531" y="7422"/>
                </a:lnTo>
                <a:lnTo>
                  <a:pt x="2579" y="7276"/>
                </a:lnTo>
                <a:lnTo>
                  <a:pt x="2652" y="7130"/>
                </a:lnTo>
                <a:lnTo>
                  <a:pt x="2750" y="7008"/>
                </a:lnTo>
                <a:lnTo>
                  <a:pt x="2896" y="6911"/>
                </a:lnTo>
                <a:lnTo>
                  <a:pt x="3042" y="6838"/>
                </a:lnTo>
                <a:lnTo>
                  <a:pt x="3285" y="6765"/>
                </a:lnTo>
                <a:lnTo>
                  <a:pt x="3553" y="6741"/>
                </a:lnTo>
                <a:close/>
                <a:moveTo>
                  <a:pt x="15378" y="6838"/>
                </a:moveTo>
                <a:lnTo>
                  <a:pt x="15621" y="6862"/>
                </a:lnTo>
                <a:lnTo>
                  <a:pt x="15865" y="6911"/>
                </a:lnTo>
                <a:lnTo>
                  <a:pt x="16035" y="6984"/>
                </a:lnTo>
                <a:lnTo>
                  <a:pt x="16157" y="7081"/>
                </a:lnTo>
                <a:lnTo>
                  <a:pt x="16254" y="7203"/>
                </a:lnTo>
                <a:lnTo>
                  <a:pt x="16327" y="7349"/>
                </a:lnTo>
                <a:lnTo>
                  <a:pt x="16376" y="7519"/>
                </a:lnTo>
                <a:lnTo>
                  <a:pt x="16400" y="7690"/>
                </a:lnTo>
                <a:lnTo>
                  <a:pt x="16424" y="8030"/>
                </a:lnTo>
                <a:lnTo>
                  <a:pt x="16400" y="8614"/>
                </a:lnTo>
                <a:lnTo>
                  <a:pt x="16400" y="9222"/>
                </a:lnTo>
                <a:lnTo>
                  <a:pt x="16400" y="9806"/>
                </a:lnTo>
                <a:lnTo>
                  <a:pt x="16424" y="10098"/>
                </a:lnTo>
                <a:lnTo>
                  <a:pt x="16449" y="10390"/>
                </a:lnTo>
                <a:lnTo>
                  <a:pt x="16084" y="10415"/>
                </a:lnTo>
                <a:lnTo>
                  <a:pt x="15986" y="10390"/>
                </a:lnTo>
                <a:lnTo>
                  <a:pt x="15889" y="10415"/>
                </a:lnTo>
                <a:lnTo>
                  <a:pt x="14818" y="10439"/>
                </a:lnTo>
                <a:lnTo>
                  <a:pt x="13723" y="10439"/>
                </a:lnTo>
                <a:lnTo>
                  <a:pt x="12215" y="10366"/>
                </a:lnTo>
                <a:lnTo>
                  <a:pt x="11680" y="10317"/>
                </a:lnTo>
                <a:lnTo>
                  <a:pt x="11436" y="10317"/>
                </a:lnTo>
                <a:lnTo>
                  <a:pt x="11290" y="10342"/>
                </a:lnTo>
                <a:lnTo>
                  <a:pt x="11193" y="10390"/>
                </a:lnTo>
                <a:lnTo>
                  <a:pt x="11193" y="9733"/>
                </a:lnTo>
                <a:lnTo>
                  <a:pt x="11169" y="8006"/>
                </a:lnTo>
                <a:lnTo>
                  <a:pt x="11193" y="7495"/>
                </a:lnTo>
                <a:lnTo>
                  <a:pt x="11193" y="7227"/>
                </a:lnTo>
                <a:lnTo>
                  <a:pt x="11169" y="6984"/>
                </a:lnTo>
                <a:lnTo>
                  <a:pt x="13018" y="6935"/>
                </a:lnTo>
                <a:lnTo>
                  <a:pt x="14867" y="6838"/>
                </a:lnTo>
                <a:close/>
                <a:moveTo>
                  <a:pt x="11193" y="10755"/>
                </a:moveTo>
                <a:lnTo>
                  <a:pt x="11315" y="10804"/>
                </a:lnTo>
                <a:lnTo>
                  <a:pt x="11436" y="10828"/>
                </a:lnTo>
                <a:lnTo>
                  <a:pt x="11193" y="11218"/>
                </a:lnTo>
                <a:lnTo>
                  <a:pt x="11193" y="10755"/>
                </a:lnTo>
                <a:close/>
                <a:moveTo>
                  <a:pt x="3626" y="10780"/>
                </a:moveTo>
                <a:lnTo>
                  <a:pt x="3358" y="10999"/>
                </a:lnTo>
                <a:lnTo>
                  <a:pt x="3139" y="11266"/>
                </a:lnTo>
                <a:lnTo>
                  <a:pt x="3115" y="11291"/>
                </a:lnTo>
                <a:lnTo>
                  <a:pt x="3115" y="10950"/>
                </a:lnTo>
                <a:lnTo>
                  <a:pt x="3090" y="10901"/>
                </a:lnTo>
                <a:lnTo>
                  <a:pt x="3066" y="10853"/>
                </a:lnTo>
                <a:lnTo>
                  <a:pt x="2993" y="10804"/>
                </a:lnTo>
                <a:lnTo>
                  <a:pt x="3115" y="10804"/>
                </a:lnTo>
                <a:lnTo>
                  <a:pt x="3626" y="10780"/>
                </a:lnTo>
                <a:close/>
                <a:moveTo>
                  <a:pt x="8297" y="6960"/>
                </a:moveTo>
                <a:lnTo>
                  <a:pt x="9465" y="6984"/>
                </a:lnTo>
                <a:lnTo>
                  <a:pt x="10731" y="6984"/>
                </a:lnTo>
                <a:lnTo>
                  <a:pt x="10706" y="7179"/>
                </a:lnTo>
                <a:lnTo>
                  <a:pt x="10706" y="7398"/>
                </a:lnTo>
                <a:lnTo>
                  <a:pt x="10706" y="7811"/>
                </a:lnTo>
                <a:lnTo>
                  <a:pt x="10706" y="9539"/>
                </a:lnTo>
                <a:lnTo>
                  <a:pt x="10682" y="12824"/>
                </a:lnTo>
                <a:lnTo>
                  <a:pt x="10658" y="19199"/>
                </a:lnTo>
                <a:lnTo>
                  <a:pt x="9782" y="19223"/>
                </a:lnTo>
                <a:lnTo>
                  <a:pt x="8151" y="19247"/>
                </a:lnTo>
                <a:lnTo>
                  <a:pt x="8151" y="17714"/>
                </a:lnTo>
                <a:lnTo>
                  <a:pt x="8151" y="16157"/>
                </a:lnTo>
                <a:lnTo>
                  <a:pt x="8176" y="13091"/>
                </a:lnTo>
                <a:lnTo>
                  <a:pt x="8249" y="9831"/>
                </a:lnTo>
                <a:lnTo>
                  <a:pt x="8273" y="8103"/>
                </a:lnTo>
                <a:lnTo>
                  <a:pt x="8297" y="7519"/>
                </a:lnTo>
                <a:lnTo>
                  <a:pt x="8297" y="6960"/>
                </a:lnTo>
                <a:close/>
                <a:moveTo>
                  <a:pt x="11753" y="10853"/>
                </a:moveTo>
                <a:lnTo>
                  <a:pt x="11996" y="10877"/>
                </a:lnTo>
                <a:lnTo>
                  <a:pt x="11801" y="11169"/>
                </a:lnTo>
                <a:lnTo>
                  <a:pt x="11607" y="11485"/>
                </a:lnTo>
                <a:lnTo>
                  <a:pt x="11412" y="11802"/>
                </a:lnTo>
                <a:lnTo>
                  <a:pt x="11339" y="11996"/>
                </a:lnTo>
                <a:lnTo>
                  <a:pt x="11315" y="12094"/>
                </a:lnTo>
                <a:lnTo>
                  <a:pt x="11315" y="12167"/>
                </a:lnTo>
                <a:lnTo>
                  <a:pt x="11339" y="12215"/>
                </a:lnTo>
                <a:lnTo>
                  <a:pt x="11363" y="12240"/>
                </a:lnTo>
                <a:lnTo>
                  <a:pt x="11388" y="12264"/>
                </a:lnTo>
                <a:lnTo>
                  <a:pt x="11436" y="12240"/>
                </a:lnTo>
                <a:lnTo>
                  <a:pt x="11509" y="12191"/>
                </a:lnTo>
                <a:lnTo>
                  <a:pt x="11582" y="12118"/>
                </a:lnTo>
                <a:lnTo>
                  <a:pt x="11680" y="11948"/>
                </a:lnTo>
                <a:lnTo>
                  <a:pt x="11850" y="11607"/>
                </a:lnTo>
                <a:lnTo>
                  <a:pt x="11996" y="11242"/>
                </a:lnTo>
                <a:lnTo>
                  <a:pt x="12142" y="10877"/>
                </a:lnTo>
                <a:lnTo>
                  <a:pt x="12434" y="10901"/>
                </a:lnTo>
                <a:lnTo>
                  <a:pt x="12142" y="11364"/>
                </a:lnTo>
                <a:lnTo>
                  <a:pt x="11972" y="11680"/>
                </a:lnTo>
                <a:lnTo>
                  <a:pt x="11899" y="11850"/>
                </a:lnTo>
                <a:lnTo>
                  <a:pt x="11899" y="11948"/>
                </a:lnTo>
                <a:lnTo>
                  <a:pt x="11899" y="12021"/>
                </a:lnTo>
                <a:lnTo>
                  <a:pt x="11923" y="12069"/>
                </a:lnTo>
                <a:lnTo>
                  <a:pt x="12020" y="12069"/>
                </a:lnTo>
                <a:lnTo>
                  <a:pt x="12093" y="12021"/>
                </a:lnTo>
                <a:lnTo>
                  <a:pt x="12142" y="11972"/>
                </a:lnTo>
                <a:lnTo>
                  <a:pt x="12239" y="11826"/>
                </a:lnTo>
                <a:lnTo>
                  <a:pt x="12385" y="11485"/>
                </a:lnTo>
                <a:lnTo>
                  <a:pt x="12507" y="11193"/>
                </a:lnTo>
                <a:lnTo>
                  <a:pt x="12604" y="10901"/>
                </a:lnTo>
                <a:lnTo>
                  <a:pt x="13115" y="10926"/>
                </a:lnTo>
                <a:lnTo>
                  <a:pt x="12872" y="11218"/>
                </a:lnTo>
                <a:lnTo>
                  <a:pt x="12629" y="11534"/>
                </a:lnTo>
                <a:lnTo>
                  <a:pt x="12410" y="11826"/>
                </a:lnTo>
                <a:lnTo>
                  <a:pt x="12337" y="11996"/>
                </a:lnTo>
                <a:lnTo>
                  <a:pt x="12312" y="12094"/>
                </a:lnTo>
                <a:lnTo>
                  <a:pt x="12312" y="12167"/>
                </a:lnTo>
                <a:lnTo>
                  <a:pt x="12337" y="12240"/>
                </a:lnTo>
                <a:lnTo>
                  <a:pt x="12410" y="12240"/>
                </a:lnTo>
                <a:lnTo>
                  <a:pt x="12483" y="12215"/>
                </a:lnTo>
                <a:lnTo>
                  <a:pt x="12556" y="12167"/>
                </a:lnTo>
                <a:lnTo>
                  <a:pt x="12653" y="12045"/>
                </a:lnTo>
                <a:lnTo>
                  <a:pt x="12799" y="11753"/>
                </a:lnTo>
                <a:lnTo>
                  <a:pt x="12993" y="11364"/>
                </a:lnTo>
                <a:lnTo>
                  <a:pt x="13188" y="10950"/>
                </a:lnTo>
                <a:lnTo>
                  <a:pt x="13188" y="10926"/>
                </a:lnTo>
                <a:lnTo>
                  <a:pt x="13796" y="10926"/>
                </a:lnTo>
                <a:lnTo>
                  <a:pt x="13650" y="11145"/>
                </a:lnTo>
                <a:lnTo>
                  <a:pt x="13504" y="11364"/>
                </a:lnTo>
                <a:lnTo>
                  <a:pt x="13261" y="11704"/>
                </a:lnTo>
                <a:lnTo>
                  <a:pt x="13164" y="11899"/>
                </a:lnTo>
                <a:lnTo>
                  <a:pt x="13091" y="12094"/>
                </a:lnTo>
                <a:lnTo>
                  <a:pt x="13091" y="12142"/>
                </a:lnTo>
                <a:lnTo>
                  <a:pt x="13115" y="12167"/>
                </a:lnTo>
                <a:lnTo>
                  <a:pt x="13164" y="12167"/>
                </a:lnTo>
                <a:lnTo>
                  <a:pt x="13188" y="12142"/>
                </a:lnTo>
                <a:lnTo>
                  <a:pt x="13334" y="12021"/>
                </a:lnTo>
                <a:lnTo>
                  <a:pt x="13431" y="11875"/>
                </a:lnTo>
                <a:lnTo>
                  <a:pt x="13626" y="11558"/>
                </a:lnTo>
                <a:lnTo>
                  <a:pt x="13821" y="11266"/>
                </a:lnTo>
                <a:lnTo>
                  <a:pt x="13918" y="11096"/>
                </a:lnTo>
                <a:lnTo>
                  <a:pt x="13991" y="10950"/>
                </a:lnTo>
                <a:lnTo>
                  <a:pt x="14259" y="10950"/>
                </a:lnTo>
                <a:lnTo>
                  <a:pt x="14064" y="11218"/>
                </a:lnTo>
                <a:lnTo>
                  <a:pt x="13796" y="11583"/>
                </a:lnTo>
                <a:lnTo>
                  <a:pt x="13675" y="11753"/>
                </a:lnTo>
                <a:lnTo>
                  <a:pt x="13626" y="11875"/>
                </a:lnTo>
                <a:lnTo>
                  <a:pt x="13602" y="11972"/>
                </a:lnTo>
                <a:lnTo>
                  <a:pt x="13626" y="11996"/>
                </a:lnTo>
                <a:lnTo>
                  <a:pt x="13626" y="12021"/>
                </a:lnTo>
                <a:lnTo>
                  <a:pt x="13675" y="12045"/>
                </a:lnTo>
                <a:lnTo>
                  <a:pt x="13699" y="12045"/>
                </a:lnTo>
                <a:lnTo>
                  <a:pt x="13845" y="11923"/>
                </a:lnTo>
                <a:lnTo>
                  <a:pt x="13942" y="11777"/>
                </a:lnTo>
                <a:lnTo>
                  <a:pt x="14137" y="11485"/>
                </a:lnTo>
                <a:lnTo>
                  <a:pt x="14307" y="11218"/>
                </a:lnTo>
                <a:lnTo>
                  <a:pt x="14453" y="10950"/>
                </a:lnTo>
                <a:lnTo>
                  <a:pt x="15086" y="10950"/>
                </a:lnTo>
                <a:lnTo>
                  <a:pt x="14697" y="11412"/>
                </a:lnTo>
                <a:lnTo>
                  <a:pt x="14405" y="11753"/>
                </a:lnTo>
                <a:lnTo>
                  <a:pt x="14259" y="11948"/>
                </a:lnTo>
                <a:lnTo>
                  <a:pt x="14210" y="12045"/>
                </a:lnTo>
                <a:lnTo>
                  <a:pt x="14161" y="12142"/>
                </a:lnTo>
                <a:lnTo>
                  <a:pt x="14161" y="12191"/>
                </a:lnTo>
                <a:lnTo>
                  <a:pt x="14210" y="12240"/>
                </a:lnTo>
                <a:lnTo>
                  <a:pt x="14283" y="12240"/>
                </a:lnTo>
                <a:lnTo>
                  <a:pt x="14380" y="12191"/>
                </a:lnTo>
                <a:lnTo>
                  <a:pt x="14453" y="12118"/>
                </a:lnTo>
                <a:lnTo>
                  <a:pt x="14624" y="11972"/>
                </a:lnTo>
                <a:lnTo>
                  <a:pt x="14867" y="11607"/>
                </a:lnTo>
                <a:lnTo>
                  <a:pt x="15062" y="11291"/>
                </a:lnTo>
                <a:lnTo>
                  <a:pt x="15208" y="10950"/>
                </a:lnTo>
                <a:lnTo>
                  <a:pt x="15597" y="10926"/>
                </a:lnTo>
                <a:lnTo>
                  <a:pt x="15597" y="10926"/>
                </a:lnTo>
                <a:lnTo>
                  <a:pt x="15183" y="11412"/>
                </a:lnTo>
                <a:lnTo>
                  <a:pt x="15013" y="11656"/>
                </a:lnTo>
                <a:lnTo>
                  <a:pt x="14940" y="11802"/>
                </a:lnTo>
                <a:lnTo>
                  <a:pt x="14891" y="11923"/>
                </a:lnTo>
                <a:lnTo>
                  <a:pt x="14891" y="11972"/>
                </a:lnTo>
                <a:lnTo>
                  <a:pt x="14891" y="11996"/>
                </a:lnTo>
                <a:lnTo>
                  <a:pt x="14940" y="11996"/>
                </a:lnTo>
                <a:lnTo>
                  <a:pt x="14964" y="11972"/>
                </a:lnTo>
                <a:lnTo>
                  <a:pt x="15086" y="11875"/>
                </a:lnTo>
                <a:lnTo>
                  <a:pt x="15183" y="11753"/>
                </a:lnTo>
                <a:lnTo>
                  <a:pt x="15378" y="11485"/>
                </a:lnTo>
                <a:lnTo>
                  <a:pt x="15694" y="10926"/>
                </a:lnTo>
                <a:lnTo>
                  <a:pt x="15743" y="10926"/>
                </a:lnTo>
                <a:lnTo>
                  <a:pt x="15743" y="11218"/>
                </a:lnTo>
                <a:lnTo>
                  <a:pt x="15573" y="11388"/>
                </a:lnTo>
                <a:lnTo>
                  <a:pt x="15427" y="11607"/>
                </a:lnTo>
                <a:lnTo>
                  <a:pt x="15354" y="11729"/>
                </a:lnTo>
                <a:lnTo>
                  <a:pt x="15256" y="11850"/>
                </a:lnTo>
                <a:lnTo>
                  <a:pt x="15208" y="11996"/>
                </a:lnTo>
                <a:lnTo>
                  <a:pt x="15208" y="12069"/>
                </a:lnTo>
                <a:lnTo>
                  <a:pt x="15232" y="12142"/>
                </a:lnTo>
                <a:lnTo>
                  <a:pt x="15256" y="12167"/>
                </a:lnTo>
                <a:lnTo>
                  <a:pt x="15305" y="12167"/>
                </a:lnTo>
                <a:lnTo>
                  <a:pt x="15402" y="12094"/>
                </a:lnTo>
                <a:lnTo>
                  <a:pt x="15475" y="11996"/>
                </a:lnTo>
                <a:lnTo>
                  <a:pt x="15573" y="11753"/>
                </a:lnTo>
                <a:lnTo>
                  <a:pt x="15767" y="11461"/>
                </a:lnTo>
                <a:lnTo>
                  <a:pt x="15792" y="14600"/>
                </a:lnTo>
                <a:lnTo>
                  <a:pt x="15816" y="16157"/>
                </a:lnTo>
                <a:lnTo>
                  <a:pt x="15816" y="17714"/>
                </a:lnTo>
                <a:lnTo>
                  <a:pt x="15792" y="18177"/>
                </a:lnTo>
                <a:lnTo>
                  <a:pt x="15792" y="18396"/>
                </a:lnTo>
                <a:lnTo>
                  <a:pt x="15743" y="18590"/>
                </a:lnTo>
                <a:lnTo>
                  <a:pt x="15670" y="18785"/>
                </a:lnTo>
                <a:lnTo>
                  <a:pt x="15548" y="18955"/>
                </a:lnTo>
                <a:lnTo>
                  <a:pt x="15475" y="19028"/>
                </a:lnTo>
                <a:lnTo>
                  <a:pt x="15402" y="19101"/>
                </a:lnTo>
                <a:lnTo>
                  <a:pt x="15281" y="19150"/>
                </a:lnTo>
                <a:lnTo>
                  <a:pt x="15183" y="19199"/>
                </a:lnTo>
                <a:lnTo>
                  <a:pt x="14964" y="19247"/>
                </a:lnTo>
                <a:lnTo>
                  <a:pt x="14770" y="19272"/>
                </a:lnTo>
                <a:lnTo>
                  <a:pt x="14332" y="19272"/>
                </a:lnTo>
                <a:lnTo>
                  <a:pt x="13869" y="19247"/>
                </a:lnTo>
                <a:lnTo>
                  <a:pt x="13456" y="19223"/>
                </a:lnTo>
                <a:lnTo>
                  <a:pt x="11169" y="19199"/>
                </a:lnTo>
                <a:lnTo>
                  <a:pt x="11193" y="16109"/>
                </a:lnTo>
                <a:lnTo>
                  <a:pt x="11193" y="13018"/>
                </a:lnTo>
                <a:lnTo>
                  <a:pt x="11193" y="11656"/>
                </a:lnTo>
                <a:lnTo>
                  <a:pt x="11266" y="11461"/>
                </a:lnTo>
                <a:lnTo>
                  <a:pt x="11388" y="11145"/>
                </a:lnTo>
                <a:lnTo>
                  <a:pt x="11509" y="10853"/>
                </a:lnTo>
                <a:close/>
                <a:moveTo>
                  <a:pt x="5621" y="10755"/>
                </a:moveTo>
                <a:lnTo>
                  <a:pt x="6059" y="10780"/>
                </a:lnTo>
                <a:lnTo>
                  <a:pt x="5961" y="10901"/>
                </a:lnTo>
                <a:lnTo>
                  <a:pt x="5864" y="11023"/>
                </a:lnTo>
                <a:lnTo>
                  <a:pt x="5694" y="11291"/>
                </a:lnTo>
                <a:lnTo>
                  <a:pt x="5499" y="11631"/>
                </a:lnTo>
                <a:lnTo>
                  <a:pt x="5426" y="11802"/>
                </a:lnTo>
                <a:lnTo>
                  <a:pt x="5426" y="11875"/>
                </a:lnTo>
                <a:lnTo>
                  <a:pt x="5426" y="11972"/>
                </a:lnTo>
                <a:lnTo>
                  <a:pt x="5475" y="12021"/>
                </a:lnTo>
                <a:lnTo>
                  <a:pt x="5523" y="12021"/>
                </a:lnTo>
                <a:lnTo>
                  <a:pt x="5596" y="11996"/>
                </a:lnTo>
                <a:lnTo>
                  <a:pt x="5669" y="11948"/>
                </a:lnTo>
                <a:lnTo>
                  <a:pt x="5791" y="11777"/>
                </a:lnTo>
                <a:lnTo>
                  <a:pt x="5961" y="11437"/>
                </a:lnTo>
                <a:lnTo>
                  <a:pt x="6107" y="11120"/>
                </a:lnTo>
                <a:lnTo>
                  <a:pt x="6180" y="10950"/>
                </a:lnTo>
                <a:lnTo>
                  <a:pt x="6229" y="10780"/>
                </a:lnTo>
                <a:lnTo>
                  <a:pt x="6667" y="10804"/>
                </a:lnTo>
                <a:lnTo>
                  <a:pt x="6448" y="11072"/>
                </a:lnTo>
                <a:lnTo>
                  <a:pt x="6278" y="11364"/>
                </a:lnTo>
                <a:lnTo>
                  <a:pt x="6205" y="11534"/>
                </a:lnTo>
                <a:lnTo>
                  <a:pt x="6156" y="11704"/>
                </a:lnTo>
                <a:lnTo>
                  <a:pt x="6107" y="11875"/>
                </a:lnTo>
                <a:lnTo>
                  <a:pt x="6107" y="11948"/>
                </a:lnTo>
                <a:lnTo>
                  <a:pt x="6132" y="12021"/>
                </a:lnTo>
                <a:lnTo>
                  <a:pt x="6156" y="12069"/>
                </a:lnTo>
                <a:lnTo>
                  <a:pt x="6253" y="12069"/>
                </a:lnTo>
                <a:lnTo>
                  <a:pt x="6326" y="11948"/>
                </a:lnTo>
                <a:lnTo>
                  <a:pt x="6375" y="11826"/>
                </a:lnTo>
                <a:lnTo>
                  <a:pt x="6448" y="11534"/>
                </a:lnTo>
                <a:lnTo>
                  <a:pt x="6594" y="11169"/>
                </a:lnTo>
                <a:lnTo>
                  <a:pt x="6764" y="10804"/>
                </a:lnTo>
                <a:lnTo>
                  <a:pt x="7129" y="10828"/>
                </a:lnTo>
                <a:lnTo>
                  <a:pt x="6813" y="11242"/>
                </a:lnTo>
                <a:lnTo>
                  <a:pt x="6545" y="11607"/>
                </a:lnTo>
                <a:lnTo>
                  <a:pt x="6424" y="11802"/>
                </a:lnTo>
                <a:lnTo>
                  <a:pt x="6399" y="11899"/>
                </a:lnTo>
                <a:lnTo>
                  <a:pt x="6375" y="11996"/>
                </a:lnTo>
                <a:lnTo>
                  <a:pt x="6399" y="12045"/>
                </a:lnTo>
                <a:lnTo>
                  <a:pt x="6424" y="12069"/>
                </a:lnTo>
                <a:lnTo>
                  <a:pt x="6472" y="12094"/>
                </a:lnTo>
                <a:lnTo>
                  <a:pt x="6521" y="12069"/>
                </a:lnTo>
                <a:lnTo>
                  <a:pt x="6594" y="12045"/>
                </a:lnTo>
                <a:lnTo>
                  <a:pt x="6667" y="11972"/>
                </a:lnTo>
                <a:lnTo>
                  <a:pt x="6789" y="11826"/>
                </a:lnTo>
                <a:lnTo>
                  <a:pt x="6983" y="11485"/>
                </a:lnTo>
                <a:lnTo>
                  <a:pt x="7178" y="11169"/>
                </a:lnTo>
                <a:lnTo>
                  <a:pt x="7348" y="10853"/>
                </a:lnTo>
                <a:lnTo>
                  <a:pt x="7640" y="10877"/>
                </a:lnTo>
                <a:lnTo>
                  <a:pt x="7470" y="11072"/>
                </a:lnTo>
                <a:lnTo>
                  <a:pt x="7324" y="11291"/>
                </a:lnTo>
                <a:lnTo>
                  <a:pt x="7227" y="11437"/>
                </a:lnTo>
                <a:lnTo>
                  <a:pt x="7129" y="11607"/>
                </a:lnTo>
                <a:lnTo>
                  <a:pt x="7056" y="11777"/>
                </a:lnTo>
                <a:lnTo>
                  <a:pt x="7056" y="11850"/>
                </a:lnTo>
                <a:lnTo>
                  <a:pt x="7056" y="11948"/>
                </a:lnTo>
                <a:lnTo>
                  <a:pt x="7081" y="11996"/>
                </a:lnTo>
                <a:lnTo>
                  <a:pt x="7154" y="11996"/>
                </a:lnTo>
                <a:lnTo>
                  <a:pt x="7227" y="11948"/>
                </a:lnTo>
                <a:lnTo>
                  <a:pt x="7275" y="11923"/>
                </a:lnTo>
                <a:lnTo>
                  <a:pt x="7373" y="11802"/>
                </a:lnTo>
                <a:lnTo>
                  <a:pt x="7519" y="11510"/>
                </a:lnTo>
                <a:lnTo>
                  <a:pt x="7616" y="11266"/>
                </a:lnTo>
                <a:lnTo>
                  <a:pt x="7713" y="11047"/>
                </a:lnTo>
                <a:lnTo>
                  <a:pt x="7713" y="11047"/>
                </a:lnTo>
                <a:lnTo>
                  <a:pt x="7689" y="11510"/>
                </a:lnTo>
                <a:lnTo>
                  <a:pt x="7543" y="11753"/>
                </a:lnTo>
                <a:lnTo>
                  <a:pt x="7397" y="11996"/>
                </a:lnTo>
                <a:lnTo>
                  <a:pt x="7373" y="12069"/>
                </a:lnTo>
                <a:lnTo>
                  <a:pt x="7397" y="12118"/>
                </a:lnTo>
                <a:lnTo>
                  <a:pt x="7421" y="12167"/>
                </a:lnTo>
                <a:lnTo>
                  <a:pt x="7470" y="12191"/>
                </a:lnTo>
                <a:lnTo>
                  <a:pt x="7567" y="12191"/>
                </a:lnTo>
                <a:lnTo>
                  <a:pt x="7616" y="12167"/>
                </a:lnTo>
                <a:lnTo>
                  <a:pt x="7640" y="12094"/>
                </a:lnTo>
                <a:lnTo>
                  <a:pt x="7689" y="11948"/>
                </a:lnTo>
                <a:lnTo>
                  <a:pt x="7665" y="12897"/>
                </a:lnTo>
                <a:lnTo>
                  <a:pt x="7665" y="14478"/>
                </a:lnTo>
                <a:lnTo>
                  <a:pt x="7665" y="16084"/>
                </a:lnTo>
                <a:lnTo>
                  <a:pt x="7713" y="19272"/>
                </a:lnTo>
                <a:lnTo>
                  <a:pt x="6083" y="19320"/>
                </a:lnTo>
                <a:lnTo>
                  <a:pt x="4356" y="19418"/>
                </a:lnTo>
                <a:lnTo>
                  <a:pt x="3918" y="19418"/>
                </a:lnTo>
                <a:lnTo>
                  <a:pt x="3723" y="19393"/>
                </a:lnTo>
                <a:lnTo>
                  <a:pt x="3528" y="19296"/>
                </a:lnTo>
                <a:lnTo>
                  <a:pt x="3431" y="19223"/>
                </a:lnTo>
                <a:lnTo>
                  <a:pt x="3358" y="19101"/>
                </a:lnTo>
                <a:lnTo>
                  <a:pt x="3309" y="18980"/>
                </a:lnTo>
                <a:lnTo>
                  <a:pt x="3285" y="18809"/>
                </a:lnTo>
                <a:lnTo>
                  <a:pt x="3285" y="18493"/>
                </a:lnTo>
                <a:lnTo>
                  <a:pt x="3285" y="18225"/>
                </a:lnTo>
                <a:lnTo>
                  <a:pt x="3236" y="15062"/>
                </a:lnTo>
                <a:lnTo>
                  <a:pt x="3139" y="11899"/>
                </a:lnTo>
                <a:lnTo>
                  <a:pt x="3236" y="11729"/>
                </a:lnTo>
                <a:lnTo>
                  <a:pt x="3309" y="11558"/>
                </a:lnTo>
                <a:lnTo>
                  <a:pt x="3553" y="11169"/>
                </a:lnTo>
                <a:lnTo>
                  <a:pt x="3796" y="10804"/>
                </a:lnTo>
                <a:lnTo>
                  <a:pt x="3796" y="10780"/>
                </a:lnTo>
                <a:lnTo>
                  <a:pt x="4088" y="10755"/>
                </a:lnTo>
                <a:lnTo>
                  <a:pt x="3942" y="10853"/>
                </a:lnTo>
                <a:lnTo>
                  <a:pt x="3820" y="10974"/>
                </a:lnTo>
                <a:lnTo>
                  <a:pt x="3699" y="11120"/>
                </a:lnTo>
                <a:lnTo>
                  <a:pt x="3577" y="11242"/>
                </a:lnTo>
                <a:lnTo>
                  <a:pt x="3455" y="11437"/>
                </a:lnTo>
                <a:lnTo>
                  <a:pt x="3309" y="11680"/>
                </a:lnTo>
                <a:lnTo>
                  <a:pt x="3236" y="11802"/>
                </a:lnTo>
                <a:lnTo>
                  <a:pt x="3212" y="11923"/>
                </a:lnTo>
                <a:lnTo>
                  <a:pt x="3212" y="12045"/>
                </a:lnTo>
                <a:lnTo>
                  <a:pt x="3261" y="12142"/>
                </a:lnTo>
                <a:lnTo>
                  <a:pt x="3309" y="12191"/>
                </a:lnTo>
                <a:lnTo>
                  <a:pt x="3358" y="12191"/>
                </a:lnTo>
                <a:lnTo>
                  <a:pt x="3455" y="12142"/>
                </a:lnTo>
                <a:lnTo>
                  <a:pt x="3504" y="12094"/>
                </a:lnTo>
                <a:lnTo>
                  <a:pt x="3626" y="11923"/>
                </a:lnTo>
                <a:lnTo>
                  <a:pt x="3796" y="11583"/>
                </a:lnTo>
                <a:lnTo>
                  <a:pt x="3918" y="11364"/>
                </a:lnTo>
                <a:lnTo>
                  <a:pt x="4064" y="11169"/>
                </a:lnTo>
                <a:lnTo>
                  <a:pt x="4234" y="10974"/>
                </a:lnTo>
                <a:lnTo>
                  <a:pt x="4356" y="10755"/>
                </a:lnTo>
                <a:lnTo>
                  <a:pt x="4745" y="10755"/>
                </a:lnTo>
                <a:lnTo>
                  <a:pt x="4526" y="10974"/>
                </a:lnTo>
                <a:lnTo>
                  <a:pt x="4331" y="11193"/>
                </a:lnTo>
                <a:lnTo>
                  <a:pt x="4185" y="11339"/>
                </a:lnTo>
                <a:lnTo>
                  <a:pt x="4064" y="11510"/>
                </a:lnTo>
                <a:lnTo>
                  <a:pt x="3966" y="11680"/>
                </a:lnTo>
                <a:lnTo>
                  <a:pt x="3942" y="11777"/>
                </a:lnTo>
                <a:lnTo>
                  <a:pt x="3918" y="11875"/>
                </a:lnTo>
                <a:lnTo>
                  <a:pt x="3942" y="11923"/>
                </a:lnTo>
                <a:lnTo>
                  <a:pt x="3991" y="11972"/>
                </a:lnTo>
                <a:lnTo>
                  <a:pt x="4039" y="12021"/>
                </a:lnTo>
                <a:lnTo>
                  <a:pt x="4112" y="11996"/>
                </a:lnTo>
                <a:lnTo>
                  <a:pt x="4210" y="11972"/>
                </a:lnTo>
                <a:lnTo>
                  <a:pt x="4283" y="11923"/>
                </a:lnTo>
                <a:lnTo>
                  <a:pt x="4429" y="11777"/>
                </a:lnTo>
                <a:lnTo>
                  <a:pt x="4526" y="11607"/>
                </a:lnTo>
                <a:lnTo>
                  <a:pt x="4648" y="11437"/>
                </a:lnTo>
                <a:lnTo>
                  <a:pt x="4842" y="11120"/>
                </a:lnTo>
                <a:lnTo>
                  <a:pt x="4939" y="10926"/>
                </a:lnTo>
                <a:lnTo>
                  <a:pt x="5012" y="10755"/>
                </a:lnTo>
                <a:lnTo>
                  <a:pt x="5475" y="10755"/>
                </a:lnTo>
                <a:lnTo>
                  <a:pt x="5061" y="11291"/>
                </a:lnTo>
                <a:lnTo>
                  <a:pt x="4842" y="11558"/>
                </a:lnTo>
                <a:lnTo>
                  <a:pt x="4745" y="11729"/>
                </a:lnTo>
                <a:lnTo>
                  <a:pt x="4721" y="11802"/>
                </a:lnTo>
                <a:lnTo>
                  <a:pt x="4721" y="11875"/>
                </a:lnTo>
                <a:lnTo>
                  <a:pt x="4721" y="11923"/>
                </a:lnTo>
                <a:lnTo>
                  <a:pt x="4769" y="11972"/>
                </a:lnTo>
                <a:lnTo>
                  <a:pt x="4842" y="11972"/>
                </a:lnTo>
                <a:lnTo>
                  <a:pt x="4915" y="11948"/>
                </a:lnTo>
                <a:lnTo>
                  <a:pt x="4988" y="11899"/>
                </a:lnTo>
                <a:lnTo>
                  <a:pt x="5134" y="11753"/>
                </a:lnTo>
                <a:lnTo>
                  <a:pt x="5231" y="11583"/>
                </a:lnTo>
                <a:lnTo>
                  <a:pt x="5304" y="11437"/>
                </a:lnTo>
                <a:lnTo>
                  <a:pt x="5475" y="11096"/>
                </a:lnTo>
                <a:lnTo>
                  <a:pt x="5621" y="10755"/>
                </a:lnTo>
                <a:close/>
                <a:moveTo>
                  <a:pt x="12458" y="1"/>
                </a:moveTo>
                <a:lnTo>
                  <a:pt x="12166" y="49"/>
                </a:lnTo>
                <a:lnTo>
                  <a:pt x="11874" y="98"/>
                </a:lnTo>
                <a:lnTo>
                  <a:pt x="11582" y="171"/>
                </a:lnTo>
                <a:lnTo>
                  <a:pt x="11315" y="293"/>
                </a:lnTo>
                <a:lnTo>
                  <a:pt x="11047" y="414"/>
                </a:lnTo>
                <a:lnTo>
                  <a:pt x="10779" y="585"/>
                </a:lnTo>
                <a:lnTo>
                  <a:pt x="10536" y="755"/>
                </a:lnTo>
                <a:lnTo>
                  <a:pt x="10317" y="950"/>
                </a:lnTo>
                <a:lnTo>
                  <a:pt x="10098" y="1144"/>
                </a:lnTo>
                <a:lnTo>
                  <a:pt x="9903" y="1363"/>
                </a:lnTo>
                <a:lnTo>
                  <a:pt x="9733" y="1606"/>
                </a:lnTo>
                <a:lnTo>
                  <a:pt x="9611" y="1825"/>
                </a:lnTo>
                <a:lnTo>
                  <a:pt x="9490" y="2069"/>
                </a:lnTo>
                <a:lnTo>
                  <a:pt x="9368" y="2288"/>
                </a:lnTo>
                <a:lnTo>
                  <a:pt x="9295" y="2531"/>
                </a:lnTo>
                <a:lnTo>
                  <a:pt x="9222" y="2799"/>
                </a:lnTo>
                <a:lnTo>
                  <a:pt x="9173" y="3042"/>
                </a:lnTo>
                <a:lnTo>
                  <a:pt x="9076" y="3553"/>
                </a:lnTo>
                <a:lnTo>
                  <a:pt x="9076" y="3504"/>
                </a:lnTo>
                <a:lnTo>
                  <a:pt x="8954" y="3188"/>
                </a:lnTo>
                <a:lnTo>
                  <a:pt x="8833" y="2896"/>
                </a:lnTo>
                <a:lnTo>
                  <a:pt x="8687" y="2604"/>
                </a:lnTo>
                <a:lnTo>
                  <a:pt x="8516" y="2312"/>
                </a:lnTo>
                <a:lnTo>
                  <a:pt x="8346" y="2044"/>
                </a:lnTo>
                <a:lnTo>
                  <a:pt x="8151" y="1777"/>
                </a:lnTo>
                <a:lnTo>
                  <a:pt x="7957" y="1533"/>
                </a:lnTo>
                <a:lnTo>
                  <a:pt x="7738" y="1290"/>
                </a:lnTo>
                <a:lnTo>
                  <a:pt x="7519" y="1095"/>
                </a:lnTo>
                <a:lnTo>
                  <a:pt x="7300" y="901"/>
                </a:lnTo>
                <a:lnTo>
                  <a:pt x="7081" y="755"/>
                </a:lnTo>
                <a:lnTo>
                  <a:pt x="6813" y="585"/>
                </a:lnTo>
                <a:lnTo>
                  <a:pt x="6570" y="463"/>
                </a:lnTo>
                <a:lnTo>
                  <a:pt x="6302" y="341"/>
                </a:lnTo>
                <a:lnTo>
                  <a:pt x="6010" y="268"/>
                </a:lnTo>
                <a:lnTo>
                  <a:pt x="5742" y="195"/>
                </a:lnTo>
                <a:lnTo>
                  <a:pt x="5450" y="147"/>
                </a:lnTo>
                <a:lnTo>
                  <a:pt x="5183" y="147"/>
                </a:lnTo>
                <a:lnTo>
                  <a:pt x="4891" y="171"/>
                </a:lnTo>
                <a:lnTo>
                  <a:pt x="4623" y="220"/>
                </a:lnTo>
                <a:lnTo>
                  <a:pt x="4356" y="293"/>
                </a:lnTo>
                <a:lnTo>
                  <a:pt x="4112" y="414"/>
                </a:lnTo>
                <a:lnTo>
                  <a:pt x="3869" y="585"/>
                </a:lnTo>
                <a:lnTo>
                  <a:pt x="3626" y="779"/>
                </a:lnTo>
                <a:lnTo>
                  <a:pt x="3431" y="998"/>
                </a:lnTo>
                <a:lnTo>
                  <a:pt x="3285" y="1241"/>
                </a:lnTo>
                <a:lnTo>
                  <a:pt x="3163" y="1485"/>
                </a:lnTo>
                <a:lnTo>
                  <a:pt x="3090" y="1728"/>
                </a:lnTo>
                <a:lnTo>
                  <a:pt x="3042" y="1996"/>
                </a:lnTo>
                <a:lnTo>
                  <a:pt x="3042" y="2263"/>
                </a:lnTo>
                <a:lnTo>
                  <a:pt x="3066" y="2531"/>
                </a:lnTo>
                <a:lnTo>
                  <a:pt x="3115" y="2799"/>
                </a:lnTo>
                <a:lnTo>
                  <a:pt x="3212" y="3066"/>
                </a:lnTo>
                <a:lnTo>
                  <a:pt x="3309" y="3334"/>
                </a:lnTo>
                <a:lnTo>
                  <a:pt x="3431" y="3577"/>
                </a:lnTo>
                <a:lnTo>
                  <a:pt x="3577" y="3821"/>
                </a:lnTo>
                <a:lnTo>
                  <a:pt x="3723" y="4064"/>
                </a:lnTo>
                <a:lnTo>
                  <a:pt x="3893" y="4283"/>
                </a:lnTo>
                <a:lnTo>
                  <a:pt x="4088" y="4478"/>
                </a:lnTo>
                <a:lnTo>
                  <a:pt x="4258" y="4648"/>
                </a:lnTo>
                <a:lnTo>
                  <a:pt x="4599" y="4916"/>
                </a:lnTo>
                <a:lnTo>
                  <a:pt x="4939" y="5159"/>
                </a:lnTo>
                <a:lnTo>
                  <a:pt x="5280" y="5402"/>
                </a:lnTo>
                <a:lnTo>
                  <a:pt x="5669" y="5597"/>
                </a:lnTo>
                <a:lnTo>
                  <a:pt x="5426" y="5573"/>
                </a:lnTo>
                <a:lnTo>
                  <a:pt x="4939" y="5475"/>
                </a:lnTo>
                <a:lnTo>
                  <a:pt x="4477" y="5354"/>
                </a:lnTo>
                <a:lnTo>
                  <a:pt x="4015" y="5183"/>
                </a:lnTo>
                <a:lnTo>
                  <a:pt x="3553" y="4989"/>
                </a:lnTo>
                <a:lnTo>
                  <a:pt x="3163" y="4770"/>
                </a:lnTo>
                <a:lnTo>
                  <a:pt x="2798" y="4526"/>
                </a:lnTo>
                <a:lnTo>
                  <a:pt x="2458" y="4259"/>
                </a:lnTo>
                <a:lnTo>
                  <a:pt x="2141" y="3967"/>
                </a:lnTo>
                <a:lnTo>
                  <a:pt x="1874" y="3650"/>
                </a:lnTo>
                <a:lnTo>
                  <a:pt x="1630" y="3285"/>
                </a:lnTo>
                <a:lnTo>
                  <a:pt x="1436" y="2969"/>
                </a:lnTo>
                <a:lnTo>
                  <a:pt x="1338" y="2799"/>
                </a:lnTo>
                <a:lnTo>
                  <a:pt x="1217" y="2653"/>
                </a:lnTo>
                <a:lnTo>
                  <a:pt x="1144" y="2653"/>
                </a:lnTo>
                <a:lnTo>
                  <a:pt x="1119" y="2677"/>
                </a:lnTo>
                <a:lnTo>
                  <a:pt x="1095" y="2701"/>
                </a:lnTo>
                <a:lnTo>
                  <a:pt x="1095" y="2774"/>
                </a:lnTo>
                <a:lnTo>
                  <a:pt x="998" y="2920"/>
                </a:lnTo>
                <a:lnTo>
                  <a:pt x="949" y="3091"/>
                </a:lnTo>
                <a:lnTo>
                  <a:pt x="925" y="3261"/>
                </a:lnTo>
                <a:lnTo>
                  <a:pt x="900" y="3431"/>
                </a:lnTo>
                <a:lnTo>
                  <a:pt x="219" y="3212"/>
                </a:lnTo>
                <a:lnTo>
                  <a:pt x="122" y="3212"/>
                </a:lnTo>
                <a:lnTo>
                  <a:pt x="49" y="3261"/>
                </a:lnTo>
                <a:lnTo>
                  <a:pt x="0" y="3334"/>
                </a:lnTo>
                <a:lnTo>
                  <a:pt x="0" y="3383"/>
                </a:lnTo>
                <a:lnTo>
                  <a:pt x="0" y="3431"/>
                </a:lnTo>
                <a:lnTo>
                  <a:pt x="146" y="3796"/>
                </a:lnTo>
                <a:lnTo>
                  <a:pt x="316" y="4137"/>
                </a:lnTo>
                <a:lnTo>
                  <a:pt x="511" y="4453"/>
                </a:lnTo>
                <a:lnTo>
                  <a:pt x="730" y="4770"/>
                </a:lnTo>
                <a:lnTo>
                  <a:pt x="973" y="5062"/>
                </a:lnTo>
                <a:lnTo>
                  <a:pt x="1241" y="5329"/>
                </a:lnTo>
                <a:lnTo>
                  <a:pt x="1533" y="5597"/>
                </a:lnTo>
                <a:lnTo>
                  <a:pt x="1825" y="5840"/>
                </a:lnTo>
                <a:lnTo>
                  <a:pt x="2068" y="6011"/>
                </a:lnTo>
                <a:lnTo>
                  <a:pt x="2336" y="6157"/>
                </a:lnTo>
                <a:lnTo>
                  <a:pt x="2579" y="6278"/>
                </a:lnTo>
                <a:lnTo>
                  <a:pt x="2871" y="6400"/>
                </a:lnTo>
                <a:lnTo>
                  <a:pt x="2701" y="6473"/>
                </a:lnTo>
                <a:lnTo>
                  <a:pt x="2555" y="6570"/>
                </a:lnTo>
                <a:lnTo>
                  <a:pt x="2409" y="6692"/>
                </a:lnTo>
                <a:lnTo>
                  <a:pt x="2312" y="6838"/>
                </a:lnTo>
                <a:lnTo>
                  <a:pt x="2214" y="6984"/>
                </a:lnTo>
                <a:lnTo>
                  <a:pt x="2141" y="7154"/>
                </a:lnTo>
                <a:lnTo>
                  <a:pt x="2068" y="7325"/>
                </a:lnTo>
                <a:lnTo>
                  <a:pt x="2044" y="7544"/>
                </a:lnTo>
                <a:lnTo>
                  <a:pt x="1971" y="8274"/>
                </a:lnTo>
                <a:lnTo>
                  <a:pt x="1922" y="9052"/>
                </a:lnTo>
                <a:lnTo>
                  <a:pt x="1947" y="9806"/>
                </a:lnTo>
                <a:lnTo>
                  <a:pt x="1971" y="10561"/>
                </a:lnTo>
                <a:lnTo>
                  <a:pt x="1995" y="10634"/>
                </a:lnTo>
                <a:lnTo>
                  <a:pt x="2020" y="10682"/>
                </a:lnTo>
                <a:lnTo>
                  <a:pt x="2044" y="10707"/>
                </a:lnTo>
                <a:lnTo>
                  <a:pt x="2093" y="10731"/>
                </a:lnTo>
                <a:lnTo>
                  <a:pt x="2287" y="10804"/>
                </a:lnTo>
                <a:lnTo>
                  <a:pt x="2482" y="10828"/>
                </a:lnTo>
                <a:lnTo>
                  <a:pt x="2677" y="10828"/>
                </a:lnTo>
                <a:lnTo>
                  <a:pt x="2871" y="10804"/>
                </a:lnTo>
                <a:lnTo>
                  <a:pt x="2823" y="10853"/>
                </a:lnTo>
                <a:lnTo>
                  <a:pt x="2798" y="10950"/>
                </a:lnTo>
                <a:lnTo>
                  <a:pt x="2823" y="14965"/>
                </a:lnTo>
                <a:lnTo>
                  <a:pt x="2847" y="17082"/>
                </a:lnTo>
                <a:lnTo>
                  <a:pt x="2823" y="18031"/>
                </a:lnTo>
                <a:lnTo>
                  <a:pt x="2823" y="18517"/>
                </a:lnTo>
                <a:lnTo>
                  <a:pt x="2847" y="18736"/>
                </a:lnTo>
                <a:lnTo>
                  <a:pt x="2871" y="18980"/>
                </a:lnTo>
                <a:lnTo>
                  <a:pt x="2944" y="19174"/>
                </a:lnTo>
                <a:lnTo>
                  <a:pt x="3017" y="19345"/>
                </a:lnTo>
                <a:lnTo>
                  <a:pt x="3115" y="19466"/>
                </a:lnTo>
                <a:lnTo>
                  <a:pt x="3236" y="19588"/>
                </a:lnTo>
                <a:lnTo>
                  <a:pt x="3358" y="19685"/>
                </a:lnTo>
                <a:lnTo>
                  <a:pt x="3528" y="19758"/>
                </a:lnTo>
                <a:lnTo>
                  <a:pt x="3674" y="19807"/>
                </a:lnTo>
                <a:lnTo>
                  <a:pt x="3845" y="19831"/>
                </a:lnTo>
                <a:lnTo>
                  <a:pt x="4234" y="19856"/>
                </a:lnTo>
                <a:lnTo>
                  <a:pt x="4599" y="19831"/>
                </a:lnTo>
                <a:lnTo>
                  <a:pt x="5304" y="19783"/>
                </a:lnTo>
                <a:lnTo>
                  <a:pt x="6521" y="19734"/>
                </a:lnTo>
                <a:lnTo>
                  <a:pt x="7738" y="19710"/>
                </a:lnTo>
                <a:lnTo>
                  <a:pt x="7762" y="19758"/>
                </a:lnTo>
                <a:lnTo>
                  <a:pt x="7811" y="19783"/>
                </a:lnTo>
                <a:lnTo>
                  <a:pt x="7884" y="19807"/>
                </a:lnTo>
                <a:lnTo>
                  <a:pt x="7932" y="19831"/>
                </a:lnTo>
                <a:lnTo>
                  <a:pt x="8005" y="19807"/>
                </a:lnTo>
                <a:lnTo>
                  <a:pt x="8054" y="19783"/>
                </a:lnTo>
                <a:lnTo>
                  <a:pt x="8103" y="19758"/>
                </a:lnTo>
                <a:lnTo>
                  <a:pt x="8151" y="19685"/>
                </a:lnTo>
                <a:lnTo>
                  <a:pt x="10682" y="19685"/>
                </a:lnTo>
                <a:lnTo>
                  <a:pt x="10731" y="19734"/>
                </a:lnTo>
                <a:lnTo>
                  <a:pt x="10779" y="19783"/>
                </a:lnTo>
                <a:lnTo>
                  <a:pt x="10852" y="19807"/>
                </a:lnTo>
                <a:lnTo>
                  <a:pt x="10925" y="19831"/>
                </a:lnTo>
                <a:lnTo>
                  <a:pt x="10998" y="19807"/>
                </a:lnTo>
                <a:lnTo>
                  <a:pt x="11071" y="19783"/>
                </a:lnTo>
                <a:lnTo>
                  <a:pt x="11120" y="19734"/>
                </a:lnTo>
                <a:lnTo>
                  <a:pt x="11169" y="19685"/>
                </a:lnTo>
                <a:lnTo>
                  <a:pt x="12507" y="19685"/>
                </a:lnTo>
                <a:lnTo>
                  <a:pt x="13845" y="19710"/>
                </a:lnTo>
                <a:lnTo>
                  <a:pt x="14551" y="19734"/>
                </a:lnTo>
                <a:lnTo>
                  <a:pt x="14916" y="19734"/>
                </a:lnTo>
                <a:lnTo>
                  <a:pt x="15256" y="19661"/>
                </a:lnTo>
                <a:lnTo>
                  <a:pt x="15427" y="19637"/>
                </a:lnTo>
                <a:lnTo>
                  <a:pt x="15573" y="19564"/>
                </a:lnTo>
                <a:lnTo>
                  <a:pt x="15719" y="19491"/>
                </a:lnTo>
                <a:lnTo>
                  <a:pt x="15840" y="19393"/>
                </a:lnTo>
                <a:lnTo>
                  <a:pt x="15962" y="19272"/>
                </a:lnTo>
                <a:lnTo>
                  <a:pt x="16059" y="19126"/>
                </a:lnTo>
                <a:lnTo>
                  <a:pt x="16132" y="18980"/>
                </a:lnTo>
                <a:lnTo>
                  <a:pt x="16205" y="18785"/>
                </a:lnTo>
                <a:lnTo>
                  <a:pt x="16230" y="18566"/>
                </a:lnTo>
                <a:lnTo>
                  <a:pt x="16254" y="18323"/>
                </a:lnTo>
                <a:lnTo>
                  <a:pt x="16254" y="17860"/>
                </a:lnTo>
                <a:lnTo>
                  <a:pt x="16230" y="17398"/>
                </a:lnTo>
                <a:lnTo>
                  <a:pt x="16205" y="16960"/>
                </a:lnTo>
                <a:lnTo>
                  <a:pt x="16205" y="14843"/>
                </a:lnTo>
                <a:lnTo>
                  <a:pt x="16230" y="10901"/>
                </a:lnTo>
                <a:lnTo>
                  <a:pt x="16789" y="10877"/>
                </a:lnTo>
                <a:lnTo>
                  <a:pt x="16862" y="10853"/>
                </a:lnTo>
                <a:lnTo>
                  <a:pt x="16935" y="10804"/>
                </a:lnTo>
                <a:lnTo>
                  <a:pt x="16984" y="10755"/>
                </a:lnTo>
                <a:lnTo>
                  <a:pt x="17008" y="10682"/>
                </a:lnTo>
                <a:lnTo>
                  <a:pt x="17008" y="10609"/>
                </a:lnTo>
                <a:lnTo>
                  <a:pt x="17008" y="10536"/>
                </a:lnTo>
                <a:lnTo>
                  <a:pt x="16960" y="10463"/>
                </a:lnTo>
                <a:lnTo>
                  <a:pt x="16911" y="10415"/>
                </a:lnTo>
                <a:lnTo>
                  <a:pt x="16935" y="10123"/>
                </a:lnTo>
                <a:lnTo>
                  <a:pt x="16935" y="9806"/>
                </a:lnTo>
                <a:lnTo>
                  <a:pt x="16911" y="9198"/>
                </a:lnTo>
                <a:lnTo>
                  <a:pt x="16911" y="8371"/>
                </a:lnTo>
                <a:lnTo>
                  <a:pt x="16911" y="7982"/>
                </a:lnTo>
                <a:lnTo>
                  <a:pt x="16887" y="7568"/>
                </a:lnTo>
                <a:lnTo>
                  <a:pt x="16838" y="7325"/>
                </a:lnTo>
                <a:lnTo>
                  <a:pt x="16765" y="7106"/>
                </a:lnTo>
                <a:lnTo>
                  <a:pt x="16643" y="6911"/>
                </a:lnTo>
                <a:lnTo>
                  <a:pt x="16522" y="6741"/>
                </a:lnTo>
                <a:lnTo>
                  <a:pt x="16327" y="6595"/>
                </a:lnTo>
                <a:lnTo>
                  <a:pt x="16132" y="6497"/>
                </a:lnTo>
                <a:lnTo>
                  <a:pt x="15913" y="6400"/>
                </a:lnTo>
                <a:lnTo>
                  <a:pt x="15670" y="6351"/>
                </a:lnTo>
                <a:lnTo>
                  <a:pt x="15329" y="6327"/>
                </a:lnTo>
                <a:lnTo>
                  <a:pt x="14964" y="6303"/>
                </a:lnTo>
                <a:lnTo>
                  <a:pt x="14210" y="6351"/>
                </a:lnTo>
                <a:lnTo>
                  <a:pt x="13480" y="6400"/>
                </a:lnTo>
                <a:lnTo>
                  <a:pt x="12750" y="6449"/>
                </a:lnTo>
                <a:lnTo>
                  <a:pt x="12191" y="6449"/>
                </a:lnTo>
                <a:lnTo>
                  <a:pt x="12458" y="6376"/>
                </a:lnTo>
                <a:lnTo>
                  <a:pt x="12702" y="6278"/>
                </a:lnTo>
                <a:lnTo>
                  <a:pt x="13212" y="6059"/>
                </a:lnTo>
                <a:lnTo>
                  <a:pt x="13675" y="5792"/>
                </a:lnTo>
                <a:lnTo>
                  <a:pt x="14137" y="5500"/>
                </a:lnTo>
                <a:lnTo>
                  <a:pt x="14697" y="5208"/>
                </a:lnTo>
                <a:lnTo>
                  <a:pt x="15232" y="4916"/>
                </a:lnTo>
                <a:lnTo>
                  <a:pt x="15524" y="4794"/>
                </a:lnTo>
                <a:lnTo>
                  <a:pt x="15792" y="4672"/>
                </a:lnTo>
                <a:lnTo>
                  <a:pt x="16084" y="4599"/>
                </a:lnTo>
                <a:lnTo>
                  <a:pt x="16400" y="4526"/>
                </a:lnTo>
                <a:lnTo>
                  <a:pt x="16741" y="4478"/>
                </a:lnTo>
                <a:lnTo>
                  <a:pt x="17081" y="4502"/>
                </a:lnTo>
                <a:lnTo>
                  <a:pt x="17422" y="4551"/>
                </a:lnTo>
                <a:lnTo>
                  <a:pt x="17763" y="4672"/>
                </a:lnTo>
                <a:lnTo>
                  <a:pt x="17933" y="4770"/>
                </a:lnTo>
                <a:lnTo>
                  <a:pt x="18079" y="4916"/>
                </a:lnTo>
                <a:lnTo>
                  <a:pt x="18201" y="5062"/>
                </a:lnTo>
                <a:lnTo>
                  <a:pt x="18274" y="5256"/>
                </a:lnTo>
                <a:lnTo>
                  <a:pt x="18298" y="5354"/>
                </a:lnTo>
                <a:lnTo>
                  <a:pt x="18298" y="5451"/>
                </a:lnTo>
                <a:lnTo>
                  <a:pt x="18298" y="5524"/>
                </a:lnTo>
                <a:lnTo>
                  <a:pt x="18249" y="5597"/>
                </a:lnTo>
                <a:lnTo>
                  <a:pt x="18225" y="5646"/>
                </a:lnTo>
                <a:lnTo>
                  <a:pt x="18152" y="5694"/>
                </a:lnTo>
                <a:lnTo>
                  <a:pt x="18030" y="5743"/>
                </a:lnTo>
                <a:lnTo>
                  <a:pt x="17909" y="5743"/>
                </a:lnTo>
                <a:lnTo>
                  <a:pt x="17836" y="5719"/>
                </a:lnTo>
                <a:lnTo>
                  <a:pt x="17787" y="5694"/>
                </a:lnTo>
                <a:lnTo>
                  <a:pt x="17738" y="5646"/>
                </a:lnTo>
                <a:lnTo>
                  <a:pt x="17690" y="5597"/>
                </a:lnTo>
                <a:lnTo>
                  <a:pt x="17665" y="5524"/>
                </a:lnTo>
                <a:lnTo>
                  <a:pt x="17665" y="5427"/>
                </a:lnTo>
                <a:lnTo>
                  <a:pt x="17641" y="5354"/>
                </a:lnTo>
                <a:lnTo>
                  <a:pt x="17617" y="5305"/>
                </a:lnTo>
                <a:lnTo>
                  <a:pt x="17568" y="5256"/>
                </a:lnTo>
                <a:lnTo>
                  <a:pt x="17495" y="5208"/>
                </a:lnTo>
                <a:lnTo>
                  <a:pt x="17422" y="5208"/>
                </a:lnTo>
                <a:lnTo>
                  <a:pt x="17373" y="5232"/>
                </a:lnTo>
                <a:lnTo>
                  <a:pt x="17300" y="5256"/>
                </a:lnTo>
                <a:lnTo>
                  <a:pt x="17252" y="5329"/>
                </a:lnTo>
                <a:lnTo>
                  <a:pt x="17203" y="5427"/>
                </a:lnTo>
                <a:lnTo>
                  <a:pt x="17179" y="5573"/>
                </a:lnTo>
                <a:lnTo>
                  <a:pt x="17179" y="5694"/>
                </a:lnTo>
                <a:lnTo>
                  <a:pt x="17203" y="5816"/>
                </a:lnTo>
                <a:lnTo>
                  <a:pt x="17227" y="5938"/>
                </a:lnTo>
                <a:lnTo>
                  <a:pt x="17300" y="6035"/>
                </a:lnTo>
                <a:lnTo>
                  <a:pt x="17373" y="6132"/>
                </a:lnTo>
                <a:lnTo>
                  <a:pt x="17495" y="6205"/>
                </a:lnTo>
                <a:lnTo>
                  <a:pt x="17641" y="6278"/>
                </a:lnTo>
                <a:lnTo>
                  <a:pt x="17787" y="6327"/>
                </a:lnTo>
                <a:lnTo>
                  <a:pt x="17933" y="6351"/>
                </a:lnTo>
                <a:lnTo>
                  <a:pt x="18079" y="6327"/>
                </a:lnTo>
                <a:lnTo>
                  <a:pt x="18201" y="6303"/>
                </a:lnTo>
                <a:lnTo>
                  <a:pt x="18347" y="6230"/>
                </a:lnTo>
                <a:lnTo>
                  <a:pt x="18468" y="6132"/>
                </a:lnTo>
                <a:lnTo>
                  <a:pt x="18590" y="6035"/>
                </a:lnTo>
                <a:lnTo>
                  <a:pt x="18712" y="5889"/>
                </a:lnTo>
                <a:lnTo>
                  <a:pt x="18785" y="5743"/>
                </a:lnTo>
                <a:lnTo>
                  <a:pt x="18882" y="5597"/>
                </a:lnTo>
                <a:lnTo>
                  <a:pt x="18979" y="5451"/>
                </a:lnTo>
                <a:lnTo>
                  <a:pt x="19077" y="5281"/>
                </a:lnTo>
                <a:lnTo>
                  <a:pt x="19150" y="5110"/>
                </a:lnTo>
                <a:lnTo>
                  <a:pt x="19198" y="4916"/>
                </a:lnTo>
                <a:lnTo>
                  <a:pt x="19223" y="4745"/>
                </a:lnTo>
                <a:lnTo>
                  <a:pt x="19247" y="4575"/>
                </a:lnTo>
                <a:lnTo>
                  <a:pt x="19247" y="4380"/>
                </a:lnTo>
                <a:lnTo>
                  <a:pt x="19223" y="4210"/>
                </a:lnTo>
                <a:lnTo>
                  <a:pt x="19174" y="4040"/>
                </a:lnTo>
                <a:lnTo>
                  <a:pt x="19101" y="3894"/>
                </a:lnTo>
                <a:lnTo>
                  <a:pt x="19028" y="3748"/>
                </a:lnTo>
                <a:lnTo>
                  <a:pt x="18906" y="3602"/>
                </a:lnTo>
                <a:lnTo>
                  <a:pt x="18760" y="3480"/>
                </a:lnTo>
                <a:lnTo>
                  <a:pt x="18614" y="3383"/>
                </a:lnTo>
                <a:lnTo>
                  <a:pt x="18420" y="3310"/>
                </a:lnTo>
                <a:lnTo>
                  <a:pt x="18176" y="3237"/>
                </a:lnTo>
                <a:lnTo>
                  <a:pt x="17933" y="3212"/>
                </a:lnTo>
                <a:lnTo>
                  <a:pt x="17690" y="3188"/>
                </a:lnTo>
                <a:lnTo>
                  <a:pt x="17179" y="3188"/>
                </a:lnTo>
                <a:lnTo>
                  <a:pt x="16935" y="3212"/>
                </a:lnTo>
                <a:lnTo>
                  <a:pt x="16424" y="3310"/>
                </a:lnTo>
                <a:lnTo>
                  <a:pt x="15986" y="3407"/>
                </a:lnTo>
                <a:lnTo>
                  <a:pt x="15548" y="3529"/>
                </a:lnTo>
                <a:lnTo>
                  <a:pt x="15086" y="3699"/>
                </a:lnTo>
                <a:lnTo>
                  <a:pt x="14867" y="3796"/>
                </a:lnTo>
                <a:lnTo>
                  <a:pt x="14648" y="3894"/>
                </a:lnTo>
                <a:lnTo>
                  <a:pt x="14794" y="3675"/>
                </a:lnTo>
                <a:lnTo>
                  <a:pt x="14891" y="3431"/>
                </a:lnTo>
                <a:lnTo>
                  <a:pt x="14964" y="3212"/>
                </a:lnTo>
                <a:lnTo>
                  <a:pt x="15037" y="2969"/>
                </a:lnTo>
                <a:lnTo>
                  <a:pt x="15062" y="2726"/>
                </a:lnTo>
                <a:lnTo>
                  <a:pt x="15086" y="2482"/>
                </a:lnTo>
                <a:lnTo>
                  <a:pt x="15062" y="2239"/>
                </a:lnTo>
                <a:lnTo>
                  <a:pt x="15037" y="1996"/>
                </a:lnTo>
                <a:lnTo>
                  <a:pt x="14964" y="1777"/>
                </a:lnTo>
                <a:lnTo>
                  <a:pt x="14867" y="1558"/>
                </a:lnTo>
                <a:lnTo>
                  <a:pt x="14770" y="1339"/>
                </a:lnTo>
                <a:lnTo>
                  <a:pt x="14648" y="1120"/>
                </a:lnTo>
                <a:lnTo>
                  <a:pt x="14478" y="925"/>
                </a:lnTo>
                <a:lnTo>
                  <a:pt x="14307" y="731"/>
                </a:lnTo>
                <a:lnTo>
                  <a:pt x="14088" y="560"/>
                </a:lnTo>
                <a:lnTo>
                  <a:pt x="13869" y="390"/>
                </a:lnTo>
                <a:lnTo>
                  <a:pt x="13602" y="244"/>
                </a:lnTo>
                <a:lnTo>
                  <a:pt x="13310" y="122"/>
                </a:lnTo>
                <a:lnTo>
                  <a:pt x="13018" y="49"/>
                </a:lnTo>
                <a:lnTo>
                  <a:pt x="12750" y="25"/>
                </a:lnTo>
                <a:lnTo>
                  <a:pt x="1245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1" name="Google Shape;941;p37"/>
          <p:cNvSpPr/>
          <p:nvPr/>
        </p:nvSpPr>
        <p:spPr>
          <a:xfrm>
            <a:off x="2039713" y="4429323"/>
            <a:ext cx="371207" cy="375993"/>
          </a:xfrm>
          <a:custGeom>
            <a:avLst/>
            <a:gdLst/>
            <a:ahLst/>
            <a:cxnLst/>
            <a:rect l="l" t="t" r="r" b="b"/>
            <a:pathLst>
              <a:path w="16985" h="17204" extrusionOk="0">
                <a:moveTo>
                  <a:pt x="8906" y="7252"/>
                </a:moveTo>
                <a:lnTo>
                  <a:pt x="8833" y="7349"/>
                </a:lnTo>
                <a:lnTo>
                  <a:pt x="8784" y="7446"/>
                </a:lnTo>
                <a:lnTo>
                  <a:pt x="8760" y="7616"/>
                </a:lnTo>
                <a:lnTo>
                  <a:pt x="8784" y="7689"/>
                </a:lnTo>
                <a:lnTo>
                  <a:pt x="8809" y="7762"/>
                </a:lnTo>
                <a:lnTo>
                  <a:pt x="8833" y="7787"/>
                </a:lnTo>
                <a:lnTo>
                  <a:pt x="8882" y="7811"/>
                </a:lnTo>
                <a:lnTo>
                  <a:pt x="8955" y="7811"/>
                </a:lnTo>
                <a:lnTo>
                  <a:pt x="9028" y="7738"/>
                </a:lnTo>
                <a:lnTo>
                  <a:pt x="9052" y="7714"/>
                </a:lnTo>
                <a:lnTo>
                  <a:pt x="9028" y="7665"/>
                </a:lnTo>
                <a:lnTo>
                  <a:pt x="8979" y="7470"/>
                </a:lnTo>
                <a:lnTo>
                  <a:pt x="8979" y="7397"/>
                </a:lnTo>
                <a:lnTo>
                  <a:pt x="8979" y="7300"/>
                </a:lnTo>
                <a:lnTo>
                  <a:pt x="8979" y="7276"/>
                </a:lnTo>
                <a:lnTo>
                  <a:pt x="8955" y="7252"/>
                </a:lnTo>
                <a:close/>
                <a:moveTo>
                  <a:pt x="1363" y="414"/>
                </a:moveTo>
                <a:lnTo>
                  <a:pt x="1533" y="463"/>
                </a:lnTo>
                <a:lnTo>
                  <a:pt x="1728" y="560"/>
                </a:lnTo>
                <a:lnTo>
                  <a:pt x="1898" y="657"/>
                </a:lnTo>
                <a:lnTo>
                  <a:pt x="2190" y="876"/>
                </a:lnTo>
                <a:lnTo>
                  <a:pt x="2750" y="1363"/>
                </a:lnTo>
                <a:lnTo>
                  <a:pt x="3261" y="1874"/>
                </a:lnTo>
                <a:lnTo>
                  <a:pt x="4283" y="2945"/>
                </a:lnTo>
                <a:lnTo>
                  <a:pt x="6327" y="5013"/>
                </a:lnTo>
                <a:lnTo>
                  <a:pt x="8395" y="7106"/>
                </a:lnTo>
                <a:lnTo>
                  <a:pt x="6984" y="8395"/>
                </a:lnTo>
                <a:lnTo>
                  <a:pt x="6887" y="8298"/>
                </a:lnTo>
                <a:lnTo>
                  <a:pt x="6765" y="8225"/>
                </a:lnTo>
                <a:lnTo>
                  <a:pt x="6668" y="8176"/>
                </a:lnTo>
                <a:lnTo>
                  <a:pt x="6570" y="8152"/>
                </a:lnTo>
                <a:lnTo>
                  <a:pt x="6497" y="8127"/>
                </a:lnTo>
                <a:lnTo>
                  <a:pt x="6424" y="8054"/>
                </a:lnTo>
                <a:lnTo>
                  <a:pt x="6351" y="8030"/>
                </a:lnTo>
                <a:lnTo>
                  <a:pt x="6303" y="8030"/>
                </a:lnTo>
                <a:lnTo>
                  <a:pt x="6230" y="8054"/>
                </a:lnTo>
                <a:lnTo>
                  <a:pt x="6181" y="8103"/>
                </a:lnTo>
                <a:lnTo>
                  <a:pt x="6084" y="8200"/>
                </a:lnTo>
                <a:lnTo>
                  <a:pt x="6011" y="8249"/>
                </a:lnTo>
                <a:lnTo>
                  <a:pt x="5938" y="8225"/>
                </a:lnTo>
                <a:lnTo>
                  <a:pt x="5889" y="8152"/>
                </a:lnTo>
                <a:lnTo>
                  <a:pt x="5816" y="7981"/>
                </a:lnTo>
                <a:lnTo>
                  <a:pt x="5767" y="7835"/>
                </a:lnTo>
                <a:lnTo>
                  <a:pt x="5694" y="7787"/>
                </a:lnTo>
                <a:lnTo>
                  <a:pt x="5646" y="7787"/>
                </a:lnTo>
                <a:lnTo>
                  <a:pt x="5500" y="7860"/>
                </a:lnTo>
                <a:lnTo>
                  <a:pt x="5402" y="7981"/>
                </a:lnTo>
                <a:lnTo>
                  <a:pt x="5305" y="7787"/>
                </a:lnTo>
                <a:lnTo>
                  <a:pt x="5232" y="7616"/>
                </a:lnTo>
                <a:lnTo>
                  <a:pt x="5208" y="7568"/>
                </a:lnTo>
                <a:lnTo>
                  <a:pt x="5159" y="7543"/>
                </a:lnTo>
                <a:lnTo>
                  <a:pt x="5086" y="7543"/>
                </a:lnTo>
                <a:lnTo>
                  <a:pt x="5013" y="7568"/>
                </a:lnTo>
                <a:lnTo>
                  <a:pt x="4964" y="7641"/>
                </a:lnTo>
                <a:lnTo>
                  <a:pt x="4672" y="7616"/>
                </a:lnTo>
                <a:lnTo>
                  <a:pt x="4672" y="7495"/>
                </a:lnTo>
                <a:lnTo>
                  <a:pt x="4648" y="7422"/>
                </a:lnTo>
                <a:lnTo>
                  <a:pt x="4575" y="7373"/>
                </a:lnTo>
                <a:lnTo>
                  <a:pt x="4526" y="7349"/>
                </a:lnTo>
                <a:lnTo>
                  <a:pt x="4453" y="7373"/>
                </a:lnTo>
                <a:lnTo>
                  <a:pt x="4332" y="7446"/>
                </a:lnTo>
                <a:lnTo>
                  <a:pt x="4283" y="7470"/>
                </a:lnTo>
                <a:lnTo>
                  <a:pt x="4210" y="7495"/>
                </a:lnTo>
                <a:lnTo>
                  <a:pt x="4161" y="7470"/>
                </a:lnTo>
                <a:lnTo>
                  <a:pt x="4161" y="7422"/>
                </a:lnTo>
                <a:lnTo>
                  <a:pt x="4161" y="7276"/>
                </a:lnTo>
                <a:lnTo>
                  <a:pt x="4210" y="7081"/>
                </a:lnTo>
                <a:lnTo>
                  <a:pt x="4210" y="7008"/>
                </a:lnTo>
                <a:lnTo>
                  <a:pt x="4161" y="6960"/>
                </a:lnTo>
                <a:lnTo>
                  <a:pt x="4113" y="6935"/>
                </a:lnTo>
                <a:lnTo>
                  <a:pt x="4064" y="6960"/>
                </a:lnTo>
                <a:lnTo>
                  <a:pt x="3967" y="7008"/>
                </a:lnTo>
                <a:lnTo>
                  <a:pt x="3845" y="7081"/>
                </a:lnTo>
                <a:lnTo>
                  <a:pt x="3748" y="7081"/>
                </a:lnTo>
                <a:lnTo>
                  <a:pt x="3699" y="7033"/>
                </a:lnTo>
                <a:lnTo>
                  <a:pt x="3699" y="6960"/>
                </a:lnTo>
                <a:lnTo>
                  <a:pt x="3723" y="6838"/>
                </a:lnTo>
                <a:lnTo>
                  <a:pt x="3675" y="6741"/>
                </a:lnTo>
                <a:lnTo>
                  <a:pt x="3650" y="6716"/>
                </a:lnTo>
                <a:lnTo>
                  <a:pt x="3602" y="6716"/>
                </a:lnTo>
                <a:lnTo>
                  <a:pt x="3456" y="6765"/>
                </a:lnTo>
                <a:lnTo>
                  <a:pt x="3334" y="6741"/>
                </a:lnTo>
                <a:lnTo>
                  <a:pt x="3237" y="6692"/>
                </a:lnTo>
                <a:lnTo>
                  <a:pt x="3164" y="6619"/>
                </a:lnTo>
                <a:lnTo>
                  <a:pt x="3115" y="6522"/>
                </a:lnTo>
                <a:lnTo>
                  <a:pt x="3091" y="6424"/>
                </a:lnTo>
                <a:lnTo>
                  <a:pt x="3091" y="6303"/>
                </a:lnTo>
                <a:lnTo>
                  <a:pt x="3115" y="6205"/>
                </a:lnTo>
                <a:lnTo>
                  <a:pt x="3139" y="6132"/>
                </a:lnTo>
                <a:lnTo>
                  <a:pt x="3091" y="6059"/>
                </a:lnTo>
                <a:lnTo>
                  <a:pt x="3018" y="6035"/>
                </a:lnTo>
                <a:lnTo>
                  <a:pt x="2945" y="6035"/>
                </a:lnTo>
                <a:lnTo>
                  <a:pt x="2823" y="6084"/>
                </a:lnTo>
                <a:lnTo>
                  <a:pt x="2701" y="6132"/>
                </a:lnTo>
                <a:lnTo>
                  <a:pt x="2653" y="6059"/>
                </a:lnTo>
                <a:lnTo>
                  <a:pt x="2604" y="5962"/>
                </a:lnTo>
                <a:lnTo>
                  <a:pt x="2604" y="5767"/>
                </a:lnTo>
                <a:lnTo>
                  <a:pt x="2580" y="5573"/>
                </a:lnTo>
                <a:lnTo>
                  <a:pt x="2531" y="5524"/>
                </a:lnTo>
                <a:lnTo>
                  <a:pt x="2482" y="5500"/>
                </a:lnTo>
                <a:lnTo>
                  <a:pt x="2409" y="5500"/>
                </a:lnTo>
                <a:lnTo>
                  <a:pt x="2361" y="5524"/>
                </a:lnTo>
                <a:lnTo>
                  <a:pt x="2263" y="5427"/>
                </a:lnTo>
                <a:lnTo>
                  <a:pt x="2190" y="5305"/>
                </a:lnTo>
                <a:lnTo>
                  <a:pt x="2190" y="5183"/>
                </a:lnTo>
                <a:lnTo>
                  <a:pt x="2215" y="5062"/>
                </a:lnTo>
                <a:lnTo>
                  <a:pt x="2215" y="4989"/>
                </a:lnTo>
                <a:lnTo>
                  <a:pt x="2190" y="4916"/>
                </a:lnTo>
                <a:lnTo>
                  <a:pt x="2117" y="4867"/>
                </a:lnTo>
                <a:lnTo>
                  <a:pt x="2020" y="4867"/>
                </a:lnTo>
                <a:lnTo>
                  <a:pt x="1898" y="4891"/>
                </a:lnTo>
                <a:lnTo>
                  <a:pt x="1801" y="4867"/>
                </a:lnTo>
                <a:lnTo>
                  <a:pt x="1752" y="4794"/>
                </a:lnTo>
                <a:lnTo>
                  <a:pt x="1704" y="4697"/>
                </a:lnTo>
                <a:lnTo>
                  <a:pt x="1655" y="4575"/>
                </a:lnTo>
                <a:lnTo>
                  <a:pt x="1655" y="4453"/>
                </a:lnTo>
                <a:lnTo>
                  <a:pt x="1655" y="4234"/>
                </a:lnTo>
                <a:lnTo>
                  <a:pt x="1655" y="4186"/>
                </a:lnTo>
                <a:lnTo>
                  <a:pt x="1631" y="4137"/>
                </a:lnTo>
                <a:lnTo>
                  <a:pt x="1582" y="4088"/>
                </a:lnTo>
                <a:lnTo>
                  <a:pt x="1558" y="4088"/>
                </a:lnTo>
                <a:lnTo>
                  <a:pt x="1460" y="4064"/>
                </a:lnTo>
                <a:lnTo>
                  <a:pt x="1363" y="4113"/>
                </a:lnTo>
                <a:lnTo>
                  <a:pt x="1266" y="4186"/>
                </a:lnTo>
                <a:lnTo>
                  <a:pt x="1217" y="3942"/>
                </a:lnTo>
                <a:lnTo>
                  <a:pt x="1193" y="3699"/>
                </a:lnTo>
                <a:lnTo>
                  <a:pt x="1193" y="3650"/>
                </a:lnTo>
                <a:lnTo>
                  <a:pt x="1144" y="3626"/>
                </a:lnTo>
                <a:lnTo>
                  <a:pt x="1095" y="3602"/>
                </a:lnTo>
                <a:lnTo>
                  <a:pt x="974" y="3602"/>
                </a:lnTo>
                <a:lnTo>
                  <a:pt x="925" y="3529"/>
                </a:lnTo>
                <a:lnTo>
                  <a:pt x="925" y="3431"/>
                </a:lnTo>
                <a:lnTo>
                  <a:pt x="925" y="3310"/>
                </a:lnTo>
                <a:lnTo>
                  <a:pt x="949" y="3042"/>
                </a:lnTo>
                <a:lnTo>
                  <a:pt x="974" y="2896"/>
                </a:lnTo>
                <a:lnTo>
                  <a:pt x="974" y="2823"/>
                </a:lnTo>
                <a:lnTo>
                  <a:pt x="949" y="2774"/>
                </a:lnTo>
                <a:lnTo>
                  <a:pt x="925" y="2726"/>
                </a:lnTo>
                <a:lnTo>
                  <a:pt x="852" y="2701"/>
                </a:lnTo>
                <a:lnTo>
                  <a:pt x="658" y="2701"/>
                </a:lnTo>
                <a:lnTo>
                  <a:pt x="682" y="2044"/>
                </a:lnTo>
                <a:lnTo>
                  <a:pt x="658" y="1971"/>
                </a:lnTo>
                <a:lnTo>
                  <a:pt x="633" y="1923"/>
                </a:lnTo>
                <a:lnTo>
                  <a:pt x="585" y="1898"/>
                </a:lnTo>
                <a:lnTo>
                  <a:pt x="512" y="1874"/>
                </a:lnTo>
                <a:lnTo>
                  <a:pt x="317" y="1898"/>
                </a:lnTo>
                <a:lnTo>
                  <a:pt x="317" y="1704"/>
                </a:lnTo>
                <a:lnTo>
                  <a:pt x="293" y="1509"/>
                </a:lnTo>
                <a:lnTo>
                  <a:pt x="317" y="1460"/>
                </a:lnTo>
                <a:lnTo>
                  <a:pt x="366" y="1193"/>
                </a:lnTo>
                <a:lnTo>
                  <a:pt x="463" y="949"/>
                </a:lnTo>
                <a:lnTo>
                  <a:pt x="536" y="828"/>
                </a:lnTo>
                <a:lnTo>
                  <a:pt x="609" y="730"/>
                </a:lnTo>
                <a:lnTo>
                  <a:pt x="706" y="633"/>
                </a:lnTo>
                <a:lnTo>
                  <a:pt x="828" y="536"/>
                </a:lnTo>
                <a:lnTo>
                  <a:pt x="998" y="463"/>
                </a:lnTo>
                <a:lnTo>
                  <a:pt x="1168" y="414"/>
                </a:lnTo>
                <a:close/>
                <a:moveTo>
                  <a:pt x="1241" y="14357"/>
                </a:moveTo>
                <a:lnTo>
                  <a:pt x="1266" y="14527"/>
                </a:lnTo>
                <a:lnTo>
                  <a:pt x="1339" y="14770"/>
                </a:lnTo>
                <a:lnTo>
                  <a:pt x="1266" y="14795"/>
                </a:lnTo>
                <a:lnTo>
                  <a:pt x="1193" y="14843"/>
                </a:lnTo>
                <a:lnTo>
                  <a:pt x="1071" y="14624"/>
                </a:lnTo>
                <a:lnTo>
                  <a:pt x="1047" y="14576"/>
                </a:lnTo>
                <a:lnTo>
                  <a:pt x="1241" y="14357"/>
                </a:lnTo>
                <a:close/>
                <a:moveTo>
                  <a:pt x="12970" y="1631"/>
                </a:moveTo>
                <a:lnTo>
                  <a:pt x="12629" y="2093"/>
                </a:lnTo>
                <a:lnTo>
                  <a:pt x="12313" y="2580"/>
                </a:lnTo>
                <a:lnTo>
                  <a:pt x="11996" y="3066"/>
                </a:lnTo>
                <a:lnTo>
                  <a:pt x="11729" y="3577"/>
                </a:lnTo>
                <a:lnTo>
                  <a:pt x="11680" y="3650"/>
                </a:lnTo>
                <a:lnTo>
                  <a:pt x="11680" y="3723"/>
                </a:lnTo>
                <a:lnTo>
                  <a:pt x="11680" y="3772"/>
                </a:lnTo>
                <a:lnTo>
                  <a:pt x="11704" y="3821"/>
                </a:lnTo>
                <a:lnTo>
                  <a:pt x="11802" y="3918"/>
                </a:lnTo>
                <a:lnTo>
                  <a:pt x="11899" y="3967"/>
                </a:lnTo>
                <a:lnTo>
                  <a:pt x="11875" y="4015"/>
                </a:lnTo>
                <a:lnTo>
                  <a:pt x="11899" y="4040"/>
                </a:lnTo>
                <a:lnTo>
                  <a:pt x="11899" y="4064"/>
                </a:lnTo>
                <a:lnTo>
                  <a:pt x="11948" y="4064"/>
                </a:lnTo>
                <a:lnTo>
                  <a:pt x="12215" y="4015"/>
                </a:lnTo>
                <a:lnTo>
                  <a:pt x="12483" y="3918"/>
                </a:lnTo>
                <a:lnTo>
                  <a:pt x="12751" y="3796"/>
                </a:lnTo>
                <a:lnTo>
                  <a:pt x="13018" y="3626"/>
                </a:lnTo>
                <a:lnTo>
                  <a:pt x="13505" y="3261"/>
                </a:lnTo>
                <a:lnTo>
                  <a:pt x="13943" y="2920"/>
                </a:lnTo>
                <a:lnTo>
                  <a:pt x="14722" y="2288"/>
                </a:lnTo>
                <a:lnTo>
                  <a:pt x="14722" y="2288"/>
                </a:lnTo>
                <a:lnTo>
                  <a:pt x="14430" y="2726"/>
                </a:lnTo>
                <a:lnTo>
                  <a:pt x="13675" y="3796"/>
                </a:lnTo>
                <a:lnTo>
                  <a:pt x="12945" y="4891"/>
                </a:lnTo>
                <a:lnTo>
                  <a:pt x="12897" y="4989"/>
                </a:lnTo>
                <a:lnTo>
                  <a:pt x="12921" y="5062"/>
                </a:lnTo>
                <a:lnTo>
                  <a:pt x="12945" y="5135"/>
                </a:lnTo>
                <a:lnTo>
                  <a:pt x="13018" y="5208"/>
                </a:lnTo>
                <a:lnTo>
                  <a:pt x="13091" y="5232"/>
                </a:lnTo>
                <a:lnTo>
                  <a:pt x="13164" y="5256"/>
                </a:lnTo>
                <a:lnTo>
                  <a:pt x="13262" y="5232"/>
                </a:lnTo>
                <a:lnTo>
                  <a:pt x="13335" y="5183"/>
                </a:lnTo>
                <a:lnTo>
                  <a:pt x="13481" y="5135"/>
                </a:lnTo>
                <a:lnTo>
                  <a:pt x="13602" y="5086"/>
                </a:lnTo>
                <a:lnTo>
                  <a:pt x="13846" y="4916"/>
                </a:lnTo>
                <a:lnTo>
                  <a:pt x="14381" y="4575"/>
                </a:lnTo>
                <a:lnTo>
                  <a:pt x="14892" y="4234"/>
                </a:lnTo>
                <a:lnTo>
                  <a:pt x="15476" y="3796"/>
                </a:lnTo>
                <a:lnTo>
                  <a:pt x="16084" y="3358"/>
                </a:lnTo>
                <a:lnTo>
                  <a:pt x="16084" y="3358"/>
                </a:lnTo>
                <a:lnTo>
                  <a:pt x="15646" y="4161"/>
                </a:lnTo>
                <a:lnTo>
                  <a:pt x="15208" y="4964"/>
                </a:lnTo>
                <a:lnTo>
                  <a:pt x="14965" y="5329"/>
                </a:lnTo>
                <a:lnTo>
                  <a:pt x="14697" y="5719"/>
                </a:lnTo>
                <a:lnTo>
                  <a:pt x="14430" y="6084"/>
                </a:lnTo>
                <a:lnTo>
                  <a:pt x="14138" y="6424"/>
                </a:lnTo>
                <a:lnTo>
                  <a:pt x="13967" y="6619"/>
                </a:lnTo>
                <a:lnTo>
                  <a:pt x="13797" y="6814"/>
                </a:lnTo>
                <a:lnTo>
                  <a:pt x="13602" y="6984"/>
                </a:lnTo>
                <a:lnTo>
                  <a:pt x="13383" y="7130"/>
                </a:lnTo>
                <a:lnTo>
                  <a:pt x="13164" y="7276"/>
                </a:lnTo>
                <a:lnTo>
                  <a:pt x="12945" y="7397"/>
                </a:lnTo>
                <a:lnTo>
                  <a:pt x="12702" y="7495"/>
                </a:lnTo>
                <a:lnTo>
                  <a:pt x="12459" y="7568"/>
                </a:lnTo>
                <a:lnTo>
                  <a:pt x="12240" y="7592"/>
                </a:lnTo>
                <a:lnTo>
                  <a:pt x="12021" y="7616"/>
                </a:lnTo>
                <a:lnTo>
                  <a:pt x="11826" y="7592"/>
                </a:lnTo>
                <a:lnTo>
                  <a:pt x="11607" y="7543"/>
                </a:lnTo>
                <a:lnTo>
                  <a:pt x="11242" y="7422"/>
                </a:lnTo>
                <a:lnTo>
                  <a:pt x="10828" y="7276"/>
                </a:lnTo>
                <a:lnTo>
                  <a:pt x="10780" y="7179"/>
                </a:lnTo>
                <a:lnTo>
                  <a:pt x="10682" y="7106"/>
                </a:lnTo>
                <a:lnTo>
                  <a:pt x="10561" y="7106"/>
                </a:lnTo>
                <a:lnTo>
                  <a:pt x="10512" y="7130"/>
                </a:lnTo>
                <a:lnTo>
                  <a:pt x="10463" y="7179"/>
                </a:lnTo>
                <a:lnTo>
                  <a:pt x="9393" y="8492"/>
                </a:lnTo>
                <a:lnTo>
                  <a:pt x="8322" y="9782"/>
                </a:lnTo>
                <a:lnTo>
                  <a:pt x="7227" y="11047"/>
                </a:lnTo>
                <a:lnTo>
                  <a:pt x="6108" y="12313"/>
                </a:lnTo>
                <a:lnTo>
                  <a:pt x="4916" y="13578"/>
                </a:lnTo>
                <a:lnTo>
                  <a:pt x="3723" y="14819"/>
                </a:lnTo>
                <a:lnTo>
                  <a:pt x="3139" y="15427"/>
                </a:lnTo>
                <a:lnTo>
                  <a:pt x="2823" y="15743"/>
                </a:lnTo>
                <a:lnTo>
                  <a:pt x="2507" y="16011"/>
                </a:lnTo>
                <a:lnTo>
                  <a:pt x="2312" y="16133"/>
                </a:lnTo>
                <a:lnTo>
                  <a:pt x="2142" y="16230"/>
                </a:lnTo>
                <a:lnTo>
                  <a:pt x="1947" y="16303"/>
                </a:lnTo>
                <a:lnTo>
                  <a:pt x="1752" y="16352"/>
                </a:lnTo>
                <a:lnTo>
                  <a:pt x="1558" y="16376"/>
                </a:lnTo>
                <a:lnTo>
                  <a:pt x="1363" y="16376"/>
                </a:lnTo>
                <a:lnTo>
                  <a:pt x="1168" y="16303"/>
                </a:lnTo>
                <a:lnTo>
                  <a:pt x="949" y="16230"/>
                </a:lnTo>
                <a:lnTo>
                  <a:pt x="876" y="16206"/>
                </a:lnTo>
                <a:lnTo>
                  <a:pt x="828" y="16206"/>
                </a:lnTo>
                <a:lnTo>
                  <a:pt x="779" y="16011"/>
                </a:lnTo>
                <a:lnTo>
                  <a:pt x="828" y="16060"/>
                </a:lnTo>
                <a:lnTo>
                  <a:pt x="901" y="16084"/>
                </a:lnTo>
                <a:lnTo>
                  <a:pt x="949" y="16084"/>
                </a:lnTo>
                <a:lnTo>
                  <a:pt x="998" y="16035"/>
                </a:lnTo>
                <a:lnTo>
                  <a:pt x="998" y="15962"/>
                </a:lnTo>
                <a:lnTo>
                  <a:pt x="925" y="15792"/>
                </a:lnTo>
                <a:lnTo>
                  <a:pt x="852" y="15646"/>
                </a:lnTo>
                <a:lnTo>
                  <a:pt x="779" y="15476"/>
                </a:lnTo>
                <a:lnTo>
                  <a:pt x="706" y="15330"/>
                </a:lnTo>
                <a:lnTo>
                  <a:pt x="779" y="15087"/>
                </a:lnTo>
                <a:lnTo>
                  <a:pt x="852" y="14892"/>
                </a:lnTo>
                <a:lnTo>
                  <a:pt x="876" y="14989"/>
                </a:lnTo>
                <a:lnTo>
                  <a:pt x="974" y="15257"/>
                </a:lnTo>
                <a:lnTo>
                  <a:pt x="1120" y="15500"/>
                </a:lnTo>
                <a:lnTo>
                  <a:pt x="1168" y="15549"/>
                </a:lnTo>
                <a:lnTo>
                  <a:pt x="1266" y="15646"/>
                </a:lnTo>
                <a:lnTo>
                  <a:pt x="1363" y="15719"/>
                </a:lnTo>
                <a:lnTo>
                  <a:pt x="1509" y="15743"/>
                </a:lnTo>
                <a:lnTo>
                  <a:pt x="1655" y="15768"/>
                </a:lnTo>
                <a:lnTo>
                  <a:pt x="1801" y="15743"/>
                </a:lnTo>
                <a:lnTo>
                  <a:pt x="1947" y="15719"/>
                </a:lnTo>
                <a:lnTo>
                  <a:pt x="2215" y="15646"/>
                </a:lnTo>
                <a:lnTo>
                  <a:pt x="2458" y="15500"/>
                </a:lnTo>
                <a:lnTo>
                  <a:pt x="2677" y="15354"/>
                </a:lnTo>
                <a:lnTo>
                  <a:pt x="2896" y="15184"/>
                </a:lnTo>
                <a:lnTo>
                  <a:pt x="3115" y="15014"/>
                </a:lnTo>
                <a:lnTo>
                  <a:pt x="3553" y="14624"/>
                </a:lnTo>
                <a:lnTo>
                  <a:pt x="3918" y="14259"/>
                </a:lnTo>
                <a:lnTo>
                  <a:pt x="4259" y="13870"/>
                </a:lnTo>
                <a:lnTo>
                  <a:pt x="4599" y="13481"/>
                </a:lnTo>
                <a:lnTo>
                  <a:pt x="4745" y="13262"/>
                </a:lnTo>
                <a:lnTo>
                  <a:pt x="4916" y="13067"/>
                </a:lnTo>
                <a:lnTo>
                  <a:pt x="4989" y="12945"/>
                </a:lnTo>
                <a:lnTo>
                  <a:pt x="5037" y="12824"/>
                </a:lnTo>
                <a:lnTo>
                  <a:pt x="5086" y="12702"/>
                </a:lnTo>
                <a:lnTo>
                  <a:pt x="5086" y="12580"/>
                </a:lnTo>
                <a:lnTo>
                  <a:pt x="5086" y="12532"/>
                </a:lnTo>
                <a:lnTo>
                  <a:pt x="5037" y="12507"/>
                </a:lnTo>
                <a:lnTo>
                  <a:pt x="4964" y="12507"/>
                </a:lnTo>
                <a:lnTo>
                  <a:pt x="4867" y="12580"/>
                </a:lnTo>
                <a:lnTo>
                  <a:pt x="4770" y="12653"/>
                </a:lnTo>
                <a:lnTo>
                  <a:pt x="4599" y="12848"/>
                </a:lnTo>
                <a:lnTo>
                  <a:pt x="4453" y="13067"/>
                </a:lnTo>
                <a:lnTo>
                  <a:pt x="4307" y="13262"/>
                </a:lnTo>
                <a:lnTo>
                  <a:pt x="3942" y="13700"/>
                </a:lnTo>
                <a:lnTo>
                  <a:pt x="3529" y="14089"/>
                </a:lnTo>
                <a:lnTo>
                  <a:pt x="3066" y="14503"/>
                </a:lnTo>
                <a:lnTo>
                  <a:pt x="2604" y="14892"/>
                </a:lnTo>
                <a:lnTo>
                  <a:pt x="2312" y="15111"/>
                </a:lnTo>
                <a:lnTo>
                  <a:pt x="2020" y="15306"/>
                </a:lnTo>
                <a:lnTo>
                  <a:pt x="1898" y="15354"/>
                </a:lnTo>
                <a:lnTo>
                  <a:pt x="1777" y="15379"/>
                </a:lnTo>
                <a:lnTo>
                  <a:pt x="1655" y="15379"/>
                </a:lnTo>
                <a:lnTo>
                  <a:pt x="1558" y="15330"/>
                </a:lnTo>
                <a:lnTo>
                  <a:pt x="1485" y="15281"/>
                </a:lnTo>
                <a:lnTo>
                  <a:pt x="1436" y="15184"/>
                </a:lnTo>
                <a:lnTo>
                  <a:pt x="1460" y="15087"/>
                </a:lnTo>
                <a:lnTo>
                  <a:pt x="1533" y="14941"/>
                </a:lnTo>
                <a:lnTo>
                  <a:pt x="1631" y="14941"/>
                </a:lnTo>
                <a:lnTo>
                  <a:pt x="1704" y="14892"/>
                </a:lnTo>
                <a:lnTo>
                  <a:pt x="1728" y="14819"/>
                </a:lnTo>
                <a:lnTo>
                  <a:pt x="1728" y="14770"/>
                </a:lnTo>
                <a:lnTo>
                  <a:pt x="1704" y="14673"/>
                </a:lnTo>
                <a:lnTo>
                  <a:pt x="1655" y="14551"/>
                </a:lnTo>
                <a:lnTo>
                  <a:pt x="1606" y="14454"/>
                </a:lnTo>
                <a:lnTo>
                  <a:pt x="1509" y="14308"/>
                </a:lnTo>
                <a:lnTo>
                  <a:pt x="1412" y="14162"/>
                </a:lnTo>
                <a:lnTo>
                  <a:pt x="1679" y="13919"/>
                </a:lnTo>
                <a:lnTo>
                  <a:pt x="1801" y="14405"/>
                </a:lnTo>
                <a:lnTo>
                  <a:pt x="1825" y="14478"/>
                </a:lnTo>
                <a:lnTo>
                  <a:pt x="1898" y="14527"/>
                </a:lnTo>
                <a:lnTo>
                  <a:pt x="2020" y="14527"/>
                </a:lnTo>
                <a:lnTo>
                  <a:pt x="2069" y="14503"/>
                </a:lnTo>
                <a:lnTo>
                  <a:pt x="2117" y="14454"/>
                </a:lnTo>
                <a:lnTo>
                  <a:pt x="2142" y="14381"/>
                </a:lnTo>
                <a:lnTo>
                  <a:pt x="2142" y="14308"/>
                </a:lnTo>
                <a:lnTo>
                  <a:pt x="2044" y="13992"/>
                </a:lnTo>
                <a:lnTo>
                  <a:pt x="1923" y="13675"/>
                </a:lnTo>
                <a:lnTo>
                  <a:pt x="2093" y="13529"/>
                </a:lnTo>
                <a:lnTo>
                  <a:pt x="2117" y="13748"/>
                </a:lnTo>
                <a:lnTo>
                  <a:pt x="2117" y="13870"/>
                </a:lnTo>
                <a:lnTo>
                  <a:pt x="2142" y="13967"/>
                </a:lnTo>
                <a:lnTo>
                  <a:pt x="2190" y="14065"/>
                </a:lnTo>
                <a:lnTo>
                  <a:pt x="2239" y="14089"/>
                </a:lnTo>
                <a:lnTo>
                  <a:pt x="2288" y="14113"/>
                </a:lnTo>
                <a:lnTo>
                  <a:pt x="2336" y="14113"/>
                </a:lnTo>
                <a:lnTo>
                  <a:pt x="2385" y="14089"/>
                </a:lnTo>
                <a:lnTo>
                  <a:pt x="2434" y="14016"/>
                </a:lnTo>
                <a:lnTo>
                  <a:pt x="2434" y="13919"/>
                </a:lnTo>
                <a:lnTo>
                  <a:pt x="2385" y="13724"/>
                </a:lnTo>
                <a:lnTo>
                  <a:pt x="2263" y="13359"/>
                </a:lnTo>
                <a:lnTo>
                  <a:pt x="2385" y="13262"/>
                </a:lnTo>
                <a:lnTo>
                  <a:pt x="2458" y="13554"/>
                </a:lnTo>
                <a:lnTo>
                  <a:pt x="2531" y="13846"/>
                </a:lnTo>
                <a:lnTo>
                  <a:pt x="2555" y="13894"/>
                </a:lnTo>
                <a:lnTo>
                  <a:pt x="2580" y="13943"/>
                </a:lnTo>
                <a:lnTo>
                  <a:pt x="2628" y="13967"/>
                </a:lnTo>
                <a:lnTo>
                  <a:pt x="2677" y="13967"/>
                </a:lnTo>
                <a:lnTo>
                  <a:pt x="2774" y="13943"/>
                </a:lnTo>
                <a:lnTo>
                  <a:pt x="2823" y="13919"/>
                </a:lnTo>
                <a:lnTo>
                  <a:pt x="2847" y="13870"/>
                </a:lnTo>
                <a:lnTo>
                  <a:pt x="2872" y="13797"/>
                </a:lnTo>
                <a:lnTo>
                  <a:pt x="2847" y="13748"/>
                </a:lnTo>
                <a:lnTo>
                  <a:pt x="2750" y="13408"/>
                </a:lnTo>
                <a:lnTo>
                  <a:pt x="2604" y="13067"/>
                </a:lnTo>
                <a:lnTo>
                  <a:pt x="2823" y="12848"/>
                </a:lnTo>
                <a:lnTo>
                  <a:pt x="2920" y="13164"/>
                </a:lnTo>
                <a:lnTo>
                  <a:pt x="2969" y="13286"/>
                </a:lnTo>
                <a:lnTo>
                  <a:pt x="3018" y="13383"/>
                </a:lnTo>
                <a:lnTo>
                  <a:pt x="3066" y="13481"/>
                </a:lnTo>
                <a:lnTo>
                  <a:pt x="3115" y="13529"/>
                </a:lnTo>
                <a:lnTo>
                  <a:pt x="3212" y="13529"/>
                </a:lnTo>
                <a:lnTo>
                  <a:pt x="3237" y="13505"/>
                </a:lnTo>
                <a:lnTo>
                  <a:pt x="3261" y="13456"/>
                </a:lnTo>
                <a:lnTo>
                  <a:pt x="3285" y="13408"/>
                </a:lnTo>
                <a:lnTo>
                  <a:pt x="3261" y="13310"/>
                </a:lnTo>
                <a:lnTo>
                  <a:pt x="3188" y="13116"/>
                </a:lnTo>
                <a:lnTo>
                  <a:pt x="3091" y="12921"/>
                </a:lnTo>
                <a:lnTo>
                  <a:pt x="2969" y="12726"/>
                </a:lnTo>
                <a:lnTo>
                  <a:pt x="3261" y="12459"/>
                </a:lnTo>
                <a:lnTo>
                  <a:pt x="3285" y="12678"/>
                </a:lnTo>
                <a:lnTo>
                  <a:pt x="3334" y="12897"/>
                </a:lnTo>
                <a:lnTo>
                  <a:pt x="3383" y="12994"/>
                </a:lnTo>
                <a:lnTo>
                  <a:pt x="3480" y="13067"/>
                </a:lnTo>
                <a:lnTo>
                  <a:pt x="3529" y="13067"/>
                </a:lnTo>
                <a:lnTo>
                  <a:pt x="3577" y="13043"/>
                </a:lnTo>
                <a:lnTo>
                  <a:pt x="3626" y="12945"/>
                </a:lnTo>
                <a:lnTo>
                  <a:pt x="3626" y="12848"/>
                </a:lnTo>
                <a:lnTo>
                  <a:pt x="3577" y="12678"/>
                </a:lnTo>
                <a:lnTo>
                  <a:pt x="3529" y="12483"/>
                </a:lnTo>
                <a:lnTo>
                  <a:pt x="3431" y="12288"/>
                </a:lnTo>
                <a:lnTo>
                  <a:pt x="3650" y="12094"/>
                </a:lnTo>
                <a:lnTo>
                  <a:pt x="3699" y="12313"/>
                </a:lnTo>
                <a:lnTo>
                  <a:pt x="3748" y="12483"/>
                </a:lnTo>
                <a:lnTo>
                  <a:pt x="3796" y="12556"/>
                </a:lnTo>
                <a:lnTo>
                  <a:pt x="3845" y="12605"/>
                </a:lnTo>
                <a:lnTo>
                  <a:pt x="3942" y="12605"/>
                </a:lnTo>
                <a:lnTo>
                  <a:pt x="4015" y="12580"/>
                </a:lnTo>
                <a:lnTo>
                  <a:pt x="4040" y="12532"/>
                </a:lnTo>
                <a:lnTo>
                  <a:pt x="4064" y="12483"/>
                </a:lnTo>
                <a:lnTo>
                  <a:pt x="4064" y="12410"/>
                </a:lnTo>
                <a:lnTo>
                  <a:pt x="4015" y="12142"/>
                </a:lnTo>
                <a:lnTo>
                  <a:pt x="3967" y="11996"/>
                </a:lnTo>
                <a:lnTo>
                  <a:pt x="3894" y="11875"/>
                </a:lnTo>
                <a:lnTo>
                  <a:pt x="4161" y="11607"/>
                </a:lnTo>
                <a:lnTo>
                  <a:pt x="4210" y="11729"/>
                </a:lnTo>
                <a:lnTo>
                  <a:pt x="4283" y="11923"/>
                </a:lnTo>
                <a:lnTo>
                  <a:pt x="4332" y="11996"/>
                </a:lnTo>
                <a:lnTo>
                  <a:pt x="4380" y="12021"/>
                </a:lnTo>
                <a:lnTo>
                  <a:pt x="4429" y="12045"/>
                </a:lnTo>
                <a:lnTo>
                  <a:pt x="4478" y="12045"/>
                </a:lnTo>
                <a:lnTo>
                  <a:pt x="4526" y="11996"/>
                </a:lnTo>
                <a:lnTo>
                  <a:pt x="4551" y="11923"/>
                </a:lnTo>
                <a:lnTo>
                  <a:pt x="4551" y="11826"/>
                </a:lnTo>
                <a:lnTo>
                  <a:pt x="4478" y="11680"/>
                </a:lnTo>
                <a:lnTo>
                  <a:pt x="4356" y="11437"/>
                </a:lnTo>
                <a:lnTo>
                  <a:pt x="4405" y="11388"/>
                </a:lnTo>
                <a:lnTo>
                  <a:pt x="4672" y="11169"/>
                </a:lnTo>
                <a:lnTo>
                  <a:pt x="4745" y="11364"/>
                </a:lnTo>
                <a:lnTo>
                  <a:pt x="4818" y="11607"/>
                </a:lnTo>
                <a:lnTo>
                  <a:pt x="4867" y="11729"/>
                </a:lnTo>
                <a:lnTo>
                  <a:pt x="4916" y="11777"/>
                </a:lnTo>
                <a:lnTo>
                  <a:pt x="4964" y="11826"/>
                </a:lnTo>
                <a:lnTo>
                  <a:pt x="5013" y="11826"/>
                </a:lnTo>
                <a:lnTo>
                  <a:pt x="5037" y="11802"/>
                </a:lnTo>
                <a:lnTo>
                  <a:pt x="5062" y="11729"/>
                </a:lnTo>
                <a:lnTo>
                  <a:pt x="5086" y="11680"/>
                </a:lnTo>
                <a:lnTo>
                  <a:pt x="5062" y="11558"/>
                </a:lnTo>
                <a:lnTo>
                  <a:pt x="4964" y="11339"/>
                </a:lnTo>
                <a:lnTo>
                  <a:pt x="4794" y="11023"/>
                </a:lnTo>
                <a:lnTo>
                  <a:pt x="5135" y="10731"/>
                </a:lnTo>
                <a:lnTo>
                  <a:pt x="5135" y="10755"/>
                </a:lnTo>
                <a:lnTo>
                  <a:pt x="5208" y="10950"/>
                </a:lnTo>
                <a:lnTo>
                  <a:pt x="5281" y="11145"/>
                </a:lnTo>
                <a:lnTo>
                  <a:pt x="5329" y="11218"/>
                </a:lnTo>
                <a:lnTo>
                  <a:pt x="5378" y="11242"/>
                </a:lnTo>
                <a:lnTo>
                  <a:pt x="5427" y="11242"/>
                </a:lnTo>
                <a:lnTo>
                  <a:pt x="5475" y="11218"/>
                </a:lnTo>
                <a:lnTo>
                  <a:pt x="5524" y="11193"/>
                </a:lnTo>
                <a:lnTo>
                  <a:pt x="5573" y="11145"/>
                </a:lnTo>
                <a:lnTo>
                  <a:pt x="5597" y="11096"/>
                </a:lnTo>
                <a:lnTo>
                  <a:pt x="5597" y="11023"/>
                </a:lnTo>
                <a:lnTo>
                  <a:pt x="5524" y="10828"/>
                </a:lnTo>
                <a:lnTo>
                  <a:pt x="5475" y="10658"/>
                </a:lnTo>
                <a:lnTo>
                  <a:pt x="5378" y="10488"/>
                </a:lnTo>
                <a:lnTo>
                  <a:pt x="5670" y="10244"/>
                </a:lnTo>
                <a:lnTo>
                  <a:pt x="5670" y="10366"/>
                </a:lnTo>
                <a:lnTo>
                  <a:pt x="5694" y="10512"/>
                </a:lnTo>
                <a:lnTo>
                  <a:pt x="5743" y="10707"/>
                </a:lnTo>
                <a:lnTo>
                  <a:pt x="5792" y="10780"/>
                </a:lnTo>
                <a:lnTo>
                  <a:pt x="5816" y="10804"/>
                </a:lnTo>
                <a:lnTo>
                  <a:pt x="5865" y="10828"/>
                </a:lnTo>
                <a:lnTo>
                  <a:pt x="5913" y="10828"/>
                </a:lnTo>
                <a:lnTo>
                  <a:pt x="5938" y="10804"/>
                </a:lnTo>
                <a:lnTo>
                  <a:pt x="5986" y="10731"/>
                </a:lnTo>
                <a:lnTo>
                  <a:pt x="5986" y="10658"/>
                </a:lnTo>
                <a:lnTo>
                  <a:pt x="5938" y="10488"/>
                </a:lnTo>
                <a:lnTo>
                  <a:pt x="5865" y="10293"/>
                </a:lnTo>
                <a:lnTo>
                  <a:pt x="5767" y="10123"/>
                </a:lnTo>
                <a:lnTo>
                  <a:pt x="5986" y="9928"/>
                </a:lnTo>
                <a:lnTo>
                  <a:pt x="6011" y="10050"/>
                </a:lnTo>
                <a:lnTo>
                  <a:pt x="6035" y="10147"/>
                </a:lnTo>
                <a:lnTo>
                  <a:pt x="6108" y="10244"/>
                </a:lnTo>
                <a:lnTo>
                  <a:pt x="6181" y="10317"/>
                </a:lnTo>
                <a:lnTo>
                  <a:pt x="6230" y="10366"/>
                </a:lnTo>
                <a:lnTo>
                  <a:pt x="6303" y="10366"/>
                </a:lnTo>
                <a:lnTo>
                  <a:pt x="6376" y="10317"/>
                </a:lnTo>
                <a:lnTo>
                  <a:pt x="6400" y="10269"/>
                </a:lnTo>
                <a:lnTo>
                  <a:pt x="6400" y="10220"/>
                </a:lnTo>
                <a:lnTo>
                  <a:pt x="6376" y="10171"/>
                </a:lnTo>
                <a:lnTo>
                  <a:pt x="6327" y="10074"/>
                </a:lnTo>
                <a:lnTo>
                  <a:pt x="6205" y="9952"/>
                </a:lnTo>
                <a:lnTo>
                  <a:pt x="6084" y="9855"/>
                </a:lnTo>
                <a:lnTo>
                  <a:pt x="6376" y="9587"/>
                </a:lnTo>
                <a:lnTo>
                  <a:pt x="6400" y="9758"/>
                </a:lnTo>
                <a:lnTo>
                  <a:pt x="6449" y="9952"/>
                </a:lnTo>
                <a:lnTo>
                  <a:pt x="6473" y="10025"/>
                </a:lnTo>
                <a:lnTo>
                  <a:pt x="6522" y="10050"/>
                </a:lnTo>
                <a:lnTo>
                  <a:pt x="6595" y="10074"/>
                </a:lnTo>
                <a:lnTo>
                  <a:pt x="6643" y="10074"/>
                </a:lnTo>
                <a:lnTo>
                  <a:pt x="6716" y="10025"/>
                </a:lnTo>
                <a:lnTo>
                  <a:pt x="6741" y="10001"/>
                </a:lnTo>
                <a:lnTo>
                  <a:pt x="6765" y="9928"/>
                </a:lnTo>
                <a:lnTo>
                  <a:pt x="6765" y="9855"/>
                </a:lnTo>
                <a:lnTo>
                  <a:pt x="6692" y="9612"/>
                </a:lnTo>
                <a:lnTo>
                  <a:pt x="6643" y="9490"/>
                </a:lnTo>
                <a:lnTo>
                  <a:pt x="6595" y="9393"/>
                </a:lnTo>
                <a:lnTo>
                  <a:pt x="6765" y="9222"/>
                </a:lnTo>
                <a:lnTo>
                  <a:pt x="6814" y="9417"/>
                </a:lnTo>
                <a:lnTo>
                  <a:pt x="6887" y="9587"/>
                </a:lnTo>
                <a:lnTo>
                  <a:pt x="6911" y="9636"/>
                </a:lnTo>
                <a:lnTo>
                  <a:pt x="6960" y="9660"/>
                </a:lnTo>
                <a:lnTo>
                  <a:pt x="7033" y="9660"/>
                </a:lnTo>
                <a:lnTo>
                  <a:pt x="7081" y="9636"/>
                </a:lnTo>
                <a:lnTo>
                  <a:pt x="7130" y="9612"/>
                </a:lnTo>
                <a:lnTo>
                  <a:pt x="7179" y="9563"/>
                </a:lnTo>
                <a:lnTo>
                  <a:pt x="7179" y="9514"/>
                </a:lnTo>
                <a:lnTo>
                  <a:pt x="7179" y="9441"/>
                </a:lnTo>
                <a:lnTo>
                  <a:pt x="7057" y="9174"/>
                </a:lnTo>
                <a:lnTo>
                  <a:pt x="6984" y="9003"/>
                </a:lnTo>
                <a:lnTo>
                  <a:pt x="7106" y="8906"/>
                </a:lnTo>
                <a:lnTo>
                  <a:pt x="7106" y="8955"/>
                </a:lnTo>
                <a:lnTo>
                  <a:pt x="7106" y="9125"/>
                </a:lnTo>
                <a:lnTo>
                  <a:pt x="7130" y="9198"/>
                </a:lnTo>
                <a:lnTo>
                  <a:pt x="7179" y="9271"/>
                </a:lnTo>
                <a:lnTo>
                  <a:pt x="7227" y="9271"/>
                </a:lnTo>
                <a:lnTo>
                  <a:pt x="7276" y="9247"/>
                </a:lnTo>
                <a:lnTo>
                  <a:pt x="7325" y="9198"/>
                </a:lnTo>
                <a:lnTo>
                  <a:pt x="7349" y="9125"/>
                </a:lnTo>
                <a:lnTo>
                  <a:pt x="7325" y="8955"/>
                </a:lnTo>
                <a:lnTo>
                  <a:pt x="7276" y="8736"/>
                </a:lnTo>
                <a:lnTo>
                  <a:pt x="7519" y="8517"/>
                </a:lnTo>
                <a:lnTo>
                  <a:pt x="7544" y="8638"/>
                </a:lnTo>
                <a:lnTo>
                  <a:pt x="7617" y="8760"/>
                </a:lnTo>
                <a:lnTo>
                  <a:pt x="7665" y="8784"/>
                </a:lnTo>
                <a:lnTo>
                  <a:pt x="7714" y="8784"/>
                </a:lnTo>
                <a:lnTo>
                  <a:pt x="7763" y="8736"/>
                </a:lnTo>
                <a:lnTo>
                  <a:pt x="7787" y="8687"/>
                </a:lnTo>
                <a:lnTo>
                  <a:pt x="7763" y="8638"/>
                </a:lnTo>
                <a:lnTo>
                  <a:pt x="7738" y="8590"/>
                </a:lnTo>
                <a:lnTo>
                  <a:pt x="7690" y="8492"/>
                </a:lnTo>
                <a:lnTo>
                  <a:pt x="7641" y="8419"/>
                </a:lnTo>
                <a:lnTo>
                  <a:pt x="7884" y="8176"/>
                </a:lnTo>
                <a:lnTo>
                  <a:pt x="7909" y="8298"/>
                </a:lnTo>
                <a:lnTo>
                  <a:pt x="7933" y="8419"/>
                </a:lnTo>
                <a:lnTo>
                  <a:pt x="7957" y="8468"/>
                </a:lnTo>
                <a:lnTo>
                  <a:pt x="8006" y="8517"/>
                </a:lnTo>
                <a:lnTo>
                  <a:pt x="8152" y="8517"/>
                </a:lnTo>
                <a:lnTo>
                  <a:pt x="8201" y="8492"/>
                </a:lnTo>
                <a:lnTo>
                  <a:pt x="8225" y="8444"/>
                </a:lnTo>
                <a:lnTo>
                  <a:pt x="8249" y="8371"/>
                </a:lnTo>
                <a:lnTo>
                  <a:pt x="8201" y="8152"/>
                </a:lnTo>
                <a:lnTo>
                  <a:pt x="8128" y="7957"/>
                </a:lnTo>
                <a:lnTo>
                  <a:pt x="8468" y="7641"/>
                </a:lnTo>
                <a:lnTo>
                  <a:pt x="8444" y="7762"/>
                </a:lnTo>
                <a:lnTo>
                  <a:pt x="8444" y="7884"/>
                </a:lnTo>
                <a:lnTo>
                  <a:pt x="8493" y="7981"/>
                </a:lnTo>
                <a:lnTo>
                  <a:pt x="8517" y="8030"/>
                </a:lnTo>
                <a:lnTo>
                  <a:pt x="8566" y="8054"/>
                </a:lnTo>
                <a:lnTo>
                  <a:pt x="8590" y="8054"/>
                </a:lnTo>
                <a:lnTo>
                  <a:pt x="8614" y="8030"/>
                </a:lnTo>
                <a:lnTo>
                  <a:pt x="8639" y="7981"/>
                </a:lnTo>
                <a:lnTo>
                  <a:pt x="8639" y="7933"/>
                </a:lnTo>
                <a:lnTo>
                  <a:pt x="8614" y="7835"/>
                </a:lnTo>
                <a:lnTo>
                  <a:pt x="8566" y="7714"/>
                </a:lnTo>
                <a:lnTo>
                  <a:pt x="8541" y="7568"/>
                </a:lnTo>
                <a:lnTo>
                  <a:pt x="9125" y="7033"/>
                </a:lnTo>
                <a:lnTo>
                  <a:pt x="9125" y="7179"/>
                </a:lnTo>
                <a:lnTo>
                  <a:pt x="9149" y="7325"/>
                </a:lnTo>
                <a:lnTo>
                  <a:pt x="9198" y="7373"/>
                </a:lnTo>
                <a:lnTo>
                  <a:pt x="9222" y="7397"/>
                </a:lnTo>
                <a:lnTo>
                  <a:pt x="9271" y="7422"/>
                </a:lnTo>
                <a:lnTo>
                  <a:pt x="9320" y="7397"/>
                </a:lnTo>
                <a:lnTo>
                  <a:pt x="9368" y="7397"/>
                </a:lnTo>
                <a:lnTo>
                  <a:pt x="9393" y="7349"/>
                </a:lnTo>
                <a:lnTo>
                  <a:pt x="9417" y="7300"/>
                </a:lnTo>
                <a:lnTo>
                  <a:pt x="9417" y="7252"/>
                </a:lnTo>
                <a:lnTo>
                  <a:pt x="9393" y="7154"/>
                </a:lnTo>
                <a:lnTo>
                  <a:pt x="9393" y="7033"/>
                </a:lnTo>
                <a:lnTo>
                  <a:pt x="9417" y="6935"/>
                </a:lnTo>
                <a:lnTo>
                  <a:pt x="9417" y="6838"/>
                </a:lnTo>
                <a:lnTo>
                  <a:pt x="9393" y="6789"/>
                </a:lnTo>
                <a:lnTo>
                  <a:pt x="9466" y="6716"/>
                </a:lnTo>
                <a:lnTo>
                  <a:pt x="9490" y="6838"/>
                </a:lnTo>
                <a:lnTo>
                  <a:pt x="9514" y="6960"/>
                </a:lnTo>
                <a:lnTo>
                  <a:pt x="9539" y="7008"/>
                </a:lnTo>
                <a:lnTo>
                  <a:pt x="9587" y="7033"/>
                </a:lnTo>
                <a:lnTo>
                  <a:pt x="9636" y="7057"/>
                </a:lnTo>
                <a:lnTo>
                  <a:pt x="9660" y="7057"/>
                </a:lnTo>
                <a:lnTo>
                  <a:pt x="9709" y="7033"/>
                </a:lnTo>
                <a:lnTo>
                  <a:pt x="9733" y="7008"/>
                </a:lnTo>
                <a:lnTo>
                  <a:pt x="9782" y="6984"/>
                </a:lnTo>
                <a:lnTo>
                  <a:pt x="9782" y="6935"/>
                </a:lnTo>
                <a:lnTo>
                  <a:pt x="9782" y="6741"/>
                </a:lnTo>
                <a:lnTo>
                  <a:pt x="9733" y="6619"/>
                </a:lnTo>
                <a:lnTo>
                  <a:pt x="9709" y="6522"/>
                </a:lnTo>
                <a:lnTo>
                  <a:pt x="9831" y="6376"/>
                </a:lnTo>
                <a:lnTo>
                  <a:pt x="9879" y="6327"/>
                </a:lnTo>
                <a:lnTo>
                  <a:pt x="9904" y="6278"/>
                </a:lnTo>
                <a:lnTo>
                  <a:pt x="9904" y="6205"/>
                </a:lnTo>
                <a:lnTo>
                  <a:pt x="9928" y="6132"/>
                </a:lnTo>
                <a:lnTo>
                  <a:pt x="9952" y="6059"/>
                </a:lnTo>
                <a:lnTo>
                  <a:pt x="9855" y="5670"/>
                </a:lnTo>
                <a:lnTo>
                  <a:pt x="9831" y="5475"/>
                </a:lnTo>
                <a:lnTo>
                  <a:pt x="9806" y="5281"/>
                </a:lnTo>
                <a:lnTo>
                  <a:pt x="9806" y="5037"/>
                </a:lnTo>
                <a:lnTo>
                  <a:pt x="9855" y="4794"/>
                </a:lnTo>
                <a:lnTo>
                  <a:pt x="9904" y="4575"/>
                </a:lnTo>
                <a:lnTo>
                  <a:pt x="9977" y="4332"/>
                </a:lnTo>
                <a:lnTo>
                  <a:pt x="10074" y="4088"/>
                </a:lnTo>
                <a:lnTo>
                  <a:pt x="10196" y="3869"/>
                </a:lnTo>
                <a:lnTo>
                  <a:pt x="10317" y="3650"/>
                </a:lnTo>
                <a:lnTo>
                  <a:pt x="10488" y="3456"/>
                </a:lnTo>
                <a:lnTo>
                  <a:pt x="10658" y="3261"/>
                </a:lnTo>
                <a:lnTo>
                  <a:pt x="10853" y="3091"/>
                </a:lnTo>
                <a:lnTo>
                  <a:pt x="11242" y="2750"/>
                </a:lnTo>
                <a:lnTo>
                  <a:pt x="11680" y="2458"/>
                </a:lnTo>
                <a:lnTo>
                  <a:pt x="12094" y="2166"/>
                </a:lnTo>
                <a:lnTo>
                  <a:pt x="12970" y="1631"/>
                </a:lnTo>
                <a:close/>
                <a:moveTo>
                  <a:pt x="10755" y="11631"/>
                </a:moveTo>
                <a:lnTo>
                  <a:pt x="10755" y="11680"/>
                </a:lnTo>
                <a:lnTo>
                  <a:pt x="10853" y="11850"/>
                </a:lnTo>
                <a:lnTo>
                  <a:pt x="10974" y="12021"/>
                </a:lnTo>
                <a:lnTo>
                  <a:pt x="11266" y="12361"/>
                </a:lnTo>
                <a:lnTo>
                  <a:pt x="11875" y="12970"/>
                </a:lnTo>
                <a:lnTo>
                  <a:pt x="13286" y="14503"/>
                </a:lnTo>
                <a:lnTo>
                  <a:pt x="13943" y="15184"/>
                </a:lnTo>
                <a:lnTo>
                  <a:pt x="14259" y="15549"/>
                </a:lnTo>
                <a:lnTo>
                  <a:pt x="14430" y="15719"/>
                </a:lnTo>
                <a:lnTo>
                  <a:pt x="14503" y="15792"/>
                </a:lnTo>
                <a:lnTo>
                  <a:pt x="14600" y="15841"/>
                </a:lnTo>
                <a:lnTo>
                  <a:pt x="14916" y="16035"/>
                </a:lnTo>
                <a:lnTo>
                  <a:pt x="15208" y="16206"/>
                </a:lnTo>
                <a:lnTo>
                  <a:pt x="15354" y="16279"/>
                </a:lnTo>
                <a:lnTo>
                  <a:pt x="15500" y="16352"/>
                </a:lnTo>
                <a:lnTo>
                  <a:pt x="15671" y="16376"/>
                </a:lnTo>
                <a:lnTo>
                  <a:pt x="15890" y="16376"/>
                </a:lnTo>
                <a:lnTo>
                  <a:pt x="15914" y="16352"/>
                </a:lnTo>
                <a:lnTo>
                  <a:pt x="15938" y="16279"/>
                </a:lnTo>
                <a:lnTo>
                  <a:pt x="15914" y="16230"/>
                </a:lnTo>
                <a:lnTo>
                  <a:pt x="15890" y="16206"/>
                </a:lnTo>
                <a:lnTo>
                  <a:pt x="15865" y="16206"/>
                </a:lnTo>
                <a:lnTo>
                  <a:pt x="15622" y="16157"/>
                </a:lnTo>
                <a:lnTo>
                  <a:pt x="15403" y="16084"/>
                </a:lnTo>
                <a:lnTo>
                  <a:pt x="15233" y="15987"/>
                </a:lnTo>
                <a:lnTo>
                  <a:pt x="15062" y="15865"/>
                </a:lnTo>
                <a:lnTo>
                  <a:pt x="14892" y="15743"/>
                </a:lnTo>
                <a:lnTo>
                  <a:pt x="14746" y="15573"/>
                </a:lnTo>
                <a:lnTo>
                  <a:pt x="14454" y="15233"/>
                </a:lnTo>
                <a:lnTo>
                  <a:pt x="13846" y="14624"/>
                </a:lnTo>
                <a:lnTo>
                  <a:pt x="13262" y="14016"/>
                </a:lnTo>
                <a:lnTo>
                  <a:pt x="12045" y="12799"/>
                </a:lnTo>
                <a:lnTo>
                  <a:pt x="11461" y="12167"/>
                </a:lnTo>
                <a:lnTo>
                  <a:pt x="11145" y="11875"/>
                </a:lnTo>
                <a:lnTo>
                  <a:pt x="10974" y="11729"/>
                </a:lnTo>
                <a:lnTo>
                  <a:pt x="10804" y="11631"/>
                </a:lnTo>
                <a:close/>
                <a:moveTo>
                  <a:pt x="9904" y="8638"/>
                </a:moveTo>
                <a:lnTo>
                  <a:pt x="10123" y="8882"/>
                </a:lnTo>
                <a:lnTo>
                  <a:pt x="9977" y="9003"/>
                </a:lnTo>
                <a:lnTo>
                  <a:pt x="9709" y="9271"/>
                </a:lnTo>
                <a:lnTo>
                  <a:pt x="9587" y="9417"/>
                </a:lnTo>
                <a:lnTo>
                  <a:pt x="9466" y="9587"/>
                </a:lnTo>
                <a:lnTo>
                  <a:pt x="9466" y="9612"/>
                </a:lnTo>
                <a:lnTo>
                  <a:pt x="9490" y="9660"/>
                </a:lnTo>
                <a:lnTo>
                  <a:pt x="9539" y="9660"/>
                </a:lnTo>
                <a:lnTo>
                  <a:pt x="9685" y="9612"/>
                </a:lnTo>
                <a:lnTo>
                  <a:pt x="9831" y="9539"/>
                </a:lnTo>
                <a:lnTo>
                  <a:pt x="10098" y="9320"/>
                </a:lnTo>
                <a:lnTo>
                  <a:pt x="10366" y="9101"/>
                </a:lnTo>
                <a:lnTo>
                  <a:pt x="10536" y="9247"/>
                </a:lnTo>
                <a:lnTo>
                  <a:pt x="10244" y="9466"/>
                </a:lnTo>
                <a:lnTo>
                  <a:pt x="10025" y="9636"/>
                </a:lnTo>
                <a:lnTo>
                  <a:pt x="9928" y="9733"/>
                </a:lnTo>
                <a:lnTo>
                  <a:pt x="9831" y="9855"/>
                </a:lnTo>
                <a:lnTo>
                  <a:pt x="9831" y="9928"/>
                </a:lnTo>
                <a:lnTo>
                  <a:pt x="9855" y="9977"/>
                </a:lnTo>
                <a:lnTo>
                  <a:pt x="9904" y="10025"/>
                </a:lnTo>
                <a:lnTo>
                  <a:pt x="9977" y="10025"/>
                </a:lnTo>
                <a:lnTo>
                  <a:pt x="10098" y="9977"/>
                </a:lnTo>
                <a:lnTo>
                  <a:pt x="10196" y="9904"/>
                </a:lnTo>
                <a:lnTo>
                  <a:pt x="10390" y="9758"/>
                </a:lnTo>
                <a:lnTo>
                  <a:pt x="10780" y="9490"/>
                </a:lnTo>
                <a:lnTo>
                  <a:pt x="10950" y="9660"/>
                </a:lnTo>
                <a:lnTo>
                  <a:pt x="10780" y="9733"/>
                </a:lnTo>
                <a:lnTo>
                  <a:pt x="10609" y="9855"/>
                </a:lnTo>
                <a:lnTo>
                  <a:pt x="10390" y="10001"/>
                </a:lnTo>
                <a:lnTo>
                  <a:pt x="10293" y="10098"/>
                </a:lnTo>
                <a:lnTo>
                  <a:pt x="10220" y="10220"/>
                </a:lnTo>
                <a:lnTo>
                  <a:pt x="10220" y="10269"/>
                </a:lnTo>
                <a:lnTo>
                  <a:pt x="10244" y="10293"/>
                </a:lnTo>
                <a:lnTo>
                  <a:pt x="10293" y="10317"/>
                </a:lnTo>
                <a:lnTo>
                  <a:pt x="10439" y="10317"/>
                </a:lnTo>
                <a:lnTo>
                  <a:pt x="10585" y="10244"/>
                </a:lnTo>
                <a:lnTo>
                  <a:pt x="10828" y="10074"/>
                </a:lnTo>
                <a:lnTo>
                  <a:pt x="10999" y="9977"/>
                </a:lnTo>
                <a:lnTo>
                  <a:pt x="11072" y="9904"/>
                </a:lnTo>
                <a:lnTo>
                  <a:pt x="11145" y="9831"/>
                </a:lnTo>
                <a:lnTo>
                  <a:pt x="11364" y="10025"/>
                </a:lnTo>
                <a:lnTo>
                  <a:pt x="11193" y="10123"/>
                </a:lnTo>
                <a:lnTo>
                  <a:pt x="11072" y="10244"/>
                </a:lnTo>
                <a:lnTo>
                  <a:pt x="10974" y="10342"/>
                </a:lnTo>
                <a:lnTo>
                  <a:pt x="10901" y="10439"/>
                </a:lnTo>
                <a:lnTo>
                  <a:pt x="10853" y="10561"/>
                </a:lnTo>
                <a:lnTo>
                  <a:pt x="10853" y="10634"/>
                </a:lnTo>
                <a:lnTo>
                  <a:pt x="10853" y="10682"/>
                </a:lnTo>
                <a:lnTo>
                  <a:pt x="10877" y="10707"/>
                </a:lnTo>
                <a:lnTo>
                  <a:pt x="10974" y="10682"/>
                </a:lnTo>
                <a:lnTo>
                  <a:pt x="11072" y="10634"/>
                </a:lnTo>
                <a:lnTo>
                  <a:pt x="11218" y="10536"/>
                </a:lnTo>
                <a:lnTo>
                  <a:pt x="11437" y="10366"/>
                </a:lnTo>
                <a:lnTo>
                  <a:pt x="11607" y="10269"/>
                </a:lnTo>
                <a:lnTo>
                  <a:pt x="11753" y="10415"/>
                </a:lnTo>
                <a:lnTo>
                  <a:pt x="11656" y="10488"/>
                </a:lnTo>
                <a:lnTo>
                  <a:pt x="11364" y="10731"/>
                </a:lnTo>
                <a:lnTo>
                  <a:pt x="11242" y="10877"/>
                </a:lnTo>
                <a:lnTo>
                  <a:pt x="11218" y="10950"/>
                </a:lnTo>
                <a:lnTo>
                  <a:pt x="11169" y="11023"/>
                </a:lnTo>
                <a:lnTo>
                  <a:pt x="11193" y="11072"/>
                </a:lnTo>
                <a:lnTo>
                  <a:pt x="11242" y="11096"/>
                </a:lnTo>
                <a:lnTo>
                  <a:pt x="11388" y="11047"/>
                </a:lnTo>
                <a:lnTo>
                  <a:pt x="11510" y="10974"/>
                </a:lnTo>
                <a:lnTo>
                  <a:pt x="11777" y="10780"/>
                </a:lnTo>
                <a:lnTo>
                  <a:pt x="11972" y="10634"/>
                </a:lnTo>
                <a:lnTo>
                  <a:pt x="12191" y="10828"/>
                </a:lnTo>
                <a:lnTo>
                  <a:pt x="12069" y="10926"/>
                </a:lnTo>
                <a:lnTo>
                  <a:pt x="11923" y="11023"/>
                </a:lnTo>
                <a:lnTo>
                  <a:pt x="11777" y="11169"/>
                </a:lnTo>
                <a:lnTo>
                  <a:pt x="11729" y="11242"/>
                </a:lnTo>
                <a:lnTo>
                  <a:pt x="11680" y="11315"/>
                </a:lnTo>
                <a:lnTo>
                  <a:pt x="11656" y="11388"/>
                </a:lnTo>
                <a:lnTo>
                  <a:pt x="11656" y="11485"/>
                </a:lnTo>
                <a:lnTo>
                  <a:pt x="11680" y="11534"/>
                </a:lnTo>
                <a:lnTo>
                  <a:pt x="11704" y="11558"/>
                </a:lnTo>
                <a:lnTo>
                  <a:pt x="11729" y="11558"/>
                </a:lnTo>
                <a:lnTo>
                  <a:pt x="11826" y="11534"/>
                </a:lnTo>
                <a:lnTo>
                  <a:pt x="11899" y="11510"/>
                </a:lnTo>
                <a:lnTo>
                  <a:pt x="12021" y="11412"/>
                </a:lnTo>
                <a:lnTo>
                  <a:pt x="12288" y="11193"/>
                </a:lnTo>
                <a:lnTo>
                  <a:pt x="12459" y="11072"/>
                </a:lnTo>
                <a:lnTo>
                  <a:pt x="12726" y="11315"/>
                </a:lnTo>
                <a:lnTo>
                  <a:pt x="12483" y="11534"/>
                </a:lnTo>
                <a:lnTo>
                  <a:pt x="12361" y="11656"/>
                </a:lnTo>
                <a:lnTo>
                  <a:pt x="12264" y="11777"/>
                </a:lnTo>
                <a:lnTo>
                  <a:pt x="12264" y="11826"/>
                </a:lnTo>
                <a:lnTo>
                  <a:pt x="12264" y="11850"/>
                </a:lnTo>
                <a:lnTo>
                  <a:pt x="12288" y="11948"/>
                </a:lnTo>
                <a:lnTo>
                  <a:pt x="12361" y="11972"/>
                </a:lnTo>
                <a:lnTo>
                  <a:pt x="12459" y="11972"/>
                </a:lnTo>
                <a:lnTo>
                  <a:pt x="12605" y="11875"/>
                </a:lnTo>
                <a:lnTo>
                  <a:pt x="12726" y="11777"/>
                </a:lnTo>
                <a:lnTo>
                  <a:pt x="12970" y="11558"/>
                </a:lnTo>
                <a:lnTo>
                  <a:pt x="12970" y="11534"/>
                </a:lnTo>
                <a:lnTo>
                  <a:pt x="13262" y="11802"/>
                </a:lnTo>
                <a:lnTo>
                  <a:pt x="13116" y="11923"/>
                </a:lnTo>
                <a:lnTo>
                  <a:pt x="12994" y="12021"/>
                </a:lnTo>
                <a:lnTo>
                  <a:pt x="12872" y="12142"/>
                </a:lnTo>
                <a:lnTo>
                  <a:pt x="12799" y="12288"/>
                </a:lnTo>
                <a:lnTo>
                  <a:pt x="12775" y="12361"/>
                </a:lnTo>
                <a:lnTo>
                  <a:pt x="12775" y="12434"/>
                </a:lnTo>
                <a:lnTo>
                  <a:pt x="12799" y="12507"/>
                </a:lnTo>
                <a:lnTo>
                  <a:pt x="12824" y="12532"/>
                </a:lnTo>
                <a:lnTo>
                  <a:pt x="12872" y="12532"/>
                </a:lnTo>
                <a:lnTo>
                  <a:pt x="12994" y="12483"/>
                </a:lnTo>
                <a:lnTo>
                  <a:pt x="13116" y="12434"/>
                </a:lnTo>
                <a:lnTo>
                  <a:pt x="13310" y="12264"/>
                </a:lnTo>
                <a:lnTo>
                  <a:pt x="13554" y="12094"/>
                </a:lnTo>
                <a:lnTo>
                  <a:pt x="13700" y="12215"/>
                </a:lnTo>
                <a:lnTo>
                  <a:pt x="13627" y="12264"/>
                </a:lnTo>
                <a:lnTo>
                  <a:pt x="13432" y="12434"/>
                </a:lnTo>
                <a:lnTo>
                  <a:pt x="13262" y="12653"/>
                </a:lnTo>
                <a:lnTo>
                  <a:pt x="13237" y="12702"/>
                </a:lnTo>
                <a:lnTo>
                  <a:pt x="13262" y="12751"/>
                </a:lnTo>
                <a:lnTo>
                  <a:pt x="13310" y="12799"/>
                </a:lnTo>
                <a:lnTo>
                  <a:pt x="13383" y="12799"/>
                </a:lnTo>
                <a:lnTo>
                  <a:pt x="13602" y="12702"/>
                </a:lnTo>
                <a:lnTo>
                  <a:pt x="13797" y="12556"/>
                </a:lnTo>
                <a:lnTo>
                  <a:pt x="13919" y="12459"/>
                </a:lnTo>
                <a:lnTo>
                  <a:pt x="14162" y="12702"/>
                </a:lnTo>
                <a:lnTo>
                  <a:pt x="13992" y="12848"/>
                </a:lnTo>
                <a:lnTo>
                  <a:pt x="13894" y="12945"/>
                </a:lnTo>
                <a:lnTo>
                  <a:pt x="13797" y="13043"/>
                </a:lnTo>
                <a:lnTo>
                  <a:pt x="13724" y="13164"/>
                </a:lnTo>
                <a:lnTo>
                  <a:pt x="13700" y="13237"/>
                </a:lnTo>
                <a:lnTo>
                  <a:pt x="13700" y="13310"/>
                </a:lnTo>
                <a:lnTo>
                  <a:pt x="13700" y="13359"/>
                </a:lnTo>
                <a:lnTo>
                  <a:pt x="13748" y="13359"/>
                </a:lnTo>
                <a:lnTo>
                  <a:pt x="13870" y="13335"/>
                </a:lnTo>
                <a:lnTo>
                  <a:pt x="13992" y="13286"/>
                </a:lnTo>
                <a:lnTo>
                  <a:pt x="14089" y="13189"/>
                </a:lnTo>
                <a:lnTo>
                  <a:pt x="14186" y="13116"/>
                </a:lnTo>
                <a:lnTo>
                  <a:pt x="14381" y="12921"/>
                </a:lnTo>
                <a:lnTo>
                  <a:pt x="14746" y="13335"/>
                </a:lnTo>
                <a:lnTo>
                  <a:pt x="14624" y="13408"/>
                </a:lnTo>
                <a:lnTo>
                  <a:pt x="14503" y="13505"/>
                </a:lnTo>
                <a:lnTo>
                  <a:pt x="14284" y="13651"/>
                </a:lnTo>
                <a:lnTo>
                  <a:pt x="14186" y="13748"/>
                </a:lnTo>
                <a:lnTo>
                  <a:pt x="14138" y="13870"/>
                </a:lnTo>
                <a:lnTo>
                  <a:pt x="14138" y="13919"/>
                </a:lnTo>
                <a:lnTo>
                  <a:pt x="14162" y="13992"/>
                </a:lnTo>
                <a:lnTo>
                  <a:pt x="14211" y="14016"/>
                </a:lnTo>
                <a:lnTo>
                  <a:pt x="14259" y="14040"/>
                </a:lnTo>
                <a:lnTo>
                  <a:pt x="14381" y="14016"/>
                </a:lnTo>
                <a:lnTo>
                  <a:pt x="14503" y="13943"/>
                </a:lnTo>
                <a:lnTo>
                  <a:pt x="14697" y="13773"/>
                </a:lnTo>
                <a:lnTo>
                  <a:pt x="14819" y="13651"/>
                </a:lnTo>
                <a:lnTo>
                  <a:pt x="14941" y="13529"/>
                </a:lnTo>
                <a:lnTo>
                  <a:pt x="15160" y="13748"/>
                </a:lnTo>
                <a:lnTo>
                  <a:pt x="14989" y="13919"/>
                </a:lnTo>
                <a:lnTo>
                  <a:pt x="14795" y="14065"/>
                </a:lnTo>
                <a:lnTo>
                  <a:pt x="14722" y="14138"/>
                </a:lnTo>
                <a:lnTo>
                  <a:pt x="14673" y="14259"/>
                </a:lnTo>
                <a:lnTo>
                  <a:pt x="14673" y="14284"/>
                </a:lnTo>
                <a:lnTo>
                  <a:pt x="14697" y="14284"/>
                </a:lnTo>
                <a:lnTo>
                  <a:pt x="14770" y="14308"/>
                </a:lnTo>
                <a:lnTo>
                  <a:pt x="14819" y="14308"/>
                </a:lnTo>
                <a:lnTo>
                  <a:pt x="14941" y="14284"/>
                </a:lnTo>
                <a:lnTo>
                  <a:pt x="15062" y="14235"/>
                </a:lnTo>
                <a:lnTo>
                  <a:pt x="15184" y="14162"/>
                </a:lnTo>
                <a:lnTo>
                  <a:pt x="15281" y="14089"/>
                </a:lnTo>
                <a:lnTo>
                  <a:pt x="15379" y="13992"/>
                </a:lnTo>
                <a:lnTo>
                  <a:pt x="15573" y="14186"/>
                </a:lnTo>
                <a:lnTo>
                  <a:pt x="15452" y="14284"/>
                </a:lnTo>
                <a:lnTo>
                  <a:pt x="15330" y="14381"/>
                </a:lnTo>
                <a:lnTo>
                  <a:pt x="15184" y="14503"/>
                </a:lnTo>
                <a:lnTo>
                  <a:pt x="15111" y="14576"/>
                </a:lnTo>
                <a:lnTo>
                  <a:pt x="15038" y="14673"/>
                </a:lnTo>
                <a:lnTo>
                  <a:pt x="15038" y="14746"/>
                </a:lnTo>
                <a:lnTo>
                  <a:pt x="15062" y="14795"/>
                </a:lnTo>
                <a:lnTo>
                  <a:pt x="15111" y="14843"/>
                </a:lnTo>
                <a:lnTo>
                  <a:pt x="15184" y="14843"/>
                </a:lnTo>
                <a:lnTo>
                  <a:pt x="15257" y="14819"/>
                </a:lnTo>
                <a:lnTo>
                  <a:pt x="15354" y="14770"/>
                </a:lnTo>
                <a:lnTo>
                  <a:pt x="15500" y="14649"/>
                </a:lnTo>
                <a:lnTo>
                  <a:pt x="15646" y="14527"/>
                </a:lnTo>
                <a:lnTo>
                  <a:pt x="15792" y="14405"/>
                </a:lnTo>
                <a:lnTo>
                  <a:pt x="15987" y="14649"/>
                </a:lnTo>
                <a:lnTo>
                  <a:pt x="15890" y="14722"/>
                </a:lnTo>
                <a:lnTo>
                  <a:pt x="15744" y="14892"/>
                </a:lnTo>
                <a:lnTo>
                  <a:pt x="15598" y="15087"/>
                </a:lnTo>
                <a:lnTo>
                  <a:pt x="15573" y="15111"/>
                </a:lnTo>
                <a:lnTo>
                  <a:pt x="15598" y="15135"/>
                </a:lnTo>
                <a:lnTo>
                  <a:pt x="15622" y="15160"/>
                </a:lnTo>
                <a:lnTo>
                  <a:pt x="15646" y="15160"/>
                </a:lnTo>
                <a:lnTo>
                  <a:pt x="15865" y="15038"/>
                </a:lnTo>
                <a:lnTo>
                  <a:pt x="16036" y="14916"/>
                </a:lnTo>
                <a:lnTo>
                  <a:pt x="16133" y="14868"/>
                </a:lnTo>
                <a:lnTo>
                  <a:pt x="16230" y="15014"/>
                </a:lnTo>
                <a:lnTo>
                  <a:pt x="16084" y="15135"/>
                </a:lnTo>
                <a:lnTo>
                  <a:pt x="15914" y="15306"/>
                </a:lnTo>
                <a:lnTo>
                  <a:pt x="15768" y="15476"/>
                </a:lnTo>
                <a:lnTo>
                  <a:pt x="15744" y="15524"/>
                </a:lnTo>
                <a:lnTo>
                  <a:pt x="15744" y="15573"/>
                </a:lnTo>
                <a:lnTo>
                  <a:pt x="15792" y="15622"/>
                </a:lnTo>
                <a:lnTo>
                  <a:pt x="15865" y="15670"/>
                </a:lnTo>
                <a:lnTo>
                  <a:pt x="15938" y="15646"/>
                </a:lnTo>
                <a:lnTo>
                  <a:pt x="16109" y="15524"/>
                </a:lnTo>
                <a:lnTo>
                  <a:pt x="16303" y="15403"/>
                </a:lnTo>
                <a:lnTo>
                  <a:pt x="16376" y="15330"/>
                </a:lnTo>
                <a:lnTo>
                  <a:pt x="16425" y="15500"/>
                </a:lnTo>
                <a:lnTo>
                  <a:pt x="16449" y="15695"/>
                </a:lnTo>
                <a:lnTo>
                  <a:pt x="16376" y="15719"/>
                </a:lnTo>
                <a:lnTo>
                  <a:pt x="16255" y="15841"/>
                </a:lnTo>
                <a:lnTo>
                  <a:pt x="16206" y="15938"/>
                </a:lnTo>
                <a:lnTo>
                  <a:pt x="16182" y="16011"/>
                </a:lnTo>
                <a:lnTo>
                  <a:pt x="16157" y="16060"/>
                </a:lnTo>
                <a:lnTo>
                  <a:pt x="16206" y="16108"/>
                </a:lnTo>
                <a:lnTo>
                  <a:pt x="16255" y="16133"/>
                </a:lnTo>
                <a:lnTo>
                  <a:pt x="16303" y="16133"/>
                </a:lnTo>
                <a:lnTo>
                  <a:pt x="16401" y="16108"/>
                </a:lnTo>
                <a:lnTo>
                  <a:pt x="16401" y="16108"/>
                </a:lnTo>
                <a:lnTo>
                  <a:pt x="16328" y="16327"/>
                </a:lnTo>
                <a:lnTo>
                  <a:pt x="16255" y="16449"/>
                </a:lnTo>
                <a:lnTo>
                  <a:pt x="16157" y="16546"/>
                </a:lnTo>
                <a:lnTo>
                  <a:pt x="16060" y="16619"/>
                </a:lnTo>
                <a:lnTo>
                  <a:pt x="15963" y="16668"/>
                </a:lnTo>
                <a:lnTo>
                  <a:pt x="15841" y="16692"/>
                </a:lnTo>
                <a:lnTo>
                  <a:pt x="15719" y="16692"/>
                </a:lnTo>
                <a:lnTo>
                  <a:pt x="15598" y="16668"/>
                </a:lnTo>
                <a:lnTo>
                  <a:pt x="15452" y="16644"/>
                </a:lnTo>
                <a:lnTo>
                  <a:pt x="15160" y="16522"/>
                </a:lnTo>
                <a:lnTo>
                  <a:pt x="14843" y="16327"/>
                </a:lnTo>
                <a:lnTo>
                  <a:pt x="14527" y="16108"/>
                </a:lnTo>
                <a:lnTo>
                  <a:pt x="14186" y="15841"/>
                </a:lnTo>
                <a:lnTo>
                  <a:pt x="13870" y="15549"/>
                </a:lnTo>
                <a:lnTo>
                  <a:pt x="13554" y="15257"/>
                </a:lnTo>
                <a:lnTo>
                  <a:pt x="12970" y="14649"/>
                </a:lnTo>
                <a:lnTo>
                  <a:pt x="12167" y="13797"/>
                </a:lnTo>
                <a:lnTo>
                  <a:pt x="11291" y="12897"/>
                </a:lnTo>
                <a:lnTo>
                  <a:pt x="10439" y="11972"/>
                </a:lnTo>
                <a:lnTo>
                  <a:pt x="10001" y="11534"/>
                </a:lnTo>
                <a:lnTo>
                  <a:pt x="9539" y="11096"/>
                </a:lnTo>
                <a:lnTo>
                  <a:pt x="9076" y="10658"/>
                </a:lnTo>
                <a:lnTo>
                  <a:pt x="8614" y="10269"/>
                </a:lnTo>
                <a:lnTo>
                  <a:pt x="8566" y="10244"/>
                </a:lnTo>
                <a:lnTo>
                  <a:pt x="9904" y="8638"/>
                </a:lnTo>
                <a:close/>
                <a:moveTo>
                  <a:pt x="1071" y="0"/>
                </a:moveTo>
                <a:lnTo>
                  <a:pt x="828" y="73"/>
                </a:lnTo>
                <a:lnTo>
                  <a:pt x="609" y="171"/>
                </a:lnTo>
                <a:lnTo>
                  <a:pt x="414" y="317"/>
                </a:lnTo>
                <a:lnTo>
                  <a:pt x="244" y="511"/>
                </a:lnTo>
                <a:lnTo>
                  <a:pt x="122" y="730"/>
                </a:lnTo>
                <a:lnTo>
                  <a:pt x="25" y="949"/>
                </a:lnTo>
                <a:lnTo>
                  <a:pt x="25" y="1071"/>
                </a:lnTo>
                <a:lnTo>
                  <a:pt x="25" y="1193"/>
                </a:lnTo>
                <a:lnTo>
                  <a:pt x="25" y="1314"/>
                </a:lnTo>
                <a:lnTo>
                  <a:pt x="49" y="1436"/>
                </a:lnTo>
                <a:lnTo>
                  <a:pt x="25" y="1777"/>
                </a:lnTo>
                <a:lnTo>
                  <a:pt x="1" y="2117"/>
                </a:lnTo>
                <a:lnTo>
                  <a:pt x="25" y="2215"/>
                </a:lnTo>
                <a:lnTo>
                  <a:pt x="74" y="2263"/>
                </a:lnTo>
                <a:lnTo>
                  <a:pt x="147" y="2288"/>
                </a:lnTo>
                <a:lnTo>
                  <a:pt x="244" y="2263"/>
                </a:lnTo>
                <a:lnTo>
                  <a:pt x="341" y="2239"/>
                </a:lnTo>
                <a:lnTo>
                  <a:pt x="317" y="2896"/>
                </a:lnTo>
                <a:lnTo>
                  <a:pt x="341" y="2993"/>
                </a:lnTo>
                <a:lnTo>
                  <a:pt x="414" y="3042"/>
                </a:lnTo>
                <a:lnTo>
                  <a:pt x="560" y="3042"/>
                </a:lnTo>
                <a:lnTo>
                  <a:pt x="658" y="3018"/>
                </a:lnTo>
                <a:lnTo>
                  <a:pt x="658" y="3285"/>
                </a:lnTo>
                <a:lnTo>
                  <a:pt x="658" y="3431"/>
                </a:lnTo>
                <a:lnTo>
                  <a:pt x="682" y="3529"/>
                </a:lnTo>
                <a:lnTo>
                  <a:pt x="731" y="3650"/>
                </a:lnTo>
                <a:lnTo>
                  <a:pt x="779" y="3723"/>
                </a:lnTo>
                <a:lnTo>
                  <a:pt x="876" y="3748"/>
                </a:lnTo>
                <a:lnTo>
                  <a:pt x="998" y="3772"/>
                </a:lnTo>
                <a:lnTo>
                  <a:pt x="949" y="3942"/>
                </a:lnTo>
                <a:lnTo>
                  <a:pt x="949" y="4137"/>
                </a:lnTo>
                <a:lnTo>
                  <a:pt x="949" y="4332"/>
                </a:lnTo>
                <a:lnTo>
                  <a:pt x="998" y="4526"/>
                </a:lnTo>
                <a:lnTo>
                  <a:pt x="1047" y="4575"/>
                </a:lnTo>
                <a:lnTo>
                  <a:pt x="1095" y="4624"/>
                </a:lnTo>
                <a:lnTo>
                  <a:pt x="1168" y="4648"/>
                </a:lnTo>
                <a:lnTo>
                  <a:pt x="1241" y="4624"/>
                </a:lnTo>
                <a:lnTo>
                  <a:pt x="1339" y="4551"/>
                </a:lnTo>
                <a:lnTo>
                  <a:pt x="1363" y="4745"/>
                </a:lnTo>
                <a:lnTo>
                  <a:pt x="1436" y="4916"/>
                </a:lnTo>
                <a:lnTo>
                  <a:pt x="1533" y="5086"/>
                </a:lnTo>
                <a:lnTo>
                  <a:pt x="1655" y="5232"/>
                </a:lnTo>
                <a:lnTo>
                  <a:pt x="1728" y="5281"/>
                </a:lnTo>
                <a:lnTo>
                  <a:pt x="1801" y="5281"/>
                </a:lnTo>
                <a:lnTo>
                  <a:pt x="1874" y="5256"/>
                </a:lnTo>
                <a:lnTo>
                  <a:pt x="1850" y="5378"/>
                </a:lnTo>
                <a:lnTo>
                  <a:pt x="1874" y="5500"/>
                </a:lnTo>
                <a:lnTo>
                  <a:pt x="1923" y="5621"/>
                </a:lnTo>
                <a:lnTo>
                  <a:pt x="1996" y="5719"/>
                </a:lnTo>
                <a:lnTo>
                  <a:pt x="2093" y="5792"/>
                </a:lnTo>
                <a:lnTo>
                  <a:pt x="2190" y="5840"/>
                </a:lnTo>
                <a:lnTo>
                  <a:pt x="2263" y="5840"/>
                </a:lnTo>
                <a:lnTo>
                  <a:pt x="2361" y="5816"/>
                </a:lnTo>
                <a:lnTo>
                  <a:pt x="2458" y="5986"/>
                </a:lnTo>
                <a:lnTo>
                  <a:pt x="2434" y="6084"/>
                </a:lnTo>
                <a:lnTo>
                  <a:pt x="2434" y="6181"/>
                </a:lnTo>
                <a:lnTo>
                  <a:pt x="2482" y="6424"/>
                </a:lnTo>
                <a:lnTo>
                  <a:pt x="2531" y="6473"/>
                </a:lnTo>
                <a:lnTo>
                  <a:pt x="2580" y="6522"/>
                </a:lnTo>
                <a:lnTo>
                  <a:pt x="2653" y="6522"/>
                </a:lnTo>
                <a:lnTo>
                  <a:pt x="2726" y="6473"/>
                </a:lnTo>
                <a:lnTo>
                  <a:pt x="2823" y="6424"/>
                </a:lnTo>
                <a:lnTo>
                  <a:pt x="2847" y="6546"/>
                </a:lnTo>
                <a:lnTo>
                  <a:pt x="2896" y="6643"/>
                </a:lnTo>
                <a:lnTo>
                  <a:pt x="2969" y="6741"/>
                </a:lnTo>
                <a:lnTo>
                  <a:pt x="3042" y="6838"/>
                </a:lnTo>
                <a:lnTo>
                  <a:pt x="3139" y="6887"/>
                </a:lnTo>
                <a:lnTo>
                  <a:pt x="3261" y="6911"/>
                </a:lnTo>
                <a:lnTo>
                  <a:pt x="3383" y="6911"/>
                </a:lnTo>
                <a:lnTo>
                  <a:pt x="3529" y="6887"/>
                </a:lnTo>
                <a:lnTo>
                  <a:pt x="3553" y="6887"/>
                </a:lnTo>
                <a:lnTo>
                  <a:pt x="3553" y="6911"/>
                </a:lnTo>
                <a:lnTo>
                  <a:pt x="3529" y="6984"/>
                </a:lnTo>
                <a:lnTo>
                  <a:pt x="3504" y="7130"/>
                </a:lnTo>
                <a:lnTo>
                  <a:pt x="3504" y="7252"/>
                </a:lnTo>
                <a:lnTo>
                  <a:pt x="3529" y="7276"/>
                </a:lnTo>
                <a:lnTo>
                  <a:pt x="3553" y="7325"/>
                </a:lnTo>
                <a:lnTo>
                  <a:pt x="3626" y="7349"/>
                </a:lnTo>
                <a:lnTo>
                  <a:pt x="3723" y="7349"/>
                </a:lnTo>
                <a:lnTo>
                  <a:pt x="3845" y="7300"/>
                </a:lnTo>
                <a:lnTo>
                  <a:pt x="3942" y="7252"/>
                </a:lnTo>
                <a:lnTo>
                  <a:pt x="3942" y="7373"/>
                </a:lnTo>
                <a:lnTo>
                  <a:pt x="3967" y="7470"/>
                </a:lnTo>
                <a:lnTo>
                  <a:pt x="3991" y="7568"/>
                </a:lnTo>
                <a:lnTo>
                  <a:pt x="4088" y="7641"/>
                </a:lnTo>
                <a:lnTo>
                  <a:pt x="4210" y="7689"/>
                </a:lnTo>
                <a:lnTo>
                  <a:pt x="4283" y="7714"/>
                </a:lnTo>
                <a:lnTo>
                  <a:pt x="4356" y="7689"/>
                </a:lnTo>
                <a:lnTo>
                  <a:pt x="4453" y="7641"/>
                </a:lnTo>
                <a:lnTo>
                  <a:pt x="4453" y="7762"/>
                </a:lnTo>
                <a:lnTo>
                  <a:pt x="4453" y="7884"/>
                </a:lnTo>
                <a:lnTo>
                  <a:pt x="4478" y="7933"/>
                </a:lnTo>
                <a:lnTo>
                  <a:pt x="4526" y="7981"/>
                </a:lnTo>
                <a:lnTo>
                  <a:pt x="4575" y="8030"/>
                </a:lnTo>
                <a:lnTo>
                  <a:pt x="4648" y="8054"/>
                </a:lnTo>
                <a:lnTo>
                  <a:pt x="4770" y="8103"/>
                </a:lnTo>
                <a:lnTo>
                  <a:pt x="4891" y="8079"/>
                </a:lnTo>
                <a:lnTo>
                  <a:pt x="5013" y="8054"/>
                </a:lnTo>
                <a:lnTo>
                  <a:pt x="5110" y="7981"/>
                </a:lnTo>
                <a:lnTo>
                  <a:pt x="5159" y="8079"/>
                </a:lnTo>
                <a:lnTo>
                  <a:pt x="5208" y="8103"/>
                </a:lnTo>
                <a:lnTo>
                  <a:pt x="5232" y="8127"/>
                </a:lnTo>
                <a:lnTo>
                  <a:pt x="5329" y="8103"/>
                </a:lnTo>
                <a:lnTo>
                  <a:pt x="5329" y="8127"/>
                </a:lnTo>
                <a:lnTo>
                  <a:pt x="5329" y="8152"/>
                </a:lnTo>
                <a:lnTo>
                  <a:pt x="5354" y="8152"/>
                </a:lnTo>
                <a:lnTo>
                  <a:pt x="5475" y="8103"/>
                </a:lnTo>
                <a:lnTo>
                  <a:pt x="5597" y="8054"/>
                </a:lnTo>
                <a:lnTo>
                  <a:pt x="5597" y="8225"/>
                </a:lnTo>
                <a:lnTo>
                  <a:pt x="5646" y="8298"/>
                </a:lnTo>
                <a:lnTo>
                  <a:pt x="5694" y="8346"/>
                </a:lnTo>
                <a:lnTo>
                  <a:pt x="5840" y="8444"/>
                </a:lnTo>
                <a:lnTo>
                  <a:pt x="5938" y="8492"/>
                </a:lnTo>
                <a:lnTo>
                  <a:pt x="6059" y="8492"/>
                </a:lnTo>
                <a:lnTo>
                  <a:pt x="6181" y="8468"/>
                </a:lnTo>
                <a:lnTo>
                  <a:pt x="6278" y="8419"/>
                </a:lnTo>
                <a:lnTo>
                  <a:pt x="6400" y="8492"/>
                </a:lnTo>
                <a:lnTo>
                  <a:pt x="6546" y="8565"/>
                </a:lnTo>
                <a:lnTo>
                  <a:pt x="6668" y="8687"/>
                </a:lnTo>
                <a:lnTo>
                  <a:pt x="3383" y="11729"/>
                </a:lnTo>
                <a:lnTo>
                  <a:pt x="1947" y="13067"/>
                </a:lnTo>
                <a:lnTo>
                  <a:pt x="1314" y="13627"/>
                </a:lnTo>
                <a:lnTo>
                  <a:pt x="1022" y="13943"/>
                </a:lnTo>
                <a:lnTo>
                  <a:pt x="731" y="14259"/>
                </a:lnTo>
                <a:lnTo>
                  <a:pt x="585" y="14503"/>
                </a:lnTo>
                <a:lnTo>
                  <a:pt x="463" y="14770"/>
                </a:lnTo>
                <a:lnTo>
                  <a:pt x="341" y="15087"/>
                </a:lnTo>
                <a:lnTo>
                  <a:pt x="268" y="15403"/>
                </a:lnTo>
                <a:lnTo>
                  <a:pt x="268" y="15573"/>
                </a:lnTo>
                <a:lnTo>
                  <a:pt x="268" y="15719"/>
                </a:lnTo>
                <a:lnTo>
                  <a:pt x="268" y="15865"/>
                </a:lnTo>
                <a:lnTo>
                  <a:pt x="317" y="16011"/>
                </a:lnTo>
                <a:lnTo>
                  <a:pt x="366" y="16157"/>
                </a:lnTo>
                <a:lnTo>
                  <a:pt x="463" y="16279"/>
                </a:lnTo>
                <a:lnTo>
                  <a:pt x="560" y="16376"/>
                </a:lnTo>
                <a:lnTo>
                  <a:pt x="682" y="16473"/>
                </a:lnTo>
                <a:lnTo>
                  <a:pt x="731" y="16522"/>
                </a:lnTo>
                <a:lnTo>
                  <a:pt x="852" y="16644"/>
                </a:lnTo>
                <a:lnTo>
                  <a:pt x="974" y="16741"/>
                </a:lnTo>
                <a:lnTo>
                  <a:pt x="1095" y="16790"/>
                </a:lnTo>
                <a:lnTo>
                  <a:pt x="1241" y="16838"/>
                </a:lnTo>
                <a:lnTo>
                  <a:pt x="1387" y="16863"/>
                </a:lnTo>
                <a:lnTo>
                  <a:pt x="1679" y="16863"/>
                </a:lnTo>
                <a:lnTo>
                  <a:pt x="1850" y="16838"/>
                </a:lnTo>
                <a:lnTo>
                  <a:pt x="2142" y="16741"/>
                </a:lnTo>
                <a:lnTo>
                  <a:pt x="2434" y="16595"/>
                </a:lnTo>
                <a:lnTo>
                  <a:pt x="2701" y="16425"/>
                </a:lnTo>
                <a:lnTo>
                  <a:pt x="2920" y="16254"/>
                </a:lnTo>
                <a:lnTo>
                  <a:pt x="3285" y="15938"/>
                </a:lnTo>
                <a:lnTo>
                  <a:pt x="3650" y="15597"/>
                </a:lnTo>
                <a:lnTo>
                  <a:pt x="4356" y="14892"/>
                </a:lnTo>
                <a:lnTo>
                  <a:pt x="5694" y="13432"/>
                </a:lnTo>
                <a:lnTo>
                  <a:pt x="7057" y="11972"/>
                </a:lnTo>
                <a:lnTo>
                  <a:pt x="8371" y="10463"/>
                </a:lnTo>
                <a:lnTo>
                  <a:pt x="8833" y="11047"/>
                </a:lnTo>
                <a:lnTo>
                  <a:pt x="9320" y="11583"/>
                </a:lnTo>
                <a:lnTo>
                  <a:pt x="10342" y="12629"/>
                </a:lnTo>
                <a:lnTo>
                  <a:pt x="12386" y="14770"/>
                </a:lnTo>
                <a:lnTo>
                  <a:pt x="12775" y="15160"/>
                </a:lnTo>
                <a:lnTo>
                  <a:pt x="13237" y="15622"/>
                </a:lnTo>
                <a:lnTo>
                  <a:pt x="13773" y="16133"/>
                </a:lnTo>
                <a:lnTo>
                  <a:pt x="14065" y="16376"/>
                </a:lnTo>
                <a:lnTo>
                  <a:pt x="14357" y="16595"/>
                </a:lnTo>
                <a:lnTo>
                  <a:pt x="14649" y="16814"/>
                </a:lnTo>
                <a:lnTo>
                  <a:pt x="14965" y="16960"/>
                </a:lnTo>
                <a:lnTo>
                  <a:pt x="15257" y="17106"/>
                </a:lnTo>
                <a:lnTo>
                  <a:pt x="15549" y="17179"/>
                </a:lnTo>
                <a:lnTo>
                  <a:pt x="15695" y="17203"/>
                </a:lnTo>
                <a:lnTo>
                  <a:pt x="15963" y="17203"/>
                </a:lnTo>
                <a:lnTo>
                  <a:pt x="16084" y="17179"/>
                </a:lnTo>
                <a:lnTo>
                  <a:pt x="16230" y="17130"/>
                </a:lnTo>
                <a:lnTo>
                  <a:pt x="16352" y="17057"/>
                </a:lnTo>
                <a:lnTo>
                  <a:pt x="16474" y="16984"/>
                </a:lnTo>
                <a:lnTo>
                  <a:pt x="16595" y="16863"/>
                </a:lnTo>
                <a:lnTo>
                  <a:pt x="16741" y="16692"/>
                </a:lnTo>
                <a:lnTo>
                  <a:pt x="16863" y="16473"/>
                </a:lnTo>
                <a:lnTo>
                  <a:pt x="16936" y="16230"/>
                </a:lnTo>
                <a:lnTo>
                  <a:pt x="16984" y="15987"/>
                </a:lnTo>
                <a:lnTo>
                  <a:pt x="16984" y="15743"/>
                </a:lnTo>
                <a:lnTo>
                  <a:pt x="16960" y="15500"/>
                </a:lnTo>
                <a:lnTo>
                  <a:pt x="16911" y="15257"/>
                </a:lnTo>
                <a:lnTo>
                  <a:pt x="16838" y="15038"/>
                </a:lnTo>
                <a:lnTo>
                  <a:pt x="16668" y="14722"/>
                </a:lnTo>
                <a:lnTo>
                  <a:pt x="16425" y="14381"/>
                </a:lnTo>
                <a:lnTo>
                  <a:pt x="16157" y="14016"/>
                </a:lnTo>
                <a:lnTo>
                  <a:pt x="15865" y="13651"/>
                </a:lnTo>
                <a:lnTo>
                  <a:pt x="15549" y="13310"/>
                </a:lnTo>
                <a:lnTo>
                  <a:pt x="15233" y="12970"/>
                </a:lnTo>
                <a:lnTo>
                  <a:pt x="14673" y="12459"/>
                </a:lnTo>
                <a:lnTo>
                  <a:pt x="13967" y="11826"/>
                </a:lnTo>
                <a:lnTo>
                  <a:pt x="13262" y="11193"/>
                </a:lnTo>
                <a:lnTo>
                  <a:pt x="13286" y="11120"/>
                </a:lnTo>
                <a:lnTo>
                  <a:pt x="13286" y="11072"/>
                </a:lnTo>
                <a:lnTo>
                  <a:pt x="13262" y="11047"/>
                </a:lnTo>
                <a:lnTo>
                  <a:pt x="13189" y="11023"/>
                </a:lnTo>
                <a:lnTo>
                  <a:pt x="13091" y="11047"/>
                </a:lnTo>
                <a:lnTo>
                  <a:pt x="11631" y="9660"/>
                </a:lnTo>
                <a:lnTo>
                  <a:pt x="10196" y="8273"/>
                </a:lnTo>
                <a:lnTo>
                  <a:pt x="10707" y="7641"/>
                </a:lnTo>
                <a:lnTo>
                  <a:pt x="10828" y="7762"/>
                </a:lnTo>
                <a:lnTo>
                  <a:pt x="10974" y="7860"/>
                </a:lnTo>
                <a:lnTo>
                  <a:pt x="11120" y="7933"/>
                </a:lnTo>
                <a:lnTo>
                  <a:pt x="11291" y="8006"/>
                </a:lnTo>
                <a:lnTo>
                  <a:pt x="11461" y="8054"/>
                </a:lnTo>
                <a:lnTo>
                  <a:pt x="11631" y="8103"/>
                </a:lnTo>
                <a:lnTo>
                  <a:pt x="11996" y="8127"/>
                </a:lnTo>
                <a:lnTo>
                  <a:pt x="12264" y="8127"/>
                </a:lnTo>
                <a:lnTo>
                  <a:pt x="12532" y="8103"/>
                </a:lnTo>
                <a:lnTo>
                  <a:pt x="12799" y="8030"/>
                </a:lnTo>
                <a:lnTo>
                  <a:pt x="13067" y="7933"/>
                </a:lnTo>
                <a:lnTo>
                  <a:pt x="13310" y="7811"/>
                </a:lnTo>
                <a:lnTo>
                  <a:pt x="13554" y="7665"/>
                </a:lnTo>
                <a:lnTo>
                  <a:pt x="13773" y="7519"/>
                </a:lnTo>
                <a:lnTo>
                  <a:pt x="13992" y="7349"/>
                </a:lnTo>
                <a:lnTo>
                  <a:pt x="14235" y="7130"/>
                </a:lnTo>
                <a:lnTo>
                  <a:pt x="14478" y="6911"/>
                </a:lnTo>
                <a:lnTo>
                  <a:pt x="14697" y="6668"/>
                </a:lnTo>
                <a:lnTo>
                  <a:pt x="14892" y="6400"/>
                </a:lnTo>
                <a:lnTo>
                  <a:pt x="15281" y="5865"/>
                </a:lnTo>
                <a:lnTo>
                  <a:pt x="15622" y="5305"/>
                </a:lnTo>
                <a:lnTo>
                  <a:pt x="16011" y="4697"/>
                </a:lnTo>
                <a:lnTo>
                  <a:pt x="16376" y="4064"/>
                </a:lnTo>
                <a:lnTo>
                  <a:pt x="16692" y="3407"/>
                </a:lnTo>
                <a:lnTo>
                  <a:pt x="16960" y="2726"/>
                </a:lnTo>
                <a:lnTo>
                  <a:pt x="16984" y="2628"/>
                </a:lnTo>
                <a:lnTo>
                  <a:pt x="16960" y="2555"/>
                </a:lnTo>
                <a:lnTo>
                  <a:pt x="16960" y="2507"/>
                </a:lnTo>
                <a:lnTo>
                  <a:pt x="16960" y="2434"/>
                </a:lnTo>
                <a:lnTo>
                  <a:pt x="16911" y="2385"/>
                </a:lnTo>
                <a:lnTo>
                  <a:pt x="16863" y="2336"/>
                </a:lnTo>
                <a:lnTo>
                  <a:pt x="16814" y="2288"/>
                </a:lnTo>
                <a:lnTo>
                  <a:pt x="16692" y="2288"/>
                </a:lnTo>
                <a:lnTo>
                  <a:pt x="16644" y="2312"/>
                </a:lnTo>
                <a:lnTo>
                  <a:pt x="15646" y="3066"/>
                </a:lnTo>
                <a:lnTo>
                  <a:pt x="15160" y="3456"/>
                </a:lnTo>
                <a:lnTo>
                  <a:pt x="14649" y="3821"/>
                </a:lnTo>
                <a:lnTo>
                  <a:pt x="13919" y="4332"/>
                </a:lnTo>
                <a:lnTo>
                  <a:pt x="13919" y="4332"/>
                </a:lnTo>
                <a:lnTo>
                  <a:pt x="14746" y="3115"/>
                </a:lnTo>
                <a:lnTo>
                  <a:pt x="15476" y="2020"/>
                </a:lnTo>
                <a:lnTo>
                  <a:pt x="15671" y="1704"/>
                </a:lnTo>
                <a:lnTo>
                  <a:pt x="15768" y="1533"/>
                </a:lnTo>
                <a:lnTo>
                  <a:pt x="15817" y="1363"/>
                </a:lnTo>
                <a:lnTo>
                  <a:pt x="15890" y="1290"/>
                </a:lnTo>
                <a:lnTo>
                  <a:pt x="15963" y="1217"/>
                </a:lnTo>
                <a:lnTo>
                  <a:pt x="15987" y="1120"/>
                </a:lnTo>
                <a:lnTo>
                  <a:pt x="15963" y="1022"/>
                </a:lnTo>
                <a:lnTo>
                  <a:pt x="15890" y="949"/>
                </a:lnTo>
                <a:lnTo>
                  <a:pt x="15817" y="901"/>
                </a:lnTo>
                <a:lnTo>
                  <a:pt x="15744" y="876"/>
                </a:lnTo>
                <a:lnTo>
                  <a:pt x="15622" y="876"/>
                </a:lnTo>
                <a:lnTo>
                  <a:pt x="15549" y="949"/>
                </a:lnTo>
                <a:lnTo>
                  <a:pt x="14551" y="1777"/>
                </a:lnTo>
                <a:lnTo>
                  <a:pt x="13554" y="2580"/>
                </a:lnTo>
                <a:lnTo>
                  <a:pt x="13043" y="2920"/>
                </a:lnTo>
                <a:lnTo>
                  <a:pt x="12532" y="3310"/>
                </a:lnTo>
                <a:lnTo>
                  <a:pt x="12532" y="3310"/>
                </a:lnTo>
                <a:lnTo>
                  <a:pt x="12945" y="2653"/>
                </a:lnTo>
                <a:lnTo>
                  <a:pt x="13359" y="1996"/>
                </a:lnTo>
                <a:lnTo>
                  <a:pt x="13554" y="1752"/>
                </a:lnTo>
                <a:lnTo>
                  <a:pt x="13821" y="1436"/>
                </a:lnTo>
                <a:lnTo>
                  <a:pt x="13919" y="1290"/>
                </a:lnTo>
                <a:lnTo>
                  <a:pt x="14040" y="1120"/>
                </a:lnTo>
                <a:lnTo>
                  <a:pt x="14113" y="949"/>
                </a:lnTo>
                <a:lnTo>
                  <a:pt x="14162" y="779"/>
                </a:lnTo>
                <a:lnTo>
                  <a:pt x="14357" y="584"/>
                </a:lnTo>
                <a:lnTo>
                  <a:pt x="14430" y="487"/>
                </a:lnTo>
                <a:lnTo>
                  <a:pt x="14454" y="390"/>
                </a:lnTo>
                <a:lnTo>
                  <a:pt x="14430" y="292"/>
                </a:lnTo>
                <a:lnTo>
                  <a:pt x="14357" y="195"/>
                </a:lnTo>
                <a:lnTo>
                  <a:pt x="14284" y="146"/>
                </a:lnTo>
                <a:lnTo>
                  <a:pt x="14186" y="122"/>
                </a:lnTo>
                <a:lnTo>
                  <a:pt x="14065" y="122"/>
                </a:lnTo>
                <a:lnTo>
                  <a:pt x="13967" y="195"/>
                </a:lnTo>
                <a:lnTo>
                  <a:pt x="13554" y="560"/>
                </a:lnTo>
                <a:lnTo>
                  <a:pt x="13091" y="901"/>
                </a:lnTo>
                <a:lnTo>
                  <a:pt x="12629" y="1217"/>
                </a:lnTo>
                <a:lnTo>
                  <a:pt x="12142" y="1509"/>
                </a:lnTo>
                <a:lnTo>
                  <a:pt x="11680" y="1801"/>
                </a:lnTo>
                <a:lnTo>
                  <a:pt x="11193" y="2117"/>
                </a:lnTo>
                <a:lnTo>
                  <a:pt x="10755" y="2434"/>
                </a:lnTo>
                <a:lnTo>
                  <a:pt x="10317" y="2823"/>
                </a:lnTo>
                <a:lnTo>
                  <a:pt x="10147" y="2993"/>
                </a:lnTo>
                <a:lnTo>
                  <a:pt x="10001" y="3164"/>
                </a:lnTo>
                <a:lnTo>
                  <a:pt x="9855" y="3383"/>
                </a:lnTo>
                <a:lnTo>
                  <a:pt x="9733" y="3577"/>
                </a:lnTo>
                <a:lnTo>
                  <a:pt x="9612" y="3796"/>
                </a:lnTo>
                <a:lnTo>
                  <a:pt x="9514" y="4015"/>
                </a:lnTo>
                <a:lnTo>
                  <a:pt x="9417" y="4234"/>
                </a:lnTo>
                <a:lnTo>
                  <a:pt x="9368" y="4478"/>
                </a:lnTo>
                <a:lnTo>
                  <a:pt x="9320" y="4672"/>
                </a:lnTo>
                <a:lnTo>
                  <a:pt x="9295" y="4867"/>
                </a:lnTo>
                <a:lnTo>
                  <a:pt x="9295" y="5062"/>
                </a:lnTo>
                <a:lnTo>
                  <a:pt x="9295" y="5281"/>
                </a:lnTo>
                <a:lnTo>
                  <a:pt x="9344" y="5475"/>
                </a:lnTo>
                <a:lnTo>
                  <a:pt x="9393" y="5670"/>
                </a:lnTo>
                <a:lnTo>
                  <a:pt x="9441" y="5865"/>
                </a:lnTo>
                <a:lnTo>
                  <a:pt x="9539" y="6035"/>
                </a:lnTo>
                <a:lnTo>
                  <a:pt x="9514" y="6059"/>
                </a:lnTo>
                <a:lnTo>
                  <a:pt x="8760" y="6765"/>
                </a:lnTo>
                <a:lnTo>
                  <a:pt x="7422" y="5402"/>
                </a:lnTo>
                <a:lnTo>
                  <a:pt x="6059" y="4088"/>
                </a:lnTo>
                <a:lnTo>
                  <a:pt x="3358" y="1412"/>
                </a:lnTo>
                <a:lnTo>
                  <a:pt x="2872" y="925"/>
                </a:lnTo>
                <a:lnTo>
                  <a:pt x="2604" y="682"/>
                </a:lnTo>
                <a:lnTo>
                  <a:pt x="2336" y="438"/>
                </a:lnTo>
                <a:lnTo>
                  <a:pt x="2044" y="244"/>
                </a:lnTo>
                <a:lnTo>
                  <a:pt x="1898" y="171"/>
                </a:lnTo>
                <a:lnTo>
                  <a:pt x="1728" y="98"/>
                </a:lnTo>
                <a:lnTo>
                  <a:pt x="1582" y="49"/>
                </a:lnTo>
                <a:lnTo>
                  <a:pt x="141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2" name="Google Shape;942;p37"/>
          <p:cNvSpPr/>
          <p:nvPr/>
        </p:nvSpPr>
        <p:spPr>
          <a:xfrm>
            <a:off x="2590093" y="4430394"/>
            <a:ext cx="446192" cy="372256"/>
          </a:xfrm>
          <a:custGeom>
            <a:avLst/>
            <a:gdLst/>
            <a:ahLst/>
            <a:cxnLst/>
            <a:rect l="l" t="t" r="r" b="b"/>
            <a:pathLst>
              <a:path w="20416" h="17033" extrusionOk="0">
                <a:moveTo>
                  <a:pt x="9003" y="852"/>
                </a:moveTo>
                <a:lnTo>
                  <a:pt x="8882" y="925"/>
                </a:lnTo>
                <a:lnTo>
                  <a:pt x="8736" y="998"/>
                </a:lnTo>
                <a:lnTo>
                  <a:pt x="8614" y="1095"/>
                </a:lnTo>
                <a:lnTo>
                  <a:pt x="8492" y="1192"/>
                </a:lnTo>
                <a:lnTo>
                  <a:pt x="8395" y="1314"/>
                </a:lnTo>
                <a:lnTo>
                  <a:pt x="8322" y="1460"/>
                </a:lnTo>
                <a:lnTo>
                  <a:pt x="8249" y="1582"/>
                </a:lnTo>
                <a:lnTo>
                  <a:pt x="8225" y="1752"/>
                </a:lnTo>
                <a:lnTo>
                  <a:pt x="8225" y="1898"/>
                </a:lnTo>
                <a:lnTo>
                  <a:pt x="8249" y="2068"/>
                </a:lnTo>
                <a:lnTo>
                  <a:pt x="8298" y="2214"/>
                </a:lnTo>
                <a:lnTo>
                  <a:pt x="8371" y="2360"/>
                </a:lnTo>
                <a:lnTo>
                  <a:pt x="8468" y="2482"/>
                </a:lnTo>
                <a:lnTo>
                  <a:pt x="8565" y="2604"/>
                </a:lnTo>
                <a:lnTo>
                  <a:pt x="8784" y="2847"/>
                </a:lnTo>
                <a:lnTo>
                  <a:pt x="8857" y="2969"/>
                </a:lnTo>
                <a:lnTo>
                  <a:pt x="8882" y="3115"/>
                </a:lnTo>
                <a:lnTo>
                  <a:pt x="8882" y="3188"/>
                </a:lnTo>
                <a:lnTo>
                  <a:pt x="8882" y="3261"/>
                </a:lnTo>
                <a:lnTo>
                  <a:pt x="8833" y="3334"/>
                </a:lnTo>
                <a:lnTo>
                  <a:pt x="8784" y="3431"/>
                </a:lnTo>
                <a:lnTo>
                  <a:pt x="8784" y="3455"/>
                </a:lnTo>
                <a:lnTo>
                  <a:pt x="8784" y="3504"/>
                </a:lnTo>
                <a:lnTo>
                  <a:pt x="8809" y="3528"/>
                </a:lnTo>
                <a:lnTo>
                  <a:pt x="8857" y="3528"/>
                </a:lnTo>
                <a:lnTo>
                  <a:pt x="8979" y="3504"/>
                </a:lnTo>
                <a:lnTo>
                  <a:pt x="9076" y="3431"/>
                </a:lnTo>
                <a:lnTo>
                  <a:pt x="9174" y="3358"/>
                </a:lnTo>
                <a:lnTo>
                  <a:pt x="9198" y="3261"/>
                </a:lnTo>
                <a:lnTo>
                  <a:pt x="9222" y="3163"/>
                </a:lnTo>
                <a:lnTo>
                  <a:pt x="9222" y="3042"/>
                </a:lnTo>
                <a:lnTo>
                  <a:pt x="9198" y="2920"/>
                </a:lnTo>
                <a:lnTo>
                  <a:pt x="9174" y="2774"/>
                </a:lnTo>
                <a:lnTo>
                  <a:pt x="9076" y="2628"/>
                </a:lnTo>
                <a:lnTo>
                  <a:pt x="8979" y="2506"/>
                </a:lnTo>
                <a:lnTo>
                  <a:pt x="8736" y="2263"/>
                </a:lnTo>
                <a:lnTo>
                  <a:pt x="8663" y="2166"/>
                </a:lnTo>
                <a:lnTo>
                  <a:pt x="8614" y="2068"/>
                </a:lnTo>
                <a:lnTo>
                  <a:pt x="8565" y="1971"/>
                </a:lnTo>
                <a:lnTo>
                  <a:pt x="8565" y="1898"/>
                </a:lnTo>
                <a:lnTo>
                  <a:pt x="8565" y="1801"/>
                </a:lnTo>
                <a:lnTo>
                  <a:pt x="8590" y="1728"/>
                </a:lnTo>
                <a:lnTo>
                  <a:pt x="8638" y="1582"/>
                </a:lnTo>
                <a:lnTo>
                  <a:pt x="8760" y="1436"/>
                </a:lnTo>
                <a:lnTo>
                  <a:pt x="8882" y="1290"/>
                </a:lnTo>
                <a:lnTo>
                  <a:pt x="9003" y="1144"/>
                </a:lnTo>
                <a:lnTo>
                  <a:pt x="9125" y="998"/>
                </a:lnTo>
                <a:lnTo>
                  <a:pt x="9125" y="949"/>
                </a:lnTo>
                <a:lnTo>
                  <a:pt x="9101" y="900"/>
                </a:lnTo>
                <a:lnTo>
                  <a:pt x="9076" y="852"/>
                </a:lnTo>
                <a:close/>
                <a:moveTo>
                  <a:pt x="11461" y="925"/>
                </a:moveTo>
                <a:lnTo>
                  <a:pt x="11461" y="949"/>
                </a:lnTo>
                <a:lnTo>
                  <a:pt x="11461" y="1046"/>
                </a:lnTo>
                <a:lnTo>
                  <a:pt x="11437" y="1144"/>
                </a:lnTo>
                <a:lnTo>
                  <a:pt x="11364" y="1338"/>
                </a:lnTo>
                <a:lnTo>
                  <a:pt x="11266" y="1484"/>
                </a:lnTo>
                <a:lnTo>
                  <a:pt x="11145" y="1630"/>
                </a:lnTo>
                <a:lnTo>
                  <a:pt x="10999" y="1776"/>
                </a:lnTo>
                <a:lnTo>
                  <a:pt x="10901" y="1947"/>
                </a:lnTo>
                <a:lnTo>
                  <a:pt x="10828" y="2117"/>
                </a:lnTo>
                <a:lnTo>
                  <a:pt x="10804" y="2214"/>
                </a:lnTo>
                <a:lnTo>
                  <a:pt x="10804" y="2336"/>
                </a:lnTo>
                <a:lnTo>
                  <a:pt x="10828" y="2482"/>
                </a:lnTo>
                <a:lnTo>
                  <a:pt x="10877" y="2604"/>
                </a:lnTo>
                <a:lnTo>
                  <a:pt x="10950" y="2750"/>
                </a:lnTo>
                <a:lnTo>
                  <a:pt x="11047" y="2871"/>
                </a:lnTo>
                <a:lnTo>
                  <a:pt x="11242" y="3115"/>
                </a:lnTo>
                <a:lnTo>
                  <a:pt x="11339" y="3236"/>
                </a:lnTo>
                <a:lnTo>
                  <a:pt x="11412" y="3358"/>
                </a:lnTo>
                <a:lnTo>
                  <a:pt x="11461" y="3480"/>
                </a:lnTo>
                <a:lnTo>
                  <a:pt x="11485" y="3626"/>
                </a:lnTo>
                <a:lnTo>
                  <a:pt x="11510" y="3772"/>
                </a:lnTo>
                <a:lnTo>
                  <a:pt x="11485" y="3966"/>
                </a:lnTo>
                <a:lnTo>
                  <a:pt x="11485" y="3991"/>
                </a:lnTo>
                <a:lnTo>
                  <a:pt x="11510" y="4039"/>
                </a:lnTo>
                <a:lnTo>
                  <a:pt x="11558" y="4039"/>
                </a:lnTo>
                <a:lnTo>
                  <a:pt x="11680" y="4015"/>
                </a:lnTo>
                <a:lnTo>
                  <a:pt x="11777" y="3942"/>
                </a:lnTo>
                <a:lnTo>
                  <a:pt x="11826" y="3869"/>
                </a:lnTo>
                <a:lnTo>
                  <a:pt x="11875" y="3796"/>
                </a:lnTo>
                <a:lnTo>
                  <a:pt x="11899" y="3723"/>
                </a:lnTo>
                <a:lnTo>
                  <a:pt x="11899" y="3626"/>
                </a:lnTo>
                <a:lnTo>
                  <a:pt x="11850" y="3407"/>
                </a:lnTo>
                <a:lnTo>
                  <a:pt x="11753" y="3212"/>
                </a:lnTo>
                <a:lnTo>
                  <a:pt x="11631" y="3017"/>
                </a:lnTo>
                <a:lnTo>
                  <a:pt x="11510" y="2847"/>
                </a:lnTo>
                <a:lnTo>
                  <a:pt x="11412" y="2701"/>
                </a:lnTo>
                <a:lnTo>
                  <a:pt x="11315" y="2579"/>
                </a:lnTo>
                <a:lnTo>
                  <a:pt x="11266" y="2433"/>
                </a:lnTo>
                <a:lnTo>
                  <a:pt x="11242" y="2312"/>
                </a:lnTo>
                <a:lnTo>
                  <a:pt x="11242" y="2190"/>
                </a:lnTo>
                <a:lnTo>
                  <a:pt x="11291" y="2068"/>
                </a:lnTo>
                <a:lnTo>
                  <a:pt x="11364" y="1947"/>
                </a:lnTo>
                <a:lnTo>
                  <a:pt x="11437" y="1825"/>
                </a:lnTo>
                <a:lnTo>
                  <a:pt x="11534" y="1728"/>
                </a:lnTo>
                <a:lnTo>
                  <a:pt x="11631" y="1630"/>
                </a:lnTo>
                <a:lnTo>
                  <a:pt x="11704" y="1533"/>
                </a:lnTo>
                <a:lnTo>
                  <a:pt x="11753" y="1411"/>
                </a:lnTo>
                <a:lnTo>
                  <a:pt x="11777" y="1290"/>
                </a:lnTo>
                <a:lnTo>
                  <a:pt x="11777" y="1144"/>
                </a:lnTo>
                <a:lnTo>
                  <a:pt x="11704" y="1022"/>
                </a:lnTo>
                <a:lnTo>
                  <a:pt x="11680" y="973"/>
                </a:lnTo>
                <a:lnTo>
                  <a:pt x="11631" y="949"/>
                </a:lnTo>
                <a:lnTo>
                  <a:pt x="11558" y="925"/>
                </a:lnTo>
                <a:close/>
                <a:moveTo>
                  <a:pt x="10050" y="0"/>
                </a:moveTo>
                <a:lnTo>
                  <a:pt x="10025" y="49"/>
                </a:lnTo>
                <a:lnTo>
                  <a:pt x="10025" y="73"/>
                </a:lnTo>
                <a:lnTo>
                  <a:pt x="10050" y="122"/>
                </a:lnTo>
                <a:lnTo>
                  <a:pt x="10123" y="219"/>
                </a:lnTo>
                <a:lnTo>
                  <a:pt x="10147" y="316"/>
                </a:lnTo>
                <a:lnTo>
                  <a:pt x="10171" y="414"/>
                </a:lnTo>
                <a:lnTo>
                  <a:pt x="10171" y="487"/>
                </a:lnTo>
                <a:lnTo>
                  <a:pt x="10147" y="560"/>
                </a:lnTo>
                <a:lnTo>
                  <a:pt x="10098" y="657"/>
                </a:lnTo>
                <a:lnTo>
                  <a:pt x="9977" y="803"/>
                </a:lnTo>
                <a:lnTo>
                  <a:pt x="9685" y="1095"/>
                </a:lnTo>
                <a:lnTo>
                  <a:pt x="9539" y="1265"/>
                </a:lnTo>
                <a:lnTo>
                  <a:pt x="9466" y="1411"/>
                </a:lnTo>
                <a:lnTo>
                  <a:pt x="9417" y="1557"/>
                </a:lnTo>
                <a:lnTo>
                  <a:pt x="9393" y="1703"/>
                </a:lnTo>
                <a:lnTo>
                  <a:pt x="9417" y="1849"/>
                </a:lnTo>
                <a:lnTo>
                  <a:pt x="9441" y="1995"/>
                </a:lnTo>
                <a:lnTo>
                  <a:pt x="9490" y="2117"/>
                </a:lnTo>
                <a:lnTo>
                  <a:pt x="9539" y="2263"/>
                </a:lnTo>
                <a:lnTo>
                  <a:pt x="9709" y="2506"/>
                </a:lnTo>
                <a:lnTo>
                  <a:pt x="9977" y="2847"/>
                </a:lnTo>
                <a:lnTo>
                  <a:pt x="10098" y="3042"/>
                </a:lnTo>
                <a:lnTo>
                  <a:pt x="10123" y="3139"/>
                </a:lnTo>
                <a:lnTo>
                  <a:pt x="10147" y="3261"/>
                </a:lnTo>
                <a:lnTo>
                  <a:pt x="10147" y="3358"/>
                </a:lnTo>
                <a:lnTo>
                  <a:pt x="10098" y="3431"/>
                </a:lnTo>
                <a:lnTo>
                  <a:pt x="10050" y="3528"/>
                </a:lnTo>
                <a:lnTo>
                  <a:pt x="9977" y="3601"/>
                </a:lnTo>
                <a:lnTo>
                  <a:pt x="9806" y="3747"/>
                </a:lnTo>
                <a:lnTo>
                  <a:pt x="9636" y="3869"/>
                </a:lnTo>
                <a:lnTo>
                  <a:pt x="9563" y="3966"/>
                </a:lnTo>
                <a:lnTo>
                  <a:pt x="9490" y="4064"/>
                </a:lnTo>
                <a:lnTo>
                  <a:pt x="9417" y="4161"/>
                </a:lnTo>
                <a:lnTo>
                  <a:pt x="9368" y="4283"/>
                </a:lnTo>
                <a:lnTo>
                  <a:pt x="9344" y="4404"/>
                </a:lnTo>
                <a:lnTo>
                  <a:pt x="9344" y="4526"/>
                </a:lnTo>
                <a:lnTo>
                  <a:pt x="9344" y="4648"/>
                </a:lnTo>
                <a:lnTo>
                  <a:pt x="9393" y="4745"/>
                </a:lnTo>
                <a:lnTo>
                  <a:pt x="9417" y="4818"/>
                </a:lnTo>
                <a:lnTo>
                  <a:pt x="9490" y="4867"/>
                </a:lnTo>
                <a:lnTo>
                  <a:pt x="9563" y="4891"/>
                </a:lnTo>
                <a:lnTo>
                  <a:pt x="9685" y="4891"/>
                </a:lnTo>
                <a:lnTo>
                  <a:pt x="9733" y="4842"/>
                </a:lnTo>
                <a:lnTo>
                  <a:pt x="9782" y="4745"/>
                </a:lnTo>
                <a:lnTo>
                  <a:pt x="9806" y="4648"/>
                </a:lnTo>
                <a:lnTo>
                  <a:pt x="9806" y="4575"/>
                </a:lnTo>
                <a:lnTo>
                  <a:pt x="9806" y="4477"/>
                </a:lnTo>
                <a:lnTo>
                  <a:pt x="9855" y="4356"/>
                </a:lnTo>
                <a:lnTo>
                  <a:pt x="9928" y="4234"/>
                </a:lnTo>
                <a:lnTo>
                  <a:pt x="10025" y="4137"/>
                </a:lnTo>
                <a:lnTo>
                  <a:pt x="10269" y="3942"/>
                </a:lnTo>
                <a:lnTo>
                  <a:pt x="10390" y="3796"/>
                </a:lnTo>
                <a:lnTo>
                  <a:pt x="10512" y="3650"/>
                </a:lnTo>
                <a:lnTo>
                  <a:pt x="10561" y="3480"/>
                </a:lnTo>
                <a:lnTo>
                  <a:pt x="10585" y="3309"/>
                </a:lnTo>
                <a:lnTo>
                  <a:pt x="10585" y="3139"/>
                </a:lnTo>
                <a:lnTo>
                  <a:pt x="10561" y="2969"/>
                </a:lnTo>
                <a:lnTo>
                  <a:pt x="10488" y="2798"/>
                </a:lnTo>
                <a:lnTo>
                  <a:pt x="10390" y="2604"/>
                </a:lnTo>
                <a:lnTo>
                  <a:pt x="10244" y="2433"/>
                </a:lnTo>
                <a:lnTo>
                  <a:pt x="10098" y="2239"/>
                </a:lnTo>
                <a:lnTo>
                  <a:pt x="9952" y="2044"/>
                </a:lnTo>
                <a:lnTo>
                  <a:pt x="9831" y="1825"/>
                </a:lnTo>
                <a:lnTo>
                  <a:pt x="9831" y="1752"/>
                </a:lnTo>
                <a:lnTo>
                  <a:pt x="9806" y="1679"/>
                </a:lnTo>
                <a:lnTo>
                  <a:pt x="9855" y="1557"/>
                </a:lnTo>
                <a:lnTo>
                  <a:pt x="9928" y="1411"/>
                </a:lnTo>
                <a:lnTo>
                  <a:pt x="10025" y="1290"/>
                </a:lnTo>
                <a:lnTo>
                  <a:pt x="10269" y="1022"/>
                </a:lnTo>
                <a:lnTo>
                  <a:pt x="10366" y="900"/>
                </a:lnTo>
                <a:lnTo>
                  <a:pt x="10439" y="779"/>
                </a:lnTo>
                <a:lnTo>
                  <a:pt x="10488" y="657"/>
                </a:lnTo>
                <a:lnTo>
                  <a:pt x="10512" y="535"/>
                </a:lnTo>
                <a:lnTo>
                  <a:pt x="10512" y="389"/>
                </a:lnTo>
                <a:lnTo>
                  <a:pt x="10488" y="268"/>
                </a:lnTo>
                <a:lnTo>
                  <a:pt x="10439" y="146"/>
                </a:lnTo>
                <a:lnTo>
                  <a:pt x="10366" y="73"/>
                </a:lnTo>
                <a:lnTo>
                  <a:pt x="10244" y="0"/>
                </a:lnTo>
                <a:close/>
                <a:moveTo>
                  <a:pt x="11266" y="6959"/>
                </a:moveTo>
                <a:lnTo>
                  <a:pt x="11558" y="6984"/>
                </a:lnTo>
                <a:lnTo>
                  <a:pt x="11850" y="7032"/>
                </a:lnTo>
                <a:lnTo>
                  <a:pt x="12142" y="7081"/>
                </a:lnTo>
                <a:lnTo>
                  <a:pt x="12434" y="7178"/>
                </a:lnTo>
                <a:lnTo>
                  <a:pt x="12021" y="7300"/>
                </a:lnTo>
                <a:lnTo>
                  <a:pt x="11826" y="7373"/>
                </a:lnTo>
                <a:lnTo>
                  <a:pt x="11656" y="7470"/>
                </a:lnTo>
                <a:lnTo>
                  <a:pt x="11607" y="7519"/>
                </a:lnTo>
                <a:lnTo>
                  <a:pt x="11607" y="7543"/>
                </a:lnTo>
                <a:lnTo>
                  <a:pt x="11607" y="7640"/>
                </a:lnTo>
                <a:lnTo>
                  <a:pt x="11631" y="7665"/>
                </a:lnTo>
                <a:lnTo>
                  <a:pt x="11656" y="7689"/>
                </a:lnTo>
                <a:lnTo>
                  <a:pt x="11704" y="7713"/>
                </a:lnTo>
                <a:lnTo>
                  <a:pt x="11753" y="7713"/>
                </a:lnTo>
                <a:lnTo>
                  <a:pt x="12337" y="7543"/>
                </a:lnTo>
                <a:lnTo>
                  <a:pt x="12629" y="7446"/>
                </a:lnTo>
                <a:lnTo>
                  <a:pt x="12945" y="7397"/>
                </a:lnTo>
                <a:lnTo>
                  <a:pt x="13286" y="7592"/>
                </a:lnTo>
                <a:lnTo>
                  <a:pt x="12945" y="7640"/>
                </a:lnTo>
                <a:lnTo>
                  <a:pt x="12653" y="7713"/>
                </a:lnTo>
                <a:lnTo>
                  <a:pt x="12410" y="7835"/>
                </a:lnTo>
                <a:lnTo>
                  <a:pt x="12167" y="8005"/>
                </a:lnTo>
                <a:lnTo>
                  <a:pt x="12069" y="8103"/>
                </a:lnTo>
                <a:lnTo>
                  <a:pt x="11972" y="8224"/>
                </a:lnTo>
                <a:lnTo>
                  <a:pt x="11972" y="8249"/>
                </a:lnTo>
                <a:lnTo>
                  <a:pt x="11972" y="8273"/>
                </a:lnTo>
                <a:lnTo>
                  <a:pt x="12021" y="8273"/>
                </a:lnTo>
                <a:lnTo>
                  <a:pt x="12532" y="8103"/>
                </a:lnTo>
                <a:lnTo>
                  <a:pt x="12775" y="8030"/>
                </a:lnTo>
                <a:lnTo>
                  <a:pt x="13043" y="7981"/>
                </a:lnTo>
                <a:lnTo>
                  <a:pt x="13213" y="7957"/>
                </a:lnTo>
                <a:lnTo>
                  <a:pt x="13408" y="7957"/>
                </a:lnTo>
                <a:lnTo>
                  <a:pt x="13602" y="7981"/>
                </a:lnTo>
                <a:lnTo>
                  <a:pt x="13797" y="7957"/>
                </a:lnTo>
                <a:lnTo>
                  <a:pt x="14040" y="8224"/>
                </a:lnTo>
                <a:lnTo>
                  <a:pt x="14259" y="8492"/>
                </a:lnTo>
                <a:lnTo>
                  <a:pt x="14259" y="8492"/>
                </a:lnTo>
                <a:lnTo>
                  <a:pt x="14089" y="8468"/>
                </a:lnTo>
                <a:lnTo>
                  <a:pt x="13894" y="8468"/>
                </a:lnTo>
                <a:lnTo>
                  <a:pt x="13529" y="8492"/>
                </a:lnTo>
                <a:lnTo>
                  <a:pt x="13286" y="8541"/>
                </a:lnTo>
                <a:lnTo>
                  <a:pt x="13043" y="8589"/>
                </a:lnTo>
                <a:lnTo>
                  <a:pt x="12799" y="8662"/>
                </a:lnTo>
                <a:lnTo>
                  <a:pt x="12580" y="8784"/>
                </a:lnTo>
                <a:lnTo>
                  <a:pt x="12556" y="8784"/>
                </a:lnTo>
                <a:lnTo>
                  <a:pt x="12556" y="8808"/>
                </a:lnTo>
                <a:lnTo>
                  <a:pt x="12580" y="8833"/>
                </a:lnTo>
                <a:lnTo>
                  <a:pt x="12848" y="8833"/>
                </a:lnTo>
                <a:lnTo>
                  <a:pt x="13067" y="8808"/>
                </a:lnTo>
                <a:lnTo>
                  <a:pt x="13529" y="8760"/>
                </a:lnTo>
                <a:lnTo>
                  <a:pt x="13748" y="8760"/>
                </a:lnTo>
                <a:lnTo>
                  <a:pt x="13992" y="8784"/>
                </a:lnTo>
                <a:lnTo>
                  <a:pt x="14211" y="8784"/>
                </a:lnTo>
                <a:lnTo>
                  <a:pt x="14430" y="8735"/>
                </a:lnTo>
                <a:lnTo>
                  <a:pt x="14551" y="8979"/>
                </a:lnTo>
                <a:lnTo>
                  <a:pt x="14673" y="9222"/>
                </a:lnTo>
                <a:lnTo>
                  <a:pt x="14673" y="9222"/>
                </a:lnTo>
                <a:lnTo>
                  <a:pt x="14576" y="9173"/>
                </a:lnTo>
                <a:lnTo>
                  <a:pt x="14454" y="9149"/>
                </a:lnTo>
                <a:lnTo>
                  <a:pt x="14332" y="9125"/>
                </a:lnTo>
                <a:lnTo>
                  <a:pt x="14186" y="9149"/>
                </a:lnTo>
                <a:lnTo>
                  <a:pt x="13627" y="9222"/>
                </a:lnTo>
                <a:lnTo>
                  <a:pt x="13335" y="9295"/>
                </a:lnTo>
                <a:lnTo>
                  <a:pt x="13213" y="9344"/>
                </a:lnTo>
                <a:lnTo>
                  <a:pt x="13091" y="9417"/>
                </a:lnTo>
                <a:lnTo>
                  <a:pt x="13067" y="9465"/>
                </a:lnTo>
                <a:lnTo>
                  <a:pt x="13116" y="9490"/>
                </a:lnTo>
                <a:lnTo>
                  <a:pt x="13286" y="9538"/>
                </a:lnTo>
                <a:lnTo>
                  <a:pt x="13456" y="9538"/>
                </a:lnTo>
                <a:lnTo>
                  <a:pt x="13821" y="9465"/>
                </a:lnTo>
                <a:lnTo>
                  <a:pt x="14016" y="9441"/>
                </a:lnTo>
                <a:lnTo>
                  <a:pt x="14381" y="9441"/>
                </a:lnTo>
                <a:lnTo>
                  <a:pt x="14551" y="9514"/>
                </a:lnTo>
                <a:lnTo>
                  <a:pt x="14673" y="9514"/>
                </a:lnTo>
                <a:lnTo>
                  <a:pt x="14722" y="9490"/>
                </a:lnTo>
                <a:lnTo>
                  <a:pt x="14746" y="9441"/>
                </a:lnTo>
                <a:lnTo>
                  <a:pt x="14843" y="9782"/>
                </a:lnTo>
                <a:lnTo>
                  <a:pt x="14649" y="9757"/>
                </a:lnTo>
                <a:lnTo>
                  <a:pt x="14454" y="9757"/>
                </a:lnTo>
                <a:lnTo>
                  <a:pt x="14211" y="9782"/>
                </a:lnTo>
                <a:lnTo>
                  <a:pt x="13992" y="9806"/>
                </a:lnTo>
                <a:lnTo>
                  <a:pt x="13773" y="9855"/>
                </a:lnTo>
                <a:lnTo>
                  <a:pt x="13675" y="9903"/>
                </a:lnTo>
                <a:lnTo>
                  <a:pt x="13578" y="9952"/>
                </a:lnTo>
                <a:lnTo>
                  <a:pt x="13554" y="9976"/>
                </a:lnTo>
                <a:lnTo>
                  <a:pt x="13529" y="10025"/>
                </a:lnTo>
                <a:lnTo>
                  <a:pt x="13554" y="10049"/>
                </a:lnTo>
                <a:lnTo>
                  <a:pt x="13578" y="10074"/>
                </a:lnTo>
                <a:lnTo>
                  <a:pt x="13773" y="10098"/>
                </a:lnTo>
                <a:lnTo>
                  <a:pt x="14892" y="10098"/>
                </a:lnTo>
                <a:lnTo>
                  <a:pt x="14916" y="10463"/>
                </a:lnTo>
                <a:lnTo>
                  <a:pt x="14795" y="10414"/>
                </a:lnTo>
                <a:lnTo>
                  <a:pt x="14405" y="10414"/>
                </a:lnTo>
                <a:lnTo>
                  <a:pt x="14065" y="10439"/>
                </a:lnTo>
                <a:lnTo>
                  <a:pt x="13894" y="10487"/>
                </a:lnTo>
                <a:lnTo>
                  <a:pt x="13724" y="10536"/>
                </a:lnTo>
                <a:lnTo>
                  <a:pt x="13700" y="10560"/>
                </a:lnTo>
                <a:lnTo>
                  <a:pt x="13700" y="10585"/>
                </a:lnTo>
                <a:lnTo>
                  <a:pt x="13700" y="10633"/>
                </a:lnTo>
                <a:lnTo>
                  <a:pt x="13724" y="10658"/>
                </a:lnTo>
                <a:lnTo>
                  <a:pt x="13894" y="10706"/>
                </a:lnTo>
                <a:lnTo>
                  <a:pt x="14065" y="10731"/>
                </a:lnTo>
                <a:lnTo>
                  <a:pt x="14405" y="10755"/>
                </a:lnTo>
                <a:lnTo>
                  <a:pt x="14649" y="10755"/>
                </a:lnTo>
                <a:lnTo>
                  <a:pt x="14795" y="10731"/>
                </a:lnTo>
                <a:lnTo>
                  <a:pt x="14916" y="10682"/>
                </a:lnTo>
                <a:lnTo>
                  <a:pt x="14892" y="10779"/>
                </a:lnTo>
                <a:lnTo>
                  <a:pt x="14916" y="10877"/>
                </a:lnTo>
                <a:lnTo>
                  <a:pt x="14965" y="10950"/>
                </a:lnTo>
                <a:lnTo>
                  <a:pt x="15038" y="10998"/>
                </a:lnTo>
                <a:lnTo>
                  <a:pt x="15135" y="11023"/>
                </a:lnTo>
                <a:lnTo>
                  <a:pt x="15233" y="11023"/>
                </a:lnTo>
                <a:lnTo>
                  <a:pt x="15306" y="10998"/>
                </a:lnTo>
                <a:lnTo>
                  <a:pt x="15379" y="10950"/>
                </a:lnTo>
                <a:lnTo>
                  <a:pt x="15403" y="10852"/>
                </a:lnTo>
                <a:lnTo>
                  <a:pt x="15451" y="10439"/>
                </a:lnTo>
                <a:lnTo>
                  <a:pt x="15670" y="10463"/>
                </a:lnTo>
                <a:lnTo>
                  <a:pt x="15914" y="10463"/>
                </a:lnTo>
                <a:lnTo>
                  <a:pt x="16060" y="10487"/>
                </a:lnTo>
                <a:lnTo>
                  <a:pt x="15865" y="10609"/>
                </a:lnTo>
                <a:lnTo>
                  <a:pt x="15695" y="10755"/>
                </a:lnTo>
                <a:lnTo>
                  <a:pt x="15670" y="10804"/>
                </a:lnTo>
                <a:lnTo>
                  <a:pt x="15646" y="10877"/>
                </a:lnTo>
                <a:lnTo>
                  <a:pt x="15646" y="10925"/>
                </a:lnTo>
                <a:lnTo>
                  <a:pt x="15695" y="10974"/>
                </a:lnTo>
                <a:lnTo>
                  <a:pt x="15719" y="11023"/>
                </a:lnTo>
                <a:lnTo>
                  <a:pt x="15768" y="11047"/>
                </a:lnTo>
                <a:lnTo>
                  <a:pt x="15841" y="11047"/>
                </a:lnTo>
                <a:lnTo>
                  <a:pt x="15914" y="11023"/>
                </a:lnTo>
                <a:lnTo>
                  <a:pt x="16133" y="10901"/>
                </a:lnTo>
                <a:lnTo>
                  <a:pt x="16352" y="10779"/>
                </a:lnTo>
                <a:lnTo>
                  <a:pt x="16571" y="10731"/>
                </a:lnTo>
                <a:lnTo>
                  <a:pt x="16814" y="10682"/>
                </a:lnTo>
                <a:lnTo>
                  <a:pt x="17033" y="10779"/>
                </a:lnTo>
                <a:lnTo>
                  <a:pt x="17179" y="10852"/>
                </a:lnTo>
                <a:lnTo>
                  <a:pt x="16814" y="10974"/>
                </a:lnTo>
                <a:lnTo>
                  <a:pt x="16498" y="11096"/>
                </a:lnTo>
                <a:lnTo>
                  <a:pt x="16230" y="11217"/>
                </a:lnTo>
                <a:lnTo>
                  <a:pt x="16060" y="11315"/>
                </a:lnTo>
                <a:lnTo>
                  <a:pt x="16060" y="11339"/>
                </a:lnTo>
                <a:lnTo>
                  <a:pt x="16060" y="11363"/>
                </a:lnTo>
                <a:lnTo>
                  <a:pt x="16084" y="11388"/>
                </a:lnTo>
                <a:lnTo>
                  <a:pt x="16108" y="11388"/>
                </a:lnTo>
                <a:lnTo>
                  <a:pt x="16522" y="11266"/>
                </a:lnTo>
                <a:lnTo>
                  <a:pt x="16936" y="11144"/>
                </a:lnTo>
                <a:lnTo>
                  <a:pt x="17155" y="11096"/>
                </a:lnTo>
                <a:lnTo>
                  <a:pt x="17374" y="11071"/>
                </a:lnTo>
                <a:lnTo>
                  <a:pt x="17447" y="11071"/>
                </a:lnTo>
                <a:lnTo>
                  <a:pt x="17666" y="11290"/>
                </a:lnTo>
                <a:lnTo>
                  <a:pt x="17398" y="11315"/>
                </a:lnTo>
                <a:lnTo>
                  <a:pt x="17179" y="11339"/>
                </a:lnTo>
                <a:lnTo>
                  <a:pt x="16984" y="11412"/>
                </a:lnTo>
                <a:lnTo>
                  <a:pt x="16790" y="11509"/>
                </a:lnTo>
                <a:lnTo>
                  <a:pt x="16619" y="11631"/>
                </a:lnTo>
                <a:lnTo>
                  <a:pt x="16595" y="11655"/>
                </a:lnTo>
                <a:lnTo>
                  <a:pt x="16595" y="11680"/>
                </a:lnTo>
                <a:lnTo>
                  <a:pt x="16619" y="11704"/>
                </a:lnTo>
                <a:lnTo>
                  <a:pt x="16668" y="11704"/>
                </a:lnTo>
                <a:lnTo>
                  <a:pt x="17082" y="11655"/>
                </a:lnTo>
                <a:lnTo>
                  <a:pt x="17276" y="11631"/>
                </a:lnTo>
                <a:lnTo>
                  <a:pt x="17714" y="11631"/>
                </a:lnTo>
                <a:lnTo>
                  <a:pt x="17909" y="11655"/>
                </a:lnTo>
                <a:lnTo>
                  <a:pt x="18031" y="11874"/>
                </a:lnTo>
                <a:lnTo>
                  <a:pt x="18104" y="12069"/>
                </a:lnTo>
                <a:lnTo>
                  <a:pt x="17179" y="12045"/>
                </a:lnTo>
                <a:lnTo>
                  <a:pt x="16157" y="12045"/>
                </a:lnTo>
                <a:lnTo>
                  <a:pt x="13992" y="12069"/>
                </a:lnTo>
                <a:lnTo>
                  <a:pt x="11899" y="12118"/>
                </a:lnTo>
                <a:lnTo>
                  <a:pt x="10171" y="12142"/>
                </a:lnTo>
                <a:lnTo>
                  <a:pt x="5548" y="12142"/>
                </a:lnTo>
                <a:lnTo>
                  <a:pt x="5719" y="11826"/>
                </a:lnTo>
                <a:lnTo>
                  <a:pt x="5889" y="11534"/>
                </a:lnTo>
                <a:lnTo>
                  <a:pt x="5986" y="11388"/>
                </a:lnTo>
                <a:lnTo>
                  <a:pt x="6084" y="11266"/>
                </a:lnTo>
                <a:lnTo>
                  <a:pt x="6205" y="11144"/>
                </a:lnTo>
                <a:lnTo>
                  <a:pt x="6351" y="11023"/>
                </a:lnTo>
                <a:lnTo>
                  <a:pt x="6546" y="10901"/>
                </a:lnTo>
                <a:lnTo>
                  <a:pt x="6765" y="10804"/>
                </a:lnTo>
                <a:lnTo>
                  <a:pt x="6984" y="10731"/>
                </a:lnTo>
                <a:lnTo>
                  <a:pt x="7203" y="10682"/>
                </a:lnTo>
                <a:lnTo>
                  <a:pt x="7665" y="10585"/>
                </a:lnTo>
                <a:lnTo>
                  <a:pt x="8103" y="10512"/>
                </a:lnTo>
                <a:lnTo>
                  <a:pt x="8200" y="10487"/>
                </a:lnTo>
                <a:lnTo>
                  <a:pt x="8273" y="10463"/>
                </a:lnTo>
                <a:lnTo>
                  <a:pt x="8322" y="10390"/>
                </a:lnTo>
                <a:lnTo>
                  <a:pt x="8346" y="10293"/>
                </a:lnTo>
                <a:lnTo>
                  <a:pt x="8371" y="10098"/>
                </a:lnTo>
                <a:lnTo>
                  <a:pt x="8419" y="9928"/>
                </a:lnTo>
                <a:lnTo>
                  <a:pt x="8468" y="9757"/>
                </a:lnTo>
                <a:lnTo>
                  <a:pt x="8541" y="9587"/>
                </a:lnTo>
                <a:lnTo>
                  <a:pt x="8638" y="9417"/>
                </a:lnTo>
                <a:lnTo>
                  <a:pt x="8736" y="9271"/>
                </a:lnTo>
                <a:lnTo>
                  <a:pt x="8979" y="8979"/>
                </a:lnTo>
                <a:lnTo>
                  <a:pt x="9101" y="8906"/>
                </a:lnTo>
                <a:lnTo>
                  <a:pt x="9198" y="8808"/>
                </a:lnTo>
                <a:lnTo>
                  <a:pt x="9441" y="8687"/>
                </a:lnTo>
                <a:lnTo>
                  <a:pt x="9685" y="8541"/>
                </a:lnTo>
                <a:lnTo>
                  <a:pt x="9782" y="8443"/>
                </a:lnTo>
                <a:lnTo>
                  <a:pt x="9879" y="8346"/>
                </a:lnTo>
                <a:lnTo>
                  <a:pt x="9879" y="8297"/>
                </a:lnTo>
                <a:lnTo>
                  <a:pt x="9879" y="8273"/>
                </a:lnTo>
                <a:lnTo>
                  <a:pt x="9855" y="8224"/>
                </a:lnTo>
                <a:lnTo>
                  <a:pt x="9831" y="8200"/>
                </a:lnTo>
                <a:lnTo>
                  <a:pt x="9758" y="8176"/>
                </a:lnTo>
                <a:lnTo>
                  <a:pt x="9660" y="8151"/>
                </a:lnTo>
                <a:lnTo>
                  <a:pt x="9490" y="8151"/>
                </a:lnTo>
                <a:lnTo>
                  <a:pt x="9320" y="8200"/>
                </a:lnTo>
                <a:lnTo>
                  <a:pt x="9149" y="8297"/>
                </a:lnTo>
                <a:lnTo>
                  <a:pt x="8979" y="8395"/>
                </a:lnTo>
                <a:lnTo>
                  <a:pt x="8833" y="8516"/>
                </a:lnTo>
                <a:lnTo>
                  <a:pt x="8565" y="8760"/>
                </a:lnTo>
                <a:lnTo>
                  <a:pt x="8444" y="8906"/>
                </a:lnTo>
                <a:lnTo>
                  <a:pt x="8322" y="9052"/>
                </a:lnTo>
                <a:lnTo>
                  <a:pt x="8225" y="9198"/>
                </a:lnTo>
                <a:lnTo>
                  <a:pt x="8127" y="9368"/>
                </a:lnTo>
                <a:lnTo>
                  <a:pt x="7981" y="9709"/>
                </a:lnTo>
                <a:lnTo>
                  <a:pt x="7908" y="10074"/>
                </a:lnTo>
                <a:lnTo>
                  <a:pt x="7398" y="10171"/>
                </a:lnTo>
                <a:lnTo>
                  <a:pt x="7130" y="10220"/>
                </a:lnTo>
                <a:lnTo>
                  <a:pt x="6887" y="10293"/>
                </a:lnTo>
                <a:lnTo>
                  <a:pt x="6643" y="10366"/>
                </a:lnTo>
                <a:lnTo>
                  <a:pt x="6400" y="10463"/>
                </a:lnTo>
                <a:lnTo>
                  <a:pt x="6181" y="10585"/>
                </a:lnTo>
                <a:lnTo>
                  <a:pt x="5962" y="10731"/>
                </a:lnTo>
                <a:lnTo>
                  <a:pt x="5816" y="10877"/>
                </a:lnTo>
                <a:lnTo>
                  <a:pt x="5670" y="11023"/>
                </a:lnTo>
                <a:lnTo>
                  <a:pt x="5524" y="11193"/>
                </a:lnTo>
                <a:lnTo>
                  <a:pt x="5427" y="11363"/>
                </a:lnTo>
                <a:lnTo>
                  <a:pt x="5329" y="11558"/>
                </a:lnTo>
                <a:lnTo>
                  <a:pt x="5281" y="11753"/>
                </a:lnTo>
                <a:lnTo>
                  <a:pt x="5256" y="11947"/>
                </a:lnTo>
                <a:lnTo>
                  <a:pt x="5305" y="12142"/>
                </a:lnTo>
                <a:lnTo>
                  <a:pt x="2142" y="12142"/>
                </a:lnTo>
                <a:lnTo>
                  <a:pt x="2239" y="11850"/>
                </a:lnTo>
                <a:lnTo>
                  <a:pt x="2336" y="11558"/>
                </a:lnTo>
                <a:lnTo>
                  <a:pt x="2409" y="11266"/>
                </a:lnTo>
                <a:lnTo>
                  <a:pt x="2531" y="10974"/>
                </a:lnTo>
                <a:lnTo>
                  <a:pt x="2726" y="10633"/>
                </a:lnTo>
                <a:lnTo>
                  <a:pt x="2945" y="10341"/>
                </a:lnTo>
                <a:lnTo>
                  <a:pt x="3188" y="10049"/>
                </a:lnTo>
                <a:lnTo>
                  <a:pt x="3456" y="9782"/>
                </a:lnTo>
                <a:lnTo>
                  <a:pt x="3723" y="9563"/>
                </a:lnTo>
                <a:lnTo>
                  <a:pt x="4040" y="9368"/>
                </a:lnTo>
                <a:lnTo>
                  <a:pt x="4429" y="9173"/>
                </a:lnTo>
                <a:lnTo>
                  <a:pt x="4818" y="9003"/>
                </a:lnTo>
                <a:lnTo>
                  <a:pt x="5013" y="8954"/>
                </a:lnTo>
                <a:lnTo>
                  <a:pt x="5208" y="8906"/>
                </a:lnTo>
                <a:lnTo>
                  <a:pt x="5427" y="8881"/>
                </a:lnTo>
                <a:lnTo>
                  <a:pt x="5597" y="8881"/>
                </a:lnTo>
                <a:lnTo>
                  <a:pt x="5792" y="8906"/>
                </a:lnTo>
                <a:lnTo>
                  <a:pt x="5962" y="8954"/>
                </a:lnTo>
                <a:lnTo>
                  <a:pt x="6132" y="9027"/>
                </a:lnTo>
                <a:lnTo>
                  <a:pt x="6278" y="9125"/>
                </a:lnTo>
                <a:lnTo>
                  <a:pt x="6230" y="9368"/>
                </a:lnTo>
                <a:lnTo>
                  <a:pt x="6230" y="9611"/>
                </a:lnTo>
                <a:lnTo>
                  <a:pt x="6254" y="9660"/>
                </a:lnTo>
                <a:lnTo>
                  <a:pt x="6303" y="9709"/>
                </a:lnTo>
                <a:lnTo>
                  <a:pt x="6351" y="9709"/>
                </a:lnTo>
                <a:lnTo>
                  <a:pt x="6400" y="9660"/>
                </a:lnTo>
                <a:lnTo>
                  <a:pt x="6546" y="9368"/>
                </a:lnTo>
                <a:lnTo>
                  <a:pt x="6716" y="9076"/>
                </a:lnTo>
                <a:lnTo>
                  <a:pt x="6887" y="8833"/>
                </a:lnTo>
                <a:lnTo>
                  <a:pt x="7106" y="8589"/>
                </a:lnTo>
                <a:lnTo>
                  <a:pt x="7300" y="8370"/>
                </a:lnTo>
                <a:lnTo>
                  <a:pt x="7543" y="8151"/>
                </a:lnTo>
                <a:lnTo>
                  <a:pt x="7811" y="7957"/>
                </a:lnTo>
                <a:lnTo>
                  <a:pt x="8079" y="7786"/>
                </a:lnTo>
                <a:lnTo>
                  <a:pt x="8444" y="7567"/>
                </a:lnTo>
                <a:lnTo>
                  <a:pt x="8833" y="7397"/>
                </a:lnTo>
                <a:lnTo>
                  <a:pt x="9222" y="7251"/>
                </a:lnTo>
                <a:lnTo>
                  <a:pt x="9612" y="7130"/>
                </a:lnTo>
                <a:lnTo>
                  <a:pt x="10025" y="7057"/>
                </a:lnTo>
                <a:lnTo>
                  <a:pt x="10439" y="6984"/>
                </a:lnTo>
                <a:lnTo>
                  <a:pt x="10853" y="6959"/>
                </a:lnTo>
                <a:close/>
                <a:moveTo>
                  <a:pt x="19758" y="12556"/>
                </a:moveTo>
                <a:lnTo>
                  <a:pt x="19929" y="12604"/>
                </a:lnTo>
                <a:lnTo>
                  <a:pt x="19977" y="12945"/>
                </a:lnTo>
                <a:lnTo>
                  <a:pt x="19904" y="13042"/>
                </a:lnTo>
                <a:lnTo>
                  <a:pt x="19807" y="13140"/>
                </a:lnTo>
                <a:lnTo>
                  <a:pt x="19685" y="13213"/>
                </a:lnTo>
                <a:lnTo>
                  <a:pt x="19564" y="13261"/>
                </a:lnTo>
                <a:lnTo>
                  <a:pt x="19418" y="13286"/>
                </a:lnTo>
                <a:lnTo>
                  <a:pt x="19247" y="13310"/>
                </a:lnTo>
                <a:lnTo>
                  <a:pt x="18931" y="13310"/>
                </a:lnTo>
                <a:lnTo>
                  <a:pt x="18298" y="13286"/>
                </a:lnTo>
                <a:lnTo>
                  <a:pt x="17033" y="13261"/>
                </a:lnTo>
                <a:lnTo>
                  <a:pt x="15792" y="13213"/>
                </a:lnTo>
                <a:lnTo>
                  <a:pt x="14381" y="13164"/>
                </a:lnTo>
                <a:lnTo>
                  <a:pt x="12970" y="13140"/>
                </a:lnTo>
                <a:lnTo>
                  <a:pt x="12970" y="13115"/>
                </a:lnTo>
                <a:lnTo>
                  <a:pt x="12970" y="13067"/>
                </a:lnTo>
                <a:lnTo>
                  <a:pt x="12921" y="13018"/>
                </a:lnTo>
                <a:lnTo>
                  <a:pt x="12872" y="13018"/>
                </a:lnTo>
                <a:lnTo>
                  <a:pt x="12824" y="13067"/>
                </a:lnTo>
                <a:lnTo>
                  <a:pt x="12775" y="13140"/>
                </a:lnTo>
                <a:lnTo>
                  <a:pt x="10585" y="13115"/>
                </a:lnTo>
                <a:lnTo>
                  <a:pt x="7981" y="13115"/>
                </a:lnTo>
                <a:lnTo>
                  <a:pt x="5378" y="13140"/>
                </a:lnTo>
                <a:lnTo>
                  <a:pt x="2847" y="13164"/>
                </a:lnTo>
                <a:lnTo>
                  <a:pt x="1509" y="13188"/>
                </a:lnTo>
                <a:lnTo>
                  <a:pt x="1022" y="13213"/>
                </a:lnTo>
                <a:lnTo>
                  <a:pt x="803" y="13188"/>
                </a:lnTo>
                <a:lnTo>
                  <a:pt x="584" y="13091"/>
                </a:lnTo>
                <a:lnTo>
                  <a:pt x="463" y="12994"/>
                </a:lnTo>
                <a:lnTo>
                  <a:pt x="414" y="12945"/>
                </a:lnTo>
                <a:lnTo>
                  <a:pt x="414" y="12896"/>
                </a:lnTo>
                <a:lnTo>
                  <a:pt x="414" y="12848"/>
                </a:lnTo>
                <a:lnTo>
                  <a:pt x="414" y="12775"/>
                </a:lnTo>
                <a:lnTo>
                  <a:pt x="536" y="12653"/>
                </a:lnTo>
                <a:lnTo>
                  <a:pt x="609" y="12653"/>
                </a:lnTo>
                <a:lnTo>
                  <a:pt x="657" y="12629"/>
                </a:lnTo>
                <a:lnTo>
                  <a:pt x="730" y="12604"/>
                </a:lnTo>
                <a:lnTo>
                  <a:pt x="779" y="12580"/>
                </a:lnTo>
                <a:lnTo>
                  <a:pt x="949" y="12580"/>
                </a:lnTo>
                <a:lnTo>
                  <a:pt x="1241" y="12604"/>
                </a:lnTo>
                <a:lnTo>
                  <a:pt x="7641" y="12604"/>
                </a:lnTo>
                <a:lnTo>
                  <a:pt x="9977" y="12629"/>
                </a:lnTo>
                <a:lnTo>
                  <a:pt x="12848" y="12653"/>
                </a:lnTo>
                <a:lnTo>
                  <a:pt x="16060" y="12653"/>
                </a:lnTo>
                <a:lnTo>
                  <a:pt x="18663" y="12629"/>
                </a:lnTo>
                <a:lnTo>
                  <a:pt x="19466" y="12604"/>
                </a:lnTo>
                <a:lnTo>
                  <a:pt x="19685" y="12580"/>
                </a:lnTo>
                <a:lnTo>
                  <a:pt x="19758" y="12556"/>
                </a:lnTo>
                <a:close/>
                <a:moveTo>
                  <a:pt x="2580" y="13578"/>
                </a:moveTo>
                <a:lnTo>
                  <a:pt x="2458" y="13675"/>
                </a:lnTo>
                <a:lnTo>
                  <a:pt x="2361" y="13797"/>
                </a:lnTo>
                <a:lnTo>
                  <a:pt x="2288" y="13918"/>
                </a:lnTo>
                <a:lnTo>
                  <a:pt x="2215" y="14040"/>
                </a:lnTo>
                <a:lnTo>
                  <a:pt x="2117" y="14259"/>
                </a:lnTo>
                <a:lnTo>
                  <a:pt x="2093" y="14381"/>
                </a:lnTo>
                <a:lnTo>
                  <a:pt x="2093" y="14502"/>
                </a:lnTo>
                <a:lnTo>
                  <a:pt x="1947" y="14259"/>
                </a:lnTo>
                <a:lnTo>
                  <a:pt x="1777" y="14016"/>
                </a:lnTo>
                <a:lnTo>
                  <a:pt x="1582" y="13797"/>
                </a:lnTo>
                <a:lnTo>
                  <a:pt x="1485" y="13699"/>
                </a:lnTo>
                <a:lnTo>
                  <a:pt x="1387" y="13626"/>
                </a:lnTo>
                <a:lnTo>
                  <a:pt x="1971" y="13602"/>
                </a:lnTo>
                <a:lnTo>
                  <a:pt x="2580" y="13578"/>
                </a:lnTo>
                <a:close/>
                <a:moveTo>
                  <a:pt x="12556" y="13505"/>
                </a:moveTo>
                <a:lnTo>
                  <a:pt x="12361" y="13918"/>
                </a:lnTo>
                <a:lnTo>
                  <a:pt x="12167" y="14308"/>
                </a:lnTo>
                <a:lnTo>
                  <a:pt x="12118" y="14502"/>
                </a:lnTo>
                <a:lnTo>
                  <a:pt x="12118" y="14600"/>
                </a:lnTo>
                <a:lnTo>
                  <a:pt x="12118" y="14721"/>
                </a:lnTo>
                <a:lnTo>
                  <a:pt x="12142" y="14746"/>
                </a:lnTo>
                <a:lnTo>
                  <a:pt x="12167" y="14770"/>
                </a:lnTo>
                <a:lnTo>
                  <a:pt x="12240" y="14770"/>
                </a:lnTo>
                <a:lnTo>
                  <a:pt x="12313" y="14697"/>
                </a:lnTo>
                <a:lnTo>
                  <a:pt x="12361" y="14648"/>
                </a:lnTo>
                <a:lnTo>
                  <a:pt x="12459" y="14502"/>
                </a:lnTo>
                <a:lnTo>
                  <a:pt x="12605" y="14162"/>
                </a:lnTo>
                <a:lnTo>
                  <a:pt x="12848" y="13529"/>
                </a:lnTo>
                <a:lnTo>
                  <a:pt x="13335" y="13529"/>
                </a:lnTo>
                <a:lnTo>
                  <a:pt x="13116" y="13845"/>
                </a:lnTo>
                <a:lnTo>
                  <a:pt x="12945" y="14186"/>
                </a:lnTo>
                <a:lnTo>
                  <a:pt x="12848" y="14332"/>
                </a:lnTo>
                <a:lnTo>
                  <a:pt x="12775" y="14527"/>
                </a:lnTo>
                <a:lnTo>
                  <a:pt x="12775" y="14624"/>
                </a:lnTo>
                <a:lnTo>
                  <a:pt x="12775" y="14697"/>
                </a:lnTo>
                <a:lnTo>
                  <a:pt x="12799" y="14794"/>
                </a:lnTo>
                <a:lnTo>
                  <a:pt x="12848" y="14867"/>
                </a:lnTo>
                <a:lnTo>
                  <a:pt x="12897" y="14892"/>
                </a:lnTo>
                <a:lnTo>
                  <a:pt x="12945" y="14892"/>
                </a:lnTo>
                <a:lnTo>
                  <a:pt x="13018" y="14867"/>
                </a:lnTo>
                <a:lnTo>
                  <a:pt x="13067" y="14819"/>
                </a:lnTo>
                <a:lnTo>
                  <a:pt x="13140" y="14697"/>
                </a:lnTo>
                <a:lnTo>
                  <a:pt x="13237" y="14405"/>
                </a:lnTo>
                <a:lnTo>
                  <a:pt x="13408" y="13967"/>
                </a:lnTo>
                <a:lnTo>
                  <a:pt x="13627" y="13529"/>
                </a:lnTo>
                <a:lnTo>
                  <a:pt x="14065" y="13529"/>
                </a:lnTo>
                <a:lnTo>
                  <a:pt x="13846" y="14162"/>
                </a:lnTo>
                <a:lnTo>
                  <a:pt x="13675" y="14478"/>
                </a:lnTo>
                <a:lnTo>
                  <a:pt x="13627" y="14648"/>
                </a:lnTo>
                <a:lnTo>
                  <a:pt x="13602" y="14746"/>
                </a:lnTo>
                <a:lnTo>
                  <a:pt x="13602" y="14819"/>
                </a:lnTo>
                <a:lnTo>
                  <a:pt x="13627" y="14867"/>
                </a:lnTo>
                <a:lnTo>
                  <a:pt x="13651" y="14916"/>
                </a:lnTo>
                <a:lnTo>
                  <a:pt x="13748" y="14916"/>
                </a:lnTo>
                <a:lnTo>
                  <a:pt x="13821" y="14867"/>
                </a:lnTo>
                <a:lnTo>
                  <a:pt x="13894" y="14794"/>
                </a:lnTo>
                <a:lnTo>
                  <a:pt x="13992" y="14648"/>
                </a:lnTo>
                <a:lnTo>
                  <a:pt x="14065" y="14502"/>
                </a:lnTo>
                <a:lnTo>
                  <a:pt x="14113" y="14332"/>
                </a:lnTo>
                <a:lnTo>
                  <a:pt x="14259" y="13943"/>
                </a:lnTo>
                <a:lnTo>
                  <a:pt x="14357" y="13529"/>
                </a:lnTo>
                <a:lnTo>
                  <a:pt x="14795" y="13529"/>
                </a:lnTo>
                <a:lnTo>
                  <a:pt x="14503" y="14064"/>
                </a:lnTo>
                <a:lnTo>
                  <a:pt x="14357" y="14332"/>
                </a:lnTo>
                <a:lnTo>
                  <a:pt x="14308" y="14478"/>
                </a:lnTo>
                <a:lnTo>
                  <a:pt x="14308" y="14648"/>
                </a:lnTo>
                <a:lnTo>
                  <a:pt x="14308" y="14673"/>
                </a:lnTo>
                <a:lnTo>
                  <a:pt x="14357" y="14721"/>
                </a:lnTo>
                <a:lnTo>
                  <a:pt x="14430" y="14721"/>
                </a:lnTo>
                <a:lnTo>
                  <a:pt x="14551" y="14624"/>
                </a:lnTo>
                <a:lnTo>
                  <a:pt x="14624" y="14478"/>
                </a:lnTo>
                <a:lnTo>
                  <a:pt x="14770" y="14210"/>
                </a:lnTo>
                <a:lnTo>
                  <a:pt x="14892" y="13870"/>
                </a:lnTo>
                <a:lnTo>
                  <a:pt x="15038" y="13529"/>
                </a:lnTo>
                <a:lnTo>
                  <a:pt x="15427" y="13553"/>
                </a:lnTo>
                <a:lnTo>
                  <a:pt x="15233" y="13797"/>
                </a:lnTo>
                <a:lnTo>
                  <a:pt x="15038" y="14089"/>
                </a:lnTo>
                <a:lnTo>
                  <a:pt x="14916" y="14308"/>
                </a:lnTo>
                <a:lnTo>
                  <a:pt x="14868" y="14454"/>
                </a:lnTo>
                <a:lnTo>
                  <a:pt x="14868" y="14575"/>
                </a:lnTo>
                <a:lnTo>
                  <a:pt x="14868" y="14624"/>
                </a:lnTo>
                <a:lnTo>
                  <a:pt x="14916" y="14648"/>
                </a:lnTo>
                <a:lnTo>
                  <a:pt x="14989" y="14648"/>
                </a:lnTo>
                <a:lnTo>
                  <a:pt x="15062" y="14600"/>
                </a:lnTo>
                <a:lnTo>
                  <a:pt x="15111" y="14551"/>
                </a:lnTo>
                <a:lnTo>
                  <a:pt x="15184" y="14429"/>
                </a:lnTo>
                <a:lnTo>
                  <a:pt x="15306" y="14137"/>
                </a:lnTo>
                <a:lnTo>
                  <a:pt x="15403" y="13845"/>
                </a:lnTo>
                <a:lnTo>
                  <a:pt x="15500" y="13553"/>
                </a:lnTo>
                <a:lnTo>
                  <a:pt x="16108" y="13553"/>
                </a:lnTo>
                <a:lnTo>
                  <a:pt x="16060" y="13578"/>
                </a:lnTo>
                <a:lnTo>
                  <a:pt x="15865" y="13797"/>
                </a:lnTo>
                <a:lnTo>
                  <a:pt x="15695" y="14064"/>
                </a:lnTo>
                <a:lnTo>
                  <a:pt x="15622" y="14186"/>
                </a:lnTo>
                <a:lnTo>
                  <a:pt x="15549" y="14308"/>
                </a:lnTo>
                <a:lnTo>
                  <a:pt x="15524" y="14454"/>
                </a:lnTo>
                <a:lnTo>
                  <a:pt x="15524" y="14527"/>
                </a:lnTo>
                <a:lnTo>
                  <a:pt x="15549" y="14575"/>
                </a:lnTo>
                <a:lnTo>
                  <a:pt x="15573" y="14600"/>
                </a:lnTo>
                <a:lnTo>
                  <a:pt x="15622" y="14624"/>
                </a:lnTo>
                <a:lnTo>
                  <a:pt x="15695" y="14624"/>
                </a:lnTo>
                <a:lnTo>
                  <a:pt x="15743" y="14575"/>
                </a:lnTo>
                <a:lnTo>
                  <a:pt x="15768" y="14551"/>
                </a:lnTo>
                <a:lnTo>
                  <a:pt x="15841" y="14429"/>
                </a:lnTo>
                <a:lnTo>
                  <a:pt x="15914" y="14210"/>
                </a:lnTo>
                <a:lnTo>
                  <a:pt x="16011" y="13943"/>
                </a:lnTo>
                <a:lnTo>
                  <a:pt x="16157" y="13675"/>
                </a:lnTo>
                <a:lnTo>
                  <a:pt x="16157" y="13602"/>
                </a:lnTo>
                <a:lnTo>
                  <a:pt x="16133" y="13578"/>
                </a:lnTo>
                <a:lnTo>
                  <a:pt x="16108" y="13553"/>
                </a:lnTo>
                <a:lnTo>
                  <a:pt x="16668" y="13553"/>
                </a:lnTo>
                <a:lnTo>
                  <a:pt x="16522" y="13748"/>
                </a:lnTo>
                <a:lnTo>
                  <a:pt x="16376" y="13967"/>
                </a:lnTo>
                <a:lnTo>
                  <a:pt x="16254" y="14113"/>
                </a:lnTo>
                <a:lnTo>
                  <a:pt x="16157" y="14308"/>
                </a:lnTo>
                <a:lnTo>
                  <a:pt x="16108" y="14381"/>
                </a:lnTo>
                <a:lnTo>
                  <a:pt x="16084" y="14478"/>
                </a:lnTo>
                <a:lnTo>
                  <a:pt x="16060" y="14575"/>
                </a:lnTo>
                <a:lnTo>
                  <a:pt x="16084" y="14673"/>
                </a:lnTo>
                <a:lnTo>
                  <a:pt x="16108" y="14697"/>
                </a:lnTo>
                <a:lnTo>
                  <a:pt x="16133" y="14721"/>
                </a:lnTo>
                <a:lnTo>
                  <a:pt x="16181" y="14746"/>
                </a:lnTo>
                <a:lnTo>
                  <a:pt x="16230" y="14746"/>
                </a:lnTo>
                <a:lnTo>
                  <a:pt x="16303" y="14721"/>
                </a:lnTo>
                <a:lnTo>
                  <a:pt x="16376" y="14673"/>
                </a:lnTo>
                <a:lnTo>
                  <a:pt x="16473" y="14551"/>
                </a:lnTo>
                <a:lnTo>
                  <a:pt x="16644" y="14235"/>
                </a:lnTo>
                <a:lnTo>
                  <a:pt x="16814" y="13894"/>
                </a:lnTo>
                <a:lnTo>
                  <a:pt x="16887" y="13724"/>
                </a:lnTo>
                <a:lnTo>
                  <a:pt x="16960" y="13553"/>
                </a:lnTo>
                <a:lnTo>
                  <a:pt x="17398" y="13553"/>
                </a:lnTo>
                <a:lnTo>
                  <a:pt x="17325" y="13675"/>
                </a:lnTo>
                <a:lnTo>
                  <a:pt x="17252" y="13797"/>
                </a:lnTo>
                <a:lnTo>
                  <a:pt x="17106" y="14040"/>
                </a:lnTo>
                <a:lnTo>
                  <a:pt x="17033" y="14186"/>
                </a:lnTo>
                <a:lnTo>
                  <a:pt x="16960" y="14332"/>
                </a:lnTo>
                <a:lnTo>
                  <a:pt x="16936" y="14429"/>
                </a:lnTo>
                <a:lnTo>
                  <a:pt x="16911" y="14502"/>
                </a:lnTo>
                <a:lnTo>
                  <a:pt x="16936" y="14575"/>
                </a:lnTo>
                <a:lnTo>
                  <a:pt x="16960" y="14648"/>
                </a:lnTo>
                <a:lnTo>
                  <a:pt x="17009" y="14697"/>
                </a:lnTo>
                <a:lnTo>
                  <a:pt x="17082" y="14697"/>
                </a:lnTo>
                <a:lnTo>
                  <a:pt x="17155" y="14673"/>
                </a:lnTo>
                <a:lnTo>
                  <a:pt x="17203" y="14624"/>
                </a:lnTo>
                <a:lnTo>
                  <a:pt x="17252" y="14575"/>
                </a:lnTo>
                <a:lnTo>
                  <a:pt x="17301" y="14502"/>
                </a:lnTo>
                <a:lnTo>
                  <a:pt x="17374" y="14332"/>
                </a:lnTo>
                <a:lnTo>
                  <a:pt x="17422" y="14162"/>
                </a:lnTo>
                <a:lnTo>
                  <a:pt x="17544" y="13870"/>
                </a:lnTo>
                <a:lnTo>
                  <a:pt x="17593" y="13724"/>
                </a:lnTo>
                <a:lnTo>
                  <a:pt x="17617" y="13578"/>
                </a:lnTo>
                <a:lnTo>
                  <a:pt x="18371" y="13578"/>
                </a:lnTo>
                <a:lnTo>
                  <a:pt x="18201" y="13797"/>
                </a:lnTo>
                <a:lnTo>
                  <a:pt x="18055" y="14016"/>
                </a:lnTo>
                <a:lnTo>
                  <a:pt x="17812" y="14259"/>
                </a:lnTo>
                <a:lnTo>
                  <a:pt x="17714" y="14381"/>
                </a:lnTo>
                <a:lnTo>
                  <a:pt x="17690" y="14454"/>
                </a:lnTo>
                <a:lnTo>
                  <a:pt x="17666" y="14551"/>
                </a:lnTo>
                <a:lnTo>
                  <a:pt x="17666" y="14575"/>
                </a:lnTo>
                <a:lnTo>
                  <a:pt x="17690" y="14624"/>
                </a:lnTo>
                <a:lnTo>
                  <a:pt x="17739" y="14648"/>
                </a:lnTo>
                <a:lnTo>
                  <a:pt x="17763" y="14648"/>
                </a:lnTo>
                <a:lnTo>
                  <a:pt x="17860" y="14624"/>
                </a:lnTo>
                <a:lnTo>
                  <a:pt x="17933" y="14575"/>
                </a:lnTo>
                <a:lnTo>
                  <a:pt x="18055" y="14478"/>
                </a:lnTo>
                <a:lnTo>
                  <a:pt x="18177" y="14332"/>
                </a:lnTo>
                <a:lnTo>
                  <a:pt x="18274" y="14186"/>
                </a:lnTo>
                <a:lnTo>
                  <a:pt x="18420" y="13894"/>
                </a:lnTo>
                <a:lnTo>
                  <a:pt x="18566" y="13602"/>
                </a:lnTo>
                <a:lnTo>
                  <a:pt x="19028" y="13602"/>
                </a:lnTo>
                <a:lnTo>
                  <a:pt x="18907" y="13724"/>
                </a:lnTo>
                <a:lnTo>
                  <a:pt x="18809" y="13845"/>
                </a:lnTo>
                <a:lnTo>
                  <a:pt x="18615" y="14137"/>
                </a:lnTo>
                <a:lnTo>
                  <a:pt x="18274" y="14721"/>
                </a:lnTo>
                <a:lnTo>
                  <a:pt x="17787" y="15451"/>
                </a:lnTo>
                <a:lnTo>
                  <a:pt x="17276" y="16205"/>
                </a:lnTo>
                <a:lnTo>
                  <a:pt x="16425" y="16327"/>
                </a:lnTo>
                <a:lnTo>
                  <a:pt x="15549" y="16400"/>
                </a:lnTo>
                <a:lnTo>
                  <a:pt x="14673" y="16449"/>
                </a:lnTo>
                <a:lnTo>
                  <a:pt x="13773" y="16473"/>
                </a:lnTo>
                <a:lnTo>
                  <a:pt x="10244" y="16473"/>
                </a:lnTo>
                <a:lnTo>
                  <a:pt x="6619" y="16522"/>
                </a:lnTo>
                <a:lnTo>
                  <a:pt x="5816" y="16522"/>
                </a:lnTo>
                <a:lnTo>
                  <a:pt x="4989" y="16497"/>
                </a:lnTo>
                <a:lnTo>
                  <a:pt x="4161" y="16522"/>
                </a:lnTo>
                <a:lnTo>
                  <a:pt x="3772" y="16546"/>
                </a:lnTo>
                <a:lnTo>
                  <a:pt x="3358" y="16570"/>
                </a:lnTo>
                <a:lnTo>
                  <a:pt x="3334" y="16497"/>
                </a:lnTo>
                <a:lnTo>
                  <a:pt x="2774" y="15573"/>
                </a:lnTo>
                <a:lnTo>
                  <a:pt x="2190" y="14673"/>
                </a:lnTo>
                <a:lnTo>
                  <a:pt x="2166" y="14600"/>
                </a:lnTo>
                <a:lnTo>
                  <a:pt x="2190" y="14624"/>
                </a:lnTo>
                <a:lnTo>
                  <a:pt x="2215" y="14600"/>
                </a:lnTo>
                <a:lnTo>
                  <a:pt x="2288" y="14527"/>
                </a:lnTo>
                <a:lnTo>
                  <a:pt x="2361" y="14429"/>
                </a:lnTo>
                <a:lnTo>
                  <a:pt x="2409" y="14186"/>
                </a:lnTo>
                <a:lnTo>
                  <a:pt x="2507" y="13894"/>
                </a:lnTo>
                <a:lnTo>
                  <a:pt x="2628" y="13602"/>
                </a:lnTo>
                <a:lnTo>
                  <a:pt x="2628" y="13578"/>
                </a:lnTo>
                <a:lnTo>
                  <a:pt x="2653" y="13578"/>
                </a:lnTo>
                <a:lnTo>
                  <a:pt x="3407" y="13553"/>
                </a:lnTo>
                <a:lnTo>
                  <a:pt x="3091" y="13991"/>
                </a:lnTo>
                <a:lnTo>
                  <a:pt x="2872" y="14332"/>
                </a:lnTo>
                <a:lnTo>
                  <a:pt x="2774" y="14502"/>
                </a:lnTo>
                <a:lnTo>
                  <a:pt x="2701" y="14697"/>
                </a:lnTo>
                <a:lnTo>
                  <a:pt x="2701" y="14746"/>
                </a:lnTo>
                <a:lnTo>
                  <a:pt x="2726" y="14770"/>
                </a:lnTo>
                <a:lnTo>
                  <a:pt x="2774" y="14770"/>
                </a:lnTo>
                <a:lnTo>
                  <a:pt x="2920" y="14648"/>
                </a:lnTo>
                <a:lnTo>
                  <a:pt x="3018" y="14502"/>
                </a:lnTo>
                <a:lnTo>
                  <a:pt x="3212" y="14186"/>
                </a:lnTo>
                <a:lnTo>
                  <a:pt x="3553" y="13553"/>
                </a:lnTo>
                <a:lnTo>
                  <a:pt x="4161" y="13553"/>
                </a:lnTo>
                <a:lnTo>
                  <a:pt x="3918" y="13845"/>
                </a:lnTo>
                <a:lnTo>
                  <a:pt x="3699" y="14162"/>
                </a:lnTo>
                <a:lnTo>
                  <a:pt x="3602" y="14332"/>
                </a:lnTo>
                <a:lnTo>
                  <a:pt x="3504" y="14527"/>
                </a:lnTo>
                <a:lnTo>
                  <a:pt x="3480" y="14624"/>
                </a:lnTo>
                <a:lnTo>
                  <a:pt x="3456" y="14721"/>
                </a:lnTo>
                <a:lnTo>
                  <a:pt x="3456" y="14819"/>
                </a:lnTo>
                <a:lnTo>
                  <a:pt x="3504" y="14916"/>
                </a:lnTo>
                <a:lnTo>
                  <a:pt x="3553" y="14940"/>
                </a:lnTo>
                <a:lnTo>
                  <a:pt x="3602" y="14965"/>
                </a:lnTo>
                <a:lnTo>
                  <a:pt x="3675" y="14916"/>
                </a:lnTo>
                <a:lnTo>
                  <a:pt x="3748" y="14843"/>
                </a:lnTo>
                <a:lnTo>
                  <a:pt x="3796" y="14770"/>
                </a:lnTo>
                <a:lnTo>
                  <a:pt x="3845" y="14697"/>
                </a:lnTo>
                <a:lnTo>
                  <a:pt x="3991" y="14332"/>
                </a:lnTo>
                <a:lnTo>
                  <a:pt x="4210" y="13943"/>
                </a:lnTo>
                <a:lnTo>
                  <a:pt x="4429" y="13553"/>
                </a:lnTo>
                <a:lnTo>
                  <a:pt x="5281" y="13529"/>
                </a:lnTo>
                <a:lnTo>
                  <a:pt x="5062" y="13821"/>
                </a:lnTo>
                <a:lnTo>
                  <a:pt x="4989" y="13967"/>
                </a:lnTo>
                <a:lnTo>
                  <a:pt x="4916" y="14113"/>
                </a:lnTo>
                <a:lnTo>
                  <a:pt x="4867" y="14259"/>
                </a:lnTo>
                <a:lnTo>
                  <a:pt x="4867" y="14332"/>
                </a:lnTo>
                <a:lnTo>
                  <a:pt x="4891" y="14405"/>
                </a:lnTo>
                <a:lnTo>
                  <a:pt x="4940" y="14429"/>
                </a:lnTo>
                <a:lnTo>
                  <a:pt x="4989" y="14429"/>
                </a:lnTo>
                <a:lnTo>
                  <a:pt x="5037" y="14405"/>
                </a:lnTo>
                <a:lnTo>
                  <a:pt x="5086" y="14356"/>
                </a:lnTo>
                <a:lnTo>
                  <a:pt x="5135" y="14235"/>
                </a:lnTo>
                <a:lnTo>
                  <a:pt x="5232" y="14016"/>
                </a:lnTo>
                <a:lnTo>
                  <a:pt x="5378" y="13748"/>
                </a:lnTo>
                <a:lnTo>
                  <a:pt x="5548" y="13529"/>
                </a:lnTo>
                <a:lnTo>
                  <a:pt x="6011" y="13529"/>
                </a:lnTo>
                <a:lnTo>
                  <a:pt x="5913" y="13553"/>
                </a:lnTo>
                <a:lnTo>
                  <a:pt x="5840" y="13602"/>
                </a:lnTo>
                <a:lnTo>
                  <a:pt x="5719" y="13748"/>
                </a:lnTo>
                <a:lnTo>
                  <a:pt x="5597" y="13894"/>
                </a:lnTo>
                <a:lnTo>
                  <a:pt x="5500" y="14040"/>
                </a:lnTo>
                <a:lnTo>
                  <a:pt x="5402" y="14235"/>
                </a:lnTo>
                <a:lnTo>
                  <a:pt x="5281" y="14454"/>
                </a:lnTo>
                <a:lnTo>
                  <a:pt x="5232" y="14575"/>
                </a:lnTo>
                <a:lnTo>
                  <a:pt x="5208" y="14673"/>
                </a:lnTo>
                <a:lnTo>
                  <a:pt x="5208" y="14794"/>
                </a:lnTo>
                <a:lnTo>
                  <a:pt x="5208" y="14892"/>
                </a:lnTo>
                <a:lnTo>
                  <a:pt x="5256" y="14940"/>
                </a:lnTo>
                <a:lnTo>
                  <a:pt x="5305" y="14989"/>
                </a:lnTo>
                <a:lnTo>
                  <a:pt x="5354" y="14989"/>
                </a:lnTo>
                <a:lnTo>
                  <a:pt x="5427" y="14965"/>
                </a:lnTo>
                <a:lnTo>
                  <a:pt x="5475" y="14916"/>
                </a:lnTo>
                <a:lnTo>
                  <a:pt x="5548" y="14843"/>
                </a:lnTo>
                <a:lnTo>
                  <a:pt x="5621" y="14673"/>
                </a:lnTo>
                <a:lnTo>
                  <a:pt x="5694" y="14478"/>
                </a:lnTo>
                <a:lnTo>
                  <a:pt x="5767" y="14308"/>
                </a:lnTo>
                <a:lnTo>
                  <a:pt x="5962" y="13943"/>
                </a:lnTo>
                <a:lnTo>
                  <a:pt x="6059" y="13748"/>
                </a:lnTo>
                <a:lnTo>
                  <a:pt x="6084" y="13651"/>
                </a:lnTo>
                <a:lnTo>
                  <a:pt x="6084" y="13553"/>
                </a:lnTo>
                <a:lnTo>
                  <a:pt x="6084" y="13529"/>
                </a:lnTo>
                <a:lnTo>
                  <a:pt x="6668" y="13529"/>
                </a:lnTo>
                <a:lnTo>
                  <a:pt x="6522" y="13724"/>
                </a:lnTo>
                <a:lnTo>
                  <a:pt x="6351" y="13918"/>
                </a:lnTo>
                <a:lnTo>
                  <a:pt x="6181" y="14162"/>
                </a:lnTo>
                <a:lnTo>
                  <a:pt x="6132" y="14308"/>
                </a:lnTo>
                <a:lnTo>
                  <a:pt x="6108" y="14429"/>
                </a:lnTo>
                <a:lnTo>
                  <a:pt x="6132" y="14478"/>
                </a:lnTo>
                <a:lnTo>
                  <a:pt x="6157" y="14502"/>
                </a:lnTo>
                <a:lnTo>
                  <a:pt x="6205" y="14502"/>
                </a:lnTo>
                <a:lnTo>
                  <a:pt x="6327" y="14429"/>
                </a:lnTo>
                <a:lnTo>
                  <a:pt x="6400" y="14332"/>
                </a:lnTo>
                <a:lnTo>
                  <a:pt x="6522" y="14113"/>
                </a:lnTo>
                <a:lnTo>
                  <a:pt x="6668" y="13821"/>
                </a:lnTo>
                <a:lnTo>
                  <a:pt x="6789" y="13505"/>
                </a:lnTo>
                <a:lnTo>
                  <a:pt x="7179" y="13505"/>
                </a:lnTo>
                <a:lnTo>
                  <a:pt x="6984" y="13821"/>
                </a:lnTo>
                <a:lnTo>
                  <a:pt x="6814" y="14137"/>
                </a:lnTo>
                <a:lnTo>
                  <a:pt x="6741" y="14283"/>
                </a:lnTo>
                <a:lnTo>
                  <a:pt x="6692" y="14429"/>
                </a:lnTo>
                <a:lnTo>
                  <a:pt x="6692" y="14502"/>
                </a:lnTo>
                <a:lnTo>
                  <a:pt x="6692" y="14575"/>
                </a:lnTo>
                <a:lnTo>
                  <a:pt x="6716" y="14624"/>
                </a:lnTo>
                <a:lnTo>
                  <a:pt x="6765" y="14697"/>
                </a:lnTo>
                <a:lnTo>
                  <a:pt x="6789" y="14721"/>
                </a:lnTo>
                <a:lnTo>
                  <a:pt x="6838" y="14721"/>
                </a:lnTo>
                <a:lnTo>
                  <a:pt x="6911" y="14697"/>
                </a:lnTo>
                <a:lnTo>
                  <a:pt x="6960" y="14648"/>
                </a:lnTo>
                <a:lnTo>
                  <a:pt x="7033" y="14551"/>
                </a:lnTo>
                <a:lnTo>
                  <a:pt x="7106" y="14283"/>
                </a:lnTo>
                <a:lnTo>
                  <a:pt x="7227" y="13894"/>
                </a:lnTo>
                <a:lnTo>
                  <a:pt x="7373" y="13505"/>
                </a:lnTo>
                <a:lnTo>
                  <a:pt x="7762" y="13505"/>
                </a:lnTo>
                <a:lnTo>
                  <a:pt x="7592" y="13845"/>
                </a:lnTo>
                <a:lnTo>
                  <a:pt x="7422" y="14210"/>
                </a:lnTo>
                <a:lnTo>
                  <a:pt x="7276" y="14551"/>
                </a:lnTo>
                <a:lnTo>
                  <a:pt x="7227" y="14721"/>
                </a:lnTo>
                <a:lnTo>
                  <a:pt x="7227" y="14819"/>
                </a:lnTo>
                <a:lnTo>
                  <a:pt x="7227" y="14916"/>
                </a:lnTo>
                <a:lnTo>
                  <a:pt x="7252" y="14940"/>
                </a:lnTo>
                <a:lnTo>
                  <a:pt x="7276" y="14965"/>
                </a:lnTo>
                <a:lnTo>
                  <a:pt x="7349" y="14965"/>
                </a:lnTo>
                <a:lnTo>
                  <a:pt x="7422" y="14916"/>
                </a:lnTo>
                <a:lnTo>
                  <a:pt x="7495" y="14843"/>
                </a:lnTo>
                <a:lnTo>
                  <a:pt x="7592" y="14697"/>
                </a:lnTo>
                <a:lnTo>
                  <a:pt x="7714" y="14381"/>
                </a:lnTo>
                <a:lnTo>
                  <a:pt x="7908" y="13967"/>
                </a:lnTo>
                <a:lnTo>
                  <a:pt x="7981" y="13748"/>
                </a:lnTo>
                <a:lnTo>
                  <a:pt x="8054" y="13529"/>
                </a:lnTo>
                <a:lnTo>
                  <a:pt x="8054" y="13505"/>
                </a:lnTo>
                <a:lnTo>
                  <a:pt x="8614" y="13505"/>
                </a:lnTo>
                <a:lnTo>
                  <a:pt x="8346" y="13991"/>
                </a:lnTo>
                <a:lnTo>
                  <a:pt x="8152" y="14308"/>
                </a:lnTo>
                <a:lnTo>
                  <a:pt x="8079" y="14478"/>
                </a:lnTo>
                <a:lnTo>
                  <a:pt x="8054" y="14575"/>
                </a:lnTo>
                <a:lnTo>
                  <a:pt x="8054" y="14673"/>
                </a:lnTo>
                <a:lnTo>
                  <a:pt x="8054" y="14697"/>
                </a:lnTo>
                <a:lnTo>
                  <a:pt x="8079" y="14721"/>
                </a:lnTo>
                <a:lnTo>
                  <a:pt x="8152" y="14721"/>
                </a:lnTo>
                <a:lnTo>
                  <a:pt x="8273" y="14624"/>
                </a:lnTo>
                <a:lnTo>
                  <a:pt x="8371" y="14502"/>
                </a:lnTo>
                <a:lnTo>
                  <a:pt x="8517" y="14210"/>
                </a:lnTo>
                <a:lnTo>
                  <a:pt x="8882" y="13505"/>
                </a:lnTo>
                <a:lnTo>
                  <a:pt x="9198" y="13505"/>
                </a:lnTo>
                <a:lnTo>
                  <a:pt x="8979" y="13821"/>
                </a:lnTo>
                <a:lnTo>
                  <a:pt x="8784" y="14162"/>
                </a:lnTo>
                <a:lnTo>
                  <a:pt x="8687" y="14332"/>
                </a:lnTo>
                <a:lnTo>
                  <a:pt x="8590" y="14527"/>
                </a:lnTo>
                <a:lnTo>
                  <a:pt x="8517" y="14721"/>
                </a:lnTo>
                <a:lnTo>
                  <a:pt x="8517" y="14819"/>
                </a:lnTo>
                <a:lnTo>
                  <a:pt x="8517" y="14916"/>
                </a:lnTo>
                <a:lnTo>
                  <a:pt x="8541" y="14965"/>
                </a:lnTo>
                <a:lnTo>
                  <a:pt x="8590" y="14989"/>
                </a:lnTo>
                <a:lnTo>
                  <a:pt x="8638" y="14989"/>
                </a:lnTo>
                <a:lnTo>
                  <a:pt x="8687" y="14965"/>
                </a:lnTo>
                <a:lnTo>
                  <a:pt x="8760" y="14916"/>
                </a:lnTo>
                <a:lnTo>
                  <a:pt x="8809" y="14843"/>
                </a:lnTo>
                <a:lnTo>
                  <a:pt x="8906" y="14673"/>
                </a:lnTo>
                <a:lnTo>
                  <a:pt x="9052" y="14308"/>
                </a:lnTo>
                <a:lnTo>
                  <a:pt x="9271" y="13894"/>
                </a:lnTo>
                <a:lnTo>
                  <a:pt x="9514" y="13505"/>
                </a:lnTo>
                <a:lnTo>
                  <a:pt x="9855" y="13505"/>
                </a:lnTo>
                <a:lnTo>
                  <a:pt x="9514" y="14064"/>
                </a:lnTo>
                <a:lnTo>
                  <a:pt x="9320" y="14405"/>
                </a:lnTo>
                <a:lnTo>
                  <a:pt x="9247" y="14575"/>
                </a:lnTo>
                <a:lnTo>
                  <a:pt x="9222" y="14673"/>
                </a:lnTo>
                <a:lnTo>
                  <a:pt x="9222" y="14770"/>
                </a:lnTo>
                <a:lnTo>
                  <a:pt x="9247" y="14819"/>
                </a:lnTo>
                <a:lnTo>
                  <a:pt x="9271" y="14843"/>
                </a:lnTo>
                <a:lnTo>
                  <a:pt x="9320" y="14867"/>
                </a:lnTo>
                <a:lnTo>
                  <a:pt x="9368" y="14843"/>
                </a:lnTo>
                <a:lnTo>
                  <a:pt x="9514" y="14746"/>
                </a:lnTo>
                <a:lnTo>
                  <a:pt x="9612" y="14624"/>
                </a:lnTo>
                <a:lnTo>
                  <a:pt x="9782" y="14332"/>
                </a:lnTo>
                <a:lnTo>
                  <a:pt x="10196" y="13505"/>
                </a:lnTo>
                <a:lnTo>
                  <a:pt x="10293" y="13505"/>
                </a:lnTo>
                <a:lnTo>
                  <a:pt x="9977" y="14137"/>
                </a:lnTo>
                <a:lnTo>
                  <a:pt x="9758" y="14478"/>
                </a:lnTo>
                <a:lnTo>
                  <a:pt x="9685" y="14673"/>
                </a:lnTo>
                <a:lnTo>
                  <a:pt x="9660" y="14770"/>
                </a:lnTo>
                <a:lnTo>
                  <a:pt x="9660" y="14867"/>
                </a:lnTo>
                <a:lnTo>
                  <a:pt x="9660" y="14916"/>
                </a:lnTo>
                <a:lnTo>
                  <a:pt x="9709" y="14940"/>
                </a:lnTo>
                <a:lnTo>
                  <a:pt x="9758" y="14965"/>
                </a:lnTo>
                <a:lnTo>
                  <a:pt x="9806" y="14965"/>
                </a:lnTo>
                <a:lnTo>
                  <a:pt x="9904" y="14916"/>
                </a:lnTo>
                <a:lnTo>
                  <a:pt x="9977" y="14867"/>
                </a:lnTo>
                <a:lnTo>
                  <a:pt x="10098" y="14697"/>
                </a:lnTo>
                <a:lnTo>
                  <a:pt x="10220" y="14527"/>
                </a:lnTo>
                <a:lnTo>
                  <a:pt x="10293" y="14332"/>
                </a:lnTo>
                <a:lnTo>
                  <a:pt x="10390" y="14137"/>
                </a:lnTo>
                <a:lnTo>
                  <a:pt x="10488" y="13943"/>
                </a:lnTo>
                <a:lnTo>
                  <a:pt x="10634" y="13505"/>
                </a:lnTo>
                <a:lnTo>
                  <a:pt x="11023" y="13505"/>
                </a:lnTo>
                <a:lnTo>
                  <a:pt x="10974" y="13553"/>
                </a:lnTo>
                <a:lnTo>
                  <a:pt x="10926" y="13626"/>
                </a:lnTo>
                <a:lnTo>
                  <a:pt x="10828" y="13797"/>
                </a:lnTo>
                <a:lnTo>
                  <a:pt x="10707" y="14113"/>
                </a:lnTo>
                <a:lnTo>
                  <a:pt x="10634" y="14259"/>
                </a:lnTo>
                <a:lnTo>
                  <a:pt x="10585" y="14478"/>
                </a:lnTo>
                <a:lnTo>
                  <a:pt x="10561" y="14600"/>
                </a:lnTo>
                <a:lnTo>
                  <a:pt x="10585" y="14673"/>
                </a:lnTo>
                <a:lnTo>
                  <a:pt x="10634" y="14746"/>
                </a:lnTo>
                <a:lnTo>
                  <a:pt x="10731" y="14770"/>
                </a:lnTo>
                <a:lnTo>
                  <a:pt x="10828" y="14746"/>
                </a:lnTo>
                <a:lnTo>
                  <a:pt x="10926" y="14673"/>
                </a:lnTo>
                <a:lnTo>
                  <a:pt x="10999" y="14575"/>
                </a:lnTo>
                <a:lnTo>
                  <a:pt x="11047" y="14478"/>
                </a:lnTo>
                <a:lnTo>
                  <a:pt x="11120" y="14235"/>
                </a:lnTo>
                <a:lnTo>
                  <a:pt x="11169" y="14040"/>
                </a:lnTo>
                <a:lnTo>
                  <a:pt x="11266" y="13797"/>
                </a:lnTo>
                <a:lnTo>
                  <a:pt x="11291" y="13626"/>
                </a:lnTo>
                <a:lnTo>
                  <a:pt x="11291" y="13553"/>
                </a:lnTo>
                <a:lnTo>
                  <a:pt x="11266" y="13505"/>
                </a:lnTo>
                <a:lnTo>
                  <a:pt x="11704" y="13505"/>
                </a:lnTo>
                <a:lnTo>
                  <a:pt x="11558" y="13870"/>
                </a:lnTo>
                <a:lnTo>
                  <a:pt x="11485" y="14064"/>
                </a:lnTo>
                <a:lnTo>
                  <a:pt x="11412" y="14259"/>
                </a:lnTo>
                <a:lnTo>
                  <a:pt x="11388" y="14356"/>
                </a:lnTo>
                <a:lnTo>
                  <a:pt x="11364" y="14454"/>
                </a:lnTo>
                <a:lnTo>
                  <a:pt x="11388" y="14551"/>
                </a:lnTo>
                <a:lnTo>
                  <a:pt x="11412" y="14648"/>
                </a:lnTo>
                <a:lnTo>
                  <a:pt x="11437" y="14673"/>
                </a:lnTo>
                <a:lnTo>
                  <a:pt x="11461" y="14697"/>
                </a:lnTo>
                <a:lnTo>
                  <a:pt x="11534" y="14673"/>
                </a:lnTo>
                <a:lnTo>
                  <a:pt x="11607" y="14624"/>
                </a:lnTo>
                <a:lnTo>
                  <a:pt x="11680" y="14551"/>
                </a:lnTo>
                <a:lnTo>
                  <a:pt x="11729" y="14454"/>
                </a:lnTo>
                <a:lnTo>
                  <a:pt x="11777" y="14356"/>
                </a:lnTo>
                <a:lnTo>
                  <a:pt x="11826" y="14162"/>
                </a:lnTo>
                <a:lnTo>
                  <a:pt x="11875" y="13967"/>
                </a:lnTo>
                <a:lnTo>
                  <a:pt x="11948" y="13748"/>
                </a:lnTo>
                <a:lnTo>
                  <a:pt x="11996" y="13505"/>
                </a:lnTo>
                <a:close/>
                <a:moveTo>
                  <a:pt x="10658" y="6473"/>
                </a:moveTo>
                <a:lnTo>
                  <a:pt x="10196" y="6546"/>
                </a:lnTo>
                <a:lnTo>
                  <a:pt x="9733" y="6643"/>
                </a:lnTo>
                <a:lnTo>
                  <a:pt x="9271" y="6765"/>
                </a:lnTo>
                <a:lnTo>
                  <a:pt x="8833" y="6935"/>
                </a:lnTo>
                <a:lnTo>
                  <a:pt x="8395" y="7105"/>
                </a:lnTo>
                <a:lnTo>
                  <a:pt x="7981" y="7324"/>
                </a:lnTo>
                <a:lnTo>
                  <a:pt x="7543" y="7592"/>
                </a:lnTo>
                <a:lnTo>
                  <a:pt x="7325" y="7738"/>
                </a:lnTo>
                <a:lnTo>
                  <a:pt x="7130" y="7908"/>
                </a:lnTo>
                <a:lnTo>
                  <a:pt x="6935" y="8078"/>
                </a:lnTo>
                <a:lnTo>
                  <a:pt x="6741" y="8273"/>
                </a:lnTo>
                <a:lnTo>
                  <a:pt x="6595" y="8468"/>
                </a:lnTo>
                <a:lnTo>
                  <a:pt x="6449" y="8687"/>
                </a:lnTo>
                <a:lnTo>
                  <a:pt x="6278" y="8589"/>
                </a:lnTo>
                <a:lnTo>
                  <a:pt x="6108" y="8516"/>
                </a:lnTo>
                <a:lnTo>
                  <a:pt x="5938" y="8468"/>
                </a:lnTo>
                <a:lnTo>
                  <a:pt x="5743" y="8443"/>
                </a:lnTo>
                <a:lnTo>
                  <a:pt x="5354" y="8443"/>
                </a:lnTo>
                <a:lnTo>
                  <a:pt x="5159" y="8468"/>
                </a:lnTo>
                <a:lnTo>
                  <a:pt x="4964" y="8516"/>
                </a:lnTo>
                <a:lnTo>
                  <a:pt x="4575" y="8638"/>
                </a:lnTo>
                <a:lnTo>
                  <a:pt x="4210" y="8784"/>
                </a:lnTo>
                <a:lnTo>
                  <a:pt x="3869" y="8954"/>
                </a:lnTo>
                <a:lnTo>
                  <a:pt x="3553" y="9149"/>
                </a:lnTo>
                <a:lnTo>
                  <a:pt x="3358" y="9295"/>
                </a:lnTo>
                <a:lnTo>
                  <a:pt x="3188" y="9417"/>
                </a:lnTo>
                <a:lnTo>
                  <a:pt x="2847" y="9733"/>
                </a:lnTo>
                <a:lnTo>
                  <a:pt x="2555" y="10098"/>
                </a:lnTo>
                <a:lnTo>
                  <a:pt x="2312" y="10463"/>
                </a:lnTo>
                <a:lnTo>
                  <a:pt x="2093" y="10828"/>
                </a:lnTo>
                <a:lnTo>
                  <a:pt x="1996" y="11047"/>
                </a:lnTo>
                <a:lnTo>
                  <a:pt x="1898" y="11266"/>
                </a:lnTo>
                <a:lnTo>
                  <a:pt x="1825" y="11485"/>
                </a:lnTo>
                <a:lnTo>
                  <a:pt x="1777" y="11728"/>
                </a:lnTo>
                <a:lnTo>
                  <a:pt x="1752" y="11947"/>
                </a:lnTo>
                <a:lnTo>
                  <a:pt x="1777" y="12142"/>
                </a:lnTo>
                <a:lnTo>
                  <a:pt x="1217" y="12191"/>
                </a:lnTo>
                <a:lnTo>
                  <a:pt x="657" y="12215"/>
                </a:lnTo>
                <a:lnTo>
                  <a:pt x="560" y="12239"/>
                </a:lnTo>
                <a:lnTo>
                  <a:pt x="487" y="12239"/>
                </a:lnTo>
                <a:lnTo>
                  <a:pt x="390" y="12264"/>
                </a:lnTo>
                <a:lnTo>
                  <a:pt x="317" y="12288"/>
                </a:lnTo>
                <a:lnTo>
                  <a:pt x="244" y="12312"/>
                </a:lnTo>
                <a:lnTo>
                  <a:pt x="122" y="12410"/>
                </a:lnTo>
                <a:lnTo>
                  <a:pt x="49" y="12556"/>
                </a:lnTo>
                <a:lnTo>
                  <a:pt x="0" y="12726"/>
                </a:lnTo>
                <a:lnTo>
                  <a:pt x="0" y="12896"/>
                </a:lnTo>
                <a:lnTo>
                  <a:pt x="49" y="13067"/>
                </a:lnTo>
                <a:lnTo>
                  <a:pt x="122" y="13237"/>
                </a:lnTo>
                <a:lnTo>
                  <a:pt x="195" y="13310"/>
                </a:lnTo>
                <a:lnTo>
                  <a:pt x="268" y="13383"/>
                </a:lnTo>
                <a:lnTo>
                  <a:pt x="463" y="13505"/>
                </a:lnTo>
                <a:lnTo>
                  <a:pt x="657" y="13578"/>
                </a:lnTo>
                <a:lnTo>
                  <a:pt x="876" y="13602"/>
                </a:lnTo>
                <a:lnTo>
                  <a:pt x="1047" y="13626"/>
                </a:lnTo>
                <a:lnTo>
                  <a:pt x="1047" y="13699"/>
                </a:lnTo>
                <a:lnTo>
                  <a:pt x="1047" y="13772"/>
                </a:lnTo>
                <a:lnTo>
                  <a:pt x="1071" y="13943"/>
                </a:lnTo>
                <a:lnTo>
                  <a:pt x="1168" y="14137"/>
                </a:lnTo>
                <a:lnTo>
                  <a:pt x="1266" y="14308"/>
                </a:lnTo>
                <a:lnTo>
                  <a:pt x="1533" y="14624"/>
                </a:lnTo>
                <a:lnTo>
                  <a:pt x="1752" y="14916"/>
                </a:lnTo>
                <a:lnTo>
                  <a:pt x="2336" y="15816"/>
                </a:lnTo>
                <a:lnTo>
                  <a:pt x="2896" y="16741"/>
                </a:lnTo>
                <a:lnTo>
                  <a:pt x="2945" y="16814"/>
                </a:lnTo>
                <a:lnTo>
                  <a:pt x="3018" y="16862"/>
                </a:lnTo>
                <a:lnTo>
                  <a:pt x="3066" y="16911"/>
                </a:lnTo>
                <a:lnTo>
                  <a:pt x="3115" y="16935"/>
                </a:lnTo>
                <a:lnTo>
                  <a:pt x="3529" y="16984"/>
                </a:lnTo>
                <a:lnTo>
                  <a:pt x="3967" y="17008"/>
                </a:lnTo>
                <a:lnTo>
                  <a:pt x="4405" y="17033"/>
                </a:lnTo>
                <a:lnTo>
                  <a:pt x="4867" y="17008"/>
                </a:lnTo>
                <a:lnTo>
                  <a:pt x="5743" y="16984"/>
                </a:lnTo>
                <a:lnTo>
                  <a:pt x="6619" y="16960"/>
                </a:lnTo>
                <a:lnTo>
                  <a:pt x="10244" y="16935"/>
                </a:lnTo>
                <a:lnTo>
                  <a:pt x="13894" y="16911"/>
                </a:lnTo>
                <a:lnTo>
                  <a:pt x="15524" y="16911"/>
                </a:lnTo>
                <a:lnTo>
                  <a:pt x="16352" y="16862"/>
                </a:lnTo>
                <a:lnTo>
                  <a:pt x="16741" y="16838"/>
                </a:lnTo>
                <a:lnTo>
                  <a:pt x="17155" y="16765"/>
                </a:lnTo>
                <a:lnTo>
                  <a:pt x="17252" y="16838"/>
                </a:lnTo>
                <a:lnTo>
                  <a:pt x="17374" y="16862"/>
                </a:lnTo>
                <a:lnTo>
                  <a:pt x="17422" y="16862"/>
                </a:lnTo>
                <a:lnTo>
                  <a:pt x="17471" y="16838"/>
                </a:lnTo>
                <a:lnTo>
                  <a:pt x="17544" y="16789"/>
                </a:lnTo>
                <a:lnTo>
                  <a:pt x="17593" y="16741"/>
                </a:lnTo>
                <a:lnTo>
                  <a:pt x="17860" y="16303"/>
                </a:lnTo>
                <a:lnTo>
                  <a:pt x="18128" y="15840"/>
                </a:lnTo>
                <a:lnTo>
                  <a:pt x="18663" y="14940"/>
                </a:lnTo>
                <a:lnTo>
                  <a:pt x="18858" y="14648"/>
                </a:lnTo>
                <a:lnTo>
                  <a:pt x="19101" y="14308"/>
                </a:lnTo>
                <a:lnTo>
                  <a:pt x="19199" y="14137"/>
                </a:lnTo>
                <a:lnTo>
                  <a:pt x="19272" y="13943"/>
                </a:lnTo>
                <a:lnTo>
                  <a:pt x="19320" y="13772"/>
                </a:lnTo>
                <a:lnTo>
                  <a:pt x="19320" y="13602"/>
                </a:lnTo>
                <a:lnTo>
                  <a:pt x="19539" y="13578"/>
                </a:lnTo>
                <a:lnTo>
                  <a:pt x="19734" y="13529"/>
                </a:lnTo>
                <a:lnTo>
                  <a:pt x="19929" y="13456"/>
                </a:lnTo>
                <a:lnTo>
                  <a:pt x="20075" y="13334"/>
                </a:lnTo>
                <a:lnTo>
                  <a:pt x="20221" y="13188"/>
                </a:lnTo>
                <a:lnTo>
                  <a:pt x="20318" y="13018"/>
                </a:lnTo>
                <a:lnTo>
                  <a:pt x="20391" y="12823"/>
                </a:lnTo>
                <a:lnTo>
                  <a:pt x="20415" y="12629"/>
                </a:lnTo>
                <a:lnTo>
                  <a:pt x="20391" y="12580"/>
                </a:lnTo>
                <a:lnTo>
                  <a:pt x="20367" y="12531"/>
                </a:lnTo>
                <a:lnTo>
                  <a:pt x="20269" y="12434"/>
                </a:lnTo>
                <a:lnTo>
                  <a:pt x="20123" y="12361"/>
                </a:lnTo>
                <a:lnTo>
                  <a:pt x="19929" y="12288"/>
                </a:lnTo>
                <a:lnTo>
                  <a:pt x="19661" y="12215"/>
                </a:lnTo>
                <a:lnTo>
                  <a:pt x="19345" y="12166"/>
                </a:lnTo>
                <a:lnTo>
                  <a:pt x="18615" y="12093"/>
                </a:lnTo>
                <a:lnTo>
                  <a:pt x="18542" y="11850"/>
                </a:lnTo>
                <a:lnTo>
                  <a:pt x="18444" y="11607"/>
                </a:lnTo>
                <a:lnTo>
                  <a:pt x="18298" y="11388"/>
                </a:lnTo>
                <a:lnTo>
                  <a:pt x="18152" y="11169"/>
                </a:lnTo>
                <a:lnTo>
                  <a:pt x="17982" y="10974"/>
                </a:lnTo>
                <a:lnTo>
                  <a:pt x="17812" y="10804"/>
                </a:lnTo>
                <a:lnTo>
                  <a:pt x="17617" y="10633"/>
                </a:lnTo>
                <a:lnTo>
                  <a:pt x="17398" y="10463"/>
                </a:lnTo>
                <a:lnTo>
                  <a:pt x="17203" y="10366"/>
                </a:lnTo>
                <a:lnTo>
                  <a:pt x="16984" y="10244"/>
                </a:lnTo>
                <a:lnTo>
                  <a:pt x="16741" y="10147"/>
                </a:lnTo>
                <a:lnTo>
                  <a:pt x="16473" y="10074"/>
                </a:lnTo>
                <a:lnTo>
                  <a:pt x="16181" y="10025"/>
                </a:lnTo>
                <a:lnTo>
                  <a:pt x="15914" y="10001"/>
                </a:lnTo>
                <a:lnTo>
                  <a:pt x="15670" y="10025"/>
                </a:lnTo>
                <a:lnTo>
                  <a:pt x="15549" y="10049"/>
                </a:lnTo>
                <a:lnTo>
                  <a:pt x="15451" y="10098"/>
                </a:lnTo>
                <a:lnTo>
                  <a:pt x="15403" y="9733"/>
                </a:lnTo>
                <a:lnTo>
                  <a:pt x="15330" y="9392"/>
                </a:lnTo>
                <a:lnTo>
                  <a:pt x="15208" y="9052"/>
                </a:lnTo>
                <a:lnTo>
                  <a:pt x="15062" y="8735"/>
                </a:lnTo>
                <a:lnTo>
                  <a:pt x="14892" y="8443"/>
                </a:lnTo>
                <a:lnTo>
                  <a:pt x="14673" y="8151"/>
                </a:lnTo>
                <a:lnTo>
                  <a:pt x="14454" y="7884"/>
                </a:lnTo>
                <a:lnTo>
                  <a:pt x="14186" y="7640"/>
                </a:lnTo>
                <a:lnTo>
                  <a:pt x="13919" y="7421"/>
                </a:lnTo>
                <a:lnTo>
                  <a:pt x="13627" y="7227"/>
                </a:lnTo>
                <a:lnTo>
                  <a:pt x="13310" y="7032"/>
                </a:lnTo>
                <a:lnTo>
                  <a:pt x="12994" y="6886"/>
                </a:lnTo>
                <a:lnTo>
                  <a:pt x="12653" y="6740"/>
                </a:lnTo>
                <a:lnTo>
                  <a:pt x="12288" y="6643"/>
                </a:lnTo>
                <a:lnTo>
                  <a:pt x="11948" y="6546"/>
                </a:lnTo>
                <a:lnTo>
                  <a:pt x="11583" y="6497"/>
                </a:lnTo>
                <a:lnTo>
                  <a:pt x="11120" y="6473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3" name="Google Shape;943;p37"/>
          <p:cNvSpPr/>
          <p:nvPr/>
        </p:nvSpPr>
        <p:spPr>
          <a:xfrm>
            <a:off x="3227673" y="4398486"/>
            <a:ext cx="344085" cy="416403"/>
          </a:xfrm>
          <a:custGeom>
            <a:avLst/>
            <a:gdLst/>
            <a:ahLst/>
            <a:cxnLst/>
            <a:rect l="l" t="t" r="r" b="b"/>
            <a:pathLst>
              <a:path w="15744" h="19053" extrusionOk="0">
                <a:moveTo>
                  <a:pt x="11680" y="803"/>
                </a:moveTo>
                <a:lnTo>
                  <a:pt x="11656" y="1460"/>
                </a:lnTo>
                <a:lnTo>
                  <a:pt x="11632" y="1801"/>
                </a:lnTo>
                <a:lnTo>
                  <a:pt x="11583" y="2117"/>
                </a:lnTo>
                <a:lnTo>
                  <a:pt x="11510" y="2458"/>
                </a:lnTo>
                <a:lnTo>
                  <a:pt x="11413" y="2774"/>
                </a:lnTo>
                <a:lnTo>
                  <a:pt x="11315" y="3090"/>
                </a:lnTo>
                <a:lnTo>
                  <a:pt x="11145" y="3382"/>
                </a:lnTo>
                <a:lnTo>
                  <a:pt x="11048" y="3553"/>
                </a:lnTo>
                <a:lnTo>
                  <a:pt x="10926" y="3723"/>
                </a:lnTo>
                <a:lnTo>
                  <a:pt x="10804" y="3869"/>
                </a:lnTo>
                <a:lnTo>
                  <a:pt x="10658" y="4015"/>
                </a:lnTo>
                <a:lnTo>
                  <a:pt x="10512" y="4137"/>
                </a:lnTo>
                <a:lnTo>
                  <a:pt x="10342" y="4234"/>
                </a:lnTo>
                <a:lnTo>
                  <a:pt x="10172" y="4331"/>
                </a:lnTo>
                <a:lnTo>
                  <a:pt x="10002" y="4404"/>
                </a:lnTo>
                <a:lnTo>
                  <a:pt x="9734" y="4477"/>
                </a:lnTo>
                <a:lnTo>
                  <a:pt x="9491" y="4502"/>
                </a:lnTo>
                <a:lnTo>
                  <a:pt x="9247" y="4477"/>
                </a:lnTo>
                <a:lnTo>
                  <a:pt x="9004" y="4453"/>
                </a:lnTo>
                <a:lnTo>
                  <a:pt x="9320" y="4161"/>
                </a:lnTo>
                <a:lnTo>
                  <a:pt x="9661" y="3918"/>
                </a:lnTo>
                <a:lnTo>
                  <a:pt x="10026" y="3674"/>
                </a:lnTo>
                <a:lnTo>
                  <a:pt x="10220" y="3528"/>
                </a:lnTo>
                <a:lnTo>
                  <a:pt x="10391" y="3407"/>
                </a:lnTo>
                <a:lnTo>
                  <a:pt x="10512" y="3236"/>
                </a:lnTo>
                <a:lnTo>
                  <a:pt x="10634" y="3090"/>
                </a:lnTo>
                <a:lnTo>
                  <a:pt x="10634" y="3017"/>
                </a:lnTo>
                <a:lnTo>
                  <a:pt x="10634" y="2944"/>
                </a:lnTo>
                <a:lnTo>
                  <a:pt x="10585" y="2896"/>
                </a:lnTo>
                <a:lnTo>
                  <a:pt x="10512" y="2896"/>
                </a:lnTo>
                <a:lnTo>
                  <a:pt x="10318" y="2920"/>
                </a:lnTo>
                <a:lnTo>
                  <a:pt x="10123" y="2969"/>
                </a:lnTo>
                <a:lnTo>
                  <a:pt x="9953" y="3066"/>
                </a:lnTo>
                <a:lnTo>
                  <a:pt x="9783" y="3188"/>
                </a:lnTo>
                <a:lnTo>
                  <a:pt x="9442" y="3455"/>
                </a:lnTo>
                <a:lnTo>
                  <a:pt x="9126" y="3723"/>
                </a:lnTo>
                <a:lnTo>
                  <a:pt x="8809" y="3991"/>
                </a:lnTo>
                <a:lnTo>
                  <a:pt x="8493" y="4283"/>
                </a:lnTo>
                <a:lnTo>
                  <a:pt x="8371" y="4064"/>
                </a:lnTo>
                <a:lnTo>
                  <a:pt x="8298" y="3942"/>
                </a:lnTo>
                <a:lnTo>
                  <a:pt x="8274" y="3845"/>
                </a:lnTo>
                <a:lnTo>
                  <a:pt x="8225" y="3626"/>
                </a:lnTo>
                <a:lnTo>
                  <a:pt x="8250" y="3407"/>
                </a:lnTo>
                <a:lnTo>
                  <a:pt x="8298" y="3188"/>
                </a:lnTo>
                <a:lnTo>
                  <a:pt x="8371" y="2993"/>
                </a:lnTo>
                <a:lnTo>
                  <a:pt x="8469" y="2798"/>
                </a:lnTo>
                <a:lnTo>
                  <a:pt x="8590" y="2604"/>
                </a:lnTo>
                <a:lnTo>
                  <a:pt x="8712" y="2433"/>
                </a:lnTo>
                <a:lnTo>
                  <a:pt x="8858" y="2287"/>
                </a:lnTo>
                <a:lnTo>
                  <a:pt x="9126" y="2020"/>
                </a:lnTo>
                <a:lnTo>
                  <a:pt x="9466" y="1776"/>
                </a:lnTo>
                <a:lnTo>
                  <a:pt x="9807" y="1582"/>
                </a:lnTo>
                <a:lnTo>
                  <a:pt x="10172" y="1387"/>
                </a:lnTo>
                <a:lnTo>
                  <a:pt x="10537" y="1217"/>
                </a:lnTo>
                <a:lnTo>
                  <a:pt x="10926" y="1071"/>
                </a:lnTo>
                <a:lnTo>
                  <a:pt x="11680" y="803"/>
                </a:lnTo>
                <a:close/>
                <a:moveTo>
                  <a:pt x="4867" y="7203"/>
                </a:moveTo>
                <a:lnTo>
                  <a:pt x="4746" y="7227"/>
                </a:lnTo>
                <a:lnTo>
                  <a:pt x="4478" y="7276"/>
                </a:lnTo>
                <a:lnTo>
                  <a:pt x="4235" y="7373"/>
                </a:lnTo>
                <a:lnTo>
                  <a:pt x="3991" y="7495"/>
                </a:lnTo>
                <a:lnTo>
                  <a:pt x="3748" y="7641"/>
                </a:lnTo>
                <a:lnTo>
                  <a:pt x="3553" y="7811"/>
                </a:lnTo>
                <a:lnTo>
                  <a:pt x="3383" y="7981"/>
                </a:lnTo>
                <a:lnTo>
                  <a:pt x="3237" y="8152"/>
                </a:lnTo>
                <a:lnTo>
                  <a:pt x="3067" y="8395"/>
                </a:lnTo>
                <a:lnTo>
                  <a:pt x="2921" y="8663"/>
                </a:lnTo>
                <a:lnTo>
                  <a:pt x="2775" y="8954"/>
                </a:lnTo>
                <a:lnTo>
                  <a:pt x="2677" y="9246"/>
                </a:lnTo>
                <a:lnTo>
                  <a:pt x="2653" y="9392"/>
                </a:lnTo>
                <a:lnTo>
                  <a:pt x="2653" y="9514"/>
                </a:lnTo>
                <a:lnTo>
                  <a:pt x="2653" y="9660"/>
                </a:lnTo>
                <a:lnTo>
                  <a:pt x="2702" y="9782"/>
                </a:lnTo>
                <a:lnTo>
                  <a:pt x="2750" y="9879"/>
                </a:lnTo>
                <a:lnTo>
                  <a:pt x="2823" y="9976"/>
                </a:lnTo>
                <a:lnTo>
                  <a:pt x="2896" y="10001"/>
                </a:lnTo>
                <a:lnTo>
                  <a:pt x="2945" y="10025"/>
                </a:lnTo>
                <a:lnTo>
                  <a:pt x="3018" y="10025"/>
                </a:lnTo>
                <a:lnTo>
                  <a:pt x="3067" y="10001"/>
                </a:lnTo>
                <a:lnTo>
                  <a:pt x="3188" y="9879"/>
                </a:lnTo>
                <a:lnTo>
                  <a:pt x="3261" y="9782"/>
                </a:lnTo>
                <a:lnTo>
                  <a:pt x="3286" y="9636"/>
                </a:lnTo>
                <a:lnTo>
                  <a:pt x="3310" y="9465"/>
                </a:lnTo>
                <a:lnTo>
                  <a:pt x="3359" y="9246"/>
                </a:lnTo>
                <a:lnTo>
                  <a:pt x="3456" y="9003"/>
                </a:lnTo>
                <a:lnTo>
                  <a:pt x="3553" y="8808"/>
                </a:lnTo>
                <a:lnTo>
                  <a:pt x="3675" y="8590"/>
                </a:lnTo>
                <a:lnTo>
                  <a:pt x="3845" y="8395"/>
                </a:lnTo>
                <a:lnTo>
                  <a:pt x="4016" y="8200"/>
                </a:lnTo>
                <a:lnTo>
                  <a:pt x="4235" y="8054"/>
                </a:lnTo>
                <a:lnTo>
                  <a:pt x="4454" y="7933"/>
                </a:lnTo>
                <a:lnTo>
                  <a:pt x="4648" y="7835"/>
                </a:lnTo>
                <a:lnTo>
                  <a:pt x="4867" y="7738"/>
                </a:lnTo>
                <a:lnTo>
                  <a:pt x="5062" y="7665"/>
                </a:lnTo>
                <a:lnTo>
                  <a:pt x="5257" y="7519"/>
                </a:lnTo>
                <a:lnTo>
                  <a:pt x="5281" y="7470"/>
                </a:lnTo>
                <a:lnTo>
                  <a:pt x="5305" y="7422"/>
                </a:lnTo>
                <a:lnTo>
                  <a:pt x="5281" y="7349"/>
                </a:lnTo>
                <a:lnTo>
                  <a:pt x="5232" y="7300"/>
                </a:lnTo>
                <a:lnTo>
                  <a:pt x="5111" y="7251"/>
                </a:lnTo>
                <a:lnTo>
                  <a:pt x="4989" y="7227"/>
                </a:lnTo>
                <a:lnTo>
                  <a:pt x="4867" y="7203"/>
                </a:lnTo>
                <a:close/>
                <a:moveTo>
                  <a:pt x="13846" y="14819"/>
                </a:moveTo>
                <a:lnTo>
                  <a:pt x="13457" y="14867"/>
                </a:lnTo>
                <a:lnTo>
                  <a:pt x="13043" y="14916"/>
                </a:lnTo>
                <a:lnTo>
                  <a:pt x="12629" y="14989"/>
                </a:lnTo>
                <a:lnTo>
                  <a:pt x="12216" y="15013"/>
                </a:lnTo>
                <a:lnTo>
                  <a:pt x="11802" y="15038"/>
                </a:lnTo>
                <a:lnTo>
                  <a:pt x="11388" y="15062"/>
                </a:lnTo>
                <a:lnTo>
                  <a:pt x="10975" y="15111"/>
                </a:lnTo>
                <a:lnTo>
                  <a:pt x="10950" y="15135"/>
                </a:lnTo>
                <a:lnTo>
                  <a:pt x="10926" y="15184"/>
                </a:lnTo>
                <a:lnTo>
                  <a:pt x="10950" y="15208"/>
                </a:lnTo>
                <a:lnTo>
                  <a:pt x="10975" y="15257"/>
                </a:lnTo>
                <a:lnTo>
                  <a:pt x="11169" y="15305"/>
                </a:lnTo>
                <a:lnTo>
                  <a:pt x="11388" y="15354"/>
                </a:lnTo>
                <a:lnTo>
                  <a:pt x="11802" y="15427"/>
                </a:lnTo>
                <a:lnTo>
                  <a:pt x="12629" y="15427"/>
                </a:lnTo>
                <a:lnTo>
                  <a:pt x="13067" y="15403"/>
                </a:lnTo>
                <a:lnTo>
                  <a:pt x="13505" y="15330"/>
                </a:lnTo>
                <a:lnTo>
                  <a:pt x="13724" y="15281"/>
                </a:lnTo>
                <a:lnTo>
                  <a:pt x="13919" y="15208"/>
                </a:lnTo>
                <a:lnTo>
                  <a:pt x="14114" y="15135"/>
                </a:lnTo>
                <a:lnTo>
                  <a:pt x="14308" y="15038"/>
                </a:lnTo>
                <a:lnTo>
                  <a:pt x="14357" y="14965"/>
                </a:lnTo>
                <a:lnTo>
                  <a:pt x="14357" y="14916"/>
                </a:lnTo>
                <a:lnTo>
                  <a:pt x="14333" y="14843"/>
                </a:lnTo>
                <a:lnTo>
                  <a:pt x="14260" y="14819"/>
                </a:lnTo>
                <a:close/>
                <a:moveTo>
                  <a:pt x="5816" y="5937"/>
                </a:moveTo>
                <a:lnTo>
                  <a:pt x="6108" y="5962"/>
                </a:lnTo>
                <a:lnTo>
                  <a:pt x="6181" y="5962"/>
                </a:lnTo>
                <a:lnTo>
                  <a:pt x="6254" y="6059"/>
                </a:lnTo>
                <a:lnTo>
                  <a:pt x="6352" y="6156"/>
                </a:lnTo>
                <a:lnTo>
                  <a:pt x="6595" y="6302"/>
                </a:lnTo>
                <a:lnTo>
                  <a:pt x="6863" y="6424"/>
                </a:lnTo>
                <a:lnTo>
                  <a:pt x="7155" y="6521"/>
                </a:lnTo>
                <a:lnTo>
                  <a:pt x="7447" y="6594"/>
                </a:lnTo>
                <a:lnTo>
                  <a:pt x="7739" y="6643"/>
                </a:lnTo>
                <a:lnTo>
                  <a:pt x="8274" y="6692"/>
                </a:lnTo>
                <a:lnTo>
                  <a:pt x="8542" y="6692"/>
                </a:lnTo>
                <a:lnTo>
                  <a:pt x="8834" y="6667"/>
                </a:lnTo>
                <a:lnTo>
                  <a:pt x="9126" y="6619"/>
                </a:lnTo>
                <a:lnTo>
                  <a:pt x="9418" y="6546"/>
                </a:lnTo>
                <a:lnTo>
                  <a:pt x="9685" y="6448"/>
                </a:lnTo>
                <a:lnTo>
                  <a:pt x="9953" y="6327"/>
                </a:lnTo>
                <a:lnTo>
                  <a:pt x="10220" y="6181"/>
                </a:lnTo>
                <a:lnTo>
                  <a:pt x="10464" y="6035"/>
                </a:lnTo>
                <a:lnTo>
                  <a:pt x="10658" y="5986"/>
                </a:lnTo>
                <a:lnTo>
                  <a:pt x="10853" y="5962"/>
                </a:lnTo>
                <a:lnTo>
                  <a:pt x="11218" y="5962"/>
                </a:lnTo>
                <a:lnTo>
                  <a:pt x="11169" y="6010"/>
                </a:lnTo>
                <a:lnTo>
                  <a:pt x="11048" y="6132"/>
                </a:lnTo>
                <a:lnTo>
                  <a:pt x="10902" y="6229"/>
                </a:lnTo>
                <a:lnTo>
                  <a:pt x="10780" y="6327"/>
                </a:lnTo>
                <a:lnTo>
                  <a:pt x="10634" y="6448"/>
                </a:lnTo>
                <a:lnTo>
                  <a:pt x="10634" y="6497"/>
                </a:lnTo>
                <a:lnTo>
                  <a:pt x="10634" y="6546"/>
                </a:lnTo>
                <a:lnTo>
                  <a:pt x="10658" y="6594"/>
                </a:lnTo>
                <a:lnTo>
                  <a:pt x="10853" y="6594"/>
                </a:lnTo>
                <a:lnTo>
                  <a:pt x="10999" y="6546"/>
                </a:lnTo>
                <a:lnTo>
                  <a:pt x="11145" y="6473"/>
                </a:lnTo>
                <a:lnTo>
                  <a:pt x="11267" y="6375"/>
                </a:lnTo>
                <a:lnTo>
                  <a:pt x="11461" y="6229"/>
                </a:lnTo>
                <a:lnTo>
                  <a:pt x="11559" y="6108"/>
                </a:lnTo>
                <a:lnTo>
                  <a:pt x="11607" y="6010"/>
                </a:lnTo>
                <a:lnTo>
                  <a:pt x="11875" y="6083"/>
                </a:lnTo>
                <a:lnTo>
                  <a:pt x="12167" y="6181"/>
                </a:lnTo>
                <a:lnTo>
                  <a:pt x="11997" y="6205"/>
                </a:lnTo>
                <a:lnTo>
                  <a:pt x="11851" y="6254"/>
                </a:lnTo>
                <a:lnTo>
                  <a:pt x="11559" y="6424"/>
                </a:lnTo>
                <a:lnTo>
                  <a:pt x="11413" y="6521"/>
                </a:lnTo>
                <a:lnTo>
                  <a:pt x="11267" y="6643"/>
                </a:lnTo>
                <a:lnTo>
                  <a:pt x="11121" y="6765"/>
                </a:lnTo>
                <a:lnTo>
                  <a:pt x="10999" y="6911"/>
                </a:lnTo>
                <a:lnTo>
                  <a:pt x="10999" y="6935"/>
                </a:lnTo>
                <a:lnTo>
                  <a:pt x="10999" y="6959"/>
                </a:lnTo>
                <a:lnTo>
                  <a:pt x="11048" y="6959"/>
                </a:lnTo>
                <a:lnTo>
                  <a:pt x="11242" y="6935"/>
                </a:lnTo>
                <a:lnTo>
                  <a:pt x="11413" y="6886"/>
                </a:lnTo>
                <a:lnTo>
                  <a:pt x="11583" y="6813"/>
                </a:lnTo>
                <a:lnTo>
                  <a:pt x="11753" y="6740"/>
                </a:lnTo>
                <a:lnTo>
                  <a:pt x="12045" y="6546"/>
                </a:lnTo>
                <a:lnTo>
                  <a:pt x="12191" y="6448"/>
                </a:lnTo>
                <a:lnTo>
                  <a:pt x="12240" y="6375"/>
                </a:lnTo>
                <a:lnTo>
                  <a:pt x="12289" y="6302"/>
                </a:lnTo>
                <a:lnTo>
                  <a:pt x="12289" y="6229"/>
                </a:lnTo>
                <a:lnTo>
                  <a:pt x="12483" y="6351"/>
                </a:lnTo>
                <a:lnTo>
                  <a:pt x="12678" y="6473"/>
                </a:lnTo>
                <a:lnTo>
                  <a:pt x="12532" y="6497"/>
                </a:lnTo>
                <a:lnTo>
                  <a:pt x="12410" y="6570"/>
                </a:lnTo>
                <a:lnTo>
                  <a:pt x="12143" y="6740"/>
                </a:lnTo>
                <a:lnTo>
                  <a:pt x="11948" y="6886"/>
                </a:lnTo>
                <a:lnTo>
                  <a:pt x="11802" y="7008"/>
                </a:lnTo>
                <a:lnTo>
                  <a:pt x="11656" y="7178"/>
                </a:lnTo>
                <a:lnTo>
                  <a:pt x="11534" y="7349"/>
                </a:lnTo>
                <a:lnTo>
                  <a:pt x="11510" y="7373"/>
                </a:lnTo>
                <a:lnTo>
                  <a:pt x="11534" y="7397"/>
                </a:lnTo>
                <a:lnTo>
                  <a:pt x="11559" y="7422"/>
                </a:lnTo>
                <a:lnTo>
                  <a:pt x="11583" y="7422"/>
                </a:lnTo>
                <a:lnTo>
                  <a:pt x="11778" y="7324"/>
                </a:lnTo>
                <a:lnTo>
                  <a:pt x="11948" y="7251"/>
                </a:lnTo>
                <a:lnTo>
                  <a:pt x="12289" y="7032"/>
                </a:lnTo>
                <a:lnTo>
                  <a:pt x="12605" y="6838"/>
                </a:lnTo>
                <a:lnTo>
                  <a:pt x="12751" y="6740"/>
                </a:lnTo>
                <a:lnTo>
                  <a:pt x="12873" y="6594"/>
                </a:lnTo>
                <a:lnTo>
                  <a:pt x="13165" y="6838"/>
                </a:lnTo>
                <a:lnTo>
                  <a:pt x="13408" y="7081"/>
                </a:lnTo>
                <a:lnTo>
                  <a:pt x="12994" y="7251"/>
                </a:lnTo>
                <a:lnTo>
                  <a:pt x="12678" y="7349"/>
                </a:lnTo>
                <a:lnTo>
                  <a:pt x="12362" y="7470"/>
                </a:lnTo>
                <a:lnTo>
                  <a:pt x="12216" y="7543"/>
                </a:lnTo>
                <a:lnTo>
                  <a:pt x="12045" y="7641"/>
                </a:lnTo>
                <a:lnTo>
                  <a:pt x="11924" y="7738"/>
                </a:lnTo>
                <a:lnTo>
                  <a:pt x="11802" y="7835"/>
                </a:lnTo>
                <a:lnTo>
                  <a:pt x="11778" y="7884"/>
                </a:lnTo>
                <a:lnTo>
                  <a:pt x="11778" y="7933"/>
                </a:lnTo>
                <a:lnTo>
                  <a:pt x="11802" y="7957"/>
                </a:lnTo>
                <a:lnTo>
                  <a:pt x="11851" y="7981"/>
                </a:lnTo>
                <a:lnTo>
                  <a:pt x="11997" y="8006"/>
                </a:lnTo>
                <a:lnTo>
                  <a:pt x="12143" y="7981"/>
                </a:lnTo>
                <a:lnTo>
                  <a:pt x="12410" y="7933"/>
                </a:lnTo>
                <a:lnTo>
                  <a:pt x="12702" y="7835"/>
                </a:lnTo>
                <a:lnTo>
                  <a:pt x="12970" y="7738"/>
                </a:lnTo>
                <a:lnTo>
                  <a:pt x="13359" y="7616"/>
                </a:lnTo>
                <a:lnTo>
                  <a:pt x="13554" y="7543"/>
                </a:lnTo>
                <a:lnTo>
                  <a:pt x="13749" y="7470"/>
                </a:lnTo>
                <a:lnTo>
                  <a:pt x="14041" y="7860"/>
                </a:lnTo>
                <a:lnTo>
                  <a:pt x="13846" y="7933"/>
                </a:lnTo>
                <a:lnTo>
                  <a:pt x="13651" y="8054"/>
                </a:lnTo>
                <a:lnTo>
                  <a:pt x="13311" y="8249"/>
                </a:lnTo>
                <a:lnTo>
                  <a:pt x="12654" y="8565"/>
                </a:lnTo>
                <a:lnTo>
                  <a:pt x="12337" y="8736"/>
                </a:lnTo>
                <a:lnTo>
                  <a:pt x="12191" y="8833"/>
                </a:lnTo>
                <a:lnTo>
                  <a:pt x="12070" y="8954"/>
                </a:lnTo>
                <a:lnTo>
                  <a:pt x="12045" y="9003"/>
                </a:lnTo>
                <a:lnTo>
                  <a:pt x="12045" y="9052"/>
                </a:lnTo>
                <a:lnTo>
                  <a:pt x="12070" y="9100"/>
                </a:lnTo>
                <a:lnTo>
                  <a:pt x="12289" y="9100"/>
                </a:lnTo>
                <a:lnTo>
                  <a:pt x="12459" y="9076"/>
                </a:lnTo>
                <a:lnTo>
                  <a:pt x="12775" y="8979"/>
                </a:lnTo>
                <a:lnTo>
                  <a:pt x="13067" y="8833"/>
                </a:lnTo>
                <a:lnTo>
                  <a:pt x="13359" y="8711"/>
                </a:lnTo>
                <a:lnTo>
                  <a:pt x="13822" y="8492"/>
                </a:lnTo>
                <a:lnTo>
                  <a:pt x="14065" y="8395"/>
                </a:lnTo>
                <a:lnTo>
                  <a:pt x="14284" y="8249"/>
                </a:lnTo>
                <a:lnTo>
                  <a:pt x="14527" y="8711"/>
                </a:lnTo>
                <a:lnTo>
                  <a:pt x="14333" y="8808"/>
                </a:lnTo>
                <a:lnTo>
                  <a:pt x="14162" y="8930"/>
                </a:lnTo>
                <a:lnTo>
                  <a:pt x="13822" y="9149"/>
                </a:lnTo>
                <a:lnTo>
                  <a:pt x="13505" y="9319"/>
                </a:lnTo>
                <a:lnTo>
                  <a:pt x="13189" y="9465"/>
                </a:lnTo>
                <a:lnTo>
                  <a:pt x="12873" y="9636"/>
                </a:lnTo>
                <a:lnTo>
                  <a:pt x="12751" y="9733"/>
                </a:lnTo>
                <a:lnTo>
                  <a:pt x="12605" y="9830"/>
                </a:lnTo>
                <a:lnTo>
                  <a:pt x="12605" y="9879"/>
                </a:lnTo>
                <a:lnTo>
                  <a:pt x="12605" y="9903"/>
                </a:lnTo>
                <a:lnTo>
                  <a:pt x="12629" y="9928"/>
                </a:lnTo>
                <a:lnTo>
                  <a:pt x="12654" y="9952"/>
                </a:lnTo>
                <a:lnTo>
                  <a:pt x="12824" y="9952"/>
                </a:lnTo>
                <a:lnTo>
                  <a:pt x="12970" y="9928"/>
                </a:lnTo>
                <a:lnTo>
                  <a:pt x="13140" y="9903"/>
                </a:lnTo>
                <a:lnTo>
                  <a:pt x="13286" y="9855"/>
                </a:lnTo>
                <a:lnTo>
                  <a:pt x="13603" y="9709"/>
                </a:lnTo>
                <a:lnTo>
                  <a:pt x="13895" y="9587"/>
                </a:lnTo>
                <a:lnTo>
                  <a:pt x="14284" y="9392"/>
                </a:lnTo>
                <a:lnTo>
                  <a:pt x="14503" y="9271"/>
                </a:lnTo>
                <a:lnTo>
                  <a:pt x="14698" y="9149"/>
                </a:lnTo>
                <a:lnTo>
                  <a:pt x="14892" y="9684"/>
                </a:lnTo>
                <a:lnTo>
                  <a:pt x="14600" y="9806"/>
                </a:lnTo>
                <a:lnTo>
                  <a:pt x="14333" y="9928"/>
                </a:lnTo>
                <a:lnTo>
                  <a:pt x="13797" y="10195"/>
                </a:lnTo>
                <a:lnTo>
                  <a:pt x="13481" y="10341"/>
                </a:lnTo>
                <a:lnTo>
                  <a:pt x="13140" y="10487"/>
                </a:lnTo>
                <a:lnTo>
                  <a:pt x="12970" y="10585"/>
                </a:lnTo>
                <a:lnTo>
                  <a:pt x="12824" y="10682"/>
                </a:lnTo>
                <a:lnTo>
                  <a:pt x="12678" y="10804"/>
                </a:lnTo>
                <a:lnTo>
                  <a:pt x="12581" y="10925"/>
                </a:lnTo>
                <a:lnTo>
                  <a:pt x="12556" y="10974"/>
                </a:lnTo>
                <a:lnTo>
                  <a:pt x="12605" y="10998"/>
                </a:lnTo>
                <a:lnTo>
                  <a:pt x="12921" y="10998"/>
                </a:lnTo>
                <a:lnTo>
                  <a:pt x="13092" y="10974"/>
                </a:lnTo>
                <a:lnTo>
                  <a:pt x="13238" y="10925"/>
                </a:lnTo>
                <a:lnTo>
                  <a:pt x="13554" y="10804"/>
                </a:lnTo>
                <a:lnTo>
                  <a:pt x="13870" y="10658"/>
                </a:lnTo>
                <a:lnTo>
                  <a:pt x="14430" y="10414"/>
                </a:lnTo>
                <a:lnTo>
                  <a:pt x="14722" y="10293"/>
                </a:lnTo>
                <a:lnTo>
                  <a:pt x="14990" y="10122"/>
                </a:lnTo>
                <a:lnTo>
                  <a:pt x="15063" y="10487"/>
                </a:lnTo>
                <a:lnTo>
                  <a:pt x="15136" y="10828"/>
                </a:lnTo>
                <a:lnTo>
                  <a:pt x="14868" y="10925"/>
                </a:lnTo>
                <a:lnTo>
                  <a:pt x="14600" y="11047"/>
                </a:lnTo>
                <a:lnTo>
                  <a:pt x="14089" y="11266"/>
                </a:lnTo>
                <a:lnTo>
                  <a:pt x="13408" y="11534"/>
                </a:lnTo>
                <a:lnTo>
                  <a:pt x="13067" y="11655"/>
                </a:lnTo>
                <a:lnTo>
                  <a:pt x="12897" y="11753"/>
                </a:lnTo>
                <a:lnTo>
                  <a:pt x="12751" y="11850"/>
                </a:lnTo>
                <a:lnTo>
                  <a:pt x="12727" y="11899"/>
                </a:lnTo>
                <a:lnTo>
                  <a:pt x="12727" y="11947"/>
                </a:lnTo>
                <a:lnTo>
                  <a:pt x="12751" y="11972"/>
                </a:lnTo>
                <a:lnTo>
                  <a:pt x="12800" y="11996"/>
                </a:lnTo>
                <a:lnTo>
                  <a:pt x="12970" y="12020"/>
                </a:lnTo>
                <a:lnTo>
                  <a:pt x="13165" y="11996"/>
                </a:lnTo>
                <a:lnTo>
                  <a:pt x="13505" y="11923"/>
                </a:lnTo>
                <a:lnTo>
                  <a:pt x="13870" y="11801"/>
                </a:lnTo>
                <a:lnTo>
                  <a:pt x="14187" y="11680"/>
                </a:lnTo>
                <a:lnTo>
                  <a:pt x="14698" y="11509"/>
                </a:lnTo>
                <a:lnTo>
                  <a:pt x="14941" y="11412"/>
                </a:lnTo>
                <a:lnTo>
                  <a:pt x="15184" y="11290"/>
                </a:lnTo>
                <a:lnTo>
                  <a:pt x="15209" y="11923"/>
                </a:lnTo>
                <a:lnTo>
                  <a:pt x="14868" y="11972"/>
                </a:lnTo>
                <a:lnTo>
                  <a:pt x="14503" y="12045"/>
                </a:lnTo>
                <a:lnTo>
                  <a:pt x="13822" y="12215"/>
                </a:lnTo>
                <a:lnTo>
                  <a:pt x="13408" y="12288"/>
                </a:lnTo>
                <a:lnTo>
                  <a:pt x="12970" y="12361"/>
                </a:lnTo>
                <a:lnTo>
                  <a:pt x="12556" y="12458"/>
                </a:lnTo>
                <a:lnTo>
                  <a:pt x="12337" y="12531"/>
                </a:lnTo>
                <a:lnTo>
                  <a:pt x="12143" y="12604"/>
                </a:lnTo>
                <a:lnTo>
                  <a:pt x="12094" y="12653"/>
                </a:lnTo>
                <a:lnTo>
                  <a:pt x="12094" y="12750"/>
                </a:lnTo>
                <a:lnTo>
                  <a:pt x="12118" y="12799"/>
                </a:lnTo>
                <a:lnTo>
                  <a:pt x="12143" y="12823"/>
                </a:lnTo>
                <a:lnTo>
                  <a:pt x="12191" y="12848"/>
                </a:lnTo>
                <a:lnTo>
                  <a:pt x="12386" y="12872"/>
                </a:lnTo>
                <a:lnTo>
                  <a:pt x="12581" y="12872"/>
                </a:lnTo>
                <a:lnTo>
                  <a:pt x="12970" y="12823"/>
                </a:lnTo>
                <a:lnTo>
                  <a:pt x="13384" y="12775"/>
                </a:lnTo>
                <a:lnTo>
                  <a:pt x="13749" y="12677"/>
                </a:lnTo>
                <a:lnTo>
                  <a:pt x="14479" y="12531"/>
                </a:lnTo>
                <a:lnTo>
                  <a:pt x="14844" y="12434"/>
                </a:lnTo>
                <a:lnTo>
                  <a:pt x="15209" y="12312"/>
                </a:lnTo>
                <a:lnTo>
                  <a:pt x="15209" y="12312"/>
                </a:lnTo>
                <a:lnTo>
                  <a:pt x="15184" y="12507"/>
                </a:lnTo>
                <a:lnTo>
                  <a:pt x="14868" y="12629"/>
                </a:lnTo>
                <a:lnTo>
                  <a:pt x="14552" y="12750"/>
                </a:lnTo>
                <a:lnTo>
                  <a:pt x="14260" y="12896"/>
                </a:lnTo>
                <a:lnTo>
                  <a:pt x="13968" y="12994"/>
                </a:lnTo>
                <a:lnTo>
                  <a:pt x="13505" y="13140"/>
                </a:lnTo>
                <a:lnTo>
                  <a:pt x="13019" y="13286"/>
                </a:lnTo>
                <a:lnTo>
                  <a:pt x="12556" y="13432"/>
                </a:lnTo>
                <a:lnTo>
                  <a:pt x="12337" y="13529"/>
                </a:lnTo>
                <a:lnTo>
                  <a:pt x="12118" y="13626"/>
                </a:lnTo>
                <a:lnTo>
                  <a:pt x="12070" y="13675"/>
                </a:lnTo>
                <a:lnTo>
                  <a:pt x="12070" y="13748"/>
                </a:lnTo>
                <a:lnTo>
                  <a:pt x="12118" y="13797"/>
                </a:lnTo>
                <a:lnTo>
                  <a:pt x="12167" y="13821"/>
                </a:lnTo>
                <a:lnTo>
                  <a:pt x="12654" y="13821"/>
                </a:lnTo>
                <a:lnTo>
                  <a:pt x="12897" y="13772"/>
                </a:lnTo>
                <a:lnTo>
                  <a:pt x="13140" y="13724"/>
                </a:lnTo>
                <a:lnTo>
                  <a:pt x="13627" y="13602"/>
                </a:lnTo>
                <a:lnTo>
                  <a:pt x="14089" y="13456"/>
                </a:lnTo>
                <a:lnTo>
                  <a:pt x="14600" y="13286"/>
                </a:lnTo>
                <a:lnTo>
                  <a:pt x="14868" y="13188"/>
                </a:lnTo>
                <a:lnTo>
                  <a:pt x="15111" y="13091"/>
                </a:lnTo>
                <a:lnTo>
                  <a:pt x="15014" y="13651"/>
                </a:lnTo>
                <a:lnTo>
                  <a:pt x="14965" y="13651"/>
                </a:lnTo>
                <a:lnTo>
                  <a:pt x="14795" y="13602"/>
                </a:lnTo>
                <a:lnTo>
                  <a:pt x="14406" y="13602"/>
                </a:lnTo>
                <a:lnTo>
                  <a:pt x="14211" y="13626"/>
                </a:lnTo>
                <a:lnTo>
                  <a:pt x="13822" y="13724"/>
                </a:lnTo>
                <a:lnTo>
                  <a:pt x="13432" y="13797"/>
                </a:lnTo>
                <a:lnTo>
                  <a:pt x="12970" y="13894"/>
                </a:lnTo>
                <a:lnTo>
                  <a:pt x="12532" y="14016"/>
                </a:lnTo>
                <a:lnTo>
                  <a:pt x="12094" y="14137"/>
                </a:lnTo>
                <a:lnTo>
                  <a:pt x="11656" y="14308"/>
                </a:lnTo>
                <a:lnTo>
                  <a:pt x="11607" y="14356"/>
                </a:lnTo>
                <a:lnTo>
                  <a:pt x="11583" y="14405"/>
                </a:lnTo>
                <a:lnTo>
                  <a:pt x="11607" y="14454"/>
                </a:lnTo>
                <a:lnTo>
                  <a:pt x="11632" y="14478"/>
                </a:lnTo>
                <a:lnTo>
                  <a:pt x="11680" y="14478"/>
                </a:lnTo>
                <a:lnTo>
                  <a:pt x="12094" y="14454"/>
                </a:lnTo>
                <a:lnTo>
                  <a:pt x="12532" y="14429"/>
                </a:lnTo>
                <a:lnTo>
                  <a:pt x="12946" y="14356"/>
                </a:lnTo>
                <a:lnTo>
                  <a:pt x="13384" y="14283"/>
                </a:lnTo>
                <a:lnTo>
                  <a:pt x="13773" y="14210"/>
                </a:lnTo>
                <a:lnTo>
                  <a:pt x="14187" y="14137"/>
                </a:lnTo>
                <a:lnTo>
                  <a:pt x="14406" y="14089"/>
                </a:lnTo>
                <a:lnTo>
                  <a:pt x="14600" y="14016"/>
                </a:lnTo>
                <a:lnTo>
                  <a:pt x="14795" y="13943"/>
                </a:lnTo>
                <a:lnTo>
                  <a:pt x="14965" y="13821"/>
                </a:lnTo>
                <a:lnTo>
                  <a:pt x="14795" y="14381"/>
                </a:lnTo>
                <a:lnTo>
                  <a:pt x="14576" y="14916"/>
                </a:lnTo>
                <a:lnTo>
                  <a:pt x="14308" y="15451"/>
                </a:lnTo>
                <a:lnTo>
                  <a:pt x="14016" y="15938"/>
                </a:lnTo>
                <a:lnTo>
                  <a:pt x="13870" y="16206"/>
                </a:lnTo>
                <a:lnTo>
                  <a:pt x="13797" y="16157"/>
                </a:lnTo>
                <a:lnTo>
                  <a:pt x="13627" y="16108"/>
                </a:lnTo>
                <a:lnTo>
                  <a:pt x="13457" y="16084"/>
                </a:lnTo>
                <a:lnTo>
                  <a:pt x="12386" y="16084"/>
                </a:lnTo>
                <a:lnTo>
                  <a:pt x="11924" y="16060"/>
                </a:lnTo>
                <a:lnTo>
                  <a:pt x="11461" y="16011"/>
                </a:lnTo>
                <a:lnTo>
                  <a:pt x="10537" y="15889"/>
                </a:lnTo>
                <a:lnTo>
                  <a:pt x="10488" y="15889"/>
                </a:lnTo>
                <a:lnTo>
                  <a:pt x="10464" y="15914"/>
                </a:lnTo>
                <a:lnTo>
                  <a:pt x="10464" y="15962"/>
                </a:lnTo>
                <a:lnTo>
                  <a:pt x="10488" y="15987"/>
                </a:lnTo>
                <a:lnTo>
                  <a:pt x="10853" y="16181"/>
                </a:lnTo>
                <a:lnTo>
                  <a:pt x="11242" y="16352"/>
                </a:lnTo>
                <a:lnTo>
                  <a:pt x="11632" y="16473"/>
                </a:lnTo>
                <a:lnTo>
                  <a:pt x="12045" y="16546"/>
                </a:lnTo>
                <a:lnTo>
                  <a:pt x="12435" y="16595"/>
                </a:lnTo>
                <a:lnTo>
                  <a:pt x="12848" y="16619"/>
                </a:lnTo>
                <a:lnTo>
                  <a:pt x="13067" y="16619"/>
                </a:lnTo>
                <a:lnTo>
                  <a:pt x="13262" y="16595"/>
                </a:lnTo>
                <a:lnTo>
                  <a:pt x="13457" y="16571"/>
                </a:lnTo>
                <a:lnTo>
                  <a:pt x="13651" y="16498"/>
                </a:lnTo>
                <a:lnTo>
                  <a:pt x="13335" y="16887"/>
                </a:lnTo>
                <a:lnTo>
                  <a:pt x="13019" y="17252"/>
                </a:lnTo>
                <a:lnTo>
                  <a:pt x="12873" y="17203"/>
                </a:lnTo>
                <a:lnTo>
                  <a:pt x="12702" y="17154"/>
                </a:lnTo>
                <a:lnTo>
                  <a:pt x="12386" y="17106"/>
                </a:lnTo>
                <a:lnTo>
                  <a:pt x="12045" y="17081"/>
                </a:lnTo>
                <a:lnTo>
                  <a:pt x="11729" y="17008"/>
                </a:lnTo>
                <a:lnTo>
                  <a:pt x="11340" y="16911"/>
                </a:lnTo>
                <a:lnTo>
                  <a:pt x="10950" y="16790"/>
                </a:lnTo>
                <a:lnTo>
                  <a:pt x="10172" y="16522"/>
                </a:lnTo>
                <a:lnTo>
                  <a:pt x="10123" y="16522"/>
                </a:lnTo>
                <a:lnTo>
                  <a:pt x="10099" y="16546"/>
                </a:lnTo>
                <a:lnTo>
                  <a:pt x="10099" y="16595"/>
                </a:lnTo>
                <a:lnTo>
                  <a:pt x="10099" y="16619"/>
                </a:lnTo>
                <a:lnTo>
                  <a:pt x="10415" y="16863"/>
                </a:lnTo>
                <a:lnTo>
                  <a:pt x="10756" y="17057"/>
                </a:lnTo>
                <a:lnTo>
                  <a:pt x="11096" y="17227"/>
                </a:lnTo>
                <a:lnTo>
                  <a:pt x="11461" y="17373"/>
                </a:lnTo>
                <a:lnTo>
                  <a:pt x="11729" y="17446"/>
                </a:lnTo>
                <a:lnTo>
                  <a:pt x="12045" y="17519"/>
                </a:lnTo>
                <a:lnTo>
                  <a:pt x="12362" y="17568"/>
                </a:lnTo>
                <a:lnTo>
                  <a:pt x="12678" y="17592"/>
                </a:lnTo>
                <a:lnTo>
                  <a:pt x="12289" y="17884"/>
                </a:lnTo>
                <a:lnTo>
                  <a:pt x="12118" y="18030"/>
                </a:lnTo>
                <a:lnTo>
                  <a:pt x="11899" y="18128"/>
                </a:lnTo>
                <a:lnTo>
                  <a:pt x="11607" y="18055"/>
                </a:lnTo>
                <a:lnTo>
                  <a:pt x="11315" y="17982"/>
                </a:lnTo>
                <a:lnTo>
                  <a:pt x="10999" y="17884"/>
                </a:lnTo>
                <a:lnTo>
                  <a:pt x="10707" y="17787"/>
                </a:lnTo>
                <a:lnTo>
                  <a:pt x="10415" y="17641"/>
                </a:lnTo>
                <a:lnTo>
                  <a:pt x="10123" y="17446"/>
                </a:lnTo>
                <a:lnTo>
                  <a:pt x="9856" y="17276"/>
                </a:lnTo>
                <a:lnTo>
                  <a:pt x="9564" y="17106"/>
                </a:lnTo>
                <a:lnTo>
                  <a:pt x="9515" y="17106"/>
                </a:lnTo>
                <a:lnTo>
                  <a:pt x="9466" y="17130"/>
                </a:lnTo>
                <a:lnTo>
                  <a:pt x="9442" y="17154"/>
                </a:lnTo>
                <a:lnTo>
                  <a:pt x="9442" y="17203"/>
                </a:lnTo>
                <a:lnTo>
                  <a:pt x="9539" y="17422"/>
                </a:lnTo>
                <a:lnTo>
                  <a:pt x="9685" y="17617"/>
                </a:lnTo>
                <a:lnTo>
                  <a:pt x="9856" y="17811"/>
                </a:lnTo>
                <a:lnTo>
                  <a:pt x="10075" y="17982"/>
                </a:lnTo>
                <a:lnTo>
                  <a:pt x="10318" y="18128"/>
                </a:lnTo>
                <a:lnTo>
                  <a:pt x="10561" y="18249"/>
                </a:lnTo>
                <a:lnTo>
                  <a:pt x="10829" y="18347"/>
                </a:lnTo>
                <a:lnTo>
                  <a:pt x="11096" y="18420"/>
                </a:lnTo>
                <a:lnTo>
                  <a:pt x="10853" y="18444"/>
                </a:lnTo>
                <a:lnTo>
                  <a:pt x="10634" y="18444"/>
                </a:lnTo>
                <a:lnTo>
                  <a:pt x="10439" y="18420"/>
                </a:lnTo>
                <a:lnTo>
                  <a:pt x="10220" y="18395"/>
                </a:lnTo>
                <a:lnTo>
                  <a:pt x="10026" y="18322"/>
                </a:lnTo>
                <a:lnTo>
                  <a:pt x="9637" y="18176"/>
                </a:lnTo>
                <a:lnTo>
                  <a:pt x="9223" y="18006"/>
                </a:lnTo>
                <a:lnTo>
                  <a:pt x="8834" y="17811"/>
                </a:lnTo>
                <a:lnTo>
                  <a:pt x="8444" y="17665"/>
                </a:lnTo>
                <a:lnTo>
                  <a:pt x="8225" y="17617"/>
                </a:lnTo>
                <a:lnTo>
                  <a:pt x="8031" y="17568"/>
                </a:lnTo>
                <a:lnTo>
                  <a:pt x="7812" y="17519"/>
                </a:lnTo>
                <a:lnTo>
                  <a:pt x="7593" y="17519"/>
                </a:lnTo>
                <a:lnTo>
                  <a:pt x="7398" y="17544"/>
                </a:lnTo>
                <a:lnTo>
                  <a:pt x="7228" y="17568"/>
                </a:lnTo>
                <a:lnTo>
                  <a:pt x="7033" y="17617"/>
                </a:lnTo>
                <a:lnTo>
                  <a:pt x="6863" y="17690"/>
                </a:lnTo>
                <a:lnTo>
                  <a:pt x="6522" y="17860"/>
                </a:lnTo>
                <a:lnTo>
                  <a:pt x="6181" y="18055"/>
                </a:lnTo>
                <a:lnTo>
                  <a:pt x="5792" y="18274"/>
                </a:lnTo>
                <a:lnTo>
                  <a:pt x="5597" y="18371"/>
                </a:lnTo>
                <a:lnTo>
                  <a:pt x="5378" y="18444"/>
                </a:lnTo>
                <a:lnTo>
                  <a:pt x="5232" y="18493"/>
                </a:lnTo>
                <a:lnTo>
                  <a:pt x="5062" y="18493"/>
                </a:lnTo>
                <a:lnTo>
                  <a:pt x="4916" y="18468"/>
                </a:lnTo>
                <a:lnTo>
                  <a:pt x="4770" y="18444"/>
                </a:lnTo>
                <a:lnTo>
                  <a:pt x="4454" y="18347"/>
                </a:lnTo>
                <a:lnTo>
                  <a:pt x="4186" y="18201"/>
                </a:lnTo>
                <a:lnTo>
                  <a:pt x="3748" y="17957"/>
                </a:lnTo>
                <a:lnTo>
                  <a:pt x="3359" y="17690"/>
                </a:lnTo>
                <a:lnTo>
                  <a:pt x="2994" y="17373"/>
                </a:lnTo>
                <a:lnTo>
                  <a:pt x="2629" y="17057"/>
                </a:lnTo>
                <a:lnTo>
                  <a:pt x="2312" y="16692"/>
                </a:lnTo>
                <a:lnTo>
                  <a:pt x="1996" y="16327"/>
                </a:lnTo>
                <a:lnTo>
                  <a:pt x="1729" y="15938"/>
                </a:lnTo>
                <a:lnTo>
                  <a:pt x="1485" y="15524"/>
                </a:lnTo>
                <a:lnTo>
                  <a:pt x="1266" y="15086"/>
                </a:lnTo>
                <a:lnTo>
                  <a:pt x="1072" y="14648"/>
                </a:lnTo>
                <a:lnTo>
                  <a:pt x="901" y="14186"/>
                </a:lnTo>
                <a:lnTo>
                  <a:pt x="755" y="13724"/>
                </a:lnTo>
                <a:lnTo>
                  <a:pt x="658" y="13261"/>
                </a:lnTo>
                <a:lnTo>
                  <a:pt x="585" y="12775"/>
                </a:lnTo>
                <a:lnTo>
                  <a:pt x="561" y="12312"/>
                </a:lnTo>
                <a:lnTo>
                  <a:pt x="561" y="11826"/>
                </a:lnTo>
                <a:lnTo>
                  <a:pt x="609" y="11266"/>
                </a:lnTo>
                <a:lnTo>
                  <a:pt x="682" y="10682"/>
                </a:lnTo>
                <a:lnTo>
                  <a:pt x="828" y="10147"/>
                </a:lnTo>
                <a:lnTo>
                  <a:pt x="1023" y="9611"/>
                </a:lnTo>
                <a:lnTo>
                  <a:pt x="1242" y="9076"/>
                </a:lnTo>
                <a:lnTo>
                  <a:pt x="1510" y="8565"/>
                </a:lnTo>
                <a:lnTo>
                  <a:pt x="1826" y="8103"/>
                </a:lnTo>
                <a:lnTo>
                  <a:pt x="2166" y="7641"/>
                </a:lnTo>
                <a:lnTo>
                  <a:pt x="2361" y="7422"/>
                </a:lnTo>
                <a:lnTo>
                  <a:pt x="2556" y="7203"/>
                </a:lnTo>
                <a:lnTo>
                  <a:pt x="2775" y="7008"/>
                </a:lnTo>
                <a:lnTo>
                  <a:pt x="2994" y="6838"/>
                </a:lnTo>
                <a:lnTo>
                  <a:pt x="3213" y="6692"/>
                </a:lnTo>
                <a:lnTo>
                  <a:pt x="3432" y="6546"/>
                </a:lnTo>
                <a:lnTo>
                  <a:pt x="3675" y="6400"/>
                </a:lnTo>
                <a:lnTo>
                  <a:pt x="3918" y="6278"/>
                </a:lnTo>
                <a:lnTo>
                  <a:pt x="4186" y="6181"/>
                </a:lnTo>
                <a:lnTo>
                  <a:pt x="4429" y="6108"/>
                </a:lnTo>
                <a:lnTo>
                  <a:pt x="4697" y="6035"/>
                </a:lnTo>
                <a:lnTo>
                  <a:pt x="4965" y="5986"/>
                </a:lnTo>
                <a:lnTo>
                  <a:pt x="5257" y="5962"/>
                </a:lnTo>
                <a:lnTo>
                  <a:pt x="5524" y="5937"/>
                </a:lnTo>
                <a:close/>
                <a:moveTo>
                  <a:pt x="11802" y="0"/>
                </a:moveTo>
                <a:lnTo>
                  <a:pt x="11729" y="49"/>
                </a:lnTo>
                <a:lnTo>
                  <a:pt x="11680" y="122"/>
                </a:lnTo>
                <a:lnTo>
                  <a:pt x="11656" y="219"/>
                </a:lnTo>
                <a:lnTo>
                  <a:pt x="11656" y="244"/>
                </a:lnTo>
                <a:lnTo>
                  <a:pt x="11583" y="268"/>
                </a:lnTo>
                <a:lnTo>
                  <a:pt x="11096" y="438"/>
                </a:lnTo>
                <a:lnTo>
                  <a:pt x="10610" y="633"/>
                </a:lnTo>
                <a:lnTo>
                  <a:pt x="10123" y="852"/>
                </a:lnTo>
                <a:lnTo>
                  <a:pt x="9661" y="1119"/>
                </a:lnTo>
                <a:lnTo>
                  <a:pt x="9199" y="1387"/>
                </a:lnTo>
                <a:lnTo>
                  <a:pt x="8980" y="1557"/>
                </a:lnTo>
                <a:lnTo>
                  <a:pt x="8785" y="1728"/>
                </a:lnTo>
                <a:lnTo>
                  <a:pt x="8590" y="1898"/>
                </a:lnTo>
                <a:lnTo>
                  <a:pt x="8420" y="2093"/>
                </a:lnTo>
                <a:lnTo>
                  <a:pt x="8250" y="2287"/>
                </a:lnTo>
                <a:lnTo>
                  <a:pt x="8104" y="2506"/>
                </a:lnTo>
                <a:lnTo>
                  <a:pt x="8006" y="2677"/>
                </a:lnTo>
                <a:lnTo>
                  <a:pt x="7933" y="2871"/>
                </a:lnTo>
                <a:lnTo>
                  <a:pt x="7860" y="3066"/>
                </a:lnTo>
                <a:lnTo>
                  <a:pt x="7836" y="3261"/>
                </a:lnTo>
                <a:lnTo>
                  <a:pt x="7812" y="3480"/>
                </a:lnTo>
                <a:lnTo>
                  <a:pt x="7812" y="3674"/>
                </a:lnTo>
                <a:lnTo>
                  <a:pt x="7836" y="3869"/>
                </a:lnTo>
                <a:lnTo>
                  <a:pt x="7885" y="4088"/>
                </a:lnTo>
                <a:lnTo>
                  <a:pt x="7909" y="4210"/>
                </a:lnTo>
                <a:lnTo>
                  <a:pt x="7982" y="4356"/>
                </a:lnTo>
                <a:lnTo>
                  <a:pt x="8079" y="4502"/>
                </a:lnTo>
                <a:lnTo>
                  <a:pt x="8177" y="4648"/>
                </a:lnTo>
                <a:lnTo>
                  <a:pt x="8104" y="4745"/>
                </a:lnTo>
                <a:lnTo>
                  <a:pt x="7933" y="4453"/>
                </a:lnTo>
                <a:lnTo>
                  <a:pt x="7739" y="4039"/>
                </a:lnTo>
                <a:lnTo>
                  <a:pt x="7593" y="3820"/>
                </a:lnTo>
                <a:lnTo>
                  <a:pt x="7447" y="3601"/>
                </a:lnTo>
                <a:lnTo>
                  <a:pt x="7276" y="3407"/>
                </a:lnTo>
                <a:lnTo>
                  <a:pt x="7106" y="3236"/>
                </a:lnTo>
                <a:lnTo>
                  <a:pt x="6911" y="3115"/>
                </a:lnTo>
                <a:lnTo>
                  <a:pt x="6717" y="3017"/>
                </a:lnTo>
                <a:lnTo>
                  <a:pt x="6644" y="3017"/>
                </a:lnTo>
                <a:lnTo>
                  <a:pt x="6595" y="3066"/>
                </a:lnTo>
                <a:lnTo>
                  <a:pt x="6546" y="3115"/>
                </a:lnTo>
                <a:lnTo>
                  <a:pt x="6546" y="3188"/>
                </a:lnTo>
                <a:lnTo>
                  <a:pt x="6595" y="3358"/>
                </a:lnTo>
                <a:lnTo>
                  <a:pt x="6668" y="3504"/>
                </a:lnTo>
                <a:lnTo>
                  <a:pt x="6887" y="3772"/>
                </a:lnTo>
                <a:lnTo>
                  <a:pt x="7155" y="4161"/>
                </a:lnTo>
                <a:lnTo>
                  <a:pt x="7398" y="4575"/>
                </a:lnTo>
                <a:lnTo>
                  <a:pt x="7617" y="4964"/>
                </a:lnTo>
                <a:lnTo>
                  <a:pt x="7787" y="5378"/>
                </a:lnTo>
                <a:lnTo>
                  <a:pt x="7909" y="5767"/>
                </a:lnTo>
                <a:lnTo>
                  <a:pt x="7958" y="5937"/>
                </a:lnTo>
                <a:lnTo>
                  <a:pt x="8055" y="6108"/>
                </a:lnTo>
                <a:lnTo>
                  <a:pt x="7641" y="6059"/>
                </a:lnTo>
                <a:lnTo>
                  <a:pt x="7228" y="5962"/>
                </a:lnTo>
                <a:lnTo>
                  <a:pt x="6936" y="5864"/>
                </a:lnTo>
                <a:lnTo>
                  <a:pt x="6668" y="5743"/>
                </a:lnTo>
                <a:lnTo>
                  <a:pt x="6400" y="5645"/>
                </a:lnTo>
                <a:lnTo>
                  <a:pt x="6279" y="5621"/>
                </a:lnTo>
                <a:lnTo>
                  <a:pt x="6133" y="5597"/>
                </a:lnTo>
                <a:lnTo>
                  <a:pt x="6084" y="5597"/>
                </a:lnTo>
                <a:lnTo>
                  <a:pt x="6060" y="5621"/>
                </a:lnTo>
                <a:lnTo>
                  <a:pt x="5865" y="5548"/>
                </a:lnTo>
                <a:lnTo>
                  <a:pt x="5670" y="5499"/>
                </a:lnTo>
                <a:lnTo>
                  <a:pt x="5476" y="5475"/>
                </a:lnTo>
                <a:lnTo>
                  <a:pt x="5257" y="5451"/>
                </a:lnTo>
                <a:lnTo>
                  <a:pt x="5062" y="5451"/>
                </a:lnTo>
                <a:lnTo>
                  <a:pt x="4867" y="5475"/>
                </a:lnTo>
                <a:lnTo>
                  <a:pt x="4478" y="5524"/>
                </a:lnTo>
                <a:lnTo>
                  <a:pt x="4089" y="5645"/>
                </a:lnTo>
                <a:lnTo>
                  <a:pt x="3699" y="5791"/>
                </a:lnTo>
                <a:lnTo>
                  <a:pt x="3334" y="5986"/>
                </a:lnTo>
                <a:lnTo>
                  <a:pt x="2994" y="6181"/>
                </a:lnTo>
                <a:lnTo>
                  <a:pt x="2604" y="6448"/>
                </a:lnTo>
                <a:lnTo>
                  <a:pt x="2264" y="6765"/>
                </a:lnTo>
                <a:lnTo>
                  <a:pt x="1948" y="7081"/>
                </a:lnTo>
                <a:lnTo>
                  <a:pt x="1631" y="7422"/>
                </a:lnTo>
                <a:lnTo>
                  <a:pt x="1364" y="7811"/>
                </a:lnTo>
                <a:lnTo>
                  <a:pt x="1120" y="8200"/>
                </a:lnTo>
                <a:lnTo>
                  <a:pt x="877" y="8590"/>
                </a:lnTo>
                <a:lnTo>
                  <a:pt x="682" y="9003"/>
                </a:lnTo>
                <a:lnTo>
                  <a:pt x="512" y="9417"/>
                </a:lnTo>
                <a:lnTo>
                  <a:pt x="342" y="9855"/>
                </a:lnTo>
                <a:lnTo>
                  <a:pt x="220" y="10293"/>
                </a:lnTo>
                <a:lnTo>
                  <a:pt x="123" y="10731"/>
                </a:lnTo>
                <a:lnTo>
                  <a:pt x="50" y="11193"/>
                </a:lnTo>
                <a:lnTo>
                  <a:pt x="25" y="11631"/>
                </a:lnTo>
                <a:lnTo>
                  <a:pt x="1" y="12093"/>
                </a:lnTo>
                <a:lnTo>
                  <a:pt x="1" y="12531"/>
                </a:lnTo>
                <a:lnTo>
                  <a:pt x="50" y="12994"/>
                </a:lnTo>
                <a:lnTo>
                  <a:pt x="123" y="13432"/>
                </a:lnTo>
                <a:lnTo>
                  <a:pt x="196" y="13870"/>
                </a:lnTo>
                <a:lnTo>
                  <a:pt x="317" y="14308"/>
                </a:lnTo>
                <a:lnTo>
                  <a:pt x="463" y="14746"/>
                </a:lnTo>
                <a:lnTo>
                  <a:pt x="634" y="15159"/>
                </a:lnTo>
                <a:lnTo>
                  <a:pt x="828" y="15573"/>
                </a:lnTo>
                <a:lnTo>
                  <a:pt x="1047" y="15987"/>
                </a:lnTo>
                <a:lnTo>
                  <a:pt x="1291" y="16352"/>
                </a:lnTo>
                <a:lnTo>
                  <a:pt x="1558" y="16717"/>
                </a:lnTo>
                <a:lnTo>
                  <a:pt x="1826" y="17057"/>
                </a:lnTo>
                <a:lnTo>
                  <a:pt x="2118" y="17373"/>
                </a:lnTo>
                <a:lnTo>
                  <a:pt x="2458" y="17665"/>
                </a:lnTo>
                <a:lnTo>
                  <a:pt x="2775" y="17957"/>
                </a:lnTo>
                <a:lnTo>
                  <a:pt x="3140" y="18225"/>
                </a:lnTo>
                <a:lnTo>
                  <a:pt x="3505" y="18468"/>
                </a:lnTo>
                <a:lnTo>
                  <a:pt x="3870" y="18687"/>
                </a:lnTo>
                <a:lnTo>
                  <a:pt x="4235" y="18882"/>
                </a:lnTo>
                <a:lnTo>
                  <a:pt x="4429" y="18955"/>
                </a:lnTo>
                <a:lnTo>
                  <a:pt x="4648" y="19004"/>
                </a:lnTo>
                <a:lnTo>
                  <a:pt x="4843" y="19052"/>
                </a:lnTo>
                <a:lnTo>
                  <a:pt x="5257" y="19052"/>
                </a:lnTo>
                <a:lnTo>
                  <a:pt x="5451" y="19004"/>
                </a:lnTo>
                <a:lnTo>
                  <a:pt x="5646" y="18931"/>
                </a:lnTo>
                <a:lnTo>
                  <a:pt x="5841" y="18858"/>
                </a:lnTo>
                <a:lnTo>
                  <a:pt x="6230" y="18639"/>
                </a:lnTo>
                <a:lnTo>
                  <a:pt x="6571" y="18444"/>
                </a:lnTo>
                <a:lnTo>
                  <a:pt x="6790" y="18322"/>
                </a:lnTo>
                <a:lnTo>
                  <a:pt x="6984" y="18225"/>
                </a:lnTo>
                <a:lnTo>
                  <a:pt x="7203" y="18152"/>
                </a:lnTo>
                <a:lnTo>
                  <a:pt x="7398" y="18079"/>
                </a:lnTo>
                <a:lnTo>
                  <a:pt x="7617" y="18055"/>
                </a:lnTo>
                <a:lnTo>
                  <a:pt x="7836" y="18055"/>
                </a:lnTo>
                <a:lnTo>
                  <a:pt x="8079" y="18103"/>
                </a:lnTo>
                <a:lnTo>
                  <a:pt x="8298" y="18152"/>
                </a:lnTo>
                <a:lnTo>
                  <a:pt x="8736" y="18298"/>
                </a:lnTo>
                <a:lnTo>
                  <a:pt x="9150" y="18468"/>
                </a:lnTo>
                <a:lnTo>
                  <a:pt x="9564" y="18663"/>
                </a:lnTo>
                <a:lnTo>
                  <a:pt x="10002" y="18833"/>
                </a:lnTo>
                <a:lnTo>
                  <a:pt x="10220" y="18906"/>
                </a:lnTo>
                <a:lnTo>
                  <a:pt x="10439" y="18931"/>
                </a:lnTo>
                <a:lnTo>
                  <a:pt x="10634" y="18955"/>
                </a:lnTo>
                <a:lnTo>
                  <a:pt x="11048" y="18955"/>
                </a:lnTo>
                <a:lnTo>
                  <a:pt x="11242" y="18906"/>
                </a:lnTo>
                <a:lnTo>
                  <a:pt x="11461" y="18858"/>
                </a:lnTo>
                <a:lnTo>
                  <a:pt x="11632" y="18809"/>
                </a:lnTo>
                <a:lnTo>
                  <a:pt x="12021" y="18639"/>
                </a:lnTo>
                <a:lnTo>
                  <a:pt x="12386" y="18420"/>
                </a:lnTo>
                <a:lnTo>
                  <a:pt x="12727" y="18176"/>
                </a:lnTo>
                <a:lnTo>
                  <a:pt x="13067" y="17884"/>
                </a:lnTo>
                <a:lnTo>
                  <a:pt x="13335" y="17641"/>
                </a:lnTo>
                <a:lnTo>
                  <a:pt x="13603" y="17349"/>
                </a:lnTo>
                <a:lnTo>
                  <a:pt x="13846" y="17081"/>
                </a:lnTo>
                <a:lnTo>
                  <a:pt x="14089" y="16790"/>
                </a:lnTo>
                <a:lnTo>
                  <a:pt x="14308" y="16473"/>
                </a:lnTo>
                <a:lnTo>
                  <a:pt x="14503" y="16157"/>
                </a:lnTo>
                <a:lnTo>
                  <a:pt x="14698" y="15841"/>
                </a:lnTo>
                <a:lnTo>
                  <a:pt x="14868" y="15524"/>
                </a:lnTo>
                <a:lnTo>
                  <a:pt x="15038" y="15184"/>
                </a:lnTo>
                <a:lnTo>
                  <a:pt x="15160" y="14843"/>
                </a:lnTo>
                <a:lnTo>
                  <a:pt x="15282" y="14478"/>
                </a:lnTo>
                <a:lnTo>
                  <a:pt x="15403" y="14137"/>
                </a:lnTo>
                <a:lnTo>
                  <a:pt x="15501" y="13772"/>
                </a:lnTo>
                <a:lnTo>
                  <a:pt x="15574" y="13407"/>
                </a:lnTo>
                <a:lnTo>
                  <a:pt x="15622" y="13042"/>
                </a:lnTo>
                <a:lnTo>
                  <a:pt x="15671" y="12677"/>
                </a:lnTo>
                <a:lnTo>
                  <a:pt x="15720" y="12629"/>
                </a:lnTo>
                <a:lnTo>
                  <a:pt x="15744" y="12580"/>
                </a:lnTo>
                <a:lnTo>
                  <a:pt x="15744" y="12556"/>
                </a:lnTo>
                <a:lnTo>
                  <a:pt x="15695" y="12483"/>
                </a:lnTo>
                <a:lnTo>
                  <a:pt x="15720" y="11996"/>
                </a:lnTo>
                <a:lnTo>
                  <a:pt x="15720" y="11509"/>
                </a:lnTo>
                <a:lnTo>
                  <a:pt x="15671" y="10998"/>
                </a:lnTo>
                <a:lnTo>
                  <a:pt x="15622" y="10512"/>
                </a:lnTo>
                <a:lnTo>
                  <a:pt x="15525" y="10074"/>
                </a:lnTo>
                <a:lnTo>
                  <a:pt x="15403" y="9636"/>
                </a:lnTo>
                <a:lnTo>
                  <a:pt x="15257" y="9173"/>
                </a:lnTo>
                <a:lnTo>
                  <a:pt x="15087" y="8711"/>
                </a:lnTo>
                <a:lnTo>
                  <a:pt x="14892" y="8273"/>
                </a:lnTo>
                <a:lnTo>
                  <a:pt x="14649" y="7860"/>
                </a:lnTo>
                <a:lnTo>
                  <a:pt x="14381" y="7446"/>
                </a:lnTo>
                <a:lnTo>
                  <a:pt x="14089" y="7032"/>
                </a:lnTo>
                <a:lnTo>
                  <a:pt x="13773" y="6692"/>
                </a:lnTo>
                <a:lnTo>
                  <a:pt x="13432" y="6351"/>
                </a:lnTo>
                <a:lnTo>
                  <a:pt x="13067" y="6059"/>
                </a:lnTo>
                <a:lnTo>
                  <a:pt x="12678" y="5816"/>
                </a:lnTo>
                <a:lnTo>
                  <a:pt x="12483" y="5718"/>
                </a:lnTo>
                <a:lnTo>
                  <a:pt x="12264" y="5645"/>
                </a:lnTo>
                <a:lnTo>
                  <a:pt x="12070" y="5572"/>
                </a:lnTo>
                <a:lnTo>
                  <a:pt x="11826" y="5499"/>
                </a:lnTo>
                <a:lnTo>
                  <a:pt x="11607" y="5451"/>
                </a:lnTo>
                <a:lnTo>
                  <a:pt x="11388" y="5426"/>
                </a:lnTo>
                <a:lnTo>
                  <a:pt x="10902" y="5426"/>
                </a:lnTo>
                <a:lnTo>
                  <a:pt x="10853" y="5329"/>
                </a:lnTo>
                <a:lnTo>
                  <a:pt x="10756" y="5280"/>
                </a:lnTo>
                <a:lnTo>
                  <a:pt x="10658" y="5256"/>
                </a:lnTo>
                <a:lnTo>
                  <a:pt x="10610" y="5280"/>
                </a:lnTo>
                <a:lnTo>
                  <a:pt x="10561" y="5305"/>
                </a:lnTo>
                <a:lnTo>
                  <a:pt x="10075" y="5597"/>
                </a:lnTo>
                <a:lnTo>
                  <a:pt x="9807" y="5743"/>
                </a:lnTo>
                <a:lnTo>
                  <a:pt x="9564" y="5840"/>
                </a:lnTo>
                <a:lnTo>
                  <a:pt x="9320" y="5937"/>
                </a:lnTo>
                <a:lnTo>
                  <a:pt x="9053" y="6035"/>
                </a:lnTo>
                <a:lnTo>
                  <a:pt x="8761" y="6083"/>
                </a:lnTo>
                <a:lnTo>
                  <a:pt x="8469" y="6108"/>
                </a:lnTo>
                <a:lnTo>
                  <a:pt x="8469" y="6108"/>
                </a:lnTo>
                <a:lnTo>
                  <a:pt x="8493" y="5864"/>
                </a:lnTo>
                <a:lnTo>
                  <a:pt x="8444" y="5597"/>
                </a:lnTo>
                <a:lnTo>
                  <a:pt x="8371" y="5353"/>
                </a:lnTo>
                <a:lnTo>
                  <a:pt x="8274" y="5086"/>
                </a:lnTo>
                <a:lnTo>
                  <a:pt x="8542" y="4867"/>
                </a:lnTo>
                <a:lnTo>
                  <a:pt x="8639" y="4891"/>
                </a:lnTo>
                <a:lnTo>
                  <a:pt x="8712" y="4867"/>
                </a:lnTo>
                <a:lnTo>
                  <a:pt x="8736" y="4842"/>
                </a:lnTo>
                <a:lnTo>
                  <a:pt x="8761" y="4818"/>
                </a:lnTo>
                <a:lnTo>
                  <a:pt x="8907" y="4891"/>
                </a:lnTo>
                <a:lnTo>
                  <a:pt x="9077" y="4940"/>
                </a:lnTo>
                <a:lnTo>
                  <a:pt x="9247" y="4964"/>
                </a:lnTo>
                <a:lnTo>
                  <a:pt x="9418" y="4988"/>
                </a:lnTo>
                <a:lnTo>
                  <a:pt x="9588" y="4964"/>
                </a:lnTo>
                <a:lnTo>
                  <a:pt x="9758" y="4940"/>
                </a:lnTo>
                <a:lnTo>
                  <a:pt x="9953" y="4891"/>
                </a:lnTo>
                <a:lnTo>
                  <a:pt x="10123" y="4842"/>
                </a:lnTo>
                <a:lnTo>
                  <a:pt x="10464" y="4672"/>
                </a:lnTo>
                <a:lnTo>
                  <a:pt x="10756" y="4477"/>
                </a:lnTo>
                <a:lnTo>
                  <a:pt x="11048" y="4258"/>
                </a:lnTo>
                <a:lnTo>
                  <a:pt x="11267" y="4015"/>
                </a:lnTo>
                <a:lnTo>
                  <a:pt x="11413" y="3820"/>
                </a:lnTo>
                <a:lnTo>
                  <a:pt x="11559" y="3626"/>
                </a:lnTo>
                <a:lnTo>
                  <a:pt x="11680" y="3407"/>
                </a:lnTo>
                <a:lnTo>
                  <a:pt x="11778" y="3163"/>
                </a:lnTo>
                <a:lnTo>
                  <a:pt x="11851" y="2944"/>
                </a:lnTo>
                <a:lnTo>
                  <a:pt x="11924" y="2701"/>
                </a:lnTo>
                <a:lnTo>
                  <a:pt x="12045" y="2214"/>
                </a:lnTo>
                <a:lnTo>
                  <a:pt x="12094" y="1703"/>
                </a:lnTo>
                <a:lnTo>
                  <a:pt x="12118" y="1217"/>
                </a:lnTo>
                <a:lnTo>
                  <a:pt x="12118" y="706"/>
                </a:lnTo>
                <a:lnTo>
                  <a:pt x="12118" y="219"/>
                </a:lnTo>
                <a:lnTo>
                  <a:pt x="12094" y="122"/>
                </a:lnTo>
                <a:lnTo>
                  <a:pt x="12045" y="49"/>
                </a:lnTo>
                <a:lnTo>
                  <a:pt x="1197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4" name="Google Shape;944;p37"/>
          <p:cNvSpPr/>
          <p:nvPr/>
        </p:nvSpPr>
        <p:spPr>
          <a:xfrm>
            <a:off x="3742432" y="4393700"/>
            <a:ext cx="494054" cy="448312"/>
          </a:xfrm>
          <a:custGeom>
            <a:avLst/>
            <a:gdLst/>
            <a:ahLst/>
            <a:cxnLst/>
            <a:rect l="l" t="t" r="r" b="b"/>
            <a:pathLst>
              <a:path w="22606" h="20513" extrusionOk="0">
                <a:moveTo>
                  <a:pt x="3650" y="5086"/>
                </a:moveTo>
                <a:lnTo>
                  <a:pt x="3650" y="5280"/>
                </a:lnTo>
                <a:lnTo>
                  <a:pt x="3650" y="5451"/>
                </a:lnTo>
                <a:lnTo>
                  <a:pt x="3650" y="5621"/>
                </a:lnTo>
                <a:lnTo>
                  <a:pt x="3431" y="5475"/>
                </a:lnTo>
                <a:lnTo>
                  <a:pt x="3212" y="5329"/>
                </a:lnTo>
                <a:lnTo>
                  <a:pt x="3431" y="5207"/>
                </a:lnTo>
                <a:lnTo>
                  <a:pt x="3650" y="5086"/>
                </a:lnTo>
                <a:close/>
                <a:moveTo>
                  <a:pt x="18323" y="4915"/>
                </a:moveTo>
                <a:lnTo>
                  <a:pt x="18736" y="5134"/>
                </a:lnTo>
                <a:lnTo>
                  <a:pt x="19150" y="5353"/>
                </a:lnTo>
                <a:lnTo>
                  <a:pt x="18347" y="5889"/>
                </a:lnTo>
                <a:lnTo>
                  <a:pt x="18347" y="5451"/>
                </a:lnTo>
                <a:lnTo>
                  <a:pt x="18347" y="5183"/>
                </a:lnTo>
                <a:lnTo>
                  <a:pt x="18323" y="4915"/>
                </a:lnTo>
                <a:close/>
                <a:moveTo>
                  <a:pt x="4380" y="4599"/>
                </a:moveTo>
                <a:lnTo>
                  <a:pt x="4307" y="4964"/>
                </a:lnTo>
                <a:lnTo>
                  <a:pt x="4283" y="5329"/>
                </a:lnTo>
                <a:lnTo>
                  <a:pt x="4283" y="5718"/>
                </a:lnTo>
                <a:lnTo>
                  <a:pt x="4307" y="6083"/>
                </a:lnTo>
                <a:lnTo>
                  <a:pt x="4307" y="6083"/>
                </a:lnTo>
                <a:lnTo>
                  <a:pt x="3869" y="5767"/>
                </a:lnTo>
                <a:lnTo>
                  <a:pt x="3845" y="5451"/>
                </a:lnTo>
                <a:lnTo>
                  <a:pt x="3821" y="5232"/>
                </a:lnTo>
                <a:lnTo>
                  <a:pt x="3796" y="4988"/>
                </a:lnTo>
                <a:lnTo>
                  <a:pt x="4380" y="4599"/>
                </a:lnTo>
                <a:close/>
                <a:moveTo>
                  <a:pt x="17569" y="4453"/>
                </a:moveTo>
                <a:lnTo>
                  <a:pt x="18201" y="4842"/>
                </a:lnTo>
                <a:lnTo>
                  <a:pt x="18153" y="5086"/>
                </a:lnTo>
                <a:lnTo>
                  <a:pt x="18104" y="5329"/>
                </a:lnTo>
                <a:lnTo>
                  <a:pt x="18080" y="5694"/>
                </a:lnTo>
                <a:lnTo>
                  <a:pt x="18055" y="5864"/>
                </a:lnTo>
                <a:lnTo>
                  <a:pt x="18055" y="6059"/>
                </a:lnTo>
                <a:lnTo>
                  <a:pt x="17398" y="6473"/>
                </a:lnTo>
                <a:lnTo>
                  <a:pt x="17471" y="5913"/>
                </a:lnTo>
                <a:lnTo>
                  <a:pt x="17520" y="5353"/>
                </a:lnTo>
                <a:lnTo>
                  <a:pt x="17569" y="4915"/>
                </a:lnTo>
                <a:lnTo>
                  <a:pt x="17569" y="4672"/>
                </a:lnTo>
                <a:lnTo>
                  <a:pt x="17569" y="4453"/>
                </a:lnTo>
                <a:close/>
                <a:moveTo>
                  <a:pt x="5135" y="4161"/>
                </a:moveTo>
                <a:lnTo>
                  <a:pt x="5110" y="4380"/>
                </a:lnTo>
                <a:lnTo>
                  <a:pt x="5086" y="4648"/>
                </a:lnTo>
                <a:lnTo>
                  <a:pt x="5086" y="5134"/>
                </a:lnTo>
                <a:lnTo>
                  <a:pt x="5013" y="6546"/>
                </a:lnTo>
                <a:lnTo>
                  <a:pt x="4575" y="6278"/>
                </a:lnTo>
                <a:lnTo>
                  <a:pt x="4575" y="5378"/>
                </a:lnTo>
                <a:lnTo>
                  <a:pt x="4575" y="4940"/>
                </a:lnTo>
                <a:lnTo>
                  <a:pt x="4575" y="4721"/>
                </a:lnTo>
                <a:lnTo>
                  <a:pt x="4551" y="4502"/>
                </a:lnTo>
                <a:lnTo>
                  <a:pt x="4599" y="4477"/>
                </a:lnTo>
                <a:lnTo>
                  <a:pt x="5135" y="4161"/>
                </a:lnTo>
                <a:close/>
                <a:moveTo>
                  <a:pt x="5889" y="3699"/>
                </a:moveTo>
                <a:lnTo>
                  <a:pt x="5865" y="4088"/>
                </a:lnTo>
                <a:lnTo>
                  <a:pt x="5865" y="4453"/>
                </a:lnTo>
                <a:lnTo>
                  <a:pt x="5865" y="5232"/>
                </a:lnTo>
                <a:lnTo>
                  <a:pt x="5840" y="6132"/>
                </a:lnTo>
                <a:lnTo>
                  <a:pt x="5816" y="6594"/>
                </a:lnTo>
                <a:lnTo>
                  <a:pt x="5816" y="7032"/>
                </a:lnTo>
                <a:lnTo>
                  <a:pt x="5256" y="6692"/>
                </a:lnTo>
                <a:lnTo>
                  <a:pt x="5305" y="5305"/>
                </a:lnTo>
                <a:lnTo>
                  <a:pt x="5354" y="4672"/>
                </a:lnTo>
                <a:lnTo>
                  <a:pt x="5354" y="4356"/>
                </a:lnTo>
                <a:lnTo>
                  <a:pt x="5329" y="4039"/>
                </a:lnTo>
                <a:lnTo>
                  <a:pt x="5889" y="3699"/>
                </a:lnTo>
                <a:close/>
                <a:moveTo>
                  <a:pt x="15817" y="3407"/>
                </a:moveTo>
                <a:lnTo>
                  <a:pt x="17252" y="4258"/>
                </a:lnTo>
                <a:lnTo>
                  <a:pt x="17374" y="4331"/>
                </a:lnTo>
                <a:lnTo>
                  <a:pt x="17350" y="4526"/>
                </a:lnTo>
                <a:lnTo>
                  <a:pt x="17325" y="4745"/>
                </a:lnTo>
                <a:lnTo>
                  <a:pt x="17325" y="5159"/>
                </a:lnTo>
                <a:lnTo>
                  <a:pt x="17301" y="5840"/>
                </a:lnTo>
                <a:lnTo>
                  <a:pt x="17325" y="6497"/>
                </a:lnTo>
                <a:lnTo>
                  <a:pt x="16668" y="6911"/>
                </a:lnTo>
                <a:lnTo>
                  <a:pt x="16693" y="6594"/>
                </a:lnTo>
                <a:lnTo>
                  <a:pt x="16693" y="6254"/>
                </a:lnTo>
                <a:lnTo>
                  <a:pt x="16693" y="5597"/>
                </a:lnTo>
                <a:lnTo>
                  <a:pt x="16717" y="5183"/>
                </a:lnTo>
                <a:lnTo>
                  <a:pt x="16741" y="4745"/>
                </a:lnTo>
                <a:lnTo>
                  <a:pt x="16741" y="4526"/>
                </a:lnTo>
                <a:lnTo>
                  <a:pt x="16717" y="4307"/>
                </a:lnTo>
                <a:lnTo>
                  <a:pt x="16693" y="4112"/>
                </a:lnTo>
                <a:lnTo>
                  <a:pt x="16620" y="3918"/>
                </a:lnTo>
                <a:lnTo>
                  <a:pt x="16595" y="3893"/>
                </a:lnTo>
                <a:lnTo>
                  <a:pt x="16571" y="3893"/>
                </a:lnTo>
                <a:lnTo>
                  <a:pt x="16498" y="4088"/>
                </a:lnTo>
                <a:lnTo>
                  <a:pt x="16474" y="4258"/>
                </a:lnTo>
                <a:lnTo>
                  <a:pt x="16449" y="4453"/>
                </a:lnTo>
                <a:lnTo>
                  <a:pt x="16425" y="4648"/>
                </a:lnTo>
                <a:lnTo>
                  <a:pt x="16449" y="5426"/>
                </a:lnTo>
                <a:lnTo>
                  <a:pt x="16425" y="6229"/>
                </a:lnTo>
                <a:lnTo>
                  <a:pt x="16425" y="6643"/>
                </a:lnTo>
                <a:lnTo>
                  <a:pt x="16474" y="7032"/>
                </a:lnTo>
                <a:lnTo>
                  <a:pt x="15963" y="7324"/>
                </a:lnTo>
                <a:lnTo>
                  <a:pt x="15914" y="5280"/>
                </a:lnTo>
                <a:lnTo>
                  <a:pt x="15914" y="4331"/>
                </a:lnTo>
                <a:lnTo>
                  <a:pt x="15890" y="3869"/>
                </a:lnTo>
                <a:lnTo>
                  <a:pt x="15817" y="3407"/>
                </a:lnTo>
                <a:close/>
                <a:moveTo>
                  <a:pt x="6814" y="3139"/>
                </a:moveTo>
                <a:lnTo>
                  <a:pt x="6789" y="3382"/>
                </a:lnTo>
                <a:lnTo>
                  <a:pt x="6765" y="3650"/>
                </a:lnTo>
                <a:lnTo>
                  <a:pt x="6765" y="4137"/>
                </a:lnTo>
                <a:lnTo>
                  <a:pt x="6765" y="5134"/>
                </a:lnTo>
                <a:lnTo>
                  <a:pt x="6716" y="6351"/>
                </a:lnTo>
                <a:lnTo>
                  <a:pt x="6716" y="6959"/>
                </a:lnTo>
                <a:lnTo>
                  <a:pt x="6716" y="7543"/>
                </a:lnTo>
                <a:lnTo>
                  <a:pt x="6084" y="7203"/>
                </a:lnTo>
                <a:lnTo>
                  <a:pt x="6108" y="6740"/>
                </a:lnTo>
                <a:lnTo>
                  <a:pt x="6108" y="6302"/>
                </a:lnTo>
                <a:lnTo>
                  <a:pt x="6108" y="5402"/>
                </a:lnTo>
                <a:lnTo>
                  <a:pt x="6132" y="4502"/>
                </a:lnTo>
                <a:lnTo>
                  <a:pt x="6132" y="4039"/>
                </a:lnTo>
                <a:lnTo>
                  <a:pt x="6084" y="3577"/>
                </a:lnTo>
                <a:lnTo>
                  <a:pt x="6814" y="3139"/>
                </a:lnTo>
                <a:close/>
                <a:moveTo>
                  <a:pt x="15087" y="2969"/>
                </a:moveTo>
                <a:lnTo>
                  <a:pt x="15695" y="3334"/>
                </a:lnTo>
                <a:lnTo>
                  <a:pt x="15671" y="3820"/>
                </a:lnTo>
                <a:lnTo>
                  <a:pt x="15646" y="4307"/>
                </a:lnTo>
                <a:lnTo>
                  <a:pt x="15695" y="5280"/>
                </a:lnTo>
                <a:lnTo>
                  <a:pt x="15768" y="7446"/>
                </a:lnTo>
                <a:lnTo>
                  <a:pt x="15695" y="7495"/>
                </a:lnTo>
                <a:lnTo>
                  <a:pt x="15111" y="7811"/>
                </a:lnTo>
                <a:lnTo>
                  <a:pt x="15135" y="7178"/>
                </a:lnTo>
                <a:lnTo>
                  <a:pt x="15135" y="6546"/>
                </a:lnTo>
                <a:lnTo>
                  <a:pt x="15135" y="5280"/>
                </a:lnTo>
                <a:lnTo>
                  <a:pt x="15135" y="3942"/>
                </a:lnTo>
                <a:lnTo>
                  <a:pt x="15135" y="3455"/>
                </a:lnTo>
                <a:lnTo>
                  <a:pt x="15111" y="3212"/>
                </a:lnTo>
                <a:lnTo>
                  <a:pt x="15087" y="2969"/>
                </a:lnTo>
                <a:close/>
                <a:moveTo>
                  <a:pt x="7665" y="2628"/>
                </a:moveTo>
                <a:lnTo>
                  <a:pt x="7641" y="2871"/>
                </a:lnTo>
                <a:lnTo>
                  <a:pt x="7617" y="3115"/>
                </a:lnTo>
                <a:lnTo>
                  <a:pt x="7568" y="3577"/>
                </a:lnTo>
                <a:lnTo>
                  <a:pt x="7495" y="5110"/>
                </a:lnTo>
                <a:lnTo>
                  <a:pt x="7446" y="6497"/>
                </a:lnTo>
                <a:lnTo>
                  <a:pt x="7398" y="7908"/>
                </a:lnTo>
                <a:lnTo>
                  <a:pt x="6984" y="7689"/>
                </a:lnTo>
                <a:lnTo>
                  <a:pt x="7008" y="7105"/>
                </a:lnTo>
                <a:lnTo>
                  <a:pt x="7033" y="6497"/>
                </a:lnTo>
                <a:lnTo>
                  <a:pt x="7033" y="5329"/>
                </a:lnTo>
                <a:lnTo>
                  <a:pt x="7057" y="4769"/>
                </a:lnTo>
                <a:lnTo>
                  <a:pt x="7081" y="4185"/>
                </a:lnTo>
                <a:lnTo>
                  <a:pt x="7081" y="3601"/>
                </a:lnTo>
                <a:lnTo>
                  <a:pt x="7057" y="3309"/>
                </a:lnTo>
                <a:lnTo>
                  <a:pt x="7033" y="3017"/>
                </a:lnTo>
                <a:lnTo>
                  <a:pt x="7665" y="2628"/>
                </a:lnTo>
                <a:close/>
                <a:moveTo>
                  <a:pt x="8517" y="2117"/>
                </a:moveTo>
                <a:lnTo>
                  <a:pt x="8468" y="2458"/>
                </a:lnTo>
                <a:lnTo>
                  <a:pt x="8395" y="2798"/>
                </a:lnTo>
                <a:lnTo>
                  <a:pt x="8322" y="3504"/>
                </a:lnTo>
                <a:lnTo>
                  <a:pt x="8274" y="4185"/>
                </a:lnTo>
                <a:lnTo>
                  <a:pt x="8225" y="4867"/>
                </a:lnTo>
                <a:lnTo>
                  <a:pt x="8152" y="5743"/>
                </a:lnTo>
                <a:lnTo>
                  <a:pt x="8079" y="6619"/>
                </a:lnTo>
                <a:lnTo>
                  <a:pt x="8030" y="6984"/>
                </a:lnTo>
                <a:lnTo>
                  <a:pt x="7982" y="7373"/>
                </a:lnTo>
                <a:lnTo>
                  <a:pt x="7860" y="8127"/>
                </a:lnTo>
                <a:lnTo>
                  <a:pt x="7617" y="8006"/>
                </a:lnTo>
                <a:lnTo>
                  <a:pt x="7763" y="5280"/>
                </a:lnTo>
                <a:lnTo>
                  <a:pt x="7811" y="3772"/>
                </a:lnTo>
                <a:lnTo>
                  <a:pt x="7836" y="3163"/>
                </a:lnTo>
                <a:lnTo>
                  <a:pt x="7836" y="2871"/>
                </a:lnTo>
                <a:lnTo>
                  <a:pt x="7787" y="2555"/>
                </a:lnTo>
                <a:lnTo>
                  <a:pt x="8517" y="2117"/>
                </a:lnTo>
                <a:close/>
                <a:moveTo>
                  <a:pt x="14381" y="2531"/>
                </a:moveTo>
                <a:lnTo>
                  <a:pt x="14989" y="2896"/>
                </a:lnTo>
                <a:lnTo>
                  <a:pt x="14941" y="3163"/>
                </a:lnTo>
                <a:lnTo>
                  <a:pt x="14941" y="3431"/>
                </a:lnTo>
                <a:lnTo>
                  <a:pt x="14941" y="3942"/>
                </a:lnTo>
                <a:lnTo>
                  <a:pt x="14941" y="5280"/>
                </a:lnTo>
                <a:lnTo>
                  <a:pt x="14941" y="6594"/>
                </a:lnTo>
                <a:lnTo>
                  <a:pt x="14941" y="7251"/>
                </a:lnTo>
                <a:lnTo>
                  <a:pt x="14965" y="7908"/>
                </a:lnTo>
                <a:lnTo>
                  <a:pt x="14332" y="8249"/>
                </a:lnTo>
                <a:lnTo>
                  <a:pt x="14332" y="6838"/>
                </a:lnTo>
                <a:lnTo>
                  <a:pt x="14308" y="5426"/>
                </a:lnTo>
                <a:lnTo>
                  <a:pt x="14332" y="4721"/>
                </a:lnTo>
                <a:lnTo>
                  <a:pt x="14357" y="3991"/>
                </a:lnTo>
                <a:lnTo>
                  <a:pt x="14381" y="3261"/>
                </a:lnTo>
                <a:lnTo>
                  <a:pt x="14381" y="2531"/>
                </a:lnTo>
                <a:close/>
                <a:moveTo>
                  <a:pt x="9393" y="1606"/>
                </a:moveTo>
                <a:lnTo>
                  <a:pt x="9344" y="1971"/>
                </a:lnTo>
                <a:lnTo>
                  <a:pt x="9320" y="2336"/>
                </a:lnTo>
                <a:lnTo>
                  <a:pt x="9296" y="3042"/>
                </a:lnTo>
                <a:lnTo>
                  <a:pt x="9150" y="4940"/>
                </a:lnTo>
                <a:lnTo>
                  <a:pt x="9004" y="6740"/>
                </a:lnTo>
                <a:lnTo>
                  <a:pt x="8931" y="7641"/>
                </a:lnTo>
                <a:lnTo>
                  <a:pt x="8833" y="8565"/>
                </a:lnTo>
                <a:lnTo>
                  <a:pt x="8055" y="8225"/>
                </a:lnTo>
                <a:lnTo>
                  <a:pt x="8128" y="7519"/>
                </a:lnTo>
                <a:lnTo>
                  <a:pt x="8176" y="6789"/>
                </a:lnTo>
                <a:lnTo>
                  <a:pt x="8201" y="6351"/>
                </a:lnTo>
                <a:lnTo>
                  <a:pt x="8274" y="5937"/>
                </a:lnTo>
                <a:lnTo>
                  <a:pt x="8347" y="5499"/>
                </a:lnTo>
                <a:lnTo>
                  <a:pt x="8420" y="5061"/>
                </a:lnTo>
                <a:lnTo>
                  <a:pt x="8590" y="3504"/>
                </a:lnTo>
                <a:lnTo>
                  <a:pt x="8687" y="2750"/>
                </a:lnTo>
                <a:lnTo>
                  <a:pt x="8736" y="2385"/>
                </a:lnTo>
                <a:lnTo>
                  <a:pt x="8736" y="1995"/>
                </a:lnTo>
                <a:lnTo>
                  <a:pt x="9077" y="1776"/>
                </a:lnTo>
                <a:lnTo>
                  <a:pt x="9393" y="1606"/>
                </a:lnTo>
                <a:close/>
                <a:moveTo>
                  <a:pt x="10123" y="1192"/>
                </a:moveTo>
                <a:lnTo>
                  <a:pt x="10074" y="1387"/>
                </a:lnTo>
                <a:lnTo>
                  <a:pt x="10050" y="1557"/>
                </a:lnTo>
                <a:lnTo>
                  <a:pt x="10026" y="1947"/>
                </a:lnTo>
                <a:lnTo>
                  <a:pt x="9977" y="2701"/>
                </a:lnTo>
                <a:lnTo>
                  <a:pt x="9807" y="4794"/>
                </a:lnTo>
                <a:lnTo>
                  <a:pt x="9734" y="5840"/>
                </a:lnTo>
                <a:lnTo>
                  <a:pt x="9685" y="6886"/>
                </a:lnTo>
                <a:lnTo>
                  <a:pt x="9661" y="7373"/>
                </a:lnTo>
                <a:lnTo>
                  <a:pt x="9612" y="7860"/>
                </a:lnTo>
                <a:lnTo>
                  <a:pt x="9563" y="8371"/>
                </a:lnTo>
                <a:lnTo>
                  <a:pt x="9539" y="8857"/>
                </a:lnTo>
                <a:lnTo>
                  <a:pt x="9028" y="8638"/>
                </a:lnTo>
                <a:lnTo>
                  <a:pt x="9271" y="6886"/>
                </a:lnTo>
                <a:lnTo>
                  <a:pt x="9369" y="6010"/>
                </a:lnTo>
                <a:lnTo>
                  <a:pt x="9442" y="5110"/>
                </a:lnTo>
                <a:lnTo>
                  <a:pt x="9563" y="3236"/>
                </a:lnTo>
                <a:lnTo>
                  <a:pt x="9636" y="2360"/>
                </a:lnTo>
                <a:lnTo>
                  <a:pt x="9636" y="1922"/>
                </a:lnTo>
                <a:lnTo>
                  <a:pt x="9612" y="1484"/>
                </a:lnTo>
                <a:lnTo>
                  <a:pt x="10123" y="1192"/>
                </a:lnTo>
                <a:close/>
                <a:moveTo>
                  <a:pt x="12751" y="1557"/>
                </a:moveTo>
                <a:lnTo>
                  <a:pt x="12945" y="1655"/>
                </a:lnTo>
                <a:lnTo>
                  <a:pt x="13408" y="1947"/>
                </a:lnTo>
                <a:lnTo>
                  <a:pt x="13335" y="2093"/>
                </a:lnTo>
                <a:lnTo>
                  <a:pt x="13310" y="2239"/>
                </a:lnTo>
                <a:lnTo>
                  <a:pt x="13286" y="2555"/>
                </a:lnTo>
                <a:lnTo>
                  <a:pt x="13286" y="3212"/>
                </a:lnTo>
                <a:lnTo>
                  <a:pt x="13286" y="4940"/>
                </a:lnTo>
                <a:lnTo>
                  <a:pt x="13286" y="5791"/>
                </a:lnTo>
                <a:lnTo>
                  <a:pt x="13335" y="6667"/>
                </a:lnTo>
                <a:lnTo>
                  <a:pt x="13383" y="7519"/>
                </a:lnTo>
                <a:lnTo>
                  <a:pt x="13505" y="8371"/>
                </a:lnTo>
                <a:lnTo>
                  <a:pt x="13505" y="8395"/>
                </a:lnTo>
                <a:lnTo>
                  <a:pt x="13554" y="8395"/>
                </a:lnTo>
                <a:lnTo>
                  <a:pt x="13554" y="8371"/>
                </a:lnTo>
                <a:lnTo>
                  <a:pt x="13602" y="7519"/>
                </a:lnTo>
                <a:lnTo>
                  <a:pt x="13602" y="6643"/>
                </a:lnTo>
                <a:lnTo>
                  <a:pt x="13602" y="4940"/>
                </a:lnTo>
                <a:lnTo>
                  <a:pt x="13602" y="3212"/>
                </a:lnTo>
                <a:lnTo>
                  <a:pt x="13651" y="2628"/>
                </a:lnTo>
                <a:lnTo>
                  <a:pt x="13651" y="2336"/>
                </a:lnTo>
                <a:lnTo>
                  <a:pt x="13627" y="2190"/>
                </a:lnTo>
                <a:lnTo>
                  <a:pt x="13602" y="2068"/>
                </a:lnTo>
                <a:lnTo>
                  <a:pt x="14235" y="2458"/>
                </a:lnTo>
                <a:lnTo>
                  <a:pt x="14162" y="3139"/>
                </a:lnTo>
                <a:lnTo>
                  <a:pt x="14113" y="3845"/>
                </a:lnTo>
                <a:lnTo>
                  <a:pt x="14089" y="5232"/>
                </a:lnTo>
                <a:lnTo>
                  <a:pt x="14065" y="6789"/>
                </a:lnTo>
                <a:lnTo>
                  <a:pt x="14089" y="7568"/>
                </a:lnTo>
                <a:lnTo>
                  <a:pt x="14113" y="8346"/>
                </a:lnTo>
                <a:lnTo>
                  <a:pt x="14113" y="8371"/>
                </a:lnTo>
                <a:lnTo>
                  <a:pt x="13627" y="8638"/>
                </a:lnTo>
                <a:lnTo>
                  <a:pt x="12945" y="9003"/>
                </a:lnTo>
                <a:lnTo>
                  <a:pt x="12945" y="9003"/>
                </a:lnTo>
                <a:lnTo>
                  <a:pt x="12970" y="7203"/>
                </a:lnTo>
                <a:lnTo>
                  <a:pt x="12970" y="5426"/>
                </a:lnTo>
                <a:lnTo>
                  <a:pt x="12945" y="4356"/>
                </a:lnTo>
                <a:lnTo>
                  <a:pt x="12897" y="3309"/>
                </a:lnTo>
                <a:lnTo>
                  <a:pt x="12872" y="2433"/>
                </a:lnTo>
                <a:lnTo>
                  <a:pt x="12824" y="1995"/>
                </a:lnTo>
                <a:lnTo>
                  <a:pt x="12751" y="1557"/>
                </a:lnTo>
                <a:close/>
                <a:moveTo>
                  <a:pt x="10780" y="803"/>
                </a:moveTo>
                <a:lnTo>
                  <a:pt x="10731" y="1241"/>
                </a:lnTo>
                <a:lnTo>
                  <a:pt x="10731" y="1679"/>
                </a:lnTo>
                <a:lnTo>
                  <a:pt x="10731" y="2555"/>
                </a:lnTo>
                <a:lnTo>
                  <a:pt x="10682" y="5037"/>
                </a:lnTo>
                <a:lnTo>
                  <a:pt x="10585" y="9246"/>
                </a:lnTo>
                <a:lnTo>
                  <a:pt x="9782" y="8930"/>
                </a:lnTo>
                <a:lnTo>
                  <a:pt x="9831" y="8517"/>
                </a:lnTo>
                <a:lnTo>
                  <a:pt x="9855" y="8103"/>
                </a:lnTo>
                <a:lnTo>
                  <a:pt x="9904" y="7276"/>
                </a:lnTo>
                <a:lnTo>
                  <a:pt x="10001" y="6229"/>
                </a:lnTo>
                <a:lnTo>
                  <a:pt x="10074" y="5183"/>
                </a:lnTo>
                <a:lnTo>
                  <a:pt x="10196" y="3090"/>
                </a:lnTo>
                <a:lnTo>
                  <a:pt x="10269" y="1947"/>
                </a:lnTo>
                <a:lnTo>
                  <a:pt x="10293" y="1533"/>
                </a:lnTo>
                <a:lnTo>
                  <a:pt x="10293" y="1314"/>
                </a:lnTo>
                <a:lnTo>
                  <a:pt x="10269" y="1119"/>
                </a:lnTo>
                <a:lnTo>
                  <a:pt x="10780" y="803"/>
                </a:lnTo>
                <a:close/>
                <a:moveTo>
                  <a:pt x="11996" y="1095"/>
                </a:moveTo>
                <a:lnTo>
                  <a:pt x="12653" y="1484"/>
                </a:lnTo>
                <a:lnTo>
                  <a:pt x="12605" y="1922"/>
                </a:lnTo>
                <a:lnTo>
                  <a:pt x="12605" y="2385"/>
                </a:lnTo>
                <a:lnTo>
                  <a:pt x="12629" y="3309"/>
                </a:lnTo>
                <a:lnTo>
                  <a:pt x="12678" y="5426"/>
                </a:lnTo>
                <a:lnTo>
                  <a:pt x="12726" y="7276"/>
                </a:lnTo>
                <a:lnTo>
                  <a:pt x="12751" y="9125"/>
                </a:lnTo>
                <a:lnTo>
                  <a:pt x="11996" y="9514"/>
                </a:lnTo>
                <a:lnTo>
                  <a:pt x="12094" y="8444"/>
                </a:lnTo>
                <a:lnTo>
                  <a:pt x="12142" y="7349"/>
                </a:lnTo>
                <a:lnTo>
                  <a:pt x="12167" y="6278"/>
                </a:lnTo>
                <a:lnTo>
                  <a:pt x="12142" y="5183"/>
                </a:lnTo>
                <a:lnTo>
                  <a:pt x="12094" y="2920"/>
                </a:lnTo>
                <a:lnTo>
                  <a:pt x="12118" y="2458"/>
                </a:lnTo>
                <a:lnTo>
                  <a:pt x="12118" y="1995"/>
                </a:lnTo>
                <a:lnTo>
                  <a:pt x="12118" y="1752"/>
                </a:lnTo>
                <a:lnTo>
                  <a:pt x="12118" y="1533"/>
                </a:lnTo>
                <a:lnTo>
                  <a:pt x="12069" y="1314"/>
                </a:lnTo>
                <a:lnTo>
                  <a:pt x="11996" y="1095"/>
                </a:lnTo>
                <a:close/>
                <a:moveTo>
                  <a:pt x="11291" y="609"/>
                </a:moveTo>
                <a:lnTo>
                  <a:pt x="11583" y="828"/>
                </a:lnTo>
                <a:lnTo>
                  <a:pt x="11923" y="1046"/>
                </a:lnTo>
                <a:lnTo>
                  <a:pt x="11850" y="1241"/>
                </a:lnTo>
                <a:lnTo>
                  <a:pt x="11826" y="1484"/>
                </a:lnTo>
                <a:lnTo>
                  <a:pt x="11802" y="1728"/>
                </a:lnTo>
                <a:lnTo>
                  <a:pt x="11826" y="1971"/>
                </a:lnTo>
                <a:lnTo>
                  <a:pt x="11899" y="2920"/>
                </a:lnTo>
                <a:lnTo>
                  <a:pt x="11899" y="3480"/>
                </a:lnTo>
                <a:lnTo>
                  <a:pt x="11899" y="4064"/>
                </a:lnTo>
                <a:lnTo>
                  <a:pt x="11875" y="5183"/>
                </a:lnTo>
                <a:lnTo>
                  <a:pt x="11777" y="7373"/>
                </a:lnTo>
                <a:lnTo>
                  <a:pt x="11753" y="8468"/>
                </a:lnTo>
                <a:lnTo>
                  <a:pt x="11729" y="9563"/>
                </a:lnTo>
                <a:lnTo>
                  <a:pt x="11753" y="9611"/>
                </a:lnTo>
                <a:lnTo>
                  <a:pt x="11753" y="9636"/>
                </a:lnTo>
                <a:lnTo>
                  <a:pt x="11704" y="9611"/>
                </a:lnTo>
                <a:lnTo>
                  <a:pt x="11193" y="9441"/>
                </a:lnTo>
                <a:lnTo>
                  <a:pt x="11266" y="5232"/>
                </a:lnTo>
                <a:lnTo>
                  <a:pt x="11315" y="2750"/>
                </a:lnTo>
                <a:lnTo>
                  <a:pt x="11364" y="1679"/>
                </a:lnTo>
                <a:lnTo>
                  <a:pt x="11364" y="1144"/>
                </a:lnTo>
                <a:lnTo>
                  <a:pt x="11339" y="876"/>
                </a:lnTo>
                <a:lnTo>
                  <a:pt x="11291" y="609"/>
                </a:lnTo>
                <a:close/>
                <a:moveTo>
                  <a:pt x="2604" y="5475"/>
                </a:moveTo>
                <a:lnTo>
                  <a:pt x="2701" y="5621"/>
                </a:lnTo>
                <a:lnTo>
                  <a:pt x="2823" y="5743"/>
                </a:lnTo>
                <a:lnTo>
                  <a:pt x="3091" y="5937"/>
                </a:lnTo>
                <a:lnTo>
                  <a:pt x="3577" y="6327"/>
                </a:lnTo>
                <a:lnTo>
                  <a:pt x="4113" y="6692"/>
                </a:lnTo>
                <a:lnTo>
                  <a:pt x="4672" y="7057"/>
                </a:lnTo>
                <a:lnTo>
                  <a:pt x="5256" y="7422"/>
                </a:lnTo>
                <a:lnTo>
                  <a:pt x="5840" y="7762"/>
                </a:lnTo>
                <a:lnTo>
                  <a:pt x="6424" y="8103"/>
                </a:lnTo>
                <a:lnTo>
                  <a:pt x="7422" y="8614"/>
                </a:lnTo>
                <a:lnTo>
                  <a:pt x="8468" y="9100"/>
                </a:lnTo>
                <a:lnTo>
                  <a:pt x="9515" y="9538"/>
                </a:lnTo>
                <a:lnTo>
                  <a:pt x="10561" y="9928"/>
                </a:lnTo>
                <a:lnTo>
                  <a:pt x="10561" y="10001"/>
                </a:lnTo>
                <a:lnTo>
                  <a:pt x="10585" y="10074"/>
                </a:lnTo>
                <a:lnTo>
                  <a:pt x="10609" y="10147"/>
                </a:lnTo>
                <a:lnTo>
                  <a:pt x="10634" y="10195"/>
                </a:lnTo>
                <a:lnTo>
                  <a:pt x="10682" y="10244"/>
                </a:lnTo>
                <a:lnTo>
                  <a:pt x="10536" y="10414"/>
                </a:lnTo>
                <a:lnTo>
                  <a:pt x="10390" y="10609"/>
                </a:lnTo>
                <a:lnTo>
                  <a:pt x="10245" y="10804"/>
                </a:lnTo>
                <a:lnTo>
                  <a:pt x="10123" y="11047"/>
                </a:lnTo>
                <a:lnTo>
                  <a:pt x="9928" y="11485"/>
                </a:lnTo>
                <a:lnTo>
                  <a:pt x="9734" y="11899"/>
                </a:lnTo>
                <a:lnTo>
                  <a:pt x="9223" y="12921"/>
                </a:lnTo>
                <a:lnTo>
                  <a:pt x="8979" y="13456"/>
                </a:lnTo>
                <a:lnTo>
                  <a:pt x="8785" y="13991"/>
                </a:lnTo>
                <a:lnTo>
                  <a:pt x="8420" y="13821"/>
                </a:lnTo>
                <a:lnTo>
                  <a:pt x="8055" y="13626"/>
                </a:lnTo>
                <a:lnTo>
                  <a:pt x="7787" y="13456"/>
                </a:lnTo>
                <a:lnTo>
                  <a:pt x="7519" y="13286"/>
                </a:lnTo>
                <a:lnTo>
                  <a:pt x="7008" y="12921"/>
                </a:lnTo>
                <a:lnTo>
                  <a:pt x="5889" y="12191"/>
                </a:lnTo>
                <a:lnTo>
                  <a:pt x="4770" y="11412"/>
                </a:lnTo>
                <a:lnTo>
                  <a:pt x="4210" y="11047"/>
                </a:lnTo>
                <a:lnTo>
                  <a:pt x="3650" y="10706"/>
                </a:lnTo>
                <a:lnTo>
                  <a:pt x="3091" y="10366"/>
                </a:lnTo>
                <a:lnTo>
                  <a:pt x="2482" y="10049"/>
                </a:lnTo>
                <a:lnTo>
                  <a:pt x="2069" y="9830"/>
                </a:lnTo>
                <a:lnTo>
                  <a:pt x="1631" y="9636"/>
                </a:lnTo>
                <a:lnTo>
                  <a:pt x="1169" y="9441"/>
                </a:lnTo>
                <a:lnTo>
                  <a:pt x="706" y="9295"/>
                </a:lnTo>
                <a:lnTo>
                  <a:pt x="1217" y="8322"/>
                </a:lnTo>
                <a:lnTo>
                  <a:pt x="1704" y="7324"/>
                </a:lnTo>
                <a:lnTo>
                  <a:pt x="2312" y="6132"/>
                </a:lnTo>
                <a:lnTo>
                  <a:pt x="2482" y="5816"/>
                </a:lnTo>
                <a:lnTo>
                  <a:pt x="2555" y="5645"/>
                </a:lnTo>
                <a:lnTo>
                  <a:pt x="2604" y="5475"/>
                </a:lnTo>
                <a:close/>
                <a:moveTo>
                  <a:pt x="19734" y="5597"/>
                </a:moveTo>
                <a:lnTo>
                  <a:pt x="19831" y="5840"/>
                </a:lnTo>
                <a:lnTo>
                  <a:pt x="19929" y="6083"/>
                </a:lnTo>
                <a:lnTo>
                  <a:pt x="20172" y="6546"/>
                </a:lnTo>
                <a:lnTo>
                  <a:pt x="20707" y="7470"/>
                </a:lnTo>
                <a:lnTo>
                  <a:pt x="20975" y="7933"/>
                </a:lnTo>
                <a:lnTo>
                  <a:pt x="21267" y="8395"/>
                </a:lnTo>
                <a:lnTo>
                  <a:pt x="21875" y="9295"/>
                </a:lnTo>
                <a:lnTo>
                  <a:pt x="20756" y="9757"/>
                </a:lnTo>
                <a:lnTo>
                  <a:pt x="19661" y="10244"/>
                </a:lnTo>
                <a:lnTo>
                  <a:pt x="18566" y="10779"/>
                </a:lnTo>
                <a:lnTo>
                  <a:pt x="17496" y="11339"/>
                </a:lnTo>
                <a:lnTo>
                  <a:pt x="16328" y="11972"/>
                </a:lnTo>
                <a:lnTo>
                  <a:pt x="15208" y="12653"/>
                </a:lnTo>
                <a:lnTo>
                  <a:pt x="14722" y="12945"/>
                </a:lnTo>
                <a:lnTo>
                  <a:pt x="14211" y="13261"/>
                </a:lnTo>
                <a:lnTo>
                  <a:pt x="13967" y="13432"/>
                </a:lnTo>
                <a:lnTo>
                  <a:pt x="13724" y="13602"/>
                </a:lnTo>
                <a:lnTo>
                  <a:pt x="13505" y="13821"/>
                </a:lnTo>
                <a:lnTo>
                  <a:pt x="13310" y="14016"/>
                </a:lnTo>
                <a:lnTo>
                  <a:pt x="13140" y="13675"/>
                </a:lnTo>
                <a:lnTo>
                  <a:pt x="12970" y="13334"/>
                </a:lnTo>
                <a:lnTo>
                  <a:pt x="12702" y="12799"/>
                </a:lnTo>
                <a:lnTo>
                  <a:pt x="12434" y="12239"/>
                </a:lnTo>
                <a:lnTo>
                  <a:pt x="11948" y="10998"/>
                </a:lnTo>
                <a:lnTo>
                  <a:pt x="11777" y="10609"/>
                </a:lnTo>
                <a:lnTo>
                  <a:pt x="11704" y="10414"/>
                </a:lnTo>
                <a:lnTo>
                  <a:pt x="11607" y="10244"/>
                </a:lnTo>
                <a:lnTo>
                  <a:pt x="11704" y="10220"/>
                </a:lnTo>
                <a:lnTo>
                  <a:pt x="11802" y="10171"/>
                </a:lnTo>
                <a:lnTo>
                  <a:pt x="11850" y="10098"/>
                </a:lnTo>
                <a:lnTo>
                  <a:pt x="11899" y="10001"/>
                </a:lnTo>
                <a:lnTo>
                  <a:pt x="12337" y="9830"/>
                </a:lnTo>
                <a:lnTo>
                  <a:pt x="12751" y="9660"/>
                </a:lnTo>
                <a:lnTo>
                  <a:pt x="12775" y="9684"/>
                </a:lnTo>
                <a:lnTo>
                  <a:pt x="12799" y="9709"/>
                </a:lnTo>
                <a:lnTo>
                  <a:pt x="12848" y="9733"/>
                </a:lnTo>
                <a:lnTo>
                  <a:pt x="12921" y="9709"/>
                </a:lnTo>
                <a:lnTo>
                  <a:pt x="12945" y="9684"/>
                </a:lnTo>
                <a:lnTo>
                  <a:pt x="12945" y="9636"/>
                </a:lnTo>
                <a:lnTo>
                  <a:pt x="12945" y="9563"/>
                </a:lnTo>
                <a:lnTo>
                  <a:pt x="13675" y="9198"/>
                </a:lnTo>
                <a:lnTo>
                  <a:pt x="14405" y="8809"/>
                </a:lnTo>
                <a:lnTo>
                  <a:pt x="15792" y="8006"/>
                </a:lnTo>
                <a:lnTo>
                  <a:pt x="16790" y="7422"/>
                </a:lnTo>
                <a:lnTo>
                  <a:pt x="17788" y="6838"/>
                </a:lnTo>
                <a:lnTo>
                  <a:pt x="18761" y="6229"/>
                </a:lnTo>
                <a:lnTo>
                  <a:pt x="19734" y="5597"/>
                </a:lnTo>
                <a:close/>
                <a:moveTo>
                  <a:pt x="19637" y="10950"/>
                </a:moveTo>
                <a:lnTo>
                  <a:pt x="19637" y="10974"/>
                </a:lnTo>
                <a:lnTo>
                  <a:pt x="19612" y="11461"/>
                </a:lnTo>
                <a:lnTo>
                  <a:pt x="19612" y="11947"/>
                </a:lnTo>
                <a:lnTo>
                  <a:pt x="19637" y="12921"/>
                </a:lnTo>
                <a:lnTo>
                  <a:pt x="19734" y="14892"/>
                </a:lnTo>
                <a:lnTo>
                  <a:pt x="19272" y="15111"/>
                </a:lnTo>
                <a:lnTo>
                  <a:pt x="18834" y="15378"/>
                </a:lnTo>
                <a:lnTo>
                  <a:pt x="17958" y="15938"/>
                </a:lnTo>
                <a:lnTo>
                  <a:pt x="16814" y="16619"/>
                </a:lnTo>
                <a:lnTo>
                  <a:pt x="15646" y="17300"/>
                </a:lnTo>
                <a:lnTo>
                  <a:pt x="13335" y="18663"/>
                </a:lnTo>
                <a:lnTo>
                  <a:pt x="12167" y="19344"/>
                </a:lnTo>
                <a:lnTo>
                  <a:pt x="11923" y="19490"/>
                </a:lnTo>
                <a:lnTo>
                  <a:pt x="11680" y="19661"/>
                </a:lnTo>
                <a:lnTo>
                  <a:pt x="11558" y="15013"/>
                </a:lnTo>
                <a:lnTo>
                  <a:pt x="11485" y="12507"/>
                </a:lnTo>
                <a:lnTo>
                  <a:pt x="11461" y="11388"/>
                </a:lnTo>
                <a:lnTo>
                  <a:pt x="11704" y="11947"/>
                </a:lnTo>
                <a:lnTo>
                  <a:pt x="11923" y="12458"/>
                </a:lnTo>
                <a:lnTo>
                  <a:pt x="12142" y="12994"/>
                </a:lnTo>
                <a:lnTo>
                  <a:pt x="12386" y="13578"/>
                </a:lnTo>
                <a:lnTo>
                  <a:pt x="12507" y="13870"/>
                </a:lnTo>
                <a:lnTo>
                  <a:pt x="12678" y="14137"/>
                </a:lnTo>
                <a:lnTo>
                  <a:pt x="12848" y="14381"/>
                </a:lnTo>
                <a:lnTo>
                  <a:pt x="13018" y="14600"/>
                </a:lnTo>
                <a:lnTo>
                  <a:pt x="13091" y="14648"/>
                </a:lnTo>
                <a:lnTo>
                  <a:pt x="13164" y="14673"/>
                </a:lnTo>
                <a:lnTo>
                  <a:pt x="13262" y="14673"/>
                </a:lnTo>
                <a:lnTo>
                  <a:pt x="13335" y="14624"/>
                </a:lnTo>
                <a:lnTo>
                  <a:pt x="13383" y="14575"/>
                </a:lnTo>
                <a:lnTo>
                  <a:pt x="13432" y="14527"/>
                </a:lnTo>
                <a:lnTo>
                  <a:pt x="13456" y="14429"/>
                </a:lnTo>
                <a:lnTo>
                  <a:pt x="13456" y="14356"/>
                </a:lnTo>
                <a:lnTo>
                  <a:pt x="13432" y="14308"/>
                </a:lnTo>
                <a:lnTo>
                  <a:pt x="13675" y="14210"/>
                </a:lnTo>
                <a:lnTo>
                  <a:pt x="13943" y="14113"/>
                </a:lnTo>
                <a:lnTo>
                  <a:pt x="14186" y="13991"/>
                </a:lnTo>
                <a:lnTo>
                  <a:pt x="14430" y="13845"/>
                </a:lnTo>
                <a:lnTo>
                  <a:pt x="14892" y="13529"/>
                </a:lnTo>
                <a:lnTo>
                  <a:pt x="15330" y="13237"/>
                </a:lnTo>
                <a:lnTo>
                  <a:pt x="16498" y="12580"/>
                </a:lnTo>
                <a:lnTo>
                  <a:pt x="17642" y="11923"/>
                </a:lnTo>
                <a:lnTo>
                  <a:pt x="18639" y="11412"/>
                </a:lnTo>
                <a:lnTo>
                  <a:pt x="19637" y="10950"/>
                </a:lnTo>
                <a:close/>
                <a:moveTo>
                  <a:pt x="2653" y="10755"/>
                </a:moveTo>
                <a:lnTo>
                  <a:pt x="3139" y="11047"/>
                </a:lnTo>
                <a:lnTo>
                  <a:pt x="3650" y="11363"/>
                </a:lnTo>
                <a:lnTo>
                  <a:pt x="4624" y="11996"/>
                </a:lnTo>
                <a:lnTo>
                  <a:pt x="5670" y="12702"/>
                </a:lnTo>
                <a:lnTo>
                  <a:pt x="6741" y="13359"/>
                </a:lnTo>
                <a:lnTo>
                  <a:pt x="7033" y="13529"/>
                </a:lnTo>
                <a:lnTo>
                  <a:pt x="7300" y="13675"/>
                </a:lnTo>
                <a:lnTo>
                  <a:pt x="7860" y="13967"/>
                </a:lnTo>
                <a:lnTo>
                  <a:pt x="8274" y="14186"/>
                </a:lnTo>
                <a:lnTo>
                  <a:pt x="8712" y="14381"/>
                </a:lnTo>
                <a:lnTo>
                  <a:pt x="8736" y="14454"/>
                </a:lnTo>
                <a:lnTo>
                  <a:pt x="8785" y="14502"/>
                </a:lnTo>
                <a:lnTo>
                  <a:pt x="8833" y="14551"/>
                </a:lnTo>
                <a:lnTo>
                  <a:pt x="8906" y="14575"/>
                </a:lnTo>
                <a:lnTo>
                  <a:pt x="8979" y="14600"/>
                </a:lnTo>
                <a:lnTo>
                  <a:pt x="9052" y="14575"/>
                </a:lnTo>
                <a:lnTo>
                  <a:pt x="9101" y="14551"/>
                </a:lnTo>
                <a:lnTo>
                  <a:pt x="9174" y="14478"/>
                </a:lnTo>
                <a:lnTo>
                  <a:pt x="9223" y="14429"/>
                </a:lnTo>
                <a:lnTo>
                  <a:pt x="9223" y="14356"/>
                </a:lnTo>
                <a:lnTo>
                  <a:pt x="9490" y="13821"/>
                </a:lnTo>
                <a:lnTo>
                  <a:pt x="9734" y="13286"/>
                </a:lnTo>
                <a:lnTo>
                  <a:pt x="9977" y="12726"/>
                </a:lnTo>
                <a:lnTo>
                  <a:pt x="10220" y="12166"/>
                </a:lnTo>
                <a:lnTo>
                  <a:pt x="10780" y="11047"/>
                </a:lnTo>
                <a:lnTo>
                  <a:pt x="10877" y="10828"/>
                </a:lnTo>
                <a:lnTo>
                  <a:pt x="10901" y="11582"/>
                </a:lnTo>
                <a:lnTo>
                  <a:pt x="10926" y="12312"/>
                </a:lnTo>
                <a:lnTo>
                  <a:pt x="10999" y="15013"/>
                </a:lnTo>
                <a:lnTo>
                  <a:pt x="11120" y="19807"/>
                </a:lnTo>
                <a:lnTo>
                  <a:pt x="11120" y="19807"/>
                </a:lnTo>
                <a:lnTo>
                  <a:pt x="9004" y="18687"/>
                </a:lnTo>
                <a:lnTo>
                  <a:pt x="6887" y="17568"/>
                </a:lnTo>
                <a:lnTo>
                  <a:pt x="4672" y="16400"/>
                </a:lnTo>
                <a:lnTo>
                  <a:pt x="3456" y="15768"/>
                </a:lnTo>
                <a:lnTo>
                  <a:pt x="3115" y="15597"/>
                </a:lnTo>
                <a:lnTo>
                  <a:pt x="2945" y="15524"/>
                </a:lnTo>
                <a:lnTo>
                  <a:pt x="2750" y="15451"/>
                </a:lnTo>
                <a:lnTo>
                  <a:pt x="2774" y="15159"/>
                </a:lnTo>
                <a:lnTo>
                  <a:pt x="2774" y="14867"/>
                </a:lnTo>
                <a:lnTo>
                  <a:pt x="2750" y="14283"/>
                </a:lnTo>
                <a:lnTo>
                  <a:pt x="2701" y="13675"/>
                </a:lnTo>
                <a:lnTo>
                  <a:pt x="2653" y="13091"/>
                </a:lnTo>
                <a:lnTo>
                  <a:pt x="2677" y="12507"/>
                </a:lnTo>
                <a:lnTo>
                  <a:pt x="2677" y="11923"/>
                </a:lnTo>
                <a:lnTo>
                  <a:pt x="2677" y="11339"/>
                </a:lnTo>
                <a:lnTo>
                  <a:pt x="2677" y="11047"/>
                </a:lnTo>
                <a:lnTo>
                  <a:pt x="2653" y="10755"/>
                </a:lnTo>
                <a:close/>
                <a:moveTo>
                  <a:pt x="11145" y="0"/>
                </a:moveTo>
                <a:lnTo>
                  <a:pt x="11047" y="25"/>
                </a:lnTo>
                <a:lnTo>
                  <a:pt x="10780" y="122"/>
                </a:lnTo>
                <a:lnTo>
                  <a:pt x="10512" y="268"/>
                </a:lnTo>
                <a:lnTo>
                  <a:pt x="9977" y="560"/>
                </a:lnTo>
                <a:lnTo>
                  <a:pt x="8979" y="1192"/>
                </a:lnTo>
                <a:lnTo>
                  <a:pt x="6643" y="2604"/>
                </a:lnTo>
                <a:lnTo>
                  <a:pt x="4478" y="3893"/>
                </a:lnTo>
                <a:lnTo>
                  <a:pt x="3310" y="4599"/>
                </a:lnTo>
                <a:lnTo>
                  <a:pt x="2920" y="4818"/>
                </a:lnTo>
                <a:lnTo>
                  <a:pt x="2750" y="4940"/>
                </a:lnTo>
                <a:lnTo>
                  <a:pt x="2604" y="5110"/>
                </a:lnTo>
                <a:lnTo>
                  <a:pt x="2555" y="5086"/>
                </a:lnTo>
                <a:lnTo>
                  <a:pt x="2507" y="5086"/>
                </a:lnTo>
                <a:lnTo>
                  <a:pt x="2337" y="5207"/>
                </a:lnTo>
                <a:lnTo>
                  <a:pt x="2191" y="5353"/>
                </a:lnTo>
                <a:lnTo>
                  <a:pt x="2093" y="5548"/>
                </a:lnTo>
                <a:lnTo>
                  <a:pt x="1996" y="5718"/>
                </a:lnTo>
                <a:lnTo>
                  <a:pt x="1680" y="6327"/>
                </a:lnTo>
                <a:lnTo>
                  <a:pt x="1363" y="6911"/>
                </a:lnTo>
                <a:lnTo>
                  <a:pt x="779" y="8054"/>
                </a:lnTo>
                <a:lnTo>
                  <a:pt x="195" y="9222"/>
                </a:lnTo>
                <a:lnTo>
                  <a:pt x="122" y="9222"/>
                </a:lnTo>
                <a:lnTo>
                  <a:pt x="74" y="9271"/>
                </a:lnTo>
                <a:lnTo>
                  <a:pt x="25" y="9319"/>
                </a:lnTo>
                <a:lnTo>
                  <a:pt x="1" y="9368"/>
                </a:lnTo>
                <a:lnTo>
                  <a:pt x="1" y="9417"/>
                </a:lnTo>
                <a:lnTo>
                  <a:pt x="25" y="9490"/>
                </a:lnTo>
                <a:lnTo>
                  <a:pt x="49" y="9538"/>
                </a:lnTo>
                <a:lnTo>
                  <a:pt x="98" y="9587"/>
                </a:lnTo>
                <a:lnTo>
                  <a:pt x="633" y="9855"/>
                </a:lnTo>
                <a:lnTo>
                  <a:pt x="1193" y="10098"/>
                </a:lnTo>
                <a:lnTo>
                  <a:pt x="1753" y="10317"/>
                </a:lnTo>
                <a:lnTo>
                  <a:pt x="2312" y="10585"/>
                </a:lnTo>
                <a:lnTo>
                  <a:pt x="2288" y="10585"/>
                </a:lnTo>
                <a:lnTo>
                  <a:pt x="2215" y="10877"/>
                </a:lnTo>
                <a:lnTo>
                  <a:pt x="2166" y="11193"/>
                </a:lnTo>
                <a:lnTo>
                  <a:pt x="2142" y="11509"/>
                </a:lnTo>
                <a:lnTo>
                  <a:pt x="2118" y="11826"/>
                </a:lnTo>
                <a:lnTo>
                  <a:pt x="2118" y="12483"/>
                </a:lnTo>
                <a:lnTo>
                  <a:pt x="2142" y="13091"/>
                </a:lnTo>
                <a:lnTo>
                  <a:pt x="2118" y="13724"/>
                </a:lnTo>
                <a:lnTo>
                  <a:pt x="2142" y="14356"/>
                </a:lnTo>
                <a:lnTo>
                  <a:pt x="2142" y="14697"/>
                </a:lnTo>
                <a:lnTo>
                  <a:pt x="2166" y="15013"/>
                </a:lnTo>
                <a:lnTo>
                  <a:pt x="2215" y="15305"/>
                </a:lnTo>
                <a:lnTo>
                  <a:pt x="2288" y="15622"/>
                </a:lnTo>
                <a:lnTo>
                  <a:pt x="2337" y="15695"/>
                </a:lnTo>
                <a:lnTo>
                  <a:pt x="2410" y="15768"/>
                </a:lnTo>
                <a:lnTo>
                  <a:pt x="2580" y="15768"/>
                </a:lnTo>
                <a:lnTo>
                  <a:pt x="2774" y="15914"/>
                </a:lnTo>
                <a:lnTo>
                  <a:pt x="2969" y="16060"/>
                </a:lnTo>
                <a:lnTo>
                  <a:pt x="3383" y="16303"/>
                </a:lnTo>
                <a:lnTo>
                  <a:pt x="3845" y="16498"/>
                </a:lnTo>
                <a:lnTo>
                  <a:pt x="4259" y="16717"/>
                </a:lnTo>
                <a:lnTo>
                  <a:pt x="6473" y="17884"/>
                </a:lnTo>
                <a:lnTo>
                  <a:pt x="8760" y="19125"/>
                </a:lnTo>
                <a:lnTo>
                  <a:pt x="9928" y="19734"/>
                </a:lnTo>
                <a:lnTo>
                  <a:pt x="11072" y="20318"/>
                </a:lnTo>
                <a:lnTo>
                  <a:pt x="11145" y="20342"/>
                </a:lnTo>
                <a:lnTo>
                  <a:pt x="11218" y="20415"/>
                </a:lnTo>
                <a:lnTo>
                  <a:pt x="11291" y="20464"/>
                </a:lnTo>
                <a:lnTo>
                  <a:pt x="11388" y="20512"/>
                </a:lnTo>
                <a:lnTo>
                  <a:pt x="11485" y="20488"/>
                </a:lnTo>
                <a:lnTo>
                  <a:pt x="11558" y="20464"/>
                </a:lnTo>
                <a:lnTo>
                  <a:pt x="11631" y="20415"/>
                </a:lnTo>
                <a:lnTo>
                  <a:pt x="11680" y="20342"/>
                </a:lnTo>
                <a:lnTo>
                  <a:pt x="11704" y="20220"/>
                </a:lnTo>
                <a:lnTo>
                  <a:pt x="11704" y="20074"/>
                </a:lnTo>
                <a:lnTo>
                  <a:pt x="11826" y="20026"/>
                </a:lnTo>
                <a:lnTo>
                  <a:pt x="11972" y="19977"/>
                </a:lnTo>
                <a:lnTo>
                  <a:pt x="12240" y="19831"/>
                </a:lnTo>
                <a:lnTo>
                  <a:pt x="13408" y="19174"/>
                </a:lnTo>
                <a:lnTo>
                  <a:pt x="15744" y="17836"/>
                </a:lnTo>
                <a:lnTo>
                  <a:pt x="18055" y="16498"/>
                </a:lnTo>
                <a:lnTo>
                  <a:pt x="18517" y="16254"/>
                </a:lnTo>
                <a:lnTo>
                  <a:pt x="18980" y="16011"/>
                </a:lnTo>
                <a:lnTo>
                  <a:pt x="19442" y="15768"/>
                </a:lnTo>
                <a:lnTo>
                  <a:pt x="19880" y="15476"/>
                </a:lnTo>
                <a:lnTo>
                  <a:pt x="19953" y="15524"/>
                </a:lnTo>
                <a:lnTo>
                  <a:pt x="20099" y="15524"/>
                </a:lnTo>
                <a:lnTo>
                  <a:pt x="20172" y="15500"/>
                </a:lnTo>
                <a:lnTo>
                  <a:pt x="20221" y="15451"/>
                </a:lnTo>
                <a:lnTo>
                  <a:pt x="20269" y="15403"/>
                </a:lnTo>
                <a:lnTo>
                  <a:pt x="20294" y="15330"/>
                </a:lnTo>
                <a:lnTo>
                  <a:pt x="20318" y="15257"/>
                </a:lnTo>
                <a:lnTo>
                  <a:pt x="20318" y="15135"/>
                </a:lnTo>
                <a:lnTo>
                  <a:pt x="20318" y="15086"/>
                </a:lnTo>
                <a:lnTo>
                  <a:pt x="20342" y="15013"/>
                </a:lnTo>
                <a:lnTo>
                  <a:pt x="20294" y="14892"/>
                </a:lnTo>
                <a:lnTo>
                  <a:pt x="20221" y="12921"/>
                </a:lnTo>
                <a:lnTo>
                  <a:pt x="20172" y="11947"/>
                </a:lnTo>
                <a:lnTo>
                  <a:pt x="20148" y="11461"/>
                </a:lnTo>
                <a:lnTo>
                  <a:pt x="20099" y="10974"/>
                </a:lnTo>
                <a:lnTo>
                  <a:pt x="20050" y="10852"/>
                </a:lnTo>
                <a:lnTo>
                  <a:pt x="19977" y="10779"/>
                </a:lnTo>
                <a:lnTo>
                  <a:pt x="21218" y="10244"/>
                </a:lnTo>
                <a:lnTo>
                  <a:pt x="22459" y="9684"/>
                </a:lnTo>
                <a:lnTo>
                  <a:pt x="22532" y="9636"/>
                </a:lnTo>
                <a:lnTo>
                  <a:pt x="22581" y="9587"/>
                </a:lnTo>
                <a:lnTo>
                  <a:pt x="22605" y="9490"/>
                </a:lnTo>
                <a:lnTo>
                  <a:pt x="22605" y="9417"/>
                </a:lnTo>
                <a:lnTo>
                  <a:pt x="22581" y="9344"/>
                </a:lnTo>
                <a:lnTo>
                  <a:pt x="22532" y="9271"/>
                </a:lnTo>
                <a:lnTo>
                  <a:pt x="22484" y="9198"/>
                </a:lnTo>
                <a:lnTo>
                  <a:pt x="22411" y="9173"/>
                </a:lnTo>
                <a:lnTo>
                  <a:pt x="21778" y="8200"/>
                </a:lnTo>
                <a:lnTo>
                  <a:pt x="21170" y="7203"/>
                </a:lnTo>
                <a:lnTo>
                  <a:pt x="20902" y="6740"/>
                </a:lnTo>
                <a:lnTo>
                  <a:pt x="20634" y="6229"/>
                </a:lnTo>
                <a:lnTo>
                  <a:pt x="20367" y="5767"/>
                </a:lnTo>
                <a:lnTo>
                  <a:pt x="20221" y="5524"/>
                </a:lnTo>
                <a:lnTo>
                  <a:pt x="20075" y="5305"/>
                </a:lnTo>
                <a:lnTo>
                  <a:pt x="20099" y="5232"/>
                </a:lnTo>
                <a:lnTo>
                  <a:pt x="20075" y="5159"/>
                </a:lnTo>
                <a:lnTo>
                  <a:pt x="20050" y="5086"/>
                </a:lnTo>
                <a:lnTo>
                  <a:pt x="20002" y="5013"/>
                </a:lnTo>
                <a:lnTo>
                  <a:pt x="19953" y="4964"/>
                </a:lnTo>
                <a:lnTo>
                  <a:pt x="19880" y="4940"/>
                </a:lnTo>
                <a:lnTo>
                  <a:pt x="19783" y="4940"/>
                </a:lnTo>
                <a:lnTo>
                  <a:pt x="19710" y="4988"/>
                </a:lnTo>
                <a:lnTo>
                  <a:pt x="19612" y="5037"/>
                </a:lnTo>
                <a:lnTo>
                  <a:pt x="19588" y="5013"/>
                </a:lnTo>
                <a:lnTo>
                  <a:pt x="19369" y="4842"/>
                </a:lnTo>
                <a:lnTo>
                  <a:pt x="19150" y="4696"/>
                </a:lnTo>
                <a:lnTo>
                  <a:pt x="18663" y="4404"/>
                </a:lnTo>
                <a:lnTo>
                  <a:pt x="17715" y="3845"/>
                </a:lnTo>
                <a:lnTo>
                  <a:pt x="15549" y="2579"/>
                </a:lnTo>
                <a:lnTo>
                  <a:pt x="14478" y="1922"/>
                </a:lnTo>
                <a:lnTo>
                  <a:pt x="13383" y="1290"/>
                </a:lnTo>
                <a:lnTo>
                  <a:pt x="12872" y="1022"/>
                </a:lnTo>
                <a:lnTo>
                  <a:pt x="12386" y="730"/>
                </a:lnTo>
                <a:lnTo>
                  <a:pt x="11875" y="438"/>
                </a:lnTo>
                <a:lnTo>
                  <a:pt x="11339" y="195"/>
                </a:lnTo>
                <a:lnTo>
                  <a:pt x="11315" y="98"/>
                </a:lnTo>
                <a:lnTo>
                  <a:pt x="11242" y="25"/>
                </a:lnTo>
                <a:lnTo>
                  <a:pt x="1114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5" name="Google Shape;945;p37"/>
          <p:cNvSpPr/>
          <p:nvPr/>
        </p:nvSpPr>
        <p:spPr>
          <a:xfrm>
            <a:off x="4336412" y="4386772"/>
            <a:ext cx="485006" cy="464266"/>
          </a:xfrm>
          <a:custGeom>
            <a:avLst/>
            <a:gdLst/>
            <a:ahLst/>
            <a:cxnLst/>
            <a:rect l="l" t="t" r="r" b="b"/>
            <a:pathLst>
              <a:path w="22192" h="21243" extrusionOk="0">
                <a:moveTo>
                  <a:pt x="17812" y="512"/>
                </a:moveTo>
                <a:lnTo>
                  <a:pt x="17909" y="585"/>
                </a:lnTo>
                <a:lnTo>
                  <a:pt x="17958" y="609"/>
                </a:lnTo>
                <a:lnTo>
                  <a:pt x="18031" y="634"/>
                </a:lnTo>
                <a:lnTo>
                  <a:pt x="18201" y="634"/>
                </a:lnTo>
                <a:lnTo>
                  <a:pt x="18396" y="658"/>
                </a:lnTo>
                <a:lnTo>
                  <a:pt x="18566" y="682"/>
                </a:lnTo>
                <a:lnTo>
                  <a:pt x="18712" y="755"/>
                </a:lnTo>
                <a:lnTo>
                  <a:pt x="18858" y="828"/>
                </a:lnTo>
                <a:lnTo>
                  <a:pt x="19004" y="926"/>
                </a:lnTo>
                <a:lnTo>
                  <a:pt x="19126" y="1023"/>
                </a:lnTo>
                <a:lnTo>
                  <a:pt x="19248" y="1145"/>
                </a:lnTo>
                <a:lnTo>
                  <a:pt x="19345" y="1266"/>
                </a:lnTo>
                <a:lnTo>
                  <a:pt x="19442" y="1388"/>
                </a:lnTo>
                <a:lnTo>
                  <a:pt x="19491" y="1558"/>
                </a:lnTo>
                <a:lnTo>
                  <a:pt x="19540" y="1704"/>
                </a:lnTo>
                <a:lnTo>
                  <a:pt x="19564" y="1874"/>
                </a:lnTo>
                <a:lnTo>
                  <a:pt x="19564" y="2045"/>
                </a:lnTo>
                <a:lnTo>
                  <a:pt x="19564" y="2239"/>
                </a:lnTo>
                <a:lnTo>
                  <a:pt x="19515" y="2410"/>
                </a:lnTo>
                <a:lnTo>
                  <a:pt x="19467" y="2580"/>
                </a:lnTo>
                <a:lnTo>
                  <a:pt x="19394" y="2750"/>
                </a:lnTo>
                <a:lnTo>
                  <a:pt x="19296" y="2896"/>
                </a:lnTo>
                <a:lnTo>
                  <a:pt x="19199" y="3018"/>
                </a:lnTo>
                <a:lnTo>
                  <a:pt x="19077" y="3140"/>
                </a:lnTo>
                <a:lnTo>
                  <a:pt x="18956" y="3237"/>
                </a:lnTo>
                <a:lnTo>
                  <a:pt x="18810" y="3334"/>
                </a:lnTo>
                <a:lnTo>
                  <a:pt x="18664" y="3407"/>
                </a:lnTo>
                <a:lnTo>
                  <a:pt x="18347" y="3529"/>
                </a:lnTo>
                <a:lnTo>
                  <a:pt x="18031" y="3602"/>
                </a:lnTo>
                <a:lnTo>
                  <a:pt x="17690" y="3651"/>
                </a:lnTo>
                <a:lnTo>
                  <a:pt x="17350" y="3651"/>
                </a:lnTo>
                <a:lnTo>
                  <a:pt x="17423" y="3553"/>
                </a:lnTo>
                <a:lnTo>
                  <a:pt x="17666" y="3213"/>
                </a:lnTo>
                <a:lnTo>
                  <a:pt x="17885" y="2823"/>
                </a:lnTo>
                <a:lnTo>
                  <a:pt x="17982" y="2629"/>
                </a:lnTo>
                <a:lnTo>
                  <a:pt x="18055" y="2410"/>
                </a:lnTo>
                <a:lnTo>
                  <a:pt x="18128" y="2215"/>
                </a:lnTo>
                <a:lnTo>
                  <a:pt x="18153" y="2020"/>
                </a:lnTo>
                <a:lnTo>
                  <a:pt x="18153" y="1947"/>
                </a:lnTo>
                <a:lnTo>
                  <a:pt x="18104" y="1899"/>
                </a:lnTo>
                <a:lnTo>
                  <a:pt x="18080" y="1850"/>
                </a:lnTo>
                <a:lnTo>
                  <a:pt x="18007" y="1826"/>
                </a:lnTo>
                <a:lnTo>
                  <a:pt x="17958" y="1801"/>
                </a:lnTo>
                <a:lnTo>
                  <a:pt x="17885" y="1801"/>
                </a:lnTo>
                <a:lnTo>
                  <a:pt x="17836" y="1826"/>
                </a:lnTo>
                <a:lnTo>
                  <a:pt x="17788" y="1874"/>
                </a:lnTo>
                <a:lnTo>
                  <a:pt x="17666" y="2020"/>
                </a:lnTo>
                <a:lnTo>
                  <a:pt x="17569" y="2191"/>
                </a:lnTo>
                <a:lnTo>
                  <a:pt x="17374" y="2556"/>
                </a:lnTo>
                <a:lnTo>
                  <a:pt x="17179" y="2896"/>
                </a:lnTo>
                <a:lnTo>
                  <a:pt x="16985" y="3261"/>
                </a:lnTo>
                <a:lnTo>
                  <a:pt x="16912" y="3067"/>
                </a:lnTo>
                <a:lnTo>
                  <a:pt x="16839" y="2848"/>
                </a:lnTo>
                <a:lnTo>
                  <a:pt x="16766" y="2653"/>
                </a:lnTo>
                <a:lnTo>
                  <a:pt x="16741" y="2458"/>
                </a:lnTo>
                <a:lnTo>
                  <a:pt x="16717" y="2239"/>
                </a:lnTo>
                <a:lnTo>
                  <a:pt x="16717" y="2020"/>
                </a:lnTo>
                <a:lnTo>
                  <a:pt x="16741" y="1801"/>
                </a:lnTo>
                <a:lnTo>
                  <a:pt x="16766" y="1582"/>
                </a:lnTo>
                <a:lnTo>
                  <a:pt x="16814" y="1436"/>
                </a:lnTo>
                <a:lnTo>
                  <a:pt x="16887" y="1315"/>
                </a:lnTo>
                <a:lnTo>
                  <a:pt x="16960" y="1169"/>
                </a:lnTo>
                <a:lnTo>
                  <a:pt x="17033" y="1047"/>
                </a:lnTo>
                <a:lnTo>
                  <a:pt x="17252" y="828"/>
                </a:lnTo>
                <a:lnTo>
                  <a:pt x="17496" y="658"/>
                </a:lnTo>
                <a:lnTo>
                  <a:pt x="17642" y="585"/>
                </a:lnTo>
                <a:lnTo>
                  <a:pt x="17812" y="512"/>
                </a:lnTo>
                <a:close/>
                <a:moveTo>
                  <a:pt x="5111" y="1582"/>
                </a:moveTo>
                <a:lnTo>
                  <a:pt x="5159" y="1655"/>
                </a:lnTo>
                <a:lnTo>
                  <a:pt x="5232" y="1704"/>
                </a:lnTo>
                <a:lnTo>
                  <a:pt x="5305" y="1728"/>
                </a:lnTo>
                <a:lnTo>
                  <a:pt x="5403" y="1704"/>
                </a:lnTo>
                <a:lnTo>
                  <a:pt x="5573" y="1655"/>
                </a:lnTo>
                <a:lnTo>
                  <a:pt x="5719" y="1631"/>
                </a:lnTo>
                <a:lnTo>
                  <a:pt x="5987" y="1631"/>
                </a:lnTo>
                <a:lnTo>
                  <a:pt x="6133" y="1680"/>
                </a:lnTo>
                <a:lnTo>
                  <a:pt x="6230" y="1753"/>
                </a:lnTo>
                <a:lnTo>
                  <a:pt x="6352" y="1850"/>
                </a:lnTo>
                <a:lnTo>
                  <a:pt x="6473" y="1996"/>
                </a:lnTo>
                <a:lnTo>
                  <a:pt x="6595" y="2264"/>
                </a:lnTo>
                <a:lnTo>
                  <a:pt x="6717" y="2531"/>
                </a:lnTo>
                <a:lnTo>
                  <a:pt x="6790" y="2799"/>
                </a:lnTo>
                <a:lnTo>
                  <a:pt x="6838" y="3091"/>
                </a:lnTo>
                <a:lnTo>
                  <a:pt x="6887" y="3286"/>
                </a:lnTo>
                <a:lnTo>
                  <a:pt x="6887" y="3456"/>
                </a:lnTo>
                <a:lnTo>
                  <a:pt x="6863" y="3626"/>
                </a:lnTo>
                <a:lnTo>
                  <a:pt x="6814" y="3797"/>
                </a:lnTo>
                <a:lnTo>
                  <a:pt x="6765" y="3943"/>
                </a:lnTo>
                <a:lnTo>
                  <a:pt x="6692" y="4064"/>
                </a:lnTo>
                <a:lnTo>
                  <a:pt x="6595" y="4186"/>
                </a:lnTo>
                <a:lnTo>
                  <a:pt x="6473" y="4308"/>
                </a:lnTo>
                <a:lnTo>
                  <a:pt x="6303" y="4040"/>
                </a:lnTo>
                <a:lnTo>
                  <a:pt x="6133" y="3797"/>
                </a:lnTo>
                <a:lnTo>
                  <a:pt x="5987" y="3529"/>
                </a:lnTo>
                <a:lnTo>
                  <a:pt x="5865" y="3261"/>
                </a:lnTo>
                <a:lnTo>
                  <a:pt x="5816" y="3164"/>
                </a:lnTo>
                <a:lnTo>
                  <a:pt x="5719" y="2994"/>
                </a:lnTo>
                <a:lnTo>
                  <a:pt x="5670" y="2921"/>
                </a:lnTo>
                <a:lnTo>
                  <a:pt x="5597" y="2872"/>
                </a:lnTo>
                <a:lnTo>
                  <a:pt x="5524" y="2848"/>
                </a:lnTo>
                <a:lnTo>
                  <a:pt x="5476" y="2896"/>
                </a:lnTo>
                <a:lnTo>
                  <a:pt x="5403" y="2969"/>
                </a:lnTo>
                <a:lnTo>
                  <a:pt x="5378" y="3067"/>
                </a:lnTo>
                <a:lnTo>
                  <a:pt x="5378" y="3164"/>
                </a:lnTo>
                <a:lnTo>
                  <a:pt x="5378" y="3261"/>
                </a:lnTo>
                <a:lnTo>
                  <a:pt x="5451" y="3456"/>
                </a:lnTo>
                <a:lnTo>
                  <a:pt x="5524" y="3626"/>
                </a:lnTo>
                <a:lnTo>
                  <a:pt x="5768" y="4089"/>
                </a:lnTo>
                <a:lnTo>
                  <a:pt x="6035" y="4551"/>
                </a:lnTo>
                <a:lnTo>
                  <a:pt x="5768" y="4624"/>
                </a:lnTo>
                <a:lnTo>
                  <a:pt x="5451" y="4648"/>
                </a:lnTo>
                <a:lnTo>
                  <a:pt x="5257" y="4648"/>
                </a:lnTo>
                <a:lnTo>
                  <a:pt x="5086" y="4624"/>
                </a:lnTo>
                <a:lnTo>
                  <a:pt x="4940" y="4600"/>
                </a:lnTo>
                <a:lnTo>
                  <a:pt x="4794" y="4551"/>
                </a:lnTo>
                <a:lnTo>
                  <a:pt x="4673" y="4478"/>
                </a:lnTo>
                <a:lnTo>
                  <a:pt x="4551" y="4381"/>
                </a:lnTo>
                <a:lnTo>
                  <a:pt x="4429" y="4308"/>
                </a:lnTo>
                <a:lnTo>
                  <a:pt x="4356" y="4186"/>
                </a:lnTo>
                <a:lnTo>
                  <a:pt x="4259" y="4064"/>
                </a:lnTo>
                <a:lnTo>
                  <a:pt x="4186" y="3943"/>
                </a:lnTo>
                <a:lnTo>
                  <a:pt x="4137" y="3821"/>
                </a:lnTo>
                <a:lnTo>
                  <a:pt x="4089" y="3675"/>
                </a:lnTo>
                <a:lnTo>
                  <a:pt x="4064" y="3505"/>
                </a:lnTo>
                <a:lnTo>
                  <a:pt x="4064" y="3359"/>
                </a:lnTo>
                <a:lnTo>
                  <a:pt x="4064" y="3188"/>
                </a:lnTo>
                <a:lnTo>
                  <a:pt x="4089" y="3018"/>
                </a:lnTo>
                <a:lnTo>
                  <a:pt x="4137" y="2775"/>
                </a:lnTo>
                <a:lnTo>
                  <a:pt x="4210" y="2556"/>
                </a:lnTo>
                <a:lnTo>
                  <a:pt x="4308" y="2337"/>
                </a:lnTo>
                <a:lnTo>
                  <a:pt x="4429" y="2142"/>
                </a:lnTo>
                <a:lnTo>
                  <a:pt x="4551" y="1972"/>
                </a:lnTo>
                <a:lnTo>
                  <a:pt x="4721" y="1801"/>
                </a:lnTo>
                <a:lnTo>
                  <a:pt x="4916" y="1680"/>
                </a:lnTo>
                <a:lnTo>
                  <a:pt x="5111" y="1582"/>
                </a:lnTo>
                <a:close/>
                <a:moveTo>
                  <a:pt x="12532" y="7544"/>
                </a:moveTo>
                <a:lnTo>
                  <a:pt x="12264" y="7568"/>
                </a:lnTo>
                <a:lnTo>
                  <a:pt x="11997" y="7593"/>
                </a:lnTo>
                <a:lnTo>
                  <a:pt x="11753" y="7641"/>
                </a:lnTo>
                <a:lnTo>
                  <a:pt x="11486" y="7690"/>
                </a:lnTo>
                <a:lnTo>
                  <a:pt x="11218" y="7763"/>
                </a:lnTo>
                <a:lnTo>
                  <a:pt x="10975" y="7885"/>
                </a:lnTo>
                <a:lnTo>
                  <a:pt x="10926" y="7933"/>
                </a:lnTo>
                <a:lnTo>
                  <a:pt x="10926" y="8006"/>
                </a:lnTo>
                <a:lnTo>
                  <a:pt x="10975" y="8055"/>
                </a:lnTo>
                <a:lnTo>
                  <a:pt x="11048" y="8079"/>
                </a:lnTo>
                <a:lnTo>
                  <a:pt x="11315" y="8055"/>
                </a:lnTo>
                <a:lnTo>
                  <a:pt x="11583" y="8031"/>
                </a:lnTo>
                <a:lnTo>
                  <a:pt x="11875" y="7982"/>
                </a:lnTo>
                <a:lnTo>
                  <a:pt x="12143" y="7933"/>
                </a:lnTo>
                <a:lnTo>
                  <a:pt x="12386" y="7909"/>
                </a:lnTo>
                <a:lnTo>
                  <a:pt x="12605" y="7909"/>
                </a:lnTo>
                <a:lnTo>
                  <a:pt x="12824" y="7885"/>
                </a:lnTo>
                <a:lnTo>
                  <a:pt x="12946" y="7860"/>
                </a:lnTo>
                <a:lnTo>
                  <a:pt x="13043" y="7787"/>
                </a:lnTo>
                <a:lnTo>
                  <a:pt x="13067" y="7763"/>
                </a:lnTo>
                <a:lnTo>
                  <a:pt x="13092" y="7714"/>
                </a:lnTo>
                <a:lnTo>
                  <a:pt x="13067" y="7690"/>
                </a:lnTo>
                <a:lnTo>
                  <a:pt x="13043" y="7641"/>
                </a:lnTo>
                <a:lnTo>
                  <a:pt x="12921" y="7593"/>
                </a:lnTo>
                <a:lnTo>
                  <a:pt x="12800" y="7544"/>
                </a:lnTo>
                <a:close/>
                <a:moveTo>
                  <a:pt x="20002" y="10026"/>
                </a:moveTo>
                <a:lnTo>
                  <a:pt x="20172" y="10050"/>
                </a:lnTo>
                <a:lnTo>
                  <a:pt x="20367" y="10074"/>
                </a:lnTo>
                <a:lnTo>
                  <a:pt x="20537" y="10099"/>
                </a:lnTo>
                <a:lnTo>
                  <a:pt x="20708" y="10172"/>
                </a:lnTo>
                <a:lnTo>
                  <a:pt x="20854" y="10245"/>
                </a:lnTo>
                <a:lnTo>
                  <a:pt x="21024" y="10342"/>
                </a:lnTo>
                <a:lnTo>
                  <a:pt x="21194" y="10439"/>
                </a:lnTo>
                <a:lnTo>
                  <a:pt x="21316" y="10585"/>
                </a:lnTo>
                <a:lnTo>
                  <a:pt x="21438" y="10707"/>
                </a:lnTo>
                <a:lnTo>
                  <a:pt x="21511" y="10877"/>
                </a:lnTo>
                <a:lnTo>
                  <a:pt x="21584" y="11023"/>
                </a:lnTo>
                <a:lnTo>
                  <a:pt x="21608" y="11194"/>
                </a:lnTo>
                <a:lnTo>
                  <a:pt x="21632" y="11364"/>
                </a:lnTo>
                <a:lnTo>
                  <a:pt x="21632" y="11534"/>
                </a:lnTo>
                <a:lnTo>
                  <a:pt x="21608" y="11705"/>
                </a:lnTo>
                <a:lnTo>
                  <a:pt x="21559" y="11875"/>
                </a:lnTo>
                <a:lnTo>
                  <a:pt x="21511" y="12021"/>
                </a:lnTo>
                <a:lnTo>
                  <a:pt x="21438" y="12191"/>
                </a:lnTo>
                <a:lnTo>
                  <a:pt x="21340" y="12337"/>
                </a:lnTo>
                <a:lnTo>
                  <a:pt x="21219" y="12483"/>
                </a:lnTo>
                <a:lnTo>
                  <a:pt x="21097" y="12605"/>
                </a:lnTo>
                <a:lnTo>
                  <a:pt x="20951" y="12702"/>
                </a:lnTo>
                <a:lnTo>
                  <a:pt x="20805" y="12800"/>
                </a:lnTo>
                <a:lnTo>
                  <a:pt x="20635" y="12873"/>
                </a:lnTo>
                <a:lnTo>
                  <a:pt x="20489" y="12921"/>
                </a:lnTo>
                <a:lnTo>
                  <a:pt x="20343" y="12970"/>
                </a:lnTo>
                <a:lnTo>
                  <a:pt x="20172" y="12994"/>
                </a:lnTo>
                <a:lnTo>
                  <a:pt x="20026" y="12994"/>
                </a:lnTo>
                <a:lnTo>
                  <a:pt x="19856" y="12970"/>
                </a:lnTo>
                <a:lnTo>
                  <a:pt x="19710" y="12946"/>
                </a:lnTo>
                <a:lnTo>
                  <a:pt x="19540" y="12897"/>
                </a:lnTo>
                <a:lnTo>
                  <a:pt x="19394" y="12848"/>
                </a:lnTo>
                <a:lnTo>
                  <a:pt x="19248" y="12775"/>
                </a:lnTo>
                <a:lnTo>
                  <a:pt x="19126" y="12678"/>
                </a:lnTo>
                <a:lnTo>
                  <a:pt x="18980" y="12581"/>
                </a:lnTo>
                <a:lnTo>
                  <a:pt x="18858" y="12459"/>
                </a:lnTo>
                <a:lnTo>
                  <a:pt x="18761" y="12337"/>
                </a:lnTo>
                <a:lnTo>
                  <a:pt x="18664" y="12216"/>
                </a:lnTo>
                <a:lnTo>
                  <a:pt x="18566" y="12070"/>
                </a:lnTo>
                <a:lnTo>
                  <a:pt x="18493" y="11899"/>
                </a:lnTo>
                <a:lnTo>
                  <a:pt x="18445" y="11729"/>
                </a:lnTo>
                <a:lnTo>
                  <a:pt x="18420" y="11583"/>
                </a:lnTo>
                <a:lnTo>
                  <a:pt x="19783" y="11753"/>
                </a:lnTo>
                <a:lnTo>
                  <a:pt x="19880" y="11753"/>
                </a:lnTo>
                <a:lnTo>
                  <a:pt x="19953" y="11705"/>
                </a:lnTo>
                <a:lnTo>
                  <a:pt x="20002" y="11632"/>
                </a:lnTo>
                <a:lnTo>
                  <a:pt x="20026" y="11534"/>
                </a:lnTo>
                <a:lnTo>
                  <a:pt x="20002" y="11437"/>
                </a:lnTo>
                <a:lnTo>
                  <a:pt x="19953" y="11364"/>
                </a:lnTo>
                <a:lnTo>
                  <a:pt x="19880" y="11291"/>
                </a:lnTo>
                <a:lnTo>
                  <a:pt x="19783" y="11267"/>
                </a:lnTo>
                <a:lnTo>
                  <a:pt x="18420" y="11096"/>
                </a:lnTo>
                <a:lnTo>
                  <a:pt x="18493" y="10804"/>
                </a:lnTo>
                <a:lnTo>
                  <a:pt x="18615" y="10512"/>
                </a:lnTo>
                <a:lnTo>
                  <a:pt x="18883" y="10415"/>
                </a:lnTo>
                <a:lnTo>
                  <a:pt x="19126" y="10293"/>
                </a:lnTo>
                <a:lnTo>
                  <a:pt x="19369" y="10172"/>
                </a:lnTo>
                <a:lnTo>
                  <a:pt x="19637" y="10074"/>
                </a:lnTo>
                <a:lnTo>
                  <a:pt x="19832" y="10050"/>
                </a:lnTo>
                <a:lnTo>
                  <a:pt x="20002" y="10026"/>
                </a:lnTo>
                <a:close/>
                <a:moveTo>
                  <a:pt x="11048" y="6838"/>
                </a:moveTo>
                <a:lnTo>
                  <a:pt x="11267" y="6863"/>
                </a:lnTo>
                <a:lnTo>
                  <a:pt x="11510" y="6887"/>
                </a:lnTo>
                <a:lnTo>
                  <a:pt x="11729" y="6936"/>
                </a:lnTo>
                <a:lnTo>
                  <a:pt x="11559" y="6960"/>
                </a:lnTo>
                <a:lnTo>
                  <a:pt x="11364" y="7009"/>
                </a:lnTo>
                <a:lnTo>
                  <a:pt x="11169" y="7057"/>
                </a:lnTo>
                <a:lnTo>
                  <a:pt x="10975" y="7155"/>
                </a:lnTo>
                <a:lnTo>
                  <a:pt x="10902" y="7228"/>
                </a:lnTo>
                <a:lnTo>
                  <a:pt x="10853" y="7301"/>
                </a:lnTo>
                <a:lnTo>
                  <a:pt x="10853" y="7325"/>
                </a:lnTo>
                <a:lnTo>
                  <a:pt x="10950" y="7349"/>
                </a:lnTo>
                <a:lnTo>
                  <a:pt x="11048" y="7374"/>
                </a:lnTo>
                <a:lnTo>
                  <a:pt x="11242" y="7349"/>
                </a:lnTo>
                <a:lnTo>
                  <a:pt x="11632" y="7252"/>
                </a:lnTo>
                <a:lnTo>
                  <a:pt x="11972" y="7203"/>
                </a:lnTo>
                <a:lnTo>
                  <a:pt x="12167" y="7179"/>
                </a:lnTo>
                <a:lnTo>
                  <a:pt x="12313" y="7106"/>
                </a:lnTo>
                <a:lnTo>
                  <a:pt x="12532" y="7203"/>
                </a:lnTo>
                <a:lnTo>
                  <a:pt x="12727" y="7325"/>
                </a:lnTo>
                <a:lnTo>
                  <a:pt x="12921" y="7447"/>
                </a:lnTo>
                <a:lnTo>
                  <a:pt x="13116" y="7568"/>
                </a:lnTo>
                <a:lnTo>
                  <a:pt x="13286" y="7714"/>
                </a:lnTo>
                <a:lnTo>
                  <a:pt x="13457" y="7885"/>
                </a:lnTo>
                <a:lnTo>
                  <a:pt x="13627" y="8055"/>
                </a:lnTo>
                <a:lnTo>
                  <a:pt x="13773" y="8250"/>
                </a:lnTo>
                <a:lnTo>
                  <a:pt x="13530" y="8225"/>
                </a:lnTo>
                <a:lnTo>
                  <a:pt x="13311" y="8225"/>
                </a:lnTo>
                <a:lnTo>
                  <a:pt x="12848" y="8274"/>
                </a:lnTo>
                <a:lnTo>
                  <a:pt x="12459" y="8347"/>
                </a:lnTo>
                <a:lnTo>
                  <a:pt x="12070" y="8420"/>
                </a:lnTo>
                <a:lnTo>
                  <a:pt x="11705" y="8566"/>
                </a:lnTo>
                <a:lnTo>
                  <a:pt x="11534" y="8663"/>
                </a:lnTo>
                <a:lnTo>
                  <a:pt x="11364" y="8761"/>
                </a:lnTo>
                <a:lnTo>
                  <a:pt x="11340" y="8785"/>
                </a:lnTo>
                <a:lnTo>
                  <a:pt x="11340" y="8834"/>
                </a:lnTo>
                <a:lnTo>
                  <a:pt x="11364" y="8858"/>
                </a:lnTo>
                <a:lnTo>
                  <a:pt x="11388" y="8882"/>
                </a:lnTo>
                <a:lnTo>
                  <a:pt x="11753" y="8834"/>
                </a:lnTo>
                <a:lnTo>
                  <a:pt x="12118" y="8761"/>
                </a:lnTo>
                <a:lnTo>
                  <a:pt x="12483" y="8688"/>
                </a:lnTo>
                <a:lnTo>
                  <a:pt x="12848" y="8663"/>
                </a:lnTo>
                <a:lnTo>
                  <a:pt x="13432" y="8663"/>
                </a:lnTo>
                <a:lnTo>
                  <a:pt x="13749" y="8688"/>
                </a:lnTo>
                <a:lnTo>
                  <a:pt x="13895" y="8663"/>
                </a:lnTo>
                <a:lnTo>
                  <a:pt x="14016" y="8663"/>
                </a:lnTo>
                <a:lnTo>
                  <a:pt x="14187" y="9028"/>
                </a:lnTo>
                <a:lnTo>
                  <a:pt x="13773" y="9053"/>
                </a:lnTo>
                <a:lnTo>
                  <a:pt x="13359" y="9101"/>
                </a:lnTo>
                <a:lnTo>
                  <a:pt x="12994" y="9150"/>
                </a:lnTo>
                <a:lnTo>
                  <a:pt x="12605" y="9199"/>
                </a:lnTo>
                <a:lnTo>
                  <a:pt x="12240" y="9296"/>
                </a:lnTo>
                <a:lnTo>
                  <a:pt x="12070" y="9369"/>
                </a:lnTo>
                <a:lnTo>
                  <a:pt x="11899" y="9466"/>
                </a:lnTo>
                <a:lnTo>
                  <a:pt x="11875" y="9490"/>
                </a:lnTo>
                <a:lnTo>
                  <a:pt x="11875" y="9539"/>
                </a:lnTo>
                <a:lnTo>
                  <a:pt x="11899" y="9563"/>
                </a:lnTo>
                <a:lnTo>
                  <a:pt x="11948" y="9588"/>
                </a:lnTo>
                <a:lnTo>
                  <a:pt x="12337" y="9588"/>
                </a:lnTo>
                <a:lnTo>
                  <a:pt x="12751" y="9539"/>
                </a:lnTo>
                <a:lnTo>
                  <a:pt x="13140" y="9466"/>
                </a:lnTo>
                <a:lnTo>
                  <a:pt x="13530" y="9417"/>
                </a:lnTo>
                <a:lnTo>
                  <a:pt x="13919" y="9417"/>
                </a:lnTo>
                <a:lnTo>
                  <a:pt x="14333" y="9393"/>
                </a:lnTo>
                <a:lnTo>
                  <a:pt x="14381" y="9661"/>
                </a:lnTo>
                <a:lnTo>
                  <a:pt x="14406" y="9904"/>
                </a:lnTo>
                <a:lnTo>
                  <a:pt x="14138" y="9831"/>
                </a:lnTo>
                <a:lnTo>
                  <a:pt x="13870" y="9782"/>
                </a:lnTo>
                <a:lnTo>
                  <a:pt x="13578" y="9782"/>
                </a:lnTo>
                <a:lnTo>
                  <a:pt x="13286" y="9807"/>
                </a:lnTo>
                <a:lnTo>
                  <a:pt x="12994" y="9855"/>
                </a:lnTo>
                <a:lnTo>
                  <a:pt x="12727" y="9904"/>
                </a:lnTo>
                <a:lnTo>
                  <a:pt x="12459" y="10001"/>
                </a:lnTo>
                <a:lnTo>
                  <a:pt x="12216" y="10099"/>
                </a:lnTo>
                <a:lnTo>
                  <a:pt x="12191" y="10123"/>
                </a:lnTo>
                <a:lnTo>
                  <a:pt x="12191" y="10172"/>
                </a:lnTo>
                <a:lnTo>
                  <a:pt x="12216" y="10196"/>
                </a:lnTo>
                <a:lnTo>
                  <a:pt x="12240" y="10220"/>
                </a:lnTo>
                <a:lnTo>
                  <a:pt x="12848" y="10196"/>
                </a:lnTo>
                <a:lnTo>
                  <a:pt x="13457" y="10196"/>
                </a:lnTo>
                <a:lnTo>
                  <a:pt x="13943" y="10220"/>
                </a:lnTo>
                <a:lnTo>
                  <a:pt x="14430" y="10220"/>
                </a:lnTo>
                <a:lnTo>
                  <a:pt x="14430" y="10464"/>
                </a:lnTo>
                <a:lnTo>
                  <a:pt x="14406" y="10707"/>
                </a:lnTo>
                <a:lnTo>
                  <a:pt x="14187" y="10634"/>
                </a:lnTo>
                <a:lnTo>
                  <a:pt x="13968" y="10610"/>
                </a:lnTo>
                <a:lnTo>
                  <a:pt x="13505" y="10561"/>
                </a:lnTo>
                <a:lnTo>
                  <a:pt x="13189" y="10512"/>
                </a:lnTo>
                <a:lnTo>
                  <a:pt x="12824" y="10464"/>
                </a:lnTo>
                <a:lnTo>
                  <a:pt x="12654" y="10464"/>
                </a:lnTo>
                <a:lnTo>
                  <a:pt x="12483" y="10488"/>
                </a:lnTo>
                <a:lnTo>
                  <a:pt x="12337" y="10537"/>
                </a:lnTo>
                <a:lnTo>
                  <a:pt x="12191" y="10610"/>
                </a:lnTo>
                <a:lnTo>
                  <a:pt x="12191" y="10634"/>
                </a:lnTo>
                <a:lnTo>
                  <a:pt x="12313" y="10731"/>
                </a:lnTo>
                <a:lnTo>
                  <a:pt x="12459" y="10804"/>
                </a:lnTo>
                <a:lnTo>
                  <a:pt x="12629" y="10853"/>
                </a:lnTo>
                <a:lnTo>
                  <a:pt x="12775" y="10877"/>
                </a:lnTo>
                <a:lnTo>
                  <a:pt x="13140" y="10926"/>
                </a:lnTo>
                <a:lnTo>
                  <a:pt x="13457" y="10950"/>
                </a:lnTo>
                <a:lnTo>
                  <a:pt x="13870" y="11048"/>
                </a:lnTo>
                <a:lnTo>
                  <a:pt x="14114" y="11072"/>
                </a:lnTo>
                <a:lnTo>
                  <a:pt x="14333" y="11072"/>
                </a:lnTo>
                <a:lnTo>
                  <a:pt x="14235" y="11340"/>
                </a:lnTo>
                <a:lnTo>
                  <a:pt x="14138" y="11607"/>
                </a:lnTo>
                <a:lnTo>
                  <a:pt x="14016" y="11851"/>
                </a:lnTo>
                <a:lnTo>
                  <a:pt x="13870" y="12094"/>
                </a:lnTo>
                <a:lnTo>
                  <a:pt x="13846" y="11997"/>
                </a:lnTo>
                <a:lnTo>
                  <a:pt x="13797" y="11899"/>
                </a:lnTo>
                <a:lnTo>
                  <a:pt x="13724" y="11826"/>
                </a:lnTo>
                <a:lnTo>
                  <a:pt x="13627" y="11778"/>
                </a:lnTo>
                <a:lnTo>
                  <a:pt x="13432" y="11680"/>
                </a:lnTo>
                <a:lnTo>
                  <a:pt x="13238" y="11607"/>
                </a:lnTo>
                <a:lnTo>
                  <a:pt x="12946" y="11534"/>
                </a:lnTo>
                <a:lnTo>
                  <a:pt x="12654" y="11486"/>
                </a:lnTo>
                <a:lnTo>
                  <a:pt x="12362" y="11486"/>
                </a:lnTo>
                <a:lnTo>
                  <a:pt x="12070" y="11510"/>
                </a:lnTo>
                <a:lnTo>
                  <a:pt x="12045" y="11534"/>
                </a:lnTo>
                <a:lnTo>
                  <a:pt x="12045" y="11559"/>
                </a:lnTo>
                <a:lnTo>
                  <a:pt x="12045" y="11607"/>
                </a:lnTo>
                <a:lnTo>
                  <a:pt x="12070" y="11632"/>
                </a:lnTo>
                <a:lnTo>
                  <a:pt x="12678" y="11826"/>
                </a:lnTo>
                <a:lnTo>
                  <a:pt x="12970" y="11948"/>
                </a:lnTo>
                <a:lnTo>
                  <a:pt x="13262" y="12070"/>
                </a:lnTo>
                <a:lnTo>
                  <a:pt x="13481" y="12191"/>
                </a:lnTo>
                <a:lnTo>
                  <a:pt x="13627" y="12240"/>
                </a:lnTo>
                <a:lnTo>
                  <a:pt x="13749" y="12240"/>
                </a:lnTo>
                <a:lnTo>
                  <a:pt x="13505" y="12556"/>
                </a:lnTo>
                <a:lnTo>
                  <a:pt x="13189" y="12362"/>
                </a:lnTo>
                <a:lnTo>
                  <a:pt x="12605" y="12021"/>
                </a:lnTo>
                <a:lnTo>
                  <a:pt x="12289" y="11899"/>
                </a:lnTo>
                <a:lnTo>
                  <a:pt x="12143" y="11851"/>
                </a:lnTo>
                <a:lnTo>
                  <a:pt x="11972" y="11802"/>
                </a:lnTo>
                <a:lnTo>
                  <a:pt x="11924" y="11802"/>
                </a:lnTo>
                <a:lnTo>
                  <a:pt x="11899" y="11826"/>
                </a:lnTo>
                <a:lnTo>
                  <a:pt x="11875" y="11875"/>
                </a:lnTo>
                <a:lnTo>
                  <a:pt x="11899" y="11924"/>
                </a:lnTo>
                <a:lnTo>
                  <a:pt x="12070" y="12118"/>
                </a:lnTo>
                <a:lnTo>
                  <a:pt x="12264" y="12289"/>
                </a:lnTo>
                <a:lnTo>
                  <a:pt x="12483" y="12435"/>
                </a:lnTo>
                <a:lnTo>
                  <a:pt x="12727" y="12581"/>
                </a:lnTo>
                <a:lnTo>
                  <a:pt x="13140" y="12873"/>
                </a:lnTo>
                <a:lnTo>
                  <a:pt x="12800" y="13116"/>
                </a:lnTo>
                <a:lnTo>
                  <a:pt x="12629" y="12946"/>
                </a:lnTo>
                <a:lnTo>
                  <a:pt x="12435" y="12800"/>
                </a:lnTo>
                <a:lnTo>
                  <a:pt x="12289" y="12702"/>
                </a:lnTo>
                <a:lnTo>
                  <a:pt x="12143" y="12605"/>
                </a:lnTo>
                <a:lnTo>
                  <a:pt x="12045" y="12581"/>
                </a:lnTo>
                <a:lnTo>
                  <a:pt x="11972" y="12556"/>
                </a:lnTo>
                <a:lnTo>
                  <a:pt x="11875" y="12556"/>
                </a:lnTo>
                <a:lnTo>
                  <a:pt x="11802" y="12581"/>
                </a:lnTo>
                <a:lnTo>
                  <a:pt x="11753" y="12629"/>
                </a:lnTo>
                <a:lnTo>
                  <a:pt x="11753" y="12678"/>
                </a:lnTo>
                <a:lnTo>
                  <a:pt x="11802" y="12824"/>
                </a:lnTo>
                <a:lnTo>
                  <a:pt x="11875" y="12921"/>
                </a:lnTo>
                <a:lnTo>
                  <a:pt x="12118" y="13116"/>
                </a:lnTo>
                <a:lnTo>
                  <a:pt x="12240" y="13238"/>
                </a:lnTo>
                <a:lnTo>
                  <a:pt x="12362" y="13359"/>
                </a:lnTo>
                <a:lnTo>
                  <a:pt x="11997" y="13505"/>
                </a:lnTo>
                <a:lnTo>
                  <a:pt x="11826" y="13554"/>
                </a:lnTo>
                <a:lnTo>
                  <a:pt x="11680" y="13384"/>
                </a:lnTo>
                <a:lnTo>
                  <a:pt x="11510" y="13213"/>
                </a:lnTo>
                <a:lnTo>
                  <a:pt x="11315" y="13067"/>
                </a:lnTo>
                <a:lnTo>
                  <a:pt x="11121" y="12946"/>
                </a:lnTo>
                <a:lnTo>
                  <a:pt x="11072" y="12946"/>
                </a:lnTo>
                <a:lnTo>
                  <a:pt x="11023" y="12970"/>
                </a:lnTo>
                <a:lnTo>
                  <a:pt x="10999" y="12994"/>
                </a:lnTo>
                <a:lnTo>
                  <a:pt x="10999" y="13043"/>
                </a:lnTo>
                <a:lnTo>
                  <a:pt x="11072" y="13213"/>
                </a:lnTo>
                <a:lnTo>
                  <a:pt x="11145" y="13359"/>
                </a:lnTo>
                <a:lnTo>
                  <a:pt x="11364" y="13651"/>
                </a:lnTo>
                <a:lnTo>
                  <a:pt x="11169" y="13651"/>
                </a:lnTo>
                <a:lnTo>
                  <a:pt x="11072" y="13481"/>
                </a:lnTo>
                <a:lnTo>
                  <a:pt x="10999" y="13286"/>
                </a:lnTo>
                <a:lnTo>
                  <a:pt x="10950" y="13213"/>
                </a:lnTo>
                <a:lnTo>
                  <a:pt x="10877" y="13165"/>
                </a:lnTo>
                <a:lnTo>
                  <a:pt x="10780" y="13116"/>
                </a:lnTo>
                <a:lnTo>
                  <a:pt x="10731" y="13116"/>
                </a:lnTo>
                <a:lnTo>
                  <a:pt x="10707" y="13140"/>
                </a:lnTo>
                <a:lnTo>
                  <a:pt x="10658" y="13213"/>
                </a:lnTo>
                <a:lnTo>
                  <a:pt x="10634" y="13311"/>
                </a:lnTo>
                <a:lnTo>
                  <a:pt x="10634" y="13408"/>
                </a:lnTo>
                <a:lnTo>
                  <a:pt x="10658" y="13481"/>
                </a:lnTo>
                <a:lnTo>
                  <a:pt x="10683" y="13627"/>
                </a:lnTo>
                <a:lnTo>
                  <a:pt x="10415" y="13603"/>
                </a:lnTo>
                <a:lnTo>
                  <a:pt x="10172" y="13530"/>
                </a:lnTo>
                <a:lnTo>
                  <a:pt x="9904" y="13457"/>
                </a:lnTo>
                <a:lnTo>
                  <a:pt x="9661" y="13359"/>
                </a:lnTo>
                <a:lnTo>
                  <a:pt x="9442" y="13238"/>
                </a:lnTo>
                <a:lnTo>
                  <a:pt x="9198" y="13092"/>
                </a:lnTo>
                <a:lnTo>
                  <a:pt x="8979" y="12946"/>
                </a:lnTo>
                <a:lnTo>
                  <a:pt x="8785" y="12775"/>
                </a:lnTo>
                <a:lnTo>
                  <a:pt x="8590" y="12581"/>
                </a:lnTo>
                <a:lnTo>
                  <a:pt x="8420" y="12386"/>
                </a:lnTo>
                <a:lnTo>
                  <a:pt x="8249" y="12167"/>
                </a:lnTo>
                <a:lnTo>
                  <a:pt x="8103" y="11948"/>
                </a:lnTo>
                <a:lnTo>
                  <a:pt x="7957" y="11705"/>
                </a:lnTo>
                <a:lnTo>
                  <a:pt x="7836" y="11461"/>
                </a:lnTo>
                <a:lnTo>
                  <a:pt x="7738" y="11218"/>
                </a:lnTo>
                <a:lnTo>
                  <a:pt x="7665" y="10950"/>
                </a:lnTo>
                <a:lnTo>
                  <a:pt x="7592" y="10610"/>
                </a:lnTo>
                <a:lnTo>
                  <a:pt x="7568" y="10245"/>
                </a:lnTo>
                <a:lnTo>
                  <a:pt x="7568" y="9880"/>
                </a:lnTo>
                <a:lnTo>
                  <a:pt x="7617" y="9539"/>
                </a:lnTo>
                <a:lnTo>
                  <a:pt x="7714" y="9174"/>
                </a:lnTo>
                <a:lnTo>
                  <a:pt x="7811" y="8834"/>
                </a:lnTo>
                <a:lnTo>
                  <a:pt x="7957" y="8517"/>
                </a:lnTo>
                <a:lnTo>
                  <a:pt x="8152" y="8201"/>
                </a:lnTo>
                <a:lnTo>
                  <a:pt x="8274" y="8006"/>
                </a:lnTo>
                <a:lnTo>
                  <a:pt x="8444" y="7812"/>
                </a:lnTo>
                <a:lnTo>
                  <a:pt x="8590" y="7641"/>
                </a:lnTo>
                <a:lnTo>
                  <a:pt x="8785" y="7471"/>
                </a:lnTo>
                <a:lnTo>
                  <a:pt x="9150" y="7179"/>
                </a:lnTo>
                <a:lnTo>
                  <a:pt x="9539" y="6936"/>
                </a:lnTo>
                <a:lnTo>
                  <a:pt x="9588" y="6984"/>
                </a:lnTo>
                <a:lnTo>
                  <a:pt x="9661" y="7033"/>
                </a:lnTo>
                <a:lnTo>
                  <a:pt x="9758" y="7057"/>
                </a:lnTo>
                <a:lnTo>
                  <a:pt x="9855" y="7033"/>
                </a:lnTo>
                <a:lnTo>
                  <a:pt x="10074" y="6960"/>
                </a:lnTo>
                <a:lnTo>
                  <a:pt x="10318" y="6911"/>
                </a:lnTo>
                <a:lnTo>
                  <a:pt x="10561" y="6863"/>
                </a:lnTo>
                <a:lnTo>
                  <a:pt x="10804" y="6863"/>
                </a:lnTo>
                <a:lnTo>
                  <a:pt x="11048" y="6838"/>
                </a:lnTo>
                <a:close/>
                <a:moveTo>
                  <a:pt x="2166" y="12410"/>
                </a:moveTo>
                <a:lnTo>
                  <a:pt x="2385" y="12435"/>
                </a:lnTo>
                <a:lnTo>
                  <a:pt x="2556" y="12483"/>
                </a:lnTo>
                <a:lnTo>
                  <a:pt x="2726" y="12605"/>
                </a:lnTo>
                <a:lnTo>
                  <a:pt x="2872" y="12727"/>
                </a:lnTo>
                <a:lnTo>
                  <a:pt x="3018" y="12897"/>
                </a:lnTo>
                <a:lnTo>
                  <a:pt x="3140" y="13092"/>
                </a:lnTo>
                <a:lnTo>
                  <a:pt x="2312" y="13530"/>
                </a:lnTo>
                <a:lnTo>
                  <a:pt x="2166" y="13603"/>
                </a:lnTo>
                <a:lnTo>
                  <a:pt x="1947" y="13773"/>
                </a:lnTo>
                <a:lnTo>
                  <a:pt x="1826" y="13846"/>
                </a:lnTo>
                <a:lnTo>
                  <a:pt x="1753" y="13943"/>
                </a:lnTo>
                <a:lnTo>
                  <a:pt x="1728" y="14041"/>
                </a:lnTo>
                <a:lnTo>
                  <a:pt x="1753" y="14065"/>
                </a:lnTo>
                <a:lnTo>
                  <a:pt x="1777" y="14089"/>
                </a:lnTo>
                <a:lnTo>
                  <a:pt x="1899" y="14162"/>
                </a:lnTo>
                <a:lnTo>
                  <a:pt x="2045" y="14162"/>
                </a:lnTo>
                <a:lnTo>
                  <a:pt x="2191" y="14114"/>
                </a:lnTo>
                <a:lnTo>
                  <a:pt x="2337" y="14065"/>
                </a:lnTo>
                <a:lnTo>
                  <a:pt x="2629" y="13919"/>
                </a:lnTo>
                <a:lnTo>
                  <a:pt x="2872" y="13773"/>
                </a:lnTo>
                <a:lnTo>
                  <a:pt x="3334" y="13530"/>
                </a:lnTo>
                <a:lnTo>
                  <a:pt x="3407" y="13895"/>
                </a:lnTo>
                <a:lnTo>
                  <a:pt x="3432" y="14235"/>
                </a:lnTo>
                <a:lnTo>
                  <a:pt x="3407" y="14381"/>
                </a:lnTo>
                <a:lnTo>
                  <a:pt x="3383" y="14552"/>
                </a:lnTo>
                <a:lnTo>
                  <a:pt x="3334" y="14698"/>
                </a:lnTo>
                <a:lnTo>
                  <a:pt x="3261" y="14819"/>
                </a:lnTo>
                <a:lnTo>
                  <a:pt x="3188" y="14941"/>
                </a:lnTo>
                <a:lnTo>
                  <a:pt x="3067" y="15063"/>
                </a:lnTo>
                <a:lnTo>
                  <a:pt x="2969" y="15160"/>
                </a:lnTo>
                <a:lnTo>
                  <a:pt x="2848" y="15233"/>
                </a:lnTo>
                <a:lnTo>
                  <a:pt x="2702" y="15330"/>
                </a:lnTo>
                <a:lnTo>
                  <a:pt x="2580" y="15379"/>
                </a:lnTo>
                <a:lnTo>
                  <a:pt x="2288" y="15476"/>
                </a:lnTo>
                <a:lnTo>
                  <a:pt x="2118" y="15476"/>
                </a:lnTo>
                <a:lnTo>
                  <a:pt x="1972" y="15501"/>
                </a:lnTo>
                <a:lnTo>
                  <a:pt x="1826" y="15476"/>
                </a:lnTo>
                <a:lnTo>
                  <a:pt x="1655" y="15452"/>
                </a:lnTo>
                <a:lnTo>
                  <a:pt x="1509" y="15403"/>
                </a:lnTo>
                <a:lnTo>
                  <a:pt x="1363" y="15355"/>
                </a:lnTo>
                <a:lnTo>
                  <a:pt x="1242" y="15282"/>
                </a:lnTo>
                <a:lnTo>
                  <a:pt x="1120" y="15184"/>
                </a:lnTo>
                <a:lnTo>
                  <a:pt x="1023" y="15087"/>
                </a:lnTo>
                <a:lnTo>
                  <a:pt x="925" y="14965"/>
                </a:lnTo>
                <a:lnTo>
                  <a:pt x="779" y="14722"/>
                </a:lnTo>
                <a:lnTo>
                  <a:pt x="658" y="14430"/>
                </a:lnTo>
                <a:lnTo>
                  <a:pt x="609" y="14138"/>
                </a:lnTo>
                <a:lnTo>
                  <a:pt x="609" y="13822"/>
                </a:lnTo>
                <a:lnTo>
                  <a:pt x="658" y="13530"/>
                </a:lnTo>
                <a:lnTo>
                  <a:pt x="706" y="13384"/>
                </a:lnTo>
                <a:lnTo>
                  <a:pt x="779" y="13238"/>
                </a:lnTo>
                <a:lnTo>
                  <a:pt x="852" y="13092"/>
                </a:lnTo>
                <a:lnTo>
                  <a:pt x="950" y="12970"/>
                </a:lnTo>
                <a:lnTo>
                  <a:pt x="1193" y="12727"/>
                </a:lnTo>
                <a:lnTo>
                  <a:pt x="1436" y="12532"/>
                </a:lnTo>
                <a:lnTo>
                  <a:pt x="1509" y="12581"/>
                </a:lnTo>
                <a:lnTo>
                  <a:pt x="1582" y="12605"/>
                </a:lnTo>
                <a:lnTo>
                  <a:pt x="1655" y="12605"/>
                </a:lnTo>
                <a:lnTo>
                  <a:pt x="1728" y="12581"/>
                </a:lnTo>
                <a:lnTo>
                  <a:pt x="1972" y="12459"/>
                </a:lnTo>
                <a:lnTo>
                  <a:pt x="2166" y="12410"/>
                </a:lnTo>
                <a:close/>
                <a:moveTo>
                  <a:pt x="10950" y="17496"/>
                </a:moveTo>
                <a:lnTo>
                  <a:pt x="11194" y="17569"/>
                </a:lnTo>
                <a:lnTo>
                  <a:pt x="11413" y="17666"/>
                </a:lnTo>
                <a:lnTo>
                  <a:pt x="11632" y="17812"/>
                </a:lnTo>
                <a:lnTo>
                  <a:pt x="11802" y="17958"/>
                </a:lnTo>
                <a:lnTo>
                  <a:pt x="11948" y="18153"/>
                </a:lnTo>
                <a:lnTo>
                  <a:pt x="12094" y="18372"/>
                </a:lnTo>
                <a:lnTo>
                  <a:pt x="12167" y="18615"/>
                </a:lnTo>
                <a:lnTo>
                  <a:pt x="12240" y="18883"/>
                </a:lnTo>
                <a:lnTo>
                  <a:pt x="12240" y="19077"/>
                </a:lnTo>
                <a:lnTo>
                  <a:pt x="12240" y="19248"/>
                </a:lnTo>
                <a:lnTo>
                  <a:pt x="12216" y="19418"/>
                </a:lnTo>
                <a:lnTo>
                  <a:pt x="12167" y="19588"/>
                </a:lnTo>
                <a:lnTo>
                  <a:pt x="12094" y="19734"/>
                </a:lnTo>
                <a:lnTo>
                  <a:pt x="12021" y="19880"/>
                </a:lnTo>
                <a:lnTo>
                  <a:pt x="11924" y="20002"/>
                </a:lnTo>
                <a:lnTo>
                  <a:pt x="11826" y="20124"/>
                </a:lnTo>
                <a:lnTo>
                  <a:pt x="11705" y="20245"/>
                </a:lnTo>
                <a:lnTo>
                  <a:pt x="11559" y="20343"/>
                </a:lnTo>
                <a:lnTo>
                  <a:pt x="11413" y="20416"/>
                </a:lnTo>
                <a:lnTo>
                  <a:pt x="11267" y="20489"/>
                </a:lnTo>
                <a:lnTo>
                  <a:pt x="11121" y="20562"/>
                </a:lnTo>
                <a:lnTo>
                  <a:pt x="10950" y="20610"/>
                </a:lnTo>
                <a:lnTo>
                  <a:pt x="10780" y="20635"/>
                </a:lnTo>
                <a:lnTo>
                  <a:pt x="10610" y="20659"/>
                </a:lnTo>
                <a:lnTo>
                  <a:pt x="10439" y="20635"/>
                </a:lnTo>
                <a:lnTo>
                  <a:pt x="10293" y="20610"/>
                </a:lnTo>
                <a:lnTo>
                  <a:pt x="10147" y="20586"/>
                </a:lnTo>
                <a:lnTo>
                  <a:pt x="10001" y="20513"/>
                </a:lnTo>
                <a:lnTo>
                  <a:pt x="9855" y="20464"/>
                </a:lnTo>
                <a:lnTo>
                  <a:pt x="9734" y="20367"/>
                </a:lnTo>
                <a:lnTo>
                  <a:pt x="9612" y="20270"/>
                </a:lnTo>
                <a:lnTo>
                  <a:pt x="9515" y="20148"/>
                </a:lnTo>
                <a:lnTo>
                  <a:pt x="9320" y="19905"/>
                </a:lnTo>
                <a:lnTo>
                  <a:pt x="9198" y="19637"/>
                </a:lnTo>
                <a:lnTo>
                  <a:pt x="9101" y="19345"/>
                </a:lnTo>
                <a:lnTo>
                  <a:pt x="9101" y="19175"/>
                </a:lnTo>
                <a:lnTo>
                  <a:pt x="9077" y="19029"/>
                </a:lnTo>
                <a:lnTo>
                  <a:pt x="9101" y="18883"/>
                </a:lnTo>
                <a:lnTo>
                  <a:pt x="9125" y="18712"/>
                </a:lnTo>
                <a:lnTo>
                  <a:pt x="9174" y="18566"/>
                </a:lnTo>
                <a:lnTo>
                  <a:pt x="9247" y="18420"/>
                </a:lnTo>
                <a:lnTo>
                  <a:pt x="9417" y="18177"/>
                </a:lnTo>
                <a:lnTo>
                  <a:pt x="9612" y="17934"/>
                </a:lnTo>
                <a:lnTo>
                  <a:pt x="9782" y="17812"/>
                </a:lnTo>
                <a:lnTo>
                  <a:pt x="9953" y="17690"/>
                </a:lnTo>
                <a:lnTo>
                  <a:pt x="10147" y="17617"/>
                </a:lnTo>
                <a:lnTo>
                  <a:pt x="10342" y="17544"/>
                </a:lnTo>
                <a:lnTo>
                  <a:pt x="10342" y="17544"/>
                </a:lnTo>
                <a:lnTo>
                  <a:pt x="10318" y="18323"/>
                </a:lnTo>
                <a:lnTo>
                  <a:pt x="10342" y="18688"/>
                </a:lnTo>
                <a:lnTo>
                  <a:pt x="10342" y="18883"/>
                </a:lnTo>
                <a:lnTo>
                  <a:pt x="10391" y="19053"/>
                </a:lnTo>
                <a:lnTo>
                  <a:pt x="10439" y="19150"/>
                </a:lnTo>
                <a:lnTo>
                  <a:pt x="10488" y="19199"/>
                </a:lnTo>
                <a:lnTo>
                  <a:pt x="10561" y="19223"/>
                </a:lnTo>
                <a:lnTo>
                  <a:pt x="10707" y="19223"/>
                </a:lnTo>
                <a:lnTo>
                  <a:pt x="10756" y="19199"/>
                </a:lnTo>
                <a:lnTo>
                  <a:pt x="10829" y="19150"/>
                </a:lnTo>
                <a:lnTo>
                  <a:pt x="10853" y="19053"/>
                </a:lnTo>
                <a:lnTo>
                  <a:pt x="10926" y="18688"/>
                </a:lnTo>
                <a:lnTo>
                  <a:pt x="10950" y="18299"/>
                </a:lnTo>
                <a:lnTo>
                  <a:pt x="10950" y="17885"/>
                </a:lnTo>
                <a:lnTo>
                  <a:pt x="10950" y="17496"/>
                </a:lnTo>
                <a:close/>
                <a:moveTo>
                  <a:pt x="17861" y="1"/>
                </a:moveTo>
                <a:lnTo>
                  <a:pt x="17715" y="25"/>
                </a:lnTo>
                <a:lnTo>
                  <a:pt x="17447" y="98"/>
                </a:lnTo>
                <a:lnTo>
                  <a:pt x="17204" y="171"/>
                </a:lnTo>
                <a:lnTo>
                  <a:pt x="17009" y="293"/>
                </a:lnTo>
                <a:lnTo>
                  <a:pt x="16839" y="415"/>
                </a:lnTo>
                <a:lnTo>
                  <a:pt x="16668" y="585"/>
                </a:lnTo>
                <a:lnTo>
                  <a:pt x="16522" y="755"/>
                </a:lnTo>
                <a:lnTo>
                  <a:pt x="16401" y="950"/>
                </a:lnTo>
                <a:lnTo>
                  <a:pt x="16303" y="1145"/>
                </a:lnTo>
                <a:lnTo>
                  <a:pt x="16230" y="1363"/>
                </a:lnTo>
                <a:lnTo>
                  <a:pt x="16157" y="1558"/>
                </a:lnTo>
                <a:lnTo>
                  <a:pt x="16109" y="1801"/>
                </a:lnTo>
                <a:lnTo>
                  <a:pt x="16084" y="2020"/>
                </a:lnTo>
                <a:lnTo>
                  <a:pt x="16084" y="2239"/>
                </a:lnTo>
                <a:lnTo>
                  <a:pt x="16109" y="2483"/>
                </a:lnTo>
                <a:lnTo>
                  <a:pt x="16157" y="2702"/>
                </a:lnTo>
                <a:lnTo>
                  <a:pt x="16206" y="2921"/>
                </a:lnTo>
                <a:lnTo>
                  <a:pt x="16352" y="3334"/>
                </a:lnTo>
                <a:lnTo>
                  <a:pt x="16449" y="3578"/>
                </a:lnTo>
                <a:lnTo>
                  <a:pt x="16571" y="3821"/>
                </a:lnTo>
                <a:lnTo>
                  <a:pt x="16206" y="4259"/>
                </a:lnTo>
                <a:lnTo>
                  <a:pt x="15792" y="4697"/>
                </a:lnTo>
                <a:lnTo>
                  <a:pt x="15062" y="5378"/>
                </a:lnTo>
                <a:lnTo>
                  <a:pt x="14308" y="6060"/>
                </a:lnTo>
                <a:lnTo>
                  <a:pt x="13773" y="6522"/>
                </a:lnTo>
                <a:lnTo>
                  <a:pt x="13651" y="6644"/>
                </a:lnTo>
                <a:lnTo>
                  <a:pt x="13530" y="6765"/>
                </a:lnTo>
                <a:lnTo>
                  <a:pt x="13432" y="6911"/>
                </a:lnTo>
                <a:lnTo>
                  <a:pt x="13384" y="7057"/>
                </a:lnTo>
                <a:lnTo>
                  <a:pt x="13043" y="6838"/>
                </a:lnTo>
                <a:lnTo>
                  <a:pt x="12678" y="6644"/>
                </a:lnTo>
                <a:lnTo>
                  <a:pt x="12289" y="6498"/>
                </a:lnTo>
                <a:lnTo>
                  <a:pt x="11899" y="6400"/>
                </a:lnTo>
                <a:lnTo>
                  <a:pt x="11510" y="6303"/>
                </a:lnTo>
                <a:lnTo>
                  <a:pt x="11096" y="6279"/>
                </a:lnTo>
                <a:lnTo>
                  <a:pt x="10683" y="6279"/>
                </a:lnTo>
                <a:lnTo>
                  <a:pt x="10269" y="6327"/>
                </a:lnTo>
                <a:lnTo>
                  <a:pt x="10245" y="6303"/>
                </a:lnTo>
                <a:lnTo>
                  <a:pt x="9977" y="6303"/>
                </a:lnTo>
                <a:lnTo>
                  <a:pt x="9758" y="6352"/>
                </a:lnTo>
                <a:lnTo>
                  <a:pt x="9563" y="6400"/>
                </a:lnTo>
                <a:lnTo>
                  <a:pt x="9369" y="6473"/>
                </a:lnTo>
                <a:lnTo>
                  <a:pt x="9174" y="6546"/>
                </a:lnTo>
                <a:lnTo>
                  <a:pt x="8979" y="6668"/>
                </a:lnTo>
                <a:lnTo>
                  <a:pt x="8639" y="6911"/>
                </a:lnTo>
                <a:lnTo>
                  <a:pt x="8468" y="6668"/>
                </a:lnTo>
                <a:lnTo>
                  <a:pt x="8274" y="6425"/>
                </a:lnTo>
                <a:lnTo>
                  <a:pt x="7884" y="5987"/>
                </a:lnTo>
                <a:lnTo>
                  <a:pt x="6838" y="4770"/>
                </a:lnTo>
                <a:lnTo>
                  <a:pt x="6984" y="4648"/>
                </a:lnTo>
                <a:lnTo>
                  <a:pt x="7106" y="4502"/>
                </a:lnTo>
                <a:lnTo>
                  <a:pt x="7252" y="4308"/>
                </a:lnTo>
                <a:lnTo>
                  <a:pt x="7349" y="4113"/>
                </a:lnTo>
                <a:lnTo>
                  <a:pt x="7398" y="3894"/>
                </a:lnTo>
                <a:lnTo>
                  <a:pt x="7446" y="3675"/>
                </a:lnTo>
                <a:lnTo>
                  <a:pt x="7446" y="3456"/>
                </a:lnTo>
                <a:lnTo>
                  <a:pt x="7446" y="3213"/>
                </a:lnTo>
                <a:lnTo>
                  <a:pt x="7422" y="2994"/>
                </a:lnTo>
                <a:lnTo>
                  <a:pt x="7373" y="2775"/>
                </a:lnTo>
                <a:lnTo>
                  <a:pt x="7252" y="2312"/>
                </a:lnTo>
                <a:lnTo>
                  <a:pt x="7154" y="2093"/>
                </a:lnTo>
                <a:lnTo>
                  <a:pt x="7057" y="1899"/>
                </a:lnTo>
                <a:lnTo>
                  <a:pt x="6936" y="1704"/>
                </a:lnTo>
                <a:lnTo>
                  <a:pt x="6814" y="1509"/>
                </a:lnTo>
                <a:lnTo>
                  <a:pt x="6644" y="1339"/>
                </a:lnTo>
                <a:lnTo>
                  <a:pt x="6473" y="1193"/>
                </a:lnTo>
                <a:lnTo>
                  <a:pt x="6254" y="1072"/>
                </a:lnTo>
                <a:lnTo>
                  <a:pt x="6035" y="1023"/>
                </a:lnTo>
                <a:lnTo>
                  <a:pt x="5792" y="999"/>
                </a:lnTo>
                <a:lnTo>
                  <a:pt x="5573" y="1047"/>
                </a:lnTo>
                <a:lnTo>
                  <a:pt x="5354" y="999"/>
                </a:lnTo>
                <a:lnTo>
                  <a:pt x="5135" y="999"/>
                </a:lnTo>
                <a:lnTo>
                  <a:pt x="4940" y="1047"/>
                </a:lnTo>
                <a:lnTo>
                  <a:pt x="4770" y="1096"/>
                </a:lnTo>
                <a:lnTo>
                  <a:pt x="4575" y="1193"/>
                </a:lnTo>
                <a:lnTo>
                  <a:pt x="4429" y="1290"/>
                </a:lnTo>
                <a:lnTo>
                  <a:pt x="4259" y="1436"/>
                </a:lnTo>
                <a:lnTo>
                  <a:pt x="4113" y="1582"/>
                </a:lnTo>
                <a:lnTo>
                  <a:pt x="3991" y="1753"/>
                </a:lnTo>
                <a:lnTo>
                  <a:pt x="3870" y="1923"/>
                </a:lnTo>
                <a:lnTo>
                  <a:pt x="3772" y="2118"/>
                </a:lnTo>
                <a:lnTo>
                  <a:pt x="3675" y="2288"/>
                </a:lnTo>
                <a:lnTo>
                  <a:pt x="3602" y="2507"/>
                </a:lnTo>
                <a:lnTo>
                  <a:pt x="3529" y="2702"/>
                </a:lnTo>
                <a:lnTo>
                  <a:pt x="3505" y="2896"/>
                </a:lnTo>
                <a:lnTo>
                  <a:pt x="3480" y="3091"/>
                </a:lnTo>
                <a:lnTo>
                  <a:pt x="3456" y="3334"/>
                </a:lnTo>
                <a:lnTo>
                  <a:pt x="3480" y="3578"/>
                </a:lnTo>
                <a:lnTo>
                  <a:pt x="3529" y="3821"/>
                </a:lnTo>
                <a:lnTo>
                  <a:pt x="3578" y="4016"/>
                </a:lnTo>
                <a:lnTo>
                  <a:pt x="3675" y="4235"/>
                </a:lnTo>
                <a:lnTo>
                  <a:pt x="3772" y="4405"/>
                </a:lnTo>
                <a:lnTo>
                  <a:pt x="3894" y="4575"/>
                </a:lnTo>
                <a:lnTo>
                  <a:pt x="4040" y="4721"/>
                </a:lnTo>
                <a:lnTo>
                  <a:pt x="4210" y="4867"/>
                </a:lnTo>
                <a:lnTo>
                  <a:pt x="4381" y="4965"/>
                </a:lnTo>
                <a:lnTo>
                  <a:pt x="4575" y="5062"/>
                </a:lnTo>
                <a:lnTo>
                  <a:pt x="4770" y="5135"/>
                </a:lnTo>
                <a:lnTo>
                  <a:pt x="4989" y="5208"/>
                </a:lnTo>
                <a:lnTo>
                  <a:pt x="5232" y="5232"/>
                </a:lnTo>
                <a:lnTo>
                  <a:pt x="5719" y="5232"/>
                </a:lnTo>
                <a:lnTo>
                  <a:pt x="5889" y="5184"/>
                </a:lnTo>
                <a:lnTo>
                  <a:pt x="6084" y="5159"/>
                </a:lnTo>
                <a:lnTo>
                  <a:pt x="6400" y="5038"/>
                </a:lnTo>
                <a:lnTo>
                  <a:pt x="6838" y="5573"/>
                </a:lnTo>
                <a:lnTo>
                  <a:pt x="7276" y="6084"/>
                </a:lnTo>
                <a:lnTo>
                  <a:pt x="7738" y="6692"/>
                </a:lnTo>
                <a:lnTo>
                  <a:pt x="7982" y="6984"/>
                </a:lnTo>
                <a:lnTo>
                  <a:pt x="8103" y="7106"/>
                </a:lnTo>
                <a:lnTo>
                  <a:pt x="8249" y="7228"/>
                </a:lnTo>
                <a:lnTo>
                  <a:pt x="7982" y="7520"/>
                </a:lnTo>
                <a:lnTo>
                  <a:pt x="7738" y="7812"/>
                </a:lnTo>
                <a:lnTo>
                  <a:pt x="7519" y="8152"/>
                </a:lnTo>
                <a:lnTo>
                  <a:pt x="7325" y="8517"/>
                </a:lnTo>
                <a:lnTo>
                  <a:pt x="7179" y="8907"/>
                </a:lnTo>
                <a:lnTo>
                  <a:pt x="7081" y="9320"/>
                </a:lnTo>
                <a:lnTo>
                  <a:pt x="7009" y="9734"/>
                </a:lnTo>
                <a:lnTo>
                  <a:pt x="7009" y="10147"/>
                </a:lnTo>
                <a:lnTo>
                  <a:pt x="7009" y="10561"/>
                </a:lnTo>
                <a:lnTo>
                  <a:pt x="7081" y="10975"/>
                </a:lnTo>
                <a:lnTo>
                  <a:pt x="7154" y="11340"/>
                </a:lnTo>
                <a:lnTo>
                  <a:pt x="6984" y="11364"/>
                </a:lnTo>
                <a:lnTo>
                  <a:pt x="6814" y="11413"/>
                </a:lnTo>
                <a:lnTo>
                  <a:pt x="6449" y="11559"/>
                </a:lnTo>
                <a:lnTo>
                  <a:pt x="5792" y="11851"/>
                </a:lnTo>
                <a:lnTo>
                  <a:pt x="4916" y="12216"/>
                </a:lnTo>
                <a:lnTo>
                  <a:pt x="4064" y="12605"/>
                </a:lnTo>
                <a:lnTo>
                  <a:pt x="3602" y="12848"/>
                </a:lnTo>
                <a:lnTo>
                  <a:pt x="3432" y="12629"/>
                </a:lnTo>
                <a:lnTo>
                  <a:pt x="3261" y="12435"/>
                </a:lnTo>
                <a:lnTo>
                  <a:pt x="3091" y="12264"/>
                </a:lnTo>
                <a:lnTo>
                  <a:pt x="2872" y="12118"/>
                </a:lnTo>
                <a:lnTo>
                  <a:pt x="2653" y="12021"/>
                </a:lnTo>
                <a:lnTo>
                  <a:pt x="2434" y="11948"/>
                </a:lnTo>
                <a:lnTo>
                  <a:pt x="2191" y="11924"/>
                </a:lnTo>
                <a:lnTo>
                  <a:pt x="1923" y="11948"/>
                </a:lnTo>
                <a:lnTo>
                  <a:pt x="1777" y="11924"/>
                </a:lnTo>
                <a:lnTo>
                  <a:pt x="1631" y="11948"/>
                </a:lnTo>
                <a:lnTo>
                  <a:pt x="1461" y="11972"/>
                </a:lnTo>
                <a:lnTo>
                  <a:pt x="1315" y="12045"/>
                </a:lnTo>
                <a:lnTo>
                  <a:pt x="1023" y="12191"/>
                </a:lnTo>
                <a:lnTo>
                  <a:pt x="804" y="12386"/>
                </a:lnTo>
                <a:lnTo>
                  <a:pt x="633" y="12532"/>
                </a:lnTo>
                <a:lnTo>
                  <a:pt x="487" y="12678"/>
                </a:lnTo>
                <a:lnTo>
                  <a:pt x="366" y="12848"/>
                </a:lnTo>
                <a:lnTo>
                  <a:pt x="268" y="13043"/>
                </a:lnTo>
                <a:lnTo>
                  <a:pt x="171" y="13238"/>
                </a:lnTo>
                <a:lnTo>
                  <a:pt x="98" y="13432"/>
                </a:lnTo>
                <a:lnTo>
                  <a:pt x="49" y="13651"/>
                </a:lnTo>
                <a:lnTo>
                  <a:pt x="25" y="13846"/>
                </a:lnTo>
                <a:lnTo>
                  <a:pt x="1" y="14089"/>
                </a:lnTo>
                <a:lnTo>
                  <a:pt x="25" y="14308"/>
                </a:lnTo>
                <a:lnTo>
                  <a:pt x="74" y="14503"/>
                </a:lnTo>
                <a:lnTo>
                  <a:pt x="122" y="14722"/>
                </a:lnTo>
                <a:lnTo>
                  <a:pt x="195" y="14917"/>
                </a:lnTo>
                <a:lnTo>
                  <a:pt x="317" y="15087"/>
                </a:lnTo>
                <a:lnTo>
                  <a:pt x="439" y="15257"/>
                </a:lnTo>
                <a:lnTo>
                  <a:pt x="560" y="15428"/>
                </a:lnTo>
                <a:lnTo>
                  <a:pt x="706" y="15574"/>
                </a:lnTo>
                <a:lnTo>
                  <a:pt x="877" y="15695"/>
                </a:lnTo>
                <a:lnTo>
                  <a:pt x="1071" y="15817"/>
                </a:lnTo>
                <a:lnTo>
                  <a:pt x="1242" y="15914"/>
                </a:lnTo>
                <a:lnTo>
                  <a:pt x="1436" y="15987"/>
                </a:lnTo>
                <a:lnTo>
                  <a:pt x="1655" y="16036"/>
                </a:lnTo>
                <a:lnTo>
                  <a:pt x="1850" y="16085"/>
                </a:lnTo>
                <a:lnTo>
                  <a:pt x="2312" y="16085"/>
                </a:lnTo>
                <a:lnTo>
                  <a:pt x="2531" y="16036"/>
                </a:lnTo>
                <a:lnTo>
                  <a:pt x="2726" y="15963"/>
                </a:lnTo>
                <a:lnTo>
                  <a:pt x="2921" y="15890"/>
                </a:lnTo>
                <a:lnTo>
                  <a:pt x="3091" y="15793"/>
                </a:lnTo>
                <a:lnTo>
                  <a:pt x="3237" y="15671"/>
                </a:lnTo>
                <a:lnTo>
                  <a:pt x="3383" y="15525"/>
                </a:lnTo>
                <a:lnTo>
                  <a:pt x="3529" y="15355"/>
                </a:lnTo>
                <a:lnTo>
                  <a:pt x="3626" y="15184"/>
                </a:lnTo>
                <a:lnTo>
                  <a:pt x="3724" y="15014"/>
                </a:lnTo>
                <a:lnTo>
                  <a:pt x="3797" y="14819"/>
                </a:lnTo>
                <a:lnTo>
                  <a:pt x="3870" y="14625"/>
                </a:lnTo>
                <a:lnTo>
                  <a:pt x="3918" y="14406"/>
                </a:lnTo>
                <a:lnTo>
                  <a:pt x="3918" y="14211"/>
                </a:lnTo>
                <a:lnTo>
                  <a:pt x="3943" y="13992"/>
                </a:lnTo>
                <a:lnTo>
                  <a:pt x="3918" y="13773"/>
                </a:lnTo>
                <a:lnTo>
                  <a:pt x="3870" y="13530"/>
                </a:lnTo>
                <a:lnTo>
                  <a:pt x="3797" y="13311"/>
                </a:lnTo>
                <a:lnTo>
                  <a:pt x="4502" y="12970"/>
                </a:lnTo>
                <a:lnTo>
                  <a:pt x="5378" y="12581"/>
                </a:lnTo>
                <a:lnTo>
                  <a:pt x="6254" y="12216"/>
                </a:lnTo>
                <a:lnTo>
                  <a:pt x="6522" y="12118"/>
                </a:lnTo>
                <a:lnTo>
                  <a:pt x="6790" y="12021"/>
                </a:lnTo>
                <a:lnTo>
                  <a:pt x="7081" y="11924"/>
                </a:lnTo>
                <a:lnTo>
                  <a:pt x="7203" y="11851"/>
                </a:lnTo>
                <a:lnTo>
                  <a:pt x="7325" y="11778"/>
                </a:lnTo>
                <a:lnTo>
                  <a:pt x="7422" y="12021"/>
                </a:lnTo>
                <a:lnTo>
                  <a:pt x="7544" y="12240"/>
                </a:lnTo>
                <a:lnTo>
                  <a:pt x="7690" y="12459"/>
                </a:lnTo>
                <a:lnTo>
                  <a:pt x="7836" y="12678"/>
                </a:lnTo>
                <a:lnTo>
                  <a:pt x="8006" y="12873"/>
                </a:lnTo>
                <a:lnTo>
                  <a:pt x="8176" y="13043"/>
                </a:lnTo>
                <a:lnTo>
                  <a:pt x="8371" y="13213"/>
                </a:lnTo>
                <a:lnTo>
                  <a:pt x="8566" y="13384"/>
                </a:lnTo>
                <a:lnTo>
                  <a:pt x="8785" y="13530"/>
                </a:lnTo>
                <a:lnTo>
                  <a:pt x="9004" y="13651"/>
                </a:lnTo>
                <a:lnTo>
                  <a:pt x="9223" y="13773"/>
                </a:lnTo>
                <a:lnTo>
                  <a:pt x="9466" y="13870"/>
                </a:lnTo>
                <a:lnTo>
                  <a:pt x="9685" y="13968"/>
                </a:lnTo>
                <a:lnTo>
                  <a:pt x="9928" y="14041"/>
                </a:lnTo>
                <a:lnTo>
                  <a:pt x="10196" y="14114"/>
                </a:lnTo>
                <a:lnTo>
                  <a:pt x="10439" y="14162"/>
                </a:lnTo>
                <a:lnTo>
                  <a:pt x="10391" y="14308"/>
                </a:lnTo>
                <a:lnTo>
                  <a:pt x="10366" y="14454"/>
                </a:lnTo>
                <a:lnTo>
                  <a:pt x="10342" y="14844"/>
                </a:lnTo>
                <a:lnTo>
                  <a:pt x="10342" y="15209"/>
                </a:lnTo>
                <a:lnTo>
                  <a:pt x="10342" y="15963"/>
                </a:lnTo>
                <a:lnTo>
                  <a:pt x="10342" y="16936"/>
                </a:lnTo>
                <a:lnTo>
                  <a:pt x="10220" y="16961"/>
                </a:lnTo>
                <a:lnTo>
                  <a:pt x="10147" y="16985"/>
                </a:lnTo>
                <a:lnTo>
                  <a:pt x="10099" y="17034"/>
                </a:lnTo>
                <a:lnTo>
                  <a:pt x="10074" y="17082"/>
                </a:lnTo>
                <a:lnTo>
                  <a:pt x="10050" y="17155"/>
                </a:lnTo>
                <a:lnTo>
                  <a:pt x="9758" y="17253"/>
                </a:lnTo>
                <a:lnTo>
                  <a:pt x="9490" y="17399"/>
                </a:lnTo>
                <a:lnTo>
                  <a:pt x="9247" y="17569"/>
                </a:lnTo>
                <a:lnTo>
                  <a:pt x="9028" y="17763"/>
                </a:lnTo>
                <a:lnTo>
                  <a:pt x="8833" y="18007"/>
                </a:lnTo>
                <a:lnTo>
                  <a:pt x="8687" y="18299"/>
                </a:lnTo>
                <a:lnTo>
                  <a:pt x="8590" y="18591"/>
                </a:lnTo>
                <a:lnTo>
                  <a:pt x="8517" y="18907"/>
                </a:lnTo>
                <a:lnTo>
                  <a:pt x="8517" y="19126"/>
                </a:lnTo>
                <a:lnTo>
                  <a:pt x="8517" y="19345"/>
                </a:lnTo>
                <a:lnTo>
                  <a:pt x="8566" y="19564"/>
                </a:lnTo>
                <a:lnTo>
                  <a:pt x="8614" y="19783"/>
                </a:lnTo>
                <a:lnTo>
                  <a:pt x="8712" y="19978"/>
                </a:lnTo>
                <a:lnTo>
                  <a:pt x="8809" y="20172"/>
                </a:lnTo>
                <a:lnTo>
                  <a:pt x="8931" y="20343"/>
                </a:lnTo>
                <a:lnTo>
                  <a:pt x="9052" y="20513"/>
                </a:lnTo>
                <a:lnTo>
                  <a:pt x="9198" y="20659"/>
                </a:lnTo>
                <a:lnTo>
                  <a:pt x="9369" y="20805"/>
                </a:lnTo>
                <a:lnTo>
                  <a:pt x="9563" y="20927"/>
                </a:lnTo>
                <a:lnTo>
                  <a:pt x="9758" y="21024"/>
                </a:lnTo>
                <a:lnTo>
                  <a:pt x="9953" y="21121"/>
                </a:lnTo>
                <a:lnTo>
                  <a:pt x="10147" y="21170"/>
                </a:lnTo>
                <a:lnTo>
                  <a:pt x="10366" y="21219"/>
                </a:lnTo>
                <a:lnTo>
                  <a:pt x="10610" y="21243"/>
                </a:lnTo>
                <a:lnTo>
                  <a:pt x="10853" y="21243"/>
                </a:lnTo>
                <a:lnTo>
                  <a:pt x="11072" y="21194"/>
                </a:lnTo>
                <a:lnTo>
                  <a:pt x="11291" y="21146"/>
                </a:lnTo>
                <a:lnTo>
                  <a:pt x="11486" y="21073"/>
                </a:lnTo>
                <a:lnTo>
                  <a:pt x="11680" y="20975"/>
                </a:lnTo>
                <a:lnTo>
                  <a:pt x="11875" y="20854"/>
                </a:lnTo>
                <a:lnTo>
                  <a:pt x="12045" y="20708"/>
                </a:lnTo>
                <a:lnTo>
                  <a:pt x="12191" y="20537"/>
                </a:lnTo>
                <a:lnTo>
                  <a:pt x="12313" y="20367"/>
                </a:lnTo>
                <a:lnTo>
                  <a:pt x="12435" y="20172"/>
                </a:lnTo>
                <a:lnTo>
                  <a:pt x="12532" y="19978"/>
                </a:lnTo>
                <a:lnTo>
                  <a:pt x="12629" y="19783"/>
                </a:lnTo>
                <a:lnTo>
                  <a:pt x="12678" y="19564"/>
                </a:lnTo>
                <a:lnTo>
                  <a:pt x="12727" y="19345"/>
                </a:lnTo>
                <a:lnTo>
                  <a:pt x="12751" y="19126"/>
                </a:lnTo>
                <a:lnTo>
                  <a:pt x="12751" y="18883"/>
                </a:lnTo>
                <a:lnTo>
                  <a:pt x="12727" y="18712"/>
                </a:lnTo>
                <a:lnTo>
                  <a:pt x="12678" y="18518"/>
                </a:lnTo>
                <a:lnTo>
                  <a:pt x="12629" y="18347"/>
                </a:lnTo>
                <a:lnTo>
                  <a:pt x="12581" y="18177"/>
                </a:lnTo>
                <a:lnTo>
                  <a:pt x="12483" y="18031"/>
                </a:lnTo>
                <a:lnTo>
                  <a:pt x="12386" y="17885"/>
                </a:lnTo>
                <a:lnTo>
                  <a:pt x="12289" y="17739"/>
                </a:lnTo>
                <a:lnTo>
                  <a:pt x="12167" y="17617"/>
                </a:lnTo>
                <a:lnTo>
                  <a:pt x="11899" y="17374"/>
                </a:lnTo>
                <a:lnTo>
                  <a:pt x="11607" y="17180"/>
                </a:lnTo>
                <a:lnTo>
                  <a:pt x="11267" y="17058"/>
                </a:lnTo>
                <a:lnTo>
                  <a:pt x="10926" y="16961"/>
                </a:lnTo>
                <a:lnTo>
                  <a:pt x="10926" y="16717"/>
                </a:lnTo>
                <a:lnTo>
                  <a:pt x="10926" y="15598"/>
                </a:lnTo>
                <a:lnTo>
                  <a:pt x="10926" y="15014"/>
                </a:lnTo>
                <a:lnTo>
                  <a:pt x="10902" y="14649"/>
                </a:lnTo>
                <a:lnTo>
                  <a:pt x="10926" y="14454"/>
                </a:lnTo>
                <a:lnTo>
                  <a:pt x="10926" y="14381"/>
                </a:lnTo>
                <a:lnTo>
                  <a:pt x="10975" y="14308"/>
                </a:lnTo>
                <a:lnTo>
                  <a:pt x="10999" y="14211"/>
                </a:lnTo>
                <a:lnTo>
                  <a:pt x="11413" y="14187"/>
                </a:lnTo>
                <a:lnTo>
                  <a:pt x="11826" y="14114"/>
                </a:lnTo>
                <a:lnTo>
                  <a:pt x="11924" y="14114"/>
                </a:lnTo>
                <a:lnTo>
                  <a:pt x="11997" y="14089"/>
                </a:lnTo>
                <a:lnTo>
                  <a:pt x="12021" y="14065"/>
                </a:lnTo>
                <a:lnTo>
                  <a:pt x="12264" y="13992"/>
                </a:lnTo>
                <a:lnTo>
                  <a:pt x="12483" y="13919"/>
                </a:lnTo>
                <a:lnTo>
                  <a:pt x="12727" y="13822"/>
                </a:lnTo>
                <a:lnTo>
                  <a:pt x="12946" y="13700"/>
                </a:lnTo>
                <a:lnTo>
                  <a:pt x="13140" y="13578"/>
                </a:lnTo>
                <a:lnTo>
                  <a:pt x="13335" y="13432"/>
                </a:lnTo>
                <a:lnTo>
                  <a:pt x="13530" y="13286"/>
                </a:lnTo>
                <a:lnTo>
                  <a:pt x="13700" y="13116"/>
                </a:lnTo>
                <a:lnTo>
                  <a:pt x="13822" y="13140"/>
                </a:lnTo>
                <a:lnTo>
                  <a:pt x="13870" y="13116"/>
                </a:lnTo>
                <a:lnTo>
                  <a:pt x="13919" y="13067"/>
                </a:lnTo>
                <a:lnTo>
                  <a:pt x="13943" y="13043"/>
                </a:lnTo>
                <a:lnTo>
                  <a:pt x="13943" y="12970"/>
                </a:lnTo>
                <a:lnTo>
                  <a:pt x="13919" y="12921"/>
                </a:lnTo>
                <a:lnTo>
                  <a:pt x="14089" y="12727"/>
                </a:lnTo>
                <a:lnTo>
                  <a:pt x="14235" y="12508"/>
                </a:lnTo>
                <a:lnTo>
                  <a:pt x="14381" y="12289"/>
                </a:lnTo>
                <a:lnTo>
                  <a:pt x="14503" y="12045"/>
                </a:lnTo>
                <a:lnTo>
                  <a:pt x="14625" y="11802"/>
                </a:lnTo>
                <a:lnTo>
                  <a:pt x="14722" y="11559"/>
                </a:lnTo>
                <a:lnTo>
                  <a:pt x="14795" y="11315"/>
                </a:lnTo>
                <a:lnTo>
                  <a:pt x="14868" y="11048"/>
                </a:lnTo>
                <a:lnTo>
                  <a:pt x="14989" y="11096"/>
                </a:lnTo>
                <a:lnTo>
                  <a:pt x="15135" y="11145"/>
                </a:lnTo>
                <a:lnTo>
                  <a:pt x="15403" y="11169"/>
                </a:lnTo>
                <a:lnTo>
                  <a:pt x="16912" y="11364"/>
                </a:lnTo>
                <a:lnTo>
                  <a:pt x="17885" y="11510"/>
                </a:lnTo>
                <a:lnTo>
                  <a:pt x="17909" y="11753"/>
                </a:lnTo>
                <a:lnTo>
                  <a:pt x="17982" y="11997"/>
                </a:lnTo>
                <a:lnTo>
                  <a:pt x="18055" y="12264"/>
                </a:lnTo>
                <a:lnTo>
                  <a:pt x="18177" y="12483"/>
                </a:lnTo>
                <a:lnTo>
                  <a:pt x="18299" y="12678"/>
                </a:lnTo>
                <a:lnTo>
                  <a:pt x="18445" y="12848"/>
                </a:lnTo>
                <a:lnTo>
                  <a:pt x="18615" y="13019"/>
                </a:lnTo>
                <a:lnTo>
                  <a:pt x="18785" y="13140"/>
                </a:lnTo>
                <a:lnTo>
                  <a:pt x="18956" y="13262"/>
                </a:lnTo>
                <a:lnTo>
                  <a:pt x="19150" y="13359"/>
                </a:lnTo>
                <a:lnTo>
                  <a:pt x="19345" y="13432"/>
                </a:lnTo>
                <a:lnTo>
                  <a:pt x="19564" y="13481"/>
                </a:lnTo>
                <a:lnTo>
                  <a:pt x="19759" y="13505"/>
                </a:lnTo>
                <a:lnTo>
                  <a:pt x="19978" y="13530"/>
                </a:lnTo>
                <a:lnTo>
                  <a:pt x="20197" y="13530"/>
                </a:lnTo>
                <a:lnTo>
                  <a:pt x="20416" y="13505"/>
                </a:lnTo>
                <a:lnTo>
                  <a:pt x="20610" y="13457"/>
                </a:lnTo>
                <a:lnTo>
                  <a:pt x="20829" y="13384"/>
                </a:lnTo>
                <a:lnTo>
                  <a:pt x="21024" y="13311"/>
                </a:lnTo>
                <a:lnTo>
                  <a:pt x="21219" y="13189"/>
                </a:lnTo>
                <a:lnTo>
                  <a:pt x="21413" y="13067"/>
                </a:lnTo>
                <a:lnTo>
                  <a:pt x="21608" y="12921"/>
                </a:lnTo>
                <a:lnTo>
                  <a:pt x="21754" y="12751"/>
                </a:lnTo>
                <a:lnTo>
                  <a:pt x="21876" y="12581"/>
                </a:lnTo>
                <a:lnTo>
                  <a:pt x="21973" y="12386"/>
                </a:lnTo>
                <a:lnTo>
                  <a:pt x="22070" y="12191"/>
                </a:lnTo>
                <a:lnTo>
                  <a:pt x="22119" y="11997"/>
                </a:lnTo>
                <a:lnTo>
                  <a:pt x="22168" y="11778"/>
                </a:lnTo>
                <a:lnTo>
                  <a:pt x="22192" y="11583"/>
                </a:lnTo>
                <a:lnTo>
                  <a:pt x="22192" y="11364"/>
                </a:lnTo>
                <a:lnTo>
                  <a:pt x="22143" y="11145"/>
                </a:lnTo>
                <a:lnTo>
                  <a:pt x="22095" y="10926"/>
                </a:lnTo>
                <a:lnTo>
                  <a:pt x="22022" y="10731"/>
                </a:lnTo>
                <a:lnTo>
                  <a:pt x="21949" y="10537"/>
                </a:lnTo>
                <a:lnTo>
                  <a:pt x="21827" y="10342"/>
                </a:lnTo>
                <a:lnTo>
                  <a:pt x="21681" y="10172"/>
                </a:lnTo>
                <a:lnTo>
                  <a:pt x="21559" y="10050"/>
                </a:lnTo>
                <a:lnTo>
                  <a:pt x="21413" y="9928"/>
                </a:lnTo>
                <a:lnTo>
                  <a:pt x="21267" y="9831"/>
                </a:lnTo>
                <a:lnTo>
                  <a:pt x="21121" y="9734"/>
                </a:lnTo>
                <a:lnTo>
                  <a:pt x="20951" y="9661"/>
                </a:lnTo>
                <a:lnTo>
                  <a:pt x="20781" y="9612"/>
                </a:lnTo>
                <a:lnTo>
                  <a:pt x="20416" y="9515"/>
                </a:lnTo>
                <a:lnTo>
                  <a:pt x="20026" y="9466"/>
                </a:lnTo>
                <a:lnTo>
                  <a:pt x="19661" y="9490"/>
                </a:lnTo>
                <a:lnTo>
                  <a:pt x="19467" y="9515"/>
                </a:lnTo>
                <a:lnTo>
                  <a:pt x="19296" y="9563"/>
                </a:lnTo>
                <a:lnTo>
                  <a:pt x="19126" y="9636"/>
                </a:lnTo>
                <a:lnTo>
                  <a:pt x="18956" y="9709"/>
                </a:lnTo>
                <a:lnTo>
                  <a:pt x="18931" y="9709"/>
                </a:lnTo>
                <a:lnTo>
                  <a:pt x="18737" y="9807"/>
                </a:lnTo>
                <a:lnTo>
                  <a:pt x="18542" y="9928"/>
                </a:lnTo>
                <a:lnTo>
                  <a:pt x="18372" y="10074"/>
                </a:lnTo>
                <a:lnTo>
                  <a:pt x="18250" y="10245"/>
                </a:lnTo>
                <a:lnTo>
                  <a:pt x="18128" y="10415"/>
                </a:lnTo>
                <a:lnTo>
                  <a:pt x="18031" y="10610"/>
                </a:lnTo>
                <a:lnTo>
                  <a:pt x="17958" y="10804"/>
                </a:lnTo>
                <a:lnTo>
                  <a:pt x="17909" y="11023"/>
                </a:lnTo>
                <a:lnTo>
                  <a:pt x="16595" y="10853"/>
                </a:lnTo>
                <a:lnTo>
                  <a:pt x="15890" y="10756"/>
                </a:lnTo>
                <a:lnTo>
                  <a:pt x="15354" y="10707"/>
                </a:lnTo>
                <a:lnTo>
                  <a:pt x="15111" y="10683"/>
                </a:lnTo>
                <a:lnTo>
                  <a:pt x="14917" y="10707"/>
                </a:lnTo>
                <a:lnTo>
                  <a:pt x="14941" y="10366"/>
                </a:lnTo>
                <a:lnTo>
                  <a:pt x="14941" y="10001"/>
                </a:lnTo>
                <a:lnTo>
                  <a:pt x="14917" y="9636"/>
                </a:lnTo>
                <a:lnTo>
                  <a:pt x="14844" y="9296"/>
                </a:lnTo>
                <a:lnTo>
                  <a:pt x="14892" y="9247"/>
                </a:lnTo>
                <a:lnTo>
                  <a:pt x="14892" y="9223"/>
                </a:lnTo>
                <a:lnTo>
                  <a:pt x="14868" y="9174"/>
                </a:lnTo>
                <a:lnTo>
                  <a:pt x="14844" y="9150"/>
                </a:lnTo>
                <a:lnTo>
                  <a:pt x="14819" y="9126"/>
                </a:lnTo>
                <a:lnTo>
                  <a:pt x="14722" y="8858"/>
                </a:lnTo>
                <a:lnTo>
                  <a:pt x="14625" y="8590"/>
                </a:lnTo>
                <a:lnTo>
                  <a:pt x="14503" y="8323"/>
                </a:lnTo>
                <a:lnTo>
                  <a:pt x="14357" y="8079"/>
                </a:lnTo>
                <a:lnTo>
                  <a:pt x="14187" y="7860"/>
                </a:lnTo>
                <a:lnTo>
                  <a:pt x="14016" y="7641"/>
                </a:lnTo>
                <a:lnTo>
                  <a:pt x="13822" y="7447"/>
                </a:lnTo>
                <a:lnTo>
                  <a:pt x="13627" y="7252"/>
                </a:lnTo>
                <a:lnTo>
                  <a:pt x="13773" y="7179"/>
                </a:lnTo>
                <a:lnTo>
                  <a:pt x="13919" y="7106"/>
                </a:lnTo>
                <a:lnTo>
                  <a:pt x="14187" y="6887"/>
                </a:lnTo>
                <a:lnTo>
                  <a:pt x="14673" y="6425"/>
                </a:lnTo>
                <a:lnTo>
                  <a:pt x="15500" y="5695"/>
                </a:lnTo>
                <a:lnTo>
                  <a:pt x="15890" y="5330"/>
                </a:lnTo>
                <a:lnTo>
                  <a:pt x="16279" y="4940"/>
                </a:lnTo>
                <a:lnTo>
                  <a:pt x="16620" y="4600"/>
                </a:lnTo>
                <a:lnTo>
                  <a:pt x="16912" y="4235"/>
                </a:lnTo>
                <a:lnTo>
                  <a:pt x="17106" y="4283"/>
                </a:lnTo>
                <a:lnTo>
                  <a:pt x="17666" y="4283"/>
                </a:lnTo>
                <a:lnTo>
                  <a:pt x="17909" y="4259"/>
                </a:lnTo>
                <a:lnTo>
                  <a:pt x="18128" y="4235"/>
                </a:lnTo>
                <a:lnTo>
                  <a:pt x="18347" y="4162"/>
                </a:lnTo>
                <a:lnTo>
                  <a:pt x="18566" y="4089"/>
                </a:lnTo>
                <a:lnTo>
                  <a:pt x="18785" y="3991"/>
                </a:lnTo>
                <a:lnTo>
                  <a:pt x="18980" y="3894"/>
                </a:lnTo>
                <a:lnTo>
                  <a:pt x="19150" y="3772"/>
                </a:lnTo>
                <a:lnTo>
                  <a:pt x="19345" y="3626"/>
                </a:lnTo>
                <a:lnTo>
                  <a:pt x="19491" y="3480"/>
                </a:lnTo>
                <a:lnTo>
                  <a:pt x="19637" y="3310"/>
                </a:lnTo>
                <a:lnTo>
                  <a:pt x="19783" y="3140"/>
                </a:lnTo>
                <a:lnTo>
                  <a:pt x="19880" y="2945"/>
                </a:lnTo>
                <a:lnTo>
                  <a:pt x="19978" y="2726"/>
                </a:lnTo>
                <a:lnTo>
                  <a:pt x="20051" y="2531"/>
                </a:lnTo>
                <a:lnTo>
                  <a:pt x="20124" y="2288"/>
                </a:lnTo>
                <a:lnTo>
                  <a:pt x="20148" y="2069"/>
                </a:lnTo>
                <a:lnTo>
                  <a:pt x="20172" y="1874"/>
                </a:lnTo>
                <a:lnTo>
                  <a:pt x="20148" y="1680"/>
                </a:lnTo>
                <a:lnTo>
                  <a:pt x="20099" y="1485"/>
                </a:lnTo>
                <a:lnTo>
                  <a:pt x="20051" y="1290"/>
                </a:lnTo>
                <a:lnTo>
                  <a:pt x="19953" y="1120"/>
                </a:lnTo>
                <a:lnTo>
                  <a:pt x="19856" y="974"/>
                </a:lnTo>
                <a:lnTo>
                  <a:pt x="19759" y="804"/>
                </a:lnTo>
                <a:lnTo>
                  <a:pt x="19613" y="682"/>
                </a:lnTo>
                <a:lnTo>
                  <a:pt x="19467" y="536"/>
                </a:lnTo>
                <a:lnTo>
                  <a:pt x="19321" y="415"/>
                </a:lnTo>
                <a:lnTo>
                  <a:pt x="19150" y="317"/>
                </a:lnTo>
                <a:lnTo>
                  <a:pt x="18980" y="244"/>
                </a:lnTo>
                <a:lnTo>
                  <a:pt x="18810" y="171"/>
                </a:lnTo>
                <a:lnTo>
                  <a:pt x="18615" y="123"/>
                </a:lnTo>
                <a:lnTo>
                  <a:pt x="18420" y="74"/>
                </a:lnTo>
                <a:lnTo>
                  <a:pt x="18226" y="74"/>
                </a:lnTo>
                <a:lnTo>
                  <a:pt x="18104" y="25"/>
                </a:lnTo>
                <a:lnTo>
                  <a:pt x="17982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6" name="Google Shape;946;p37"/>
          <p:cNvSpPr/>
          <p:nvPr/>
        </p:nvSpPr>
        <p:spPr>
          <a:xfrm>
            <a:off x="4946346" y="4497924"/>
            <a:ext cx="431308" cy="249956"/>
          </a:xfrm>
          <a:custGeom>
            <a:avLst/>
            <a:gdLst/>
            <a:ahLst/>
            <a:cxnLst/>
            <a:rect l="l" t="t" r="r" b="b"/>
            <a:pathLst>
              <a:path w="19735" h="11437" extrusionOk="0">
                <a:moveTo>
                  <a:pt x="17155" y="1363"/>
                </a:moveTo>
                <a:lnTo>
                  <a:pt x="17058" y="1387"/>
                </a:lnTo>
                <a:lnTo>
                  <a:pt x="16985" y="1460"/>
                </a:lnTo>
                <a:lnTo>
                  <a:pt x="16936" y="1533"/>
                </a:lnTo>
                <a:lnTo>
                  <a:pt x="16912" y="1777"/>
                </a:lnTo>
                <a:lnTo>
                  <a:pt x="16912" y="1825"/>
                </a:lnTo>
                <a:lnTo>
                  <a:pt x="16936" y="1874"/>
                </a:lnTo>
                <a:lnTo>
                  <a:pt x="16985" y="1971"/>
                </a:lnTo>
                <a:lnTo>
                  <a:pt x="17082" y="2044"/>
                </a:lnTo>
                <a:lnTo>
                  <a:pt x="17204" y="2069"/>
                </a:lnTo>
                <a:lnTo>
                  <a:pt x="17277" y="2069"/>
                </a:lnTo>
                <a:lnTo>
                  <a:pt x="17374" y="2093"/>
                </a:lnTo>
                <a:lnTo>
                  <a:pt x="17496" y="2069"/>
                </a:lnTo>
                <a:lnTo>
                  <a:pt x="17593" y="2020"/>
                </a:lnTo>
                <a:lnTo>
                  <a:pt x="17666" y="1947"/>
                </a:lnTo>
                <a:lnTo>
                  <a:pt x="17691" y="1874"/>
                </a:lnTo>
                <a:lnTo>
                  <a:pt x="17715" y="1801"/>
                </a:lnTo>
                <a:lnTo>
                  <a:pt x="17715" y="1655"/>
                </a:lnTo>
                <a:lnTo>
                  <a:pt x="17642" y="1533"/>
                </a:lnTo>
                <a:lnTo>
                  <a:pt x="17593" y="1485"/>
                </a:lnTo>
                <a:lnTo>
                  <a:pt x="17545" y="1436"/>
                </a:lnTo>
                <a:lnTo>
                  <a:pt x="17447" y="1387"/>
                </a:lnTo>
                <a:lnTo>
                  <a:pt x="17326" y="1387"/>
                </a:lnTo>
                <a:lnTo>
                  <a:pt x="17277" y="1363"/>
                </a:lnTo>
                <a:close/>
                <a:moveTo>
                  <a:pt x="16523" y="511"/>
                </a:moveTo>
                <a:lnTo>
                  <a:pt x="16888" y="560"/>
                </a:lnTo>
                <a:lnTo>
                  <a:pt x="17058" y="609"/>
                </a:lnTo>
                <a:lnTo>
                  <a:pt x="17228" y="657"/>
                </a:lnTo>
                <a:lnTo>
                  <a:pt x="17374" y="730"/>
                </a:lnTo>
                <a:lnTo>
                  <a:pt x="17520" y="828"/>
                </a:lnTo>
                <a:lnTo>
                  <a:pt x="17642" y="949"/>
                </a:lnTo>
                <a:lnTo>
                  <a:pt x="17764" y="1071"/>
                </a:lnTo>
                <a:lnTo>
                  <a:pt x="17861" y="1217"/>
                </a:lnTo>
                <a:lnTo>
                  <a:pt x="17934" y="1387"/>
                </a:lnTo>
                <a:lnTo>
                  <a:pt x="17983" y="1533"/>
                </a:lnTo>
                <a:lnTo>
                  <a:pt x="18031" y="1704"/>
                </a:lnTo>
                <a:lnTo>
                  <a:pt x="18056" y="2044"/>
                </a:lnTo>
                <a:lnTo>
                  <a:pt x="18031" y="2385"/>
                </a:lnTo>
                <a:lnTo>
                  <a:pt x="18031" y="2726"/>
                </a:lnTo>
                <a:lnTo>
                  <a:pt x="17958" y="3504"/>
                </a:lnTo>
                <a:lnTo>
                  <a:pt x="17885" y="4283"/>
                </a:lnTo>
                <a:lnTo>
                  <a:pt x="17861" y="4331"/>
                </a:lnTo>
                <a:lnTo>
                  <a:pt x="17739" y="4380"/>
                </a:lnTo>
                <a:lnTo>
                  <a:pt x="17593" y="4453"/>
                </a:lnTo>
                <a:lnTo>
                  <a:pt x="17520" y="4502"/>
                </a:lnTo>
                <a:lnTo>
                  <a:pt x="17472" y="4575"/>
                </a:lnTo>
                <a:lnTo>
                  <a:pt x="17472" y="4599"/>
                </a:lnTo>
                <a:lnTo>
                  <a:pt x="17496" y="4648"/>
                </a:lnTo>
                <a:lnTo>
                  <a:pt x="17569" y="4672"/>
                </a:lnTo>
                <a:lnTo>
                  <a:pt x="17618" y="4696"/>
                </a:lnTo>
                <a:lnTo>
                  <a:pt x="17764" y="4696"/>
                </a:lnTo>
                <a:lnTo>
                  <a:pt x="17812" y="4672"/>
                </a:lnTo>
                <a:lnTo>
                  <a:pt x="17764" y="4891"/>
                </a:lnTo>
                <a:lnTo>
                  <a:pt x="17715" y="4867"/>
                </a:lnTo>
                <a:lnTo>
                  <a:pt x="17569" y="4818"/>
                </a:lnTo>
                <a:lnTo>
                  <a:pt x="17423" y="4769"/>
                </a:lnTo>
                <a:lnTo>
                  <a:pt x="17350" y="4769"/>
                </a:lnTo>
                <a:lnTo>
                  <a:pt x="17326" y="4794"/>
                </a:lnTo>
                <a:lnTo>
                  <a:pt x="17301" y="4842"/>
                </a:lnTo>
                <a:lnTo>
                  <a:pt x="17301" y="4915"/>
                </a:lnTo>
                <a:lnTo>
                  <a:pt x="17374" y="4988"/>
                </a:lnTo>
                <a:lnTo>
                  <a:pt x="17472" y="5061"/>
                </a:lnTo>
                <a:lnTo>
                  <a:pt x="17593" y="5134"/>
                </a:lnTo>
                <a:lnTo>
                  <a:pt x="17691" y="5159"/>
                </a:lnTo>
                <a:lnTo>
                  <a:pt x="17642" y="5353"/>
                </a:lnTo>
                <a:lnTo>
                  <a:pt x="17569" y="5329"/>
                </a:lnTo>
                <a:lnTo>
                  <a:pt x="17374" y="5256"/>
                </a:lnTo>
                <a:lnTo>
                  <a:pt x="17277" y="5207"/>
                </a:lnTo>
                <a:lnTo>
                  <a:pt x="17155" y="5183"/>
                </a:lnTo>
                <a:lnTo>
                  <a:pt x="17131" y="5207"/>
                </a:lnTo>
                <a:lnTo>
                  <a:pt x="17107" y="5232"/>
                </a:lnTo>
                <a:lnTo>
                  <a:pt x="17082" y="5305"/>
                </a:lnTo>
                <a:lnTo>
                  <a:pt x="17107" y="5378"/>
                </a:lnTo>
                <a:lnTo>
                  <a:pt x="17131" y="5426"/>
                </a:lnTo>
                <a:lnTo>
                  <a:pt x="17228" y="5548"/>
                </a:lnTo>
                <a:lnTo>
                  <a:pt x="17374" y="5645"/>
                </a:lnTo>
                <a:lnTo>
                  <a:pt x="17545" y="5694"/>
                </a:lnTo>
                <a:lnTo>
                  <a:pt x="17399" y="6059"/>
                </a:lnTo>
                <a:lnTo>
                  <a:pt x="17253" y="6010"/>
                </a:lnTo>
                <a:lnTo>
                  <a:pt x="17107" y="5937"/>
                </a:lnTo>
                <a:lnTo>
                  <a:pt x="17034" y="5864"/>
                </a:lnTo>
                <a:lnTo>
                  <a:pt x="16961" y="5791"/>
                </a:lnTo>
                <a:lnTo>
                  <a:pt x="16888" y="5718"/>
                </a:lnTo>
                <a:lnTo>
                  <a:pt x="16790" y="5645"/>
                </a:lnTo>
                <a:lnTo>
                  <a:pt x="16742" y="5621"/>
                </a:lnTo>
                <a:lnTo>
                  <a:pt x="16693" y="5645"/>
                </a:lnTo>
                <a:lnTo>
                  <a:pt x="16644" y="5670"/>
                </a:lnTo>
                <a:lnTo>
                  <a:pt x="16620" y="5743"/>
                </a:lnTo>
                <a:lnTo>
                  <a:pt x="16644" y="5840"/>
                </a:lnTo>
                <a:lnTo>
                  <a:pt x="16669" y="5962"/>
                </a:lnTo>
                <a:lnTo>
                  <a:pt x="16742" y="6059"/>
                </a:lnTo>
                <a:lnTo>
                  <a:pt x="16815" y="6156"/>
                </a:lnTo>
                <a:lnTo>
                  <a:pt x="16912" y="6229"/>
                </a:lnTo>
                <a:lnTo>
                  <a:pt x="17034" y="6302"/>
                </a:lnTo>
                <a:lnTo>
                  <a:pt x="17131" y="6351"/>
                </a:lnTo>
                <a:lnTo>
                  <a:pt x="17253" y="6400"/>
                </a:lnTo>
                <a:lnTo>
                  <a:pt x="17082" y="6740"/>
                </a:lnTo>
                <a:lnTo>
                  <a:pt x="16985" y="6740"/>
                </a:lnTo>
                <a:lnTo>
                  <a:pt x="16790" y="6643"/>
                </a:lnTo>
                <a:lnTo>
                  <a:pt x="16596" y="6546"/>
                </a:lnTo>
                <a:lnTo>
                  <a:pt x="16401" y="6424"/>
                </a:lnTo>
                <a:lnTo>
                  <a:pt x="16231" y="6278"/>
                </a:lnTo>
                <a:lnTo>
                  <a:pt x="16158" y="6278"/>
                </a:lnTo>
                <a:lnTo>
                  <a:pt x="16133" y="6302"/>
                </a:lnTo>
                <a:lnTo>
                  <a:pt x="16133" y="6327"/>
                </a:lnTo>
                <a:lnTo>
                  <a:pt x="16182" y="6448"/>
                </a:lnTo>
                <a:lnTo>
                  <a:pt x="16255" y="6546"/>
                </a:lnTo>
                <a:lnTo>
                  <a:pt x="16401" y="6740"/>
                </a:lnTo>
                <a:lnTo>
                  <a:pt x="16571" y="6886"/>
                </a:lnTo>
                <a:lnTo>
                  <a:pt x="16790" y="7008"/>
                </a:lnTo>
                <a:lnTo>
                  <a:pt x="16888" y="7057"/>
                </a:lnTo>
                <a:lnTo>
                  <a:pt x="16669" y="7373"/>
                </a:lnTo>
                <a:lnTo>
                  <a:pt x="16401" y="7251"/>
                </a:lnTo>
                <a:lnTo>
                  <a:pt x="16158" y="7154"/>
                </a:lnTo>
                <a:lnTo>
                  <a:pt x="15987" y="7057"/>
                </a:lnTo>
                <a:lnTo>
                  <a:pt x="15817" y="6935"/>
                </a:lnTo>
                <a:lnTo>
                  <a:pt x="15647" y="6813"/>
                </a:lnTo>
                <a:lnTo>
                  <a:pt x="15476" y="6740"/>
                </a:lnTo>
                <a:lnTo>
                  <a:pt x="15428" y="6740"/>
                </a:lnTo>
                <a:lnTo>
                  <a:pt x="15403" y="6765"/>
                </a:lnTo>
                <a:lnTo>
                  <a:pt x="15379" y="6789"/>
                </a:lnTo>
                <a:lnTo>
                  <a:pt x="15379" y="6813"/>
                </a:lnTo>
                <a:lnTo>
                  <a:pt x="15403" y="6935"/>
                </a:lnTo>
                <a:lnTo>
                  <a:pt x="15452" y="7032"/>
                </a:lnTo>
                <a:lnTo>
                  <a:pt x="15525" y="7130"/>
                </a:lnTo>
                <a:lnTo>
                  <a:pt x="15598" y="7227"/>
                </a:lnTo>
                <a:lnTo>
                  <a:pt x="15768" y="7373"/>
                </a:lnTo>
                <a:lnTo>
                  <a:pt x="15963" y="7495"/>
                </a:lnTo>
                <a:lnTo>
                  <a:pt x="16133" y="7616"/>
                </a:lnTo>
                <a:lnTo>
                  <a:pt x="16352" y="7689"/>
                </a:lnTo>
                <a:lnTo>
                  <a:pt x="16036" y="7957"/>
                </a:lnTo>
                <a:lnTo>
                  <a:pt x="15866" y="7884"/>
                </a:lnTo>
                <a:lnTo>
                  <a:pt x="15671" y="7811"/>
                </a:lnTo>
                <a:lnTo>
                  <a:pt x="15501" y="7738"/>
                </a:lnTo>
                <a:lnTo>
                  <a:pt x="15330" y="7665"/>
                </a:lnTo>
                <a:lnTo>
                  <a:pt x="14892" y="7422"/>
                </a:lnTo>
                <a:lnTo>
                  <a:pt x="14649" y="7300"/>
                </a:lnTo>
                <a:lnTo>
                  <a:pt x="14430" y="7227"/>
                </a:lnTo>
                <a:lnTo>
                  <a:pt x="14406" y="7227"/>
                </a:lnTo>
                <a:lnTo>
                  <a:pt x="14406" y="7251"/>
                </a:lnTo>
                <a:lnTo>
                  <a:pt x="14454" y="7373"/>
                </a:lnTo>
                <a:lnTo>
                  <a:pt x="14503" y="7495"/>
                </a:lnTo>
                <a:lnTo>
                  <a:pt x="14600" y="7592"/>
                </a:lnTo>
                <a:lnTo>
                  <a:pt x="14698" y="7689"/>
                </a:lnTo>
                <a:lnTo>
                  <a:pt x="14892" y="7860"/>
                </a:lnTo>
                <a:lnTo>
                  <a:pt x="15111" y="8006"/>
                </a:lnTo>
                <a:lnTo>
                  <a:pt x="15355" y="8127"/>
                </a:lnTo>
                <a:lnTo>
                  <a:pt x="15622" y="8249"/>
                </a:lnTo>
                <a:lnTo>
                  <a:pt x="15379" y="8371"/>
                </a:lnTo>
                <a:lnTo>
                  <a:pt x="15111" y="8492"/>
                </a:lnTo>
                <a:lnTo>
                  <a:pt x="15038" y="8419"/>
                </a:lnTo>
                <a:lnTo>
                  <a:pt x="14917" y="8371"/>
                </a:lnTo>
                <a:lnTo>
                  <a:pt x="14698" y="8249"/>
                </a:lnTo>
                <a:lnTo>
                  <a:pt x="14454" y="8176"/>
                </a:lnTo>
                <a:lnTo>
                  <a:pt x="14235" y="8079"/>
                </a:lnTo>
                <a:lnTo>
                  <a:pt x="14016" y="7957"/>
                </a:lnTo>
                <a:lnTo>
                  <a:pt x="13797" y="7811"/>
                </a:lnTo>
                <a:lnTo>
                  <a:pt x="13578" y="7689"/>
                </a:lnTo>
                <a:lnTo>
                  <a:pt x="13359" y="7568"/>
                </a:lnTo>
                <a:lnTo>
                  <a:pt x="13335" y="7592"/>
                </a:lnTo>
                <a:lnTo>
                  <a:pt x="13311" y="7616"/>
                </a:lnTo>
                <a:lnTo>
                  <a:pt x="13384" y="7738"/>
                </a:lnTo>
                <a:lnTo>
                  <a:pt x="13432" y="7860"/>
                </a:lnTo>
                <a:lnTo>
                  <a:pt x="13627" y="8054"/>
                </a:lnTo>
                <a:lnTo>
                  <a:pt x="13822" y="8249"/>
                </a:lnTo>
                <a:lnTo>
                  <a:pt x="14041" y="8419"/>
                </a:lnTo>
                <a:lnTo>
                  <a:pt x="14284" y="8565"/>
                </a:lnTo>
                <a:lnTo>
                  <a:pt x="14552" y="8687"/>
                </a:lnTo>
                <a:lnTo>
                  <a:pt x="14211" y="8760"/>
                </a:lnTo>
                <a:lnTo>
                  <a:pt x="13870" y="8833"/>
                </a:lnTo>
                <a:lnTo>
                  <a:pt x="13724" y="8736"/>
                </a:lnTo>
                <a:lnTo>
                  <a:pt x="13578" y="8663"/>
                </a:lnTo>
                <a:lnTo>
                  <a:pt x="13286" y="8492"/>
                </a:lnTo>
                <a:lnTo>
                  <a:pt x="13092" y="8322"/>
                </a:lnTo>
                <a:lnTo>
                  <a:pt x="12897" y="8152"/>
                </a:lnTo>
                <a:lnTo>
                  <a:pt x="12678" y="7981"/>
                </a:lnTo>
                <a:lnTo>
                  <a:pt x="12483" y="7835"/>
                </a:lnTo>
                <a:lnTo>
                  <a:pt x="12435" y="7835"/>
                </a:lnTo>
                <a:lnTo>
                  <a:pt x="12410" y="7860"/>
                </a:lnTo>
                <a:lnTo>
                  <a:pt x="12386" y="7884"/>
                </a:lnTo>
                <a:lnTo>
                  <a:pt x="12386" y="7908"/>
                </a:lnTo>
                <a:lnTo>
                  <a:pt x="12435" y="8030"/>
                </a:lnTo>
                <a:lnTo>
                  <a:pt x="12508" y="8176"/>
                </a:lnTo>
                <a:lnTo>
                  <a:pt x="12654" y="8395"/>
                </a:lnTo>
                <a:lnTo>
                  <a:pt x="12848" y="8614"/>
                </a:lnTo>
                <a:lnTo>
                  <a:pt x="13043" y="8784"/>
                </a:lnTo>
                <a:lnTo>
                  <a:pt x="13189" y="8906"/>
                </a:lnTo>
                <a:lnTo>
                  <a:pt x="12727" y="8906"/>
                </a:lnTo>
                <a:lnTo>
                  <a:pt x="12556" y="8760"/>
                </a:lnTo>
                <a:lnTo>
                  <a:pt x="12410" y="8638"/>
                </a:lnTo>
                <a:lnTo>
                  <a:pt x="12094" y="8322"/>
                </a:lnTo>
                <a:lnTo>
                  <a:pt x="11729" y="8054"/>
                </a:lnTo>
                <a:lnTo>
                  <a:pt x="11680" y="8054"/>
                </a:lnTo>
                <a:lnTo>
                  <a:pt x="11656" y="8079"/>
                </a:lnTo>
                <a:lnTo>
                  <a:pt x="11632" y="8103"/>
                </a:lnTo>
                <a:lnTo>
                  <a:pt x="11632" y="8152"/>
                </a:lnTo>
                <a:lnTo>
                  <a:pt x="11899" y="8517"/>
                </a:lnTo>
                <a:lnTo>
                  <a:pt x="12167" y="8857"/>
                </a:lnTo>
                <a:lnTo>
                  <a:pt x="12191" y="8882"/>
                </a:lnTo>
                <a:lnTo>
                  <a:pt x="12118" y="8882"/>
                </a:lnTo>
                <a:lnTo>
                  <a:pt x="11753" y="8833"/>
                </a:lnTo>
                <a:lnTo>
                  <a:pt x="11632" y="8663"/>
                </a:lnTo>
                <a:lnTo>
                  <a:pt x="11486" y="8517"/>
                </a:lnTo>
                <a:lnTo>
                  <a:pt x="11218" y="8176"/>
                </a:lnTo>
                <a:lnTo>
                  <a:pt x="10926" y="7860"/>
                </a:lnTo>
                <a:lnTo>
                  <a:pt x="10878" y="7835"/>
                </a:lnTo>
                <a:lnTo>
                  <a:pt x="10853" y="7835"/>
                </a:lnTo>
                <a:lnTo>
                  <a:pt x="10780" y="7860"/>
                </a:lnTo>
                <a:lnTo>
                  <a:pt x="10732" y="7908"/>
                </a:lnTo>
                <a:lnTo>
                  <a:pt x="10732" y="7957"/>
                </a:lnTo>
                <a:lnTo>
                  <a:pt x="10756" y="8006"/>
                </a:lnTo>
                <a:lnTo>
                  <a:pt x="10926" y="8322"/>
                </a:lnTo>
                <a:lnTo>
                  <a:pt x="11145" y="8638"/>
                </a:lnTo>
                <a:lnTo>
                  <a:pt x="11242" y="8736"/>
                </a:lnTo>
                <a:lnTo>
                  <a:pt x="10659" y="8614"/>
                </a:lnTo>
                <a:lnTo>
                  <a:pt x="10513" y="8492"/>
                </a:lnTo>
                <a:lnTo>
                  <a:pt x="10391" y="8273"/>
                </a:lnTo>
                <a:lnTo>
                  <a:pt x="10269" y="8054"/>
                </a:lnTo>
                <a:lnTo>
                  <a:pt x="10221" y="8006"/>
                </a:lnTo>
                <a:lnTo>
                  <a:pt x="10172" y="8006"/>
                </a:lnTo>
                <a:lnTo>
                  <a:pt x="10123" y="8030"/>
                </a:lnTo>
                <a:lnTo>
                  <a:pt x="10075" y="8079"/>
                </a:lnTo>
                <a:lnTo>
                  <a:pt x="10075" y="8176"/>
                </a:lnTo>
                <a:lnTo>
                  <a:pt x="10075" y="8298"/>
                </a:lnTo>
                <a:lnTo>
                  <a:pt x="10099" y="8395"/>
                </a:lnTo>
                <a:lnTo>
                  <a:pt x="10123" y="8492"/>
                </a:lnTo>
                <a:lnTo>
                  <a:pt x="9856" y="8419"/>
                </a:lnTo>
                <a:lnTo>
                  <a:pt x="9807" y="8273"/>
                </a:lnTo>
                <a:lnTo>
                  <a:pt x="9734" y="8103"/>
                </a:lnTo>
                <a:lnTo>
                  <a:pt x="9685" y="8079"/>
                </a:lnTo>
                <a:lnTo>
                  <a:pt x="9661" y="8103"/>
                </a:lnTo>
                <a:lnTo>
                  <a:pt x="9612" y="8225"/>
                </a:lnTo>
                <a:lnTo>
                  <a:pt x="9637" y="8371"/>
                </a:lnTo>
                <a:lnTo>
                  <a:pt x="9637" y="8371"/>
                </a:lnTo>
                <a:lnTo>
                  <a:pt x="9199" y="8249"/>
                </a:lnTo>
                <a:lnTo>
                  <a:pt x="8566" y="8079"/>
                </a:lnTo>
                <a:lnTo>
                  <a:pt x="8250" y="7957"/>
                </a:lnTo>
                <a:lnTo>
                  <a:pt x="7933" y="7835"/>
                </a:lnTo>
                <a:lnTo>
                  <a:pt x="7641" y="7689"/>
                </a:lnTo>
                <a:lnTo>
                  <a:pt x="7374" y="7519"/>
                </a:lnTo>
                <a:lnTo>
                  <a:pt x="7106" y="7300"/>
                </a:lnTo>
                <a:lnTo>
                  <a:pt x="6863" y="7057"/>
                </a:lnTo>
                <a:lnTo>
                  <a:pt x="6814" y="7008"/>
                </a:lnTo>
                <a:lnTo>
                  <a:pt x="6741" y="6984"/>
                </a:lnTo>
                <a:lnTo>
                  <a:pt x="6692" y="6886"/>
                </a:lnTo>
                <a:lnTo>
                  <a:pt x="6571" y="6813"/>
                </a:lnTo>
                <a:lnTo>
                  <a:pt x="6473" y="6813"/>
                </a:lnTo>
                <a:lnTo>
                  <a:pt x="6400" y="6862"/>
                </a:lnTo>
                <a:lnTo>
                  <a:pt x="6352" y="6886"/>
                </a:lnTo>
                <a:lnTo>
                  <a:pt x="5865" y="7422"/>
                </a:lnTo>
                <a:lnTo>
                  <a:pt x="5354" y="7933"/>
                </a:lnTo>
                <a:lnTo>
                  <a:pt x="4794" y="8395"/>
                </a:lnTo>
                <a:lnTo>
                  <a:pt x="4235" y="8857"/>
                </a:lnTo>
                <a:lnTo>
                  <a:pt x="3699" y="9222"/>
                </a:lnTo>
                <a:lnTo>
                  <a:pt x="3140" y="9563"/>
                </a:lnTo>
                <a:lnTo>
                  <a:pt x="2580" y="9904"/>
                </a:lnTo>
                <a:lnTo>
                  <a:pt x="2288" y="10050"/>
                </a:lnTo>
                <a:lnTo>
                  <a:pt x="2045" y="10123"/>
                </a:lnTo>
                <a:lnTo>
                  <a:pt x="1923" y="10171"/>
                </a:lnTo>
                <a:lnTo>
                  <a:pt x="1777" y="10171"/>
                </a:lnTo>
                <a:lnTo>
                  <a:pt x="1729" y="10123"/>
                </a:lnTo>
                <a:lnTo>
                  <a:pt x="1680" y="10074"/>
                </a:lnTo>
                <a:lnTo>
                  <a:pt x="1656" y="10001"/>
                </a:lnTo>
                <a:lnTo>
                  <a:pt x="1631" y="9904"/>
                </a:lnTo>
                <a:lnTo>
                  <a:pt x="1631" y="9782"/>
                </a:lnTo>
                <a:lnTo>
                  <a:pt x="1704" y="9685"/>
                </a:lnTo>
                <a:lnTo>
                  <a:pt x="1875" y="9612"/>
                </a:lnTo>
                <a:lnTo>
                  <a:pt x="2045" y="9539"/>
                </a:lnTo>
                <a:lnTo>
                  <a:pt x="2361" y="9320"/>
                </a:lnTo>
                <a:lnTo>
                  <a:pt x="2994" y="8906"/>
                </a:lnTo>
                <a:lnTo>
                  <a:pt x="3918" y="8298"/>
                </a:lnTo>
                <a:lnTo>
                  <a:pt x="4356" y="8030"/>
                </a:lnTo>
                <a:lnTo>
                  <a:pt x="4527" y="7884"/>
                </a:lnTo>
                <a:lnTo>
                  <a:pt x="4697" y="7714"/>
                </a:lnTo>
                <a:lnTo>
                  <a:pt x="4721" y="7665"/>
                </a:lnTo>
                <a:lnTo>
                  <a:pt x="4697" y="7616"/>
                </a:lnTo>
                <a:lnTo>
                  <a:pt x="4648" y="7592"/>
                </a:lnTo>
                <a:lnTo>
                  <a:pt x="4624" y="7592"/>
                </a:lnTo>
                <a:lnTo>
                  <a:pt x="4381" y="7665"/>
                </a:lnTo>
                <a:lnTo>
                  <a:pt x="4186" y="7762"/>
                </a:lnTo>
                <a:lnTo>
                  <a:pt x="3772" y="8030"/>
                </a:lnTo>
                <a:lnTo>
                  <a:pt x="2824" y="8638"/>
                </a:lnTo>
                <a:lnTo>
                  <a:pt x="2215" y="8979"/>
                </a:lnTo>
                <a:lnTo>
                  <a:pt x="1899" y="9198"/>
                </a:lnTo>
                <a:lnTo>
                  <a:pt x="1607" y="9417"/>
                </a:lnTo>
                <a:lnTo>
                  <a:pt x="1534" y="9368"/>
                </a:lnTo>
                <a:lnTo>
                  <a:pt x="1437" y="9344"/>
                </a:lnTo>
                <a:lnTo>
                  <a:pt x="1339" y="9344"/>
                </a:lnTo>
                <a:lnTo>
                  <a:pt x="1242" y="9417"/>
                </a:lnTo>
                <a:lnTo>
                  <a:pt x="1169" y="9466"/>
                </a:lnTo>
                <a:lnTo>
                  <a:pt x="1096" y="9539"/>
                </a:lnTo>
                <a:lnTo>
                  <a:pt x="1023" y="9539"/>
                </a:lnTo>
                <a:lnTo>
                  <a:pt x="999" y="9490"/>
                </a:lnTo>
                <a:lnTo>
                  <a:pt x="974" y="9417"/>
                </a:lnTo>
                <a:lnTo>
                  <a:pt x="950" y="9344"/>
                </a:lnTo>
                <a:lnTo>
                  <a:pt x="974" y="9271"/>
                </a:lnTo>
                <a:lnTo>
                  <a:pt x="999" y="9222"/>
                </a:lnTo>
                <a:lnTo>
                  <a:pt x="1072" y="9174"/>
                </a:lnTo>
                <a:lnTo>
                  <a:pt x="1315" y="9174"/>
                </a:lnTo>
                <a:lnTo>
                  <a:pt x="1388" y="9125"/>
                </a:lnTo>
                <a:lnTo>
                  <a:pt x="1437" y="9028"/>
                </a:lnTo>
                <a:lnTo>
                  <a:pt x="1485" y="8955"/>
                </a:lnTo>
                <a:lnTo>
                  <a:pt x="1729" y="8857"/>
                </a:lnTo>
                <a:lnTo>
                  <a:pt x="1996" y="8736"/>
                </a:lnTo>
                <a:lnTo>
                  <a:pt x="2580" y="8468"/>
                </a:lnTo>
                <a:lnTo>
                  <a:pt x="3164" y="8200"/>
                </a:lnTo>
                <a:lnTo>
                  <a:pt x="3772" y="7860"/>
                </a:lnTo>
                <a:lnTo>
                  <a:pt x="4405" y="7495"/>
                </a:lnTo>
                <a:lnTo>
                  <a:pt x="4648" y="7373"/>
                </a:lnTo>
                <a:lnTo>
                  <a:pt x="4892" y="7227"/>
                </a:lnTo>
                <a:lnTo>
                  <a:pt x="5111" y="7032"/>
                </a:lnTo>
                <a:lnTo>
                  <a:pt x="5208" y="6935"/>
                </a:lnTo>
                <a:lnTo>
                  <a:pt x="5281" y="6838"/>
                </a:lnTo>
                <a:lnTo>
                  <a:pt x="5281" y="6789"/>
                </a:lnTo>
                <a:lnTo>
                  <a:pt x="5281" y="6765"/>
                </a:lnTo>
                <a:lnTo>
                  <a:pt x="5232" y="6740"/>
                </a:lnTo>
                <a:lnTo>
                  <a:pt x="5208" y="6740"/>
                </a:lnTo>
                <a:lnTo>
                  <a:pt x="5062" y="6765"/>
                </a:lnTo>
                <a:lnTo>
                  <a:pt x="4940" y="6813"/>
                </a:lnTo>
                <a:lnTo>
                  <a:pt x="4697" y="6935"/>
                </a:lnTo>
                <a:lnTo>
                  <a:pt x="4235" y="7227"/>
                </a:lnTo>
                <a:lnTo>
                  <a:pt x="3699" y="7543"/>
                </a:lnTo>
                <a:lnTo>
                  <a:pt x="3164" y="7835"/>
                </a:lnTo>
                <a:lnTo>
                  <a:pt x="2605" y="8127"/>
                </a:lnTo>
                <a:lnTo>
                  <a:pt x="2045" y="8395"/>
                </a:lnTo>
                <a:lnTo>
                  <a:pt x="1704" y="8541"/>
                </a:lnTo>
                <a:lnTo>
                  <a:pt x="1534" y="8590"/>
                </a:lnTo>
                <a:lnTo>
                  <a:pt x="1388" y="8687"/>
                </a:lnTo>
                <a:lnTo>
                  <a:pt x="1291" y="8638"/>
                </a:lnTo>
                <a:lnTo>
                  <a:pt x="1120" y="8614"/>
                </a:lnTo>
                <a:lnTo>
                  <a:pt x="974" y="8638"/>
                </a:lnTo>
                <a:lnTo>
                  <a:pt x="804" y="8614"/>
                </a:lnTo>
                <a:lnTo>
                  <a:pt x="682" y="8273"/>
                </a:lnTo>
                <a:lnTo>
                  <a:pt x="1047" y="8127"/>
                </a:lnTo>
                <a:lnTo>
                  <a:pt x="2142" y="7738"/>
                </a:lnTo>
                <a:lnTo>
                  <a:pt x="4332" y="6935"/>
                </a:lnTo>
                <a:lnTo>
                  <a:pt x="6327" y="6181"/>
                </a:lnTo>
                <a:lnTo>
                  <a:pt x="7422" y="5767"/>
                </a:lnTo>
                <a:lnTo>
                  <a:pt x="7690" y="5645"/>
                </a:lnTo>
                <a:lnTo>
                  <a:pt x="7787" y="5597"/>
                </a:lnTo>
                <a:lnTo>
                  <a:pt x="7909" y="5499"/>
                </a:lnTo>
                <a:lnTo>
                  <a:pt x="8079" y="5499"/>
                </a:lnTo>
                <a:lnTo>
                  <a:pt x="8055" y="5524"/>
                </a:lnTo>
                <a:lnTo>
                  <a:pt x="8055" y="5597"/>
                </a:lnTo>
                <a:lnTo>
                  <a:pt x="8079" y="5694"/>
                </a:lnTo>
                <a:lnTo>
                  <a:pt x="8128" y="5791"/>
                </a:lnTo>
                <a:lnTo>
                  <a:pt x="8201" y="5840"/>
                </a:lnTo>
                <a:lnTo>
                  <a:pt x="8639" y="6035"/>
                </a:lnTo>
                <a:lnTo>
                  <a:pt x="9101" y="6205"/>
                </a:lnTo>
                <a:lnTo>
                  <a:pt x="9564" y="6327"/>
                </a:lnTo>
                <a:lnTo>
                  <a:pt x="10050" y="6424"/>
                </a:lnTo>
                <a:lnTo>
                  <a:pt x="10537" y="6497"/>
                </a:lnTo>
                <a:lnTo>
                  <a:pt x="11023" y="6521"/>
                </a:lnTo>
                <a:lnTo>
                  <a:pt x="11510" y="6497"/>
                </a:lnTo>
                <a:lnTo>
                  <a:pt x="11997" y="6448"/>
                </a:lnTo>
                <a:lnTo>
                  <a:pt x="12459" y="6351"/>
                </a:lnTo>
                <a:lnTo>
                  <a:pt x="12921" y="6229"/>
                </a:lnTo>
                <a:lnTo>
                  <a:pt x="13384" y="6083"/>
                </a:lnTo>
                <a:lnTo>
                  <a:pt x="13870" y="5889"/>
                </a:lnTo>
                <a:lnTo>
                  <a:pt x="14308" y="5670"/>
                </a:lnTo>
                <a:lnTo>
                  <a:pt x="14722" y="5402"/>
                </a:lnTo>
                <a:lnTo>
                  <a:pt x="14917" y="5256"/>
                </a:lnTo>
                <a:lnTo>
                  <a:pt x="15111" y="5086"/>
                </a:lnTo>
                <a:lnTo>
                  <a:pt x="15257" y="4915"/>
                </a:lnTo>
                <a:lnTo>
                  <a:pt x="15403" y="4745"/>
                </a:lnTo>
                <a:lnTo>
                  <a:pt x="15452" y="4672"/>
                </a:lnTo>
                <a:lnTo>
                  <a:pt x="15452" y="4575"/>
                </a:lnTo>
                <a:lnTo>
                  <a:pt x="15428" y="4502"/>
                </a:lnTo>
                <a:lnTo>
                  <a:pt x="15379" y="4453"/>
                </a:lnTo>
                <a:lnTo>
                  <a:pt x="15306" y="4404"/>
                </a:lnTo>
                <a:lnTo>
                  <a:pt x="15233" y="4380"/>
                </a:lnTo>
                <a:lnTo>
                  <a:pt x="15160" y="4380"/>
                </a:lnTo>
                <a:lnTo>
                  <a:pt x="15063" y="4404"/>
                </a:lnTo>
                <a:lnTo>
                  <a:pt x="14746" y="4623"/>
                </a:lnTo>
                <a:lnTo>
                  <a:pt x="14406" y="4842"/>
                </a:lnTo>
                <a:lnTo>
                  <a:pt x="14089" y="5086"/>
                </a:lnTo>
                <a:lnTo>
                  <a:pt x="13749" y="5280"/>
                </a:lnTo>
                <a:lnTo>
                  <a:pt x="13359" y="5475"/>
                </a:lnTo>
                <a:lnTo>
                  <a:pt x="12970" y="5621"/>
                </a:lnTo>
                <a:lnTo>
                  <a:pt x="12581" y="5743"/>
                </a:lnTo>
                <a:lnTo>
                  <a:pt x="12167" y="5840"/>
                </a:lnTo>
                <a:lnTo>
                  <a:pt x="11729" y="5913"/>
                </a:lnTo>
                <a:lnTo>
                  <a:pt x="11291" y="5937"/>
                </a:lnTo>
                <a:lnTo>
                  <a:pt x="10853" y="5937"/>
                </a:lnTo>
                <a:lnTo>
                  <a:pt x="10415" y="5913"/>
                </a:lnTo>
                <a:lnTo>
                  <a:pt x="9977" y="5840"/>
                </a:lnTo>
                <a:lnTo>
                  <a:pt x="9539" y="5743"/>
                </a:lnTo>
                <a:lnTo>
                  <a:pt x="9126" y="5597"/>
                </a:lnTo>
                <a:lnTo>
                  <a:pt x="8712" y="5451"/>
                </a:lnTo>
                <a:lnTo>
                  <a:pt x="8785" y="5353"/>
                </a:lnTo>
                <a:lnTo>
                  <a:pt x="8858" y="5280"/>
                </a:lnTo>
                <a:lnTo>
                  <a:pt x="8907" y="5183"/>
                </a:lnTo>
                <a:lnTo>
                  <a:pt x="8931" y="5110"/>
                </a:lnTo>
                <a:lnTo>
                  <a:pt x="8931" y="5013"/>
                </a:lnTo>
                <a:lnTo>
                  <a:pt x="8882" y="4915"/>
                </a:lnTo>
                <a:lnTo>
                  <a:pt x="8834" y="4842"/>
                </a:lnTo>
                <a:lnTo>
                  <a:pt x="8761" y="4794"/>
                </a:lnTo>
                <a:lnTo>
                  <a:pt x="8688" y="4769"/>
                </a:lnTo>
                <a:lnTo>
                  <a:pt x="8566" y="4794"/>
                </a:lnTo>
                <a:lnTo>
                  <a:pt x="8323" y="4867"/>
                </a:lnTo>
                <a:lnTo>
                  <a:pt x="8201" y="4915"/>
                </a:lnTo>
                <a:lnTo>
                  <a:pt x="8055" y="4940"/>
                </a:lnTo>
                <a:lnTo>
                  <a:pt x="7933" y="4940"/>
                </a:lnTo>
                <a:lnTo>
                  <a:pt x="7812" y="4915"/>
                </a:lnTo>
                <a:lnTo>
                  <a:pt x="7714" y="4842"/>
                </a:lnTo>
                <a:lnTo>
                  <a:pt x="7617" y="4721"/>
                </a:lnTo>
                <a:lnTo>
                  <a:pt x="7617" y="4696"/>
                </a:lnTo>
                <a:lnTo>
                  <a:pt x="7641" y="4672"/>
                </a:lnTo>
                <a:lnTo>
                  <a:pt x="7714" y="4599"/>
                </a:lnTo>
                <a:lnTo>
                  <a:pt x="7812" y="4550"/>
                </a:lnTo>
                <a:lnTo>
                  <a:pt x="7958" y="4502"/>
                </a:lnTo>
                <a:lnTo>
                  <a:pt x="8250" y="4429"/>
                </a:lnTo>
                <a:lnTo>
                  <a:pt x="8420" y="4404"/>
                </a:lnTo>
                <a:lnTo>
                  <a:pt x="10269" y="3991"/>
                </a:lnTo>
                <a:lnTo>
                  <a:pt x="12118" y="3553"/>
                </a:lnTo>
                <a:lnTo>
                  <a:pt x="12970" y="3383"/>
                </a:lnTo>
                <a:lnTo>
                  <a:pt x="13189" y="3334"/>
                </a:lnTo>
                <a:lnTo>
                  <a:pt x="13408" y="3261"/>
                </a:lnTo>
                <a:lnTo>
                  <a:pt x="13603" y="3188"/>
                </a:lnTo>
                <a:lnTo>
                  <a:pt x="13773" y="3066"/>
                </a:lnTo>
                <a:lnTo>
                  <a:pt x="13846" y="2993"/>
                </a:lnTo>
                <a:lnTo>
                  <a:pt x="13846" y="2896"/>
                </a:lnTo>
                <a:lnTo>
                  <a:pt x="13895" y="2847"/>
                </a:lnTo>
                <a:lnTo>
                  <a:pt x="13895" y="2750"/>
                </a:lnTo>
                <a:lnTo>
                  <a:pt x="13895" y="2555"/>
                </a:lnTo>
                <a:lnTo>
                  <a:pt x="13919" y="2385"/>
                </a:lnTo>
                <a:lnTo>
                  <a:pt x="13943" y="2215"/>
                </a:lnTo>
                <a:lnTo>
                  <a:pt x="13992" y="2044"/>
                </a:lnTo>
                <a:lnTo>
                  <a:pt x="14065" y="1874"/>
                </a:lnTo>
                <a:lnTo>
                  <a:pt x="14138" y="1728"/>
                </a:lnTo>
                <a:lnTo>
                  <a:pt x="14211" y="1582"/>
                </a:lnTo>
                <a:lnTo>
                  <a:pt x="14333" y="1436"/>
                </a:lnTo>
                <a:lnTo>
                  <a:pt x="14552" y="1193"/>
                </a:lnTo>
                <a:lnTo>
                  <a:pt x="14844" y="974"/>
                </a:lnTo>
                <a:lnTo>
                  <a:pt x="15136" y="779"/>
                </a:lnTo>
                <a:lnTo>
                  <a:pt x="15476" y="657"/>
                </a:lnTo>
                <a:lnTo>
                  <a:pt x="15817" y="560"/>
                </a:lnTo>
                <a:lnTo>
                  <a:pt x="16158" y="511"/>
                </a:lnTo>
                <a:close/>
                <a:moveTo>
                  <a:pt x="16182" y="0"/>
                </a:moveTo>
                <a:lnTo>
                  <a:pt x="15817" y="49"/>
                </a:lnTo>
                <a:lnTo>
                  <a:pt x="15476" y="122"/>
                </a:lnTo>
                <a:lnTo>
                  <a:pt x="15136" y="268"/>
                </a:lnTo>
                <a:lnTo>
                  <a:pt x="14795" y="414"/>
                </a:lnTo>
                <a:lnTo>
                  <a:pt x="14503" y="633"/>
                </a:lnTo>
                <a:lnTo>
                  <a:pt x="14235" y="852"/>
                </a:lnTo>
                <a:lnTo>
                  <a:pt x="13992" y="1120"/>
                </a:lnTo>
                <a:lnTo>
                  <a:pt x="13797" y="1387"/>
                </a:lnTo>
                <a:lnTo>
                  <a:pt x="13651" y="1704"/>
                </a:lnTo>
                <a:lnTo>
                  <a:pt x="13530" y="2044"/>
                </a:lnTo>
                <a:lnTo>
                  <a:pt x="13505" y="2215"/>
                </a:lnTo>
                <a:lnTo>
                  <a:pt x="13481" y="2385"/>
                </a:lnTo>
                <a:lnTo>
                  <a:pt x="13481" y="2580"/>
                </a:lnTo>
                <a:lnTo>
                  <a:pt x="13481" y="2750"/>
                </a:lnTo>
                <a:lnTo>
                  <a:pt x="13481" y="2774"/>
                </a:lnTo>
                <a:lnTo>
                  <a:pt x="13238" y="2799"/>
                </a:lnTo>
                <a:lnTo>
                  <a:pt x="12994" y="2847"/>
                </a:lnTo>
                <a:lnTo>
                  <a:pt x="12532" y="2945"/>
                </a:lnTo>
                <a:lnTo>
                  <a:pt x="11802" y="3115"/>
                </a:lnTo>
                <a:lnTo>
                  <a:pt x="11048" y="3261"/>
                </a:lnTo>
                <a:lnTo>
                  <a:pt x="8104" y="3918"/>
                </a:lnTo>
                <a:lnTo>
                  <a:pt x="7885" y="3967"/>
                </a:lnTo>
                <a:lnTo>
                  <a:pt x="7666" y="4015"/>
                </a:lnTo>
                <a:lnTo>
                  <a:pt x="7447" y="4113"/>
                </a:lnTo>
                <a:lnTo>
                  <a:pt x="7276" y="4210"/>
                </a:lnTo>
                <a:lnTo>
                  <a:pt x="7203" y="4283"/>
                </a:lnTo>
                <a:lnTo>
                  <a:pt x="7130" y="4356"/>
                </a:lnTo>
                <a:lnTo>
                  <a:pt x="7082" y="4429"/>
                </a:lnTo>
                <a:lnTo>
                  <a:pt x="7057" y="4526"/>
                </a:lnTo>
                <a:lnTo>
                  <a:pt x="7033" y="4623"/>
                </a:lnTo>
                <a:lnTo>
                  <a:pt x="7033" y="4721"/>
                </a:lnTo>
                <a:lnTo>
                  <a:pt x="7057" y="4842"/>
                </a:lnTo>
                <a:lnTo>
                  <a:pt x="7106" y="4988"/>
                </a:lnTo>
                <a:lnTo>
                  <a:pt x="7155" y="5086"/>
                </a:lnTo>
                <a:lnTo>
                  <a:pt x="7228" y="5183"/>
                </a:lnTo>
                <a:lnTo>
                  <a:pt x="7301" y="5280"/>
                </a:lnTo>
                <a:lnTo>
                  <a:pt x="7374" y="5329"/>
                </a:lnTo>
                <a:lnTo>
                  <a:pt x="7057" y="5451"/>
                </a:lnTo>
                <a:lnTo>
                  <a:pt x="6765" y="5572"/>
                </a:lnTo>
                <a:lnTo>
                  <a:pt x="6035" y="5816"/>
                </a:lnTo>
                <a:lnTo>
                  <a:pt x="5305" y="6059"/>
                </a:lnTo>
                <a:lnTo>
                  <a:pt x="2191" y="7154"/>
                </a:lnTo>
                <a:lnTo>
                  <a:pt x="731" y="7689"/>
                </a:lnTo>
                <a:lnTo>
                  <a:pt x="512" y="7762"/>
                </a:lnTo>
                <a:lnTo>
                  <a:pt x="342" y="7860"/>
                </a:lnTo>
                <a:lnTo>
                  <a:pt x="196" y="8006"/>
                </a:lnTo>
                <a:lnTo>
                  <a:pt x="123" y="8079"/>
                </a:lnTo>
                <a:lnTo>
                  <a:pt x="74" y="8176"/>
                </a:lnTo>
                <a:lnTo>
                  <a:pt x="25" y="8322"/>
                </a:lnTo>
                <a:lnTo>
                  <a:pt x="1" y="8468"/>
                </a:lnTo>
                <a:lnTo>
                  <a:pt x="1" y="8565"/>
                </a:lnTo>
                <a:lnTo>
                  <a:pt x="50" y="8687"/>
                </a:lnTo>
                <a:lnTo>
                  <a:pt x="123" y="8784"/>
                </a:lnTo>
                <a:lnTo>
                  <a:pt x="196" y="8857"/>
                </a:lnTo>
                <a:lnTo>
                  <a:pt x="293" y="8930"/>
                </a:lnTo>
                <a:lnTo>
                  <a:pt x="415" y="9003"/>
                </a:lnTo>
                <a:lnTo>
                  <a:pt x="366" y="9125"/>
                </a:lnTo>
                <a:lnTo>
                  <a:pt x="317" y="9271"/>
                </a:lnTo>
                <a:lnTo>
                  <a:pt x="317" y="9417"/>
                </a:lnTo>
                <a:lnTo>
                  <a:pt x="317" y="9563"/>
                </a:lnTo>
                <a:lnTo>
                  <a:pt x="366" y="9685"/>
                </a:lnTo>
                <a:lnTo>
                  <a:pt x="415" y="9782"/>
                </a:lnTo>
                <a:lnTo>
                  <a:pt x="488" y="9879"/>
                </a:lnTo>
                <a:lnTo>
                  <a:pt x="561" y="9952"/>
                </a:lnTo>
                <a:lnTo>
                  <a:pt x="682" y="10001"/>
                </a:lnTo>
                <a:lnTo>
                  <a:pt x="780" y="10025"/>
                </a:lnTo>
                <a:lnTo>
                  <a:pt x="901" y="10050"/>
                </a:lnTo>
                <a:lnTo>
                  <a:pt x="1023" y="10050"/>
                </a:lnTo>
                <a:lnTo>
                  <a:pt x="1047" y="10196"/>
                </a:lnTo>
                <a:lnTo>
                  <a:pt x="1096" y="10317"/>
                </a:lnTo>
                <a:lnTo>
                  <a:pt x="1193" y="10415"/>
                </a:lnTo>
                <a:lnTo>
                  <a:pt x="1315" y="10512"/>
                </a:lnTo>
                <a:lnTo>
                  <a:pt x="1412" y="10561"/>
                </a:lnTo>
                <a:lnTo>
                  <a:pt x="1534" y="10609"/>
                </a:lnTo>
                <a:lnTo>
                  <a:pt x="1656" y="10658"/>
                </a:lnTo>
                <a:lnTo>
                  <a:pt x="1996" y="10658"/>
                </a:lnTo>
                <a:lnTo>
                  <a:pt x="2240" y="10609"/>
                </a:lnTo>
                <a:lnTo>
                  <a:pt x="2459" y="10536"/>
                </a:lnTo>
                <a:lnTo>
                  <a:pt x="2702" y="10415"/>
                </a:lnTo>
                <a:lnTo>
                  <a:pt x="3140" y="10196"/>
                </a:lnTo>
                <a:lnTo>
                  <a:pt x="3578" y="9928"/>
                </a:lnTo>
                <a:lnTo>
                  <a:pt x="4040" y="9636"/>
                </a:lnTo>
                <a:lnTo>
                  <a:pt x="4478" y="9320"/>
                </a:lnTo>
                <a:lnTo>
                  <a:pt x="4892" y="9003"/>
                </a:lnTo>
                <a:lnTo>
                  <a:pt x="5305" y="8663"/>
                </a:lnTo>
                <a:lnTo>
                  <a:pt x="5719" y="8298"/>
                </a:lnTo>
                <a:lnTo>
                  <a:pt x="6108" y="7933"/>
                </a:lnTo>
                <a:lnTo>
                  <a:pt x="6473" y="7543"/>
                </a:lnTo>
                <a:lnTo>
                  <a:pt x="6717" y="7787"/>
                </a:lnTo>
                <a:lnTo>
                  <a:pt x="7009" y="8030"/>
                </a:lnTo>
                <a:lnTo>
                  <a:pt x="7325" y="8200"/>
                </a:lnTo>
                <a:lnTo>
                  <a:pt x="7641" y="8371"/>
                </a:lnTo>
                <a:lnTo>
                  <a:pt x="7982" y="8517"/>
                </a:lnTo>
                <a:lnTo>
                  <a:pt x="8347" y="8614"/>
                </a:lnTo>
                <a:lnTo>
                  <a:pt x="9053" y="8809"/>
                </a:lnTo>
                <a:lnTo>
                  <a:pt x="10221" y="9101"/>
                </a:lnTo>
                <a:lnTo>
                  <a:pt x="10829" y="9198"/>
                </a:lnTo>
                <a:lnTo>
                  <a:pt x="11413" y="9295"/>
                </a:lnTo>
                <a:lnTo>
                  <a:pt x="11364" y="9368"/>
                </a:lnTo>
                <a:lnTo>
                  <a:pt x="11291" y="9758"/>
                </a:lnTo>
                <a:lnTo>
                  <a:pt x="11194" y="10147"/>
                </a:lnTo>
                <a:lnTo>
                  <a:pt x="11145" y="10536"/>
                </a:lnTo>
                <a:lnTo>
                  <a:pt x="11121" y="10926"/>
                </a:lnTo>
                <a:lnTo>
                  <a:pt x="11121" y="10999"/>
                </a:lnTo>
                <a:lnTo>
                  <a:pt x="11169" y="11072"/>
                </a:lnTo>
                <a:lnTo>
                  <a:pt x="11218" y="11096"/>
                </a:lnTo>
                <a:lnTo>
                  <a:pt x="11291" y="11096"/>
                </a:lnTo>
                <a:lnTo>
                  <a:pt x="11340" y="11169"/>
                </a:lnTo>
                <a:lnTo>
                  <a:pt x="11388" y="11218"/>
                </a:lnTo>
                <a:lnTo>
                  <a:pt x="11534" y="11291"/>
                </a:lnTo>
                <a:lnTo>
                  <a:pt x="11729" y="11388"/>
                </a:lnTo>
                <a:lnTo>
                  <a:pt x="11826" y="11437"/>
                </a:lnTo>
                <a:lnTo>
                  <a:pt x="11972" y="11437"/>
                </a:lnTo>
                <a:lnTo>
                  <a:pt x="12021" y="11412"/>
                </a:lnTo>
                <a:lnTo>
                  <a:pt x="12070" y="11364"/>
                </a:lnTo>
                <a:lnTo>
                  <a:pt x="12070" y="11339"/>
                </a:lnTo>
                <a:lnTo>
                  <a:pt x="12070" y="11218"/>
                </a:lnTo>
                <a:lnTo>
                  <a:pt x="12045" y="11193"/>
                </a:lnTo>
                <a:lnTo>
                  <a:pt x="11997" y="11145"/>
                </a:lnTo>
                <a:lnTo>
                  <a:pt x="11851" y="11072"/>
                </a:lnTo>
                <a:lnTo>
                  <a:pt x="11705" y="10999"/>
                </a:lnTo>
                <a:lnTo>
                  <a:pt x="11632" y="10974"/>
                </a:lnTo>
                <a:lnTo>
                  <a:pt x="11997" y="10877"/>
                </a:lnTo>
                <a:lnTo>
                  <a:pt x="12094" y="10828"/>
                </a:lnTo>
                <a:lnTo>
                  <a:pt x="12118" y="10780"/>
                </a:lnTo>
                <a:lnTo>
                  <a:pt x="12143" y="10707"/>
                </a:lnTo>
                <a:lnTo>
                  <a:pt x="12143" y="10634"/>
                </a:lnTo>
                <a:lnTo>
                  <a:pt x="12118" y="10561"/>
                </a:lnTo>
                <a:lnTo>
                  <a:pt x="12070" y="10512"/>
                </a:lnTo>
                <a:lnTo>
                  <a:pt x="11997" y="10488"/>
                </a:lnTo>
                <a:lnTo>
                  <a:pt x="11899" y="10488"/>
                </a:lnTo>
                <a:lnTo>
                  <a:pt x="11753" y="10512"/>
                </a:lnTo>
                <a:lnTo>
                  <a:pt x="11510" y="10585"/>
                </a:lnTo>
                <a:lnTo>
                  <a:pt x="11559" y="10366"/>
                </a:lnTo>
                <a:lnTo>
                  <a:pt x="11583" y="10147"/>
                </a:lnTo>
                <a:lnTo>
                  <a:pt x="11632" y="9952"/>
                </a:lnTo>
                <a:lnTo>
                  <a:pt x="11705" y="9758"/>
                </a:lnTo>
                <a:lnTo>
                  <a:pt x="11826" y="9393"/>
                </a:lnTo>
                <a:lnTo>
                  <a:pt x="11826" y="9368"/>
                </a:lnTo>
                <a:lnTo>
                  <a:pt x="11899" y="9368"/>
                </a:lnTo>
                <a:lnTo>
                  <a:pt x="11924" y="9539"/>
                </a:lnTo>
                <a:lnTo>
                  <a:pt x="11972" y="9733"/>
                </a:lnTo>
                <a:lnTo>
                  <a:pt x="12094" y="10074"/>
                </a:lnTo>
                <a:lnTo>
                  <a:pt x="12216" y="10415"/>
                </a:lnTo>
                <a:lnTo>
                  <a:pt x="12337" y="10731"/>
                </a:lnTo>
                <a:lnTo>
                  <a:pt x="12337" y="10780"/>
                </a:lnTo>
                <a:lnTo>
                  <a:pt x="12386" y="10853"/>
                </a:lnTo>
                <a:lnTo>
                  <a:pt x="12435" y="10926"/>
                </a:lnTo>
                <a:lnTo>
                  <a:pt x="12605" y="11047"/>
                </a:lnTo>
                <a:lnTo>
                  <a:pt x="12800" y="11193"/>
                </a:lnTo>
                <a:lnTo>
                  <a:pt x="13019" y="11291"/>
                </a:lnTo>
                <a:lnTo>
                  <a:pt x="13116" y="11315"/>
                </a:lnTo>
                <a:lnTo>
                  <a:pt x="13189" y="11315"/>
                </a:lnTo>
                <a:lnTo>
                  <a:pt x="13238" y="11266"/>
                </a:lnTo>
                <a:lnTo>
                  <a:pt x="13286" y="11218"/>
                </a:lnTo>
                <a:lnTo>
                  <a:pt x="13311" y="11169"/>
                </a:lnTo>
                <a:lnTo>
                  <a:pt x="13311" y="11096"/>
                </a:lnTo>
                <a:lnTo>
                  <a:pt x="13286" y="11023"/>
                </a:lnTo>
                <a:lnTo>
                  <a:pt x="13213" y="10950"/>
                </a:lnTo>
                <a:lnTo>
                  <a:pt x="13116" y="10901"/>
                </a:lnTo>
                <a:lnTo>
                  <a:pt x="13457" y="10901"/>
                </a:lnTo>
                <a:lnTo>
                  <a:pt x="13603" y="10877"/>
                </a:lnTo>
                <a:lnTo>
                  <a:pt x="13676" y="10853"/>
                </a:lnTo>
                <a:lnTo>
                  <a:pt x="13724" y="10804"/>
                </a:lnTo>
                <a:lnTo>
                  <a:pt x="13773" y="10731"/>
                </a:lnTo>
                <a:lnTo>
                  <a:pt x="13773" y="10658"/>
                </a:lnTo>
                <a:lnTo>
                  <a:pt x="13773" y="10609"/>
                </a:lnTo>
                <a:lnTo>
                  <a:pt x="13724" y="10536"/>
                </a:lnTo>
                <a:lnTo>
                  <a:pt x="13676" y="10488"/>
                </a:lnTo>
                <a:lnTo>
                  <a:pt x="13627" y="10463"/>
                </a:lnTo>
                <a:lnTo>
                  <a:pt x="13481" y="10439"/>
                </a:lnTo>
                <a:lnTo>
                  <a:pt x="13019" y="10439"/>
                </a:lnTo>
                <a:lnTo>
                  <a:pt x="12824" y="10463"/>
                </a:lnTo>
                <a:lnTo>
                  <a:pt x="12556" y="9831"/>
                </a:lnTo>
                <a:lnTo>
                  <a:pt x="12410" y="9417"/>
                </a:lnTo>
                <a:lnTo>
                  <a:pt x="12848" y="9441"/>
                </a:lnTo>
                <a:lnTo>
                  <a:pt x="13189" y="9417"/>
                </a:lnTo>
                <a:lnTo>
                  <a:pt x="13554" y="9417"/>
                </a:lnTo>
                <a:lnTo>
                  <a:pt x="13895" y="9368"/>
                </a:lnTo>
                <a:lnTo>
                  <a:pt x="14211" y="9295"/>
                </a:lnTo>
                <a:lnTo>
                  <a:pt x="14552" y="9222"/>
                </a:lnTo>
                <a:lnTo>
                  <a:pt x="14868" y="9125"/>
                </a:lnTo>
                <a:lnTo>
                  <a:pt x="15184" y="9003"/>
                </a:lnTo>
                <a:lnTo>
                  <a:pt x="15476" y="8882"/>
                </a:lnTo>
                <a:lnTo>
                  <a:pt x="15768" y="8736"/>
                </a:lnTo>
                <a:lnTo>
                  <a:pt x="16036" y="8565"/>
                </a:lnTo>
                <a:lnTo>
                  <a:pt x="16304" y="8371"/>
                </a:lnTo>
                <a:lnTo>
                  <a:pt x="16571" y="8152"/>
                </a:lnTo>
                <a:lnTo>
                  <a:pt x="16790" y="7933"/>
                </a:lnTo>
                <a:lnTo>
                  <a:pt x="17034" y="7689"/>
                </a:lnTo>
                <a:lnTo>
                  <a:pt x="17228" y="7422"/>
                </a:lnTo>
                <a:lnTo>
                  <a:pt x="17423" y="7154"/>
                </a:lnTo>
                <a:lnTo>
                  <a:pt x="17545" y="7105"/>
                </a:lnTo>
                <a:lnTo>
                  <a:pt x="17666" y="7057"/>
                </a:lnTo>
                <a:lnTo>
                  <a:pt x="17691" y="7008"/>
                </a:lnTo>
                <a:lnTo>
                  <a:pt x="17691" y="6959"/>
                </a:lnTo>
                <a:lnTo>
                  <a:pt x="17666" y="6911"/>
                </a:lnTo>
                <a:lnTo>
                  <a:pt x="17642" y="6862"/>
                </a:lnTo>
                <a:lnTo>
                  <a:pt x="17593" y="6862"/>
                </a:lnTo>
                <a:lnTo>
                  <a:pt x="17739" y="6619"/>
                </a:lnTo>
                <a:lnTo>
                  <a:pt x="17837" y="6351"/>
                </a:lnTo>
                <a:lnTo>
                  <a:pt x="18007" y="5937"/>
                </a:lnTo>
                <a:lnTo>
                  <a:pt x="18129" y="5524"/>
                </a:lnTo>
                <a:lnTo>
                  <a:pt x="18226" y="5086"/>
                </a:lnTo>
                <a:lnTo>
                  <a:pt x="18323" y="4672"/>
                </a:lnTo>
                <a:lnTo>
                  <a:pt x="18396" y="4234"/>
                </a:lnTo>
                <a:lnTo>
                  <a:pt x="18445" y="3796"/>
                </a:lnTo>
                <a:lnTo>
                  <a:pt x="18518" y="2920"/>
                </a:lnTo>
                <a:lnTo>
                  <a:pt x="18542" y="2653"/>
                </a:lnTo>
                <a:lnTo>
                  <a:pt x="18786" y="2774"/>
                </a:lnTo>
                <a:lnTo>
                  <a:pt x="19029" y="2872"/>
                </a:lnTo>
                <a:lnTo>
                  <a:pt x="19150" y="2896"/>
                </a:lnTo>
                <a:lnTo>
                  <a:pt x="19223" y="2872"/>
                </a:lnTo>
                <a:lnTo>
                  <a:pt x="19296" y="2799"/>
                </a:lnTo>
                <a:lnTo>
                  <a:pt x="19345" y="2726"/>
                </a:lnTo>
                <a:lnTo>
                  <a:pt x="19369" y="2628"/>
                </a:lnTo>
                <a:lnTo>
                  <a:pt x="19369" y="2531"/>
                </a:lnTo>
                <a:lnTo>
                  <a:pt x="19321" y="2434"/>
                </a:lnTo>
                <a:lnTo>
                  <a:pt x="19248" y="2361"/>
                </a:lnTo>
                <a:lnTo>
                  <a:pt x="19102" y="2288"/>
                </a:lnTo>
                <a:lnTo>
                  <a:pt x="18956" y="2215"/>
                </a:lnTo>
                <a:lnTo>
                  <a:pt x="18737" y="2117"/>
                </a:lnTo>
                <a:lnTo>
                  <a:pt x="18980" y="2020"/>
                </a:lnTo>
                <a:lnTo>
                  <a:pt x="19199" y="1947"/>
                </a:lnTo>
                <a:lnTo>
                  <a:pt x="19394" y="1874"/>
                </a:lnTo>
                <a:lnTo>
                  <a:pt x="19588" y="1801"/>
                </a:lnTo>
                <a:lnTo>
                  <a:pt x="19661" y="1728"/>
                </a:lnTo>
                <a:lnTo>
                  <a:pt x="19710" y="1655"/>
                </a:lnTo>
                <a:lnTo>
                  <a:pt x="19734" y="1582"/>
                </a:lnTo>
                <a:lnTo>
                  <a:pt x="19686" y="1460"/>
                </a:lnTo>
                <a:lnTo>
                  <a:pt x="19637" y="1387"/>
                </a:lnTo>
                <a:lnTo>
                  <a:pt x="19540" y="1339"/>
                </a:lnTo>
                <a:lnTo>
                  <a:pt x="19442" y="1314"/>
                </a:lnTo>
                <a:lnTo>
                  <a:pt x="19321" y="1314"/>
                </a:lnTo>
                <a:lnTo>
                  <a:pt x="19102" y="1363"/>
                </a:lnTo>
                <a:lnTo>
                  <a:pt x="18883" y="1436"/>
                </a:lnTo>
                <a:lnTo>
                  <a:pt x="18688" y="1509"/>
                </a:lnTo>
                <a:lnTo>
                  <a:pt x="18494" y="1606"/>
                </a:lnTo>
                <a:lnTo>
                  <a:pt x="18445" y="1412"/>
                </a:lnTo>
                <a:lnTo>
                  <a:pt x="18396" y="1217"/>
                </a:lnTo>
                <a:lnTo>
                  <a:pt x="18323" y="1022"/>
                </a:lnTo>
                <a:lnTo>
                  <a:pt x="18202" y="852"/>
                </a:lnTo>
                <a:lnTo>
                  <a:pt x="18080" y="682"/>
                </a:lnTo>
                <a:lnTo>
                  <a:pt x="17934" y="511"/>
                </a:lnTo>
                <a:lnTo>
                  <a:pt x="17764" y="390"/>
                </a:lnTo>
                <a:lnTo>
                  <a:pt x="17545" y="268"/>
                </a:lnTo>
                <a:lnTo>
                  <a:pt x="17228" y="122"/>
                </a:lnTo>
                <a:lnTo>
                  <a:pt x="16888" y="25"/>
                </a:lnTo>
                <a:lnTo>
                  <a:pt x="16523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7" name="Google Shape;947;p37"/>
          <p:cNvSpPr/>
          <p:nvPr/>
        </p:nvSpPr>
        <p:spPr>
          <a:xfrm>
            <a:off x="5591925" y="4452182"/>
            <a:ext cx="321749" cy="353133"/>
          </a:xfrm>
          <a:custGeom>
            <a:avLst/>
            <a:gdLst/>
            <a:ahLst/>
            <a:cxnLst/>
            <a:rect l="l" t="t" r="r" b="b"/>
            <a:pathLst>
              <a:path w="14722" h="16158" extrusionOk="0">
                <a:moveTo>
                  <a:pt x="5232" y="633"/>
                </a:moveTo>
                <a:lnTo>
                  <a:pt x="5402" y="658"/>
                </a:lnTo>
                <a:lnTo>
                  <a:pt x="5354" y="682"/>
                </a:lnTo>
                <a:lnTo>
                  <a:pt x="5062" y="755"/>
                </a:lnTo>
                <a:lnTo>
                  <a:pt x="4770" y="877"/>
                </a:lnTo>
                <a:lnTo>
                  <a:pt x="4502" y="998"/>
                </a:lnTo>
                <a:lnTo>
                  <a:pt x="4380" y="1096"/>
                </a:lnTo>
                <a:lnTo>
                  <a:pt x="4283" y="1169"/>
                </a:lnTo>
                <a:lnTo>
                  <a:pt x="4259" y="1217"/>
                </a:lnTo>
                <a:lnTo>
                  <a:pt x="4234" y="1266"/>
                </a:lnTo>
                <a:lnTo>
                  <a:pt x="4234" y="1363"/>
                </a:lnTo>
                <a:lnTo>
                  <a:pt x="4307" y="1436"/>
                </a:lnTo>
                <a:lnTo>
                  <a:pt x="4332" y="1461"/>
                </a:lnTo>
                <a:lnTo>
                  <a:pt x="4380" y="1461"/>
                </a:lnTo>
                <a:lnTo>
                  <a:pt x="4648" y="1412"/>
                </a:lnTo>
                <a:lnTo>
                  <a:pt x="4891" y="1339"/>
                </a:lnTo>
                <a:lnTo>
                  <a:pt x="5354" y="1193"/>
                </a:lnTo>
                <a:lnTo>
                  <a:pt x="5718" y="1096"/>
                </a:lnTo>
                <a:lnTo>
                  <a:pt x="5889" y="1047"/>
                </a:lnTo>
                <a:lnTo>
                  <a:pt x="6059" y="974"/>
                </a:lnTo>
                <a:lnTo>
                  <a:pt x="6229" y="1461"/>
                </a:lnTo>
                <a:lnTo>
                  <a:pt x="6059" y="1485"/>
                </a:lnTo>
                <a:lnTo>
                  <a:pt x="5889" y="1534"/>
                </a:lnTo>
                <a:lnTo>
                  <a:pt x="5548" y="1655"/>
                </a:lnTo>
                <a:lnTo>
                  <a:pt x="5281" y="1753"/>
                </a:lnTo>
                <a:lnTo>
                  <a:pt x="5013" y="1874"/>
                </a:lnTo>
                <a:lnTo>
                  <a:pt x="4770" y="1996"/>
                </a:lnTo>
                <a:lnTo>
                  <a:pt x="4526" y="2191"/>
                </a:lnTo>
                <a:lnTo>
                  <a:pt x="4502" y="2215"/>
                </a:lnTo>
                <a:lnTo>
                  <a:pt x="4526" y="2264"/>
                </a:lnTo>
                <a:lnTo>
                  <a:pt x="4551" y="2288"/>
                </a:lnTo>
                <a:lnTo>
                  <a:pt x="4575" y="2312"/>
                </a:lnTo>
                <a:lnTo>
                  <a:pt x="4867" y="2288"/>
                </a:lnTo>
                <a:lnTo>
                  <a:pt x="5135" y="2239"/>
                </a:lnTo>
                <a:lnTo>
                  <a:pt x="5670" y="2069"/>
                </a:lnTo>
                <a:lnTo>
                  <a:pt x="6010" y="1996"/>
                </a:lnTo>
                <a:lnTo>
                  <a:pt x="6181" y="1947"/>
                </a:lnTo>
                <a:lnTo>
                  <a:pt x="6327" y="1874"/>
                </a:lnTo>
                <a:lnTo>
                  <a:pt x="6351" y="1996"/>
                </a:lnTo>
                <a:lnTo>
                  <a:pt x="6375" y="2166"/>
                </a:lnTo>
                <a:lnTo>
                  <a:pt x="6156" y="2191"/>
                </a:lnTo>
                <a:lnTo>
                  <a:pt x="5937" y="2264"/>
                </a:lnTo>
                <a:lnTo>
                  <a:pt x="5524" y="2434"/>
                </a:lnTo>
                <a:lnTo>
                  <a:pt x="5135" y="2604"/>
                </a:lnTo>
                <a:lnTo>
                  <a:pt x="4721" y="2775"/>
                </a:lnTo>
                <a:lnTo>
                  <a:pt x="4697" y="2799"/>
                </a:lnTo>
                <a:lnTo>
                  <a:pt x="4672" y="2823"/>
                </a:lnTo>
                <a:lnTo>
                  <a:pt x="4697" y="2872"/>
                </a:lnTo>
                <a:lnTo>
                  <a:pt x="4721" y="2945"/>
                </a:lnTo>
                <a:lnTo>
                  <a:pt x="4794" y="2969"/>
                </a:lnTo>
                <a:lnTo>
                  <a:pt x="5183" y="2969"/>
                </a:lnTo>
                <a:lnTo>
                  <a:pt x="5402" y="2945"/>
                </a:lnTo>
                <a:lnTo>
                  <a:pt x="5621" y="2921"/>
                </a:lnTo>
                <a:lnTo>
                  <a:pt x="5840" y="2872"/>
                </a:lnTo>
                <a:lnTo>
                  <a:pt x="6059" y="2799"/>
                </a:lnTo>
                <a:lnTo>
                  <a:pt x="6254" y="2726"/>
                </a:lnTo>
                <a:lnTo>
                  <a:pt x="6424" y="2604"/>
                </a:lnTo>
                <a:lnTo>
                  <a:pt x="6424" y="3091"/>
                </a:lnTo>
                <a:lnTo>
                  <a:pt x="6327" y="3067"/>
                </a:lnTo>
                <a:lnTo>
                  <a:pt x="6229" y="3042"/>
                </a:lnTo>
                <a:lnTo>
                  <a:pt x="6035" y="3067"/>
                </a:lnTo>
                <a:lnTo>
                  <a:pt x="5621" y="3164"/>
                </a:lnTo>
                <a:lnTo>
                  <a:pt x="5402" y="3213"/>
                </a:lnTo>
                <a:lnTo>
                  <a:pt x="5183" y="3286"/>
                </a:lnTo>
                <a:lnTo>
                  <a:pt x="4989" y="3359"/>
                </a:lnTo>
                <a:lnTo>
                  <a:pt x="4794" y="3480"/>
                </a:lnTo>
                <a:lnTo>
                  <a:pt x="4770" y="3529"/>
                </a:lnTo>
                <a:lnTo>
                  <a:pt x="4770" y="3553"/>
                </a:lnTo>
                <a:lnTo>
                  <a:pt x="4794" y="3602"/>
                </a:lnTo>
                <a:lnTo>
                  <a:pt x="4843" y="3626"/>
                </a:lnTo>
                <a:lnTo>
                  <a:pt x="4940" y="3651"/>
                </a:lnTo>
                <a:lnTo>
                  <a:pt x="5062" y="3675"/>
                </a:lnTo>
                <a:lnTo>
                  <a:pt x="5305" y="3675"/>
                </a:lnTo>
                <a:lnTo>
                  <a:pt x="5816" y="3626"/>
                </a:lnTo>
                <a:lnTo>
                  <a:pt x="6108" y="3602"/>
                </a:lnTo>
                <a:lnTo>
                  <a:pt x="6254" y="3578"/>
                </a:lnTo>
                <a:lnTo>
                  <a:pt x="6400" y="3505"/>
                </a:lnTo>
                <a:lnTo>
                  <a:pt x="6400" y="3505"/>
                </a:lnTo>
                <a:lnTo>
                  <a:pt x="6351" y="3821"/>
                </a:lnTo>
                <a:lnTo>
                  <a:pt x="6327" y="3943"/>
                </a:lnTo>
                <a:lnTo>
                  <a:pt x="6059" y="3943"/>
                </a:lnTo>
                <a:lnTo>
                  <a:pt x="5816" y="3967"/>
                </a:lnTo>
                <a:lnTo>
                  <a:pt x="5572" y="3991"/>
                </a:lnTo>
                <a:lnTo>
                  <a:pt x="5329" y="4040"/>
                </a:lnTo>
                <a:lnTo>
                  <a:pt x="5110" y="4137"/>
                </a:lnTo>
                <a:lnTo>
                  <a:pt x="4916" y="4259"/>
                </a:lnTo>
                <a:lnTo>
                  <a:pt x="4867" y="4308"/>
                </a:lnTo>
                <a:lnTo>
                  <a:pt x="4867" y="4356"/>
                </a:lnTo>
                <a:lnTo>
                  <a:pt x="4916" y="4405"/>
                </a:lnTo>
                <a:lnTo>
                  <a:pt x="4940" y="4429"/>
                </a:lnTo>
                <a:lnTo>
                  <a:pt x="5159" y="4478"/>
                </a:lnTo>
                <a:lnTo>
                  <a:pt x="5378" y="4478"/>
                </a:lnTo>
                <a:lnTo>
                  <a:pt x="5816" y="4454"/>
                </a:lnTo>
                <a:lnTo>
                  <a:pt x="6156" y="4454"/>
                </a:lnTo>
                <a:lnTo>
                  <a:pt x="6035" y="4770"/>
                </a:lnTo>
                <a:lnTo>
                  <a:pt x="5499" y="4819"/>
                </a:lnTo>
                <a:lnTo>
                  <a:pt x="4964" y="4892"/>
                </a:lnTo>
                <a:lnTo>
                  <a:pt x="4916" y="4916"/>
                </a:lnTo>
                <a:lnTo>
                  <a:pt x="4867" y="4965"/>
                </a:lnTo>
                <a:lnTo>
                  <a:pt x="4843" y="5013"/>
                </a:lnTo>
                <a:lnTo>
                  <a:pt x="4843" y="5062"/>
                </a:lnTo>
                <a:lnTo>
                  <a:pt x="4867" y="5111"/>
                </a:lnTo>
                <a:lnTo>
                  <a:pt x="4916" y="5159"/>
                </a:lnTo>
                <a:lnTo>
                  <a:pt x="4964" y="5208"/>
                </a:lnTo>
                <a:lnTo>
                  <a:pt x="5013" y="5208"/>
                </a:lnTo>
                <a:lnTo>
                  <a:pt x="5378" y="5257"/>
                </a:lnTo>
                <a:lnTo>
                  <a:pt x="5718" y="5257"/>
                </a:lnTo>
                <a:lnTo>
                  <a:pt x="5572" y="5451"/>
                </a:lnTo>
                <a:lnTo>
                  <a:pt x="5402" y="5597"/>
                </a:lnTo>
                <a:lnTo>
                  <a:pt x="5232" y="5695"/>
                </a:lnTo>
                <a:lnTo>
                  <a:pt x="5013" y="5768"/>
                </a:lnTo>
                <a:lnTo>
                  <a:pt x="4818" y="5768"/>
                </a:lnTo>
                <a:lnTo>
                  <a:pt x="4599" y="5743"/>
                </a:lnTo>
                <a:lnTo>
                  <a:pt x="4356" y="5622"/>
                </a:lnTo>
                <a:lnTo>
                  <a:pt x="4113" y="5451"/>
                </a:lnTo>
                <a:lnTo>
                  <a:pt x="3942" y="5305"/>
                </a:lnTo>
                <a:lnTo>
                  <a:pt x="3796" y="5159"/>
                </a:lnTo>
                <a:lnTo>
                  <a:pt x="3675" y="4965"/>
                </a:lnTo>
                <a:lnTo>
                  <a:pt x="3553" y="4770"/>
                </a:lnTo>
                <a:lnTo>
                  <a:pt x="3456" y="4551"/>
                </a:lnTo>
                <a:lnTo>
                  <a:pt x="3383" y="4332"/>
                </a:lnTo>
                <a:lnTo>
                  <a:pt x="3310" y="4113"/>
                </a:lnTo>
                <a:lnTo>
                  <a:pt x="3261" y="3870"/>
                </a:lnTo>
                <a:lnTo>
                  <a:pt x="3188" y="3407"/>
                </a:lnTo>
                <a:lnTo>
                  <a:pt x="3164" y="2921"/>
                </a:lnTo>
                <a:lnTo>
                  <a:pt x="3212" y="2483"/>
                </a:lnTo>
                <a:lnTo>
                  <a:pt x="3285" y="2069"/>
                </a:lnTo>
                <a:lnTo>
                  <a:pt x="3358" y="1874"/>
                </a:lnTo>
                <a:lnTo>
                  <a:pt x="3431" y="1704"/>
                </a:lnTo>
                <a:lnTo>
                  <a:pt x="3504" y="1534"/>
                </a:lnTo>
                <a:lnTo>
                  <a:pt x="3602" y="1388"/>
                </a:lnTo>
                <a:lnTo>
                  <a:pt x="3723" y="1266"/>
                </a:lnTo>
                <a:lnTo>
                  <a:pt x="3845" y="1120"/>
                </a:lnTo>
                <a:lnTo>
                  <a:pt x="3967" y="1023"/>
                </a:lnTo>
                <a:lnTo>
                  <a:pt x="4088" y="925"/>
                </a:lnTo>
                <a:lnTo>
                  <a:pt x="4234" y="828"/>
                </a:lnTo>
                <a:lnTo>
                  <a:pt x="4405" y="755"/>
                </a:lnTo>
                <a:lnTo>
                  <a:pt x="4551" y="706"/>
                </a:lnTo>
                <a:lnTo>
                  <a:pt x="4721" y="658"/>
                </a:lnTo>
                <a:lnTo>
                  <a:pt x="4891" y="633"/>
                </a:lnTo>
                <a:close/>
                <a:moveTo>
                  <a:pt x="9393" y="658"/>
                </a:moveTo>
                <a:lnTo>
                  <a:pt x="9076" y="852"/>
                </a:lnTo>
                <a:lnTo>
                  <a:pt x="8784" y="1096"/>
                </a:lnTo>
                <a:lnTo>
                  <a:pt x="8760" y="1144"/>
                </a:lnTo>
                <a:lnTo>
                  <a:pt x="8760" y="1217"/>
                </a:lnTo>
                <a:lnTo>
                  <a:pt x="8760" y="1266"/>
                </a:lnTo>
                <a:lnTo>
                  <a:pt x="8784" y="1290"/>
                </a:lnTo>
                <a:lnTo>
                  <a:pt x="8857" y="1315"/>
                </a:lnTo>
                <a:lnTo>
                  <a:pt x="8955" y="1315"/>
                </a:lnTo>
                <a:lnTo>
                  <a:pt x="9052" y="1266"/>
                </a:lnTo>
                <a:lnTo>
                  <a:pt x="9149" y="1217"/>
                </a:lnTo>
                <a:lnTo>
                  <a:pt x="9490" y="1023"/>
                </a:lnTo>
                <a:lnTo>
                  <a:pt x="9733" y="901"/>
                </a:lnTo>
                <a:lnTo>
                  <a:pt x="9977" y="804"/>
                </a:lnTo>
                <a:lnTo>
                  <a:pt x="10196" y="901"/>
                </a:lnTo>
                <a:lnTo>
                  <a:pt x="10415" y="1047"/>
                </a:lnTo>
                <a:lnTo>
                  <a:pt x="10001" y="1169"/>
                </a:lnTo>
                <a:lnTo>
                  <a:pt x="9806" y="1266"/>
                </a:lnTo>
                <a:lnTo>
                  <a:pt x="9636" y="1363"/>
                </a:lnTo>
                <a:lnTo>
                  <a:pt x="9441" y="1485"/>
                </a:lnTo>
                <a:lnTo>
                  <a:pt x="9295" y="1607"/>
                </a:lnTo>
                <a:lnTo>
                  <a:pt x="9149" y="1753"/>
                </a:lnTo>
                <a:lnTo>
                  <a:pt x="9028" y="1899"/>
                </a:lnTo>
                <a:lnTo>
                  <a:pt x="9003" y="1923"/>
                </a:lnTo>
                <a:lnTo>
                  <a:pt x="9003" y="1947"/>
                </a:lnTo>
                <a:lnTo>
                  <a:pt x="9028" y="2020"/>
                </a:lnTo>
                <a:lnTo>
                  <a:pt x="9076" y="2069"/>
                </a:lnTo>
                <a:lnTo>
                  <a:pt x="9149" y="2069"/>
                </a:lnTo>
                <a:lnTo>
                  <a:pt x="9344" y="2020"/>
                </a:lnTo>
                <a:lnTo>
                  <a:pt x="9514" y="1947"/>
                </a:lnTo>
                <a:lnTo>
                  <a:pt x="9904" y="1777"/>
                </a:lnTo>
                <a:lnTo>
                  <a:pt x="10366" y="1582"/>
                </a:lnTo>
                <a:lnTo>
                  <a:pt x="10828" y="1412"/>
                </a:lnTo>
                <a:lnTo>
                  <a:pt x="11096" y="1753"/>
                </a:lnTo>
                <a:lnTo>
                  <a:pt x="10926" y="1777"/>
                </a:lnTo>
                <a:lnTo>
                  <a:pt x="10755" y="1826"/>
                </a:lnTo>
                <a:lnTo>
                  <a:pt x="10415" y="1972"/>
                </a:lnTo>
                <a:lnTo>
                  <a:pt x="9928" y="2191"/>
                </a:lnTo>
                <a:lnTo>
                  <a:pt x="9685" y="2337"/>
                </a:lnTo>
                <a:lnTo>
                  <a:pt x="9466" y="2483"/>
                </a:lnTo>
                <a:lnTo>
                  <a:pt x="9441" y="2507"/>
                </a:lnTo>
                <a:lnTo>
                  <a:pt x="9417" y="2556"/>
                </a:lnTo>
                <a:lnTo>
                  <a:pt x="9441" y="2604"/>
                </a:lnTo>
                <a:lnTo>
                  <a:pt x="9490" y="2604"/>
                </a:lnTo>
                <a:lnTo>
                  <a:pt x="9758" y="2580"/>
                </a:lnTo>
                <a:lnTo>
                  <a:pt x="10025" y="2531"/>
                </a:lnTo>
                <a:lnTo>
                  <a:pt x="10269" y="2458"/>
                </a:lnTo>
                <a:lnTo>
                  <a:pt x="10536" y="2385"/>
                </a:lnTo>
                <a:lnTo>
                  <a:pt x="10926" y="2239"/>
                </a:lnTo>
                <a:lnTo>
                  <a:pt x="11120" y="2166"/>
                </a:lnTo>
                <a:lnTo>
                  <a:pt x="11193" y="2093"/>
                </a:lnTo>
                <a:lnTo>
                  <a:pt x="11291" y="2020"/>
                </a:lnTo>
                <a:lnTo>
                  <a:pt x="11388" y="2239"/>
                </a:lnTo>
                <a:lnTo>
                  <a:pt x="11485" y="2458"/>
                </a:lnTo>
                <a:lnTo>
                  <a:pt x="11339" y="2483"/>
                </a:lnTo>
                <a:lnTo>
                  <a:pt x="11193" y="2531"/>
                </a:lnTo>
                <a:lnTo>
                  <a:pt x="10901" y="2653"/>
                </a:lnTo>
                <a:lnTo>
                  <a:pt x="10634" y="2750"/>
                </a:lnTo>
                <a:lnTo>
                  <a:pt x="10366" y="2823"/>
                </a:lnTo>
                <a:lnTo>
                  <a:pt x="10098" y="2921"/>
                </a:lnTo>
                <a:lnTo>
                  <a:pt x="9952" y="2969"/>
                </a:lnTo>
                <a:lnTo>
                  <a:pt x="9831" y="3042"/>
                </a:lnTo>
                <a:lnTo>
                  <a:pt x="9806" y="3091"/>
                </a:lnTo>
                <a:lnTo>
                  <a:pt x="9806" y="3115"/>
                </a:lnTo>
                <a:lnTo>
                  <a:pt x="9806" y="3164"/>
                </a:lnTo>
                <a:lnTo>
                  <a:pt x="9855" y="3188"/>
                </a:lnTo>
                <a:lnTo>
                  <a:pt x="9977" y="3237"/>
                </a:lnTo>
                <a:lnTo>
                  <a:pt x="10123" y="3261"/>
                </a:lnTo>
                <a:lnTo>
                  <a:pt x="10390" y="3261"/>
                </a:lnTo>
                <a:lnTo>
                  <a:pt x="10658" y="3213"/>
                </a:lnTo>
                <a:lnTo>
                  <a:pt x="10926" y="3164"/>
                </a:lnTo>
                <a:lnTo>
                  <a:pt x="11291" y="3067"/>
                </a:lnTo>
                <a:lnTo>
                  <a:pt x="11461" y="3018"/>
                </a:lnTo>
                <a:lnTo>
                  <a:pt x="11631" y="2921"/>
                </a:lnTo>
                <a:lnTo>
                  <a:pt x="11680" y="3140"/>
                </a:lnTo>
                <a:lnTo>
                  <a:pt x="11729" y="3359"/>
                </a:lnTo>
                <a:lnTo>
                  <a:pt x="11291" y="3505"/>
                </a:lnTo>
                <a:lnTo>
                  <a:pt x="10780" y="3651"/>
                </a:lnTo>
                <a:lnTo>
                  <a:pt x="10512" y="3699"/>
                </a:lnTo>
                <a:lnTo>
                  <a:pt x="10269" y="3797"/>
                </a:lnTo>
                <a:lnTo>
                  <a:pt x="10220" y="3821"/>
                </a:lnTo>
                <a:lnTo>
                  <a:pt x="10196" y="3894"/>
                </a:lnTo>
                <a:lnTo>
                  <a:pt x="10220" y="3943"/>
                </a:lnTo>
                <a:lnTo>
                  <a:pt x="10269" y="3967"/>
                </a:lnTo>
                <a:lnTo>
                  <a:pt x="10536" y="4016"/>
                </a:lnTo>
                <a:lnTo>
                  <a:pt x="10780" y="4040"/>
                </a:lnTo>
                <a:lnTo>
                  <a:pt x="11023" y="4016"/>
                </a:lnTo>
                <a:lnTo>
                  <a:pt x="11266" y="3991"/>
                </a:lnTo>
                <a:lnTo>
                  <a:pt x="11510" y="3967"/>
                </a:lnTo>
                <a:lnTo>
                  <a:pt x="11753" y="3918"/>
                </a:lnTo>
                <a:lnTo>
                  <a:pt x="11729" y="4137"/>
                </a:lnTo>
                <a:lnTo>
                  <a:pt x="11704" y="4381"/>
                </a:lnTo>
                <a:lnTo>
                  <a:pt x="11680" y="4381"/>
                </a:lnTo>
                <a:lnTo>
                  <a:pt x="11364" y="4356"/>
                </a:lnTo>
                <a:lnTo>
                  <a:pt x="11023" y="4381"/>
                </a:lnTo>
                <a:lnTo>
                  <a:pt x="10682" y="4429"/>
                </a:lnTo>
                <a:lnTo>
                  <a:pt x="10366" y="4478"/>
                </a:lnTo>
                <a:lnTo>
                  <a:pt x="10317" y="4502"/>
                </a:lnTo>
                <a:lnTo>
                  <a:pt x="10269" y="4527"/>
                </a:lnTo>
                <a:lnTo>
                  <a:pt x="10244" y="4575"/>
                </a:lnTo>
                <a:lnTo>
                  <a:pt x="10244" y="4624"/>
                </a:lnTo>
                <a:lnTo>
                  <a:pt x="10244" y="4673"/>
                </a:lnTo>
                <a:lnTo>
                  <a:pt x="10269" y="4721"/>
                </a:lnTo>
                <a:lnTo>
                  <a:pt x="10317" y="4770"/>
                </a:lnTo>
                <a:lnTo>
                  <a:pt x="10366" y="4770"/>
                </a:lnTo>
                <a:lnTo>
                  <a:pt x="10950" y="4843"/>
                </a:lnTo>
                <a:lnTo>
                  <a:pt x="11242" y="4867"/>
                </a:lnTo>
                <a:lnTo>
                  <a:pt x="11534" y="4867"/>
                </a:lnTo>
                <a:lnTo>
                  <a:pt x="11461" y="5013"/>
                </a:lnTo>
                <a:lnTo>
                  <a:pt x="11364" y="5184"/>
                </a:lnTo>
                <a:lnTo>
                  <a:pt x="11120" y="5111"/>
                </a:lnTo>
                <a:lnTo>
                  <a:pt x="10901" y="5086"/>
                </a:lnTo>
                <a:lnTo>
                  <a:pt x="10780" y="5086"/>
                </a:lnTo>
                <a:lnTo>
                  <a:pt x="10658" y="5111"/>
                </a:lnTo>
                <a:lnTo>
                  <a:pt x="10561" y="5135"/>
                </a:lnTo>
                <a:lnTo>
                  <a:pt x="10439" y="5208"/>
                </a:lnTo>
                <a:lnTo>
                  <a:pt x="10415" y="5232"/>
                </a:lnTo>
                <a:lnTo>
                  <a:pt x="10415" y="5281"/>
                </a:lnTo>
                <a:lnTo>
                  <a:pt x="10415" y="5330"/>
                </a:lnTo>
                <a:lnTo>
                  <a:pt x="10463" y="5354"/>
                </a:lnTo>
                <a:lnTo>
                  <a:pt x="10755" y="5451"/>
                </a:lnTo>
                <a:lnTo>
                  <a:pt x="11023" y="5549"/>
                </a:lnTo>
                <a:lnTo>
                  <a:pt x="10877" y="5646"/>
                </a:lnTo>
                <a:lnTo>
                  <a:pt x="10780" y="5719"/>
                </a:lnTo>
                <a:lnTo>
                  <a:pt x="10536" y="5646"/>
                </a:lnTo>
                <a:lnTo>
                  <a:pt x="10415" y="5597"/>
                </a:lnTo>
                <a:lnTo>
                  <a:pt x="10293" y="5524"/>
                </a:lnTo>
                <a:lnTo>
                  <a:pt x="10171" y="5451"/>
                </a:lnTo>
                <a:lnTo>
                  <a:pt x="10050" y="5427"/>
                </a:lnTo>
                <a:lnTo>
                  <a:pt x="9977" y="5427"/>
                </a:lnTo>
                <a:lnTo>
                  <a:pt x="9928" y="5451"/>
                </a:lnTo>
                <a:lnTo>
                  <a:pt x="9879" y="5500"/>
                </a:lnTo>
                <a:lnTo>
                  <a:pt x="9879" y="5597"/>
                </a:lnTo>
                <a:lnTo>
                  <a:pt x="9904" y="5670"/>
                </a:lnTo>
                <a:lnTo>
                  <a:pt x="9952" y="5768"/>
                </a:lnTo>
                <a:lnTo>
                  <a:pt x="10025" y="5841"/>
                </a:lnTo>
                <a:lnTo>
                  <a:pt x="10123" y="5914"/>
                </a:lnTo>
                <a:lnTo>
                  <a:pt x="9879" y="5914"/>
                </a:lnTo>
                <a:lnTo>
                  <a:pt x="9636" y="5889"/>
                </a:lnTo>
                <a:lnTo>
                  <a:pt x="9417" y="5841"/>
                </a:lnTo>
                <a:lnTo>
                  <a:pt x="9198" y="5743"/>
                </a:lnTo>
                <a:lnTo>
                  <a:pt x="9003" y="5597"/>
                </a:lnTo>
                <a:lnTo>
                  <a:pt x="8833" y="5451"/>
                </a:lnTo>
                <a:lnTo>
                  <a:pt x="8711" y="5257"/>
                </a:lnTo>
                <a:lnTo>
                  <a:pt x="8590" y="5062"/>
                </a:lnTo>
                <a:lnTo>
                  <a:pt x="8492" y="4843"/>
                </a:lnTo>
                <a:lnTo>
                  <a:pt x="8419" y="4624"/>
                </a:lnTo>
                <a:lnTo>
                  <a:pt x="8298" y="4186"/>
                </a:lnTo>
                <a:lnTo>
                  <a:pt x="8225" y="3797"/>
                </a:lnTo>
                <a:lnTo>
                  <a:pt x="8152" y="3359"/>
                </a:lnTo>
                <a:lnTo>
                  <a:pt x="8127" y="2921"/>
                </a:lnTo>
                <a:lnTo>
                  <a:pt x="8127" y="2483"/>
                </a:lnTo>
                <a:lnTo>
                  <a:pt x="8152" y="2020"/>
                </a:lnTo>
                <a:lnTo>
                  <a:pt x="8225" y="1582"/>
                </a:lnTo>
                <a:lnTo>
                  <a:pt x="8298" y="1363"/>
                </a:lnTo>
                <a:lnTo>
                  <a:pt x="8371" y="1169"/>
                </a:lnTo>
                <a:lnTo>
                  <a:pt x="8444" y="974"/>
                </a:lnTo>
                <a:lnTo>
                  <a:pt x="8541" y="804"/>
                </a:lnTo>
                <a:lnTo>
                  <a:pt x="8760" y="731"/>
                </a:lnTo>
                <a:lnTo>
                  <a:pt x="8979" y="682"/>
                </a:lnTo>
                <a:lnTo>
                  <a:pt x="9198" y="658"/>
                </a:lnTo>
                <a:close/>
                <a:moveTo>
                  <a:pt x="4940" y="1"/>
                </a:moveTo>
                <a:lnTo>
                  <a:pt x="4745" y="25"/>
                </a:lnTo>
                <a:lnTo>
                  <a:pt x="4526" y="74"/>
                </a:lnTo>
                <a:lnTo>
                  <a:pt x="4307" y="147"/>
                </a:lnTo>
                <a:lnTo>
                  <a:pt x="4113" y="244"/>
                </a:lnTo>
                <a:lnTo>
                  <a:pt x="3918" y="341"/>
                </a:lnTo>
                <a:lnTo>
                  <a:pt x="3723" y="487"/>
                </a:lnTo>
                <a:lnTo>
                  <a:pt x="3553" y="609"/>
                </a:lnTo>
                <a:lnTo>
                  <a:pt x="3383" y="779"/>
                </a:lnTo>
                <a:lnTo>
                  <a:pt x="3237" y="950"/>
                </a:lnTo>
                <a:lnTo>
                  <a:pt x="3091" y="1120"/>
                </a:lnTo>
                <a:lnTo>
                  <a:pt x="2969" y="1315"/>
                </a:lnTo>
                <a:lnTo>
                  <a:pt x="2823" y="1558"/>
                </a:lnTo>
                <a:lnTo>
                  <a:pt x="2726" y="1850"/>
                </a:lnTo>
                <a:lnTo>
                  <a:pt x="2653" y="2118"/>
                </a:lnTo>
                <a:lnTo>
                  <a:pt x="2604" y="2410"/>
                </a:lnTo>
                <a:lnTo>
                  <a:pt x="2555" y="2726"/>
                </a:lnTo>
                <a:lnTo>
                  <a:pt x="2555" y="3018"/>
                </a:lnTo>
                <a:lnTo>
                  <a:pt x="2555" y="3334"/>
                </a:lnTo>
                <a:lnTo>
                  <a:pt x="2604" y="3626"/>
                </a:lnTo>
                <a:lnTo>
                  <a:pt x="2653" y="3943"/>
                </a:lnTo>
                <a:lnTo>
                  <a:pt x="2726" y="4235"/>
                </a:lnTo>
                <a:lnTo>
                  <a:pt x="2823" y="4527"/>
                </a:lnTo>
                <a:lnTo>
                  <a:pt x="2945" y="4794"/>
                </a:lnTo>
                <a:lnTo>
                  <a:pt x="3091" y="5062"/>
                </a:lnTo>
                <a:lnTo>
                  <a:pt x="3237" y="5330"/>
                </a:lnTo>
                <a:lnTo>
                  <a:pt x="3407" y="5549"/>
                </a:lnTo>
                <a:lnTo>
                  <a:pt x="3602" y="5768"/>
                </a:lnTo>
                <a:lnTo>
                  <a:pt x="3772" y="5938"/>
                </a:lnTo>
                <a:lnTo>
                  <a:pt x="3942" y="6060"/>
                </a:lnTo>
                <a:lnTo>
                  <a:pt x="4161" y="6157"/>
                </a:lnTo>
                <a:lnTo>
                  <a:pt x="4380" y="6230"/>
                </a:lnTo>
                <a:lnTo>
                  <a:pt x="4599" y="6279"/>
                </a:lnTo>
                <a:lnTo>
                  <a:pt x="5062" y="6279"/>
                </a:lnTo>
                <a:lnTo>
                  <a:pt x="5281" y="6230"/>
                </a:lnTo>
                <a:lnTo>
                  <a:pt x="5524" y="6133"/>
                </a:lnTo>
                <a:lnTo>
                  <a:pt x="5718" y="6011"/>
                </a:lnTo>
                <a:lnTo>
                  <a:pt x="5913" y="5865"/>
                </a:lnTo>
                <a:lnTo>
                  <a:pt x="6059" y="5695"/>
                </a:lnTo>
                <a:lnTo>
                  <a:pt x="6205" y="5500"/>
                </a:lnTo>
                <a:lnTo>
                  <a:pt x="6351" y="5281"/>
                </a:lnTo>
                <a:lnTo>
                  <a:pt x="6448" y="5086"/>
                </a:lnTo>
                <a:lnTo>
                  <a:pt x="6546" y="4867"/>
                </a:lnTo>
                <a:lnTo>
                  <a:pt x="6716" y="4356"/>
                </a:lnTo>
                <a:lnTo>
                  <a:pt x="6838" y="3821"/>
                </a:lnTo>
                <a:lnTo>
                  <a:pt x="6911" y="3261"/>
                </a:lnTo>
                <a:lnTo>
                  <a:pt x="6935" y="2969"/>
                </a:lnTo>
                <a:lnTo>
                  <a:pt x="6935" y="2702"/>
                </a:lnTo>
                <a:lnTo>
                  <a:pt x="6911" y="2410"/>
                </a:lnTo>
                <a:lnTo>
                  <a:pt x="6886" y="2118"/>
                </a:lnTo>
                <a:lnTo>
                  <a:pt x="6838" y="1850"/>
                </a:lnTo>
                <a:lnTo>
                  <a:pt x="6789" y="1582"/>
                </a:lnTo>
                <a:lnTo>
                  <a:pt x="6692" y="1315"/>
                </a:lnTo>
                <a:lnTo>
                  <a:pt x="6594" y="1047"/>
                </a:lnTo>
                <a:lnTo>
                  <a:pt x="6473" y="804"/>
                </a:lnTo>
                <a:lnTo>
                  <a:pt x="6351" y="585"/>
                </a:lnTo>
                <a:lnTo>
                  <a:pt x="6327" y="512"/>
                </a:lnTo>
                <a:lnTo>
                  <a:pt x="6254" y="439"/>
                </a:lnTo>
                <a:lnTo>
                  <a:pt x="6229" y="414"/>
                </a:lnTo>
                <a:lnTo>
                  <a:pt x="6132" y="293"/>
                </a:lnTo>
                <a:lnTo>
                  <a:pt x="6083" y="268"/>
                </a:lnTo>
                <a:lnTo>
                  <a:pt x="6010" y="268"/>
                </a:lnTo>
                <a:lnTo>
                  <a:pt x="5816" y="147"/>
                </a:lnTo>
                <a:lnTo>
                  <a:pt x="5597" y="74"/>
                </a:lnTo>
                <a:lnTo>
                  <a:pt x="5378" y="25"/>
                </a:lnTo>
                <a:lnTo>
                  <a:pt x="5159" y="1"/>
                </a:lnTo>
                <a:close/>
                <a:moveTo>
                  <a:pt x="9271" y="49"/>
                </a:moveTo>
                <a:lnTo>
                  <a:pt x="8979" y="74"/>
                </a:lnTo>
                <a:lnTo>
                  <a:pt x="8663" y="122"/>
                </a:lnTo>
                <a:lnTo>
                  <a:pt x="8371" y="220"/>
                </a:lnTo>
                <a:lnTo>
                  <a:pt x="8273" y="268"/>
                </a:lnTo>
                <a:lnTo>
                  <a:pt x="8200" y="366"/>
                </a:lnTo>
                <a:lnTo>
                  <a:pt x="8176" y="439"/>
                </a:lnTo>
                <a:lnTo>
                  <a:pt x="8176" y="536"/>
                </a:lnTo>
                <a:lnTo>
                  <a:pt x="8079" y="658"/>
                </a:lnTo>
                <a:lnTo>
                  <a:pt x="7981" y="804"/>
                </a:lnTo>
                <a:lnTo>
                  <a:pt x="7860" y="1071"/>
                </a:lnTo>
                <a:lnTo>
                  <a:pt x="7762" y="1388"/>
                </a:lnTo>
                <a:lnTo>
                  <a:pt x="7689" y="1704"/>
                </a:lnTo>
                <a:lnTo>
                  <a:pt x="7641" y="2069"/>
                </a:lnTo>
                <a:lnTo>
                  <a:pt x="7616" y="2410"/>
                </a:lnTo>
                <a:lnTo>
                  <a:pt x="7592" y="2750"/>
                </a:lnTo>
                <a:lnTo>
                  <a:pt x="7592" y="3091"/>
                </a:lnTo>
                <a:lnTo>
                  <a:pt x="7616" y="3456"/>
                </a:lnTo>
                <a:lnTo>
                  <a:pt x="7641" y="3797"/>
                </a:lnTo>
                <a:lnTo>
                  <a:pt x="7689" y="4137"/>
                </a:lnTo>
                <a:lnTo>
                  <a:pt x="7762" y="4478"/>
                </a:lnTo>
                <a:lnTo>
                  <a:pt x="7835" y="4746"/>
                </a:lnTo>
                <a:lnTo>
                  <a:pt x="7908" y="5013"/>
                </a:lnTo>
                <a:lnTo>
                  <a:pt x="8030" y="5257"/>
                </a:lnTo>
                <a:lnTo>
                  <a:pt x="8152" y="5476"/>
                </a:lnTo>
                <a:lnTo>
                  <a:pt x="8298" y="5719"/>
                </a:lnTo>
                <a:lnTo>
                  <a:pt x="8468" y="5914"/>
                </a:lnTo>
                <a:lnTo>
                  <a:pt x="8663" y="6108"/>
                </a:lnTo>
                <a:lnTo>
                  <a:pt x="8882" y="6279"/>
                </a:lnTo>
                <a:lnTo>
                  <a:pt x="9125" y="6400"/>
                </a:lnTo>
                <a:lnTo>
                  <a:pt x="9368" y="6497"/>
                </a:lnTo>
                <a:lnTo>
                  <a:pt x="9636" y="6546"/>
                </a:lnTo>
                <a:lnTo>
                  <a:pt x="9904" y="6546"/>
                </a:lnTo>
                <a:lnTo>
                  <a:pt x="10171" y="6522"/>
                </a:lnTo>
                <a:lnTo>
                  <a:pt x="10439" y="6473"/>
                </a:lnTo>
                <a:lnTo>
                  <a:pt x="10707" y="6400"/>
                </a:lnTo>
                <a:lnTo>
                  <a:pt x="10950" y="6327"/>
                </a:lnTo>
                <a:lnTo>
                  <a:pt x="11218" y="6181"/>
                </a:lnTo>
                <a:lnTo>
                  <a:pt x="11461" y="6011"/>
                </a:lnTo>
                <a:lnTo>
                  <a:pt x="11656" y="5816"/>
                </a:lnTo>
                <a:lnTo>
                  <a:pt x="11826" y="5622"/>
                </a:lnTo>
                <a:lnTo>
                  <a:pt x="11996" y="5378"/>
                </a:lnTo>
                <a:lnTo>
                  <a:pt x="12118" y="5135"/>
                </a:lnTo>
                <a:lnTo>
                  <a:pt x="12215" y="4867"/>
                </a:lnTo>
                <a:lnTo>
                  <a:pt x="12288" y="4600"/>
                </a:lnTo>
                <a:lnTo>
                  <a:pt x="12337" y="4308"/>
                </a:lnTo>
                <a:lnTo>
                  <a:pt x="12361" y="4016"/>
                </a:lnTo>
                <a:lnTo>
                  <a:pt x="12361" y="3724"/>
                </a:lnTo>
                <a:lnTo>
                  <a:pt x="12337" y="3456"/>
                </a:lnTo>
                <a:lnTo>
                  <a:pt x="12313" y="3164"/>
                </a:lnTo>
                <a:lnTo>
                  <a:pt x="12240" y="2896"/>
                </a:lnTo>
                <a:lnTo>
                  <a:pt x="12167" y="2604"/>
                </a:lnTo>
                <a:lnTo>
                  <a:pt x="12094" y="2361"/>
                </a:lnTo>
                <a:lnTo>
                  <a:pt x="11972" y="2093"/>
                </a:lnTo>
                <a:lnTo>
                  <a:pt x="11826" y="1826"/>
                </a:lnTo>
                <a:lnTo>
                  <a:pt x="11680" y="1582"/>
                </a:lnTo>
                <a:lnTo>
                  <a:pt x="11485" y="1339"/>
                </a:lnTo>
                <a:lnTo>
                  <a:pt x="11291" y="1096"/>
                </a:lnTo>
                <a:lnTo>
                  <a:pt x="11096" y="877"/>
                </a:lnTo>
                <a:lnTo>
                  <a:pt x="10853" y="682"/>
                </a:lnTo>
                <a:lnTo>
                  <a:pt x="10634" y="512"/>
                </a:lnTo>
                <a:lnTo>
                  <a:pt x="10366" y="341"/>
                </a:lnTo>
                <a:lnTo>
                  <a:pt x="10098" y="220"/>
                </a:lnTo>
                <a:lnTo>
                  <a:pt x="9831" y="122"/>
                </a:lnTo>
                <a:lnTo>
                  <a:pt x="9563" y="74"/>
                </a:lnTo>
                <a:lnTo>
                  <a:pt x="9271" y="49"/>
                </a:lnTo>
                <a:close/>
                <a:moveTo>
                  <a:pt x="1850" y="5257"/>
                </a:moveTo>
                <a:lnTo>
                  <a:pt x="2044" y="5281"/>
                </a:lnTo>
                <a:lnTo>
                  <a:pt x="1825" y="5354"/>
                </a:lnTo>
                <a:lnTo>
                  <a:pt x="1606" y="5451"/>
                </a:lnTo>
                <a:lnTo>
                  <a:pt x="1460" y="5524"/>
                </a:lnTo>
                <a:lnTo>
                  <a:pt x="1290" y="5597"/>
                </a:lnTo>
                <a:lnTo>
                  <a:pt x="1168" y="5719"/>
                </a:lnTo>
                <a:lnTo>
                  <a:pt x="1095" y="5768"/>
                </a:lnTo>
                <a:lnTo>
                  <a:pt x="1047" y="5841"/>
                </a:lnTo>
                <a:lnTo>
                  <a:pt x="1047" y="5889"/>
                </a:lnTo>
                <a:lnTo>
                  <a:pt x="1047" y="5938"/>
                </a:lnTo>
                <a:lnTo>
                  <a:pt x="1071" y="5987"/>
                </a:lnTo>
                <a:lnTo>
                  <a:pt x="1120" y="5987"/>
                </a:lnTo>
                <a:lnTo>
                  <a:pt x="1266" y="6011"/>
                </a:lnTo>
                <a:lnTo>
                  <a:pt x="1412" y="5962"/>
                </a:lnTo>
                <a:lnTo>
                  <a:pt x="1704" y="5865"/>
                </a:lnTo>
                <a:lnTo>
                  <a:pt x="2190" y="5695"/>
                </a:lnTo>
                <a:lnTo>
                  <a:pt x="2263" y="6011"/>
                </a:lnTo>
                <a:lnTo>
                  <a:pt x="2093" y="6133"/>
                </a:lnTo>
                <a:lnTo>
                  <a:pt x="1923" y="6254"/>
                </a:lnTo>
                <a:lnTo>
                  <a:pt x="1728" y="6327"/>
                </a:lnTo>
                <a:lnTo>
                  <a:pt x="1533" y="6424"/>
                </a:lnTo>
                <a:lnTo>
                  <a:pt x="1339" y="6522"/>
                </a:lnTo>
                <a:lnTo>
                  <a:pt x="1266" y="6595"/>
                </a:lnTo>
                <a:lnTo>
                  <a:pt x="1193" y="6668"/>
                </a:lnTo>
                <a:lnTo>
                  <a:pt x="1193" y="6716"/>
                </a:lnTo>
                <a:lnTo>
                  <a:pt x="1193" y="6765"/>
                </a:lnTo>
                <a:lnTo>
                  <a:pt x="1241" y="6814"/>
                </a:lnTo>
                <a:lnTo>
                  <a:pt x="1339" y="6862"/>
                </a:lnTo>
                <a:lnTo>
                  <a:pt x="1436" y="6887"/>
                </a:lnTo>
                <a:lnTo>
                  <a:pt x="1558" y="6887"/>
                </a:lnTo>
                <a:lnTo>
                  <a:pt x="1679" y="6862"/>
                </a:lnTo>
                <a:lnTo>
                  <a:pt x="1898" y="6789"/>
                </a:lnTo>
                <a:lnTo>
                  <a:pt x="2093" y="6716"/>
                </a:lnTo>
                <a:lnTo>
                  <a:pt x="2409" y="6570"/>
                </a:lnTo>
                <a:lnTo>
                  <a:pt x="2434" y="6643"/>
                </a:lnTo>
                <a:lnTo>
                  <a:pt x="2215" y="6765"/>
                </a:lnTo>
                <a:lnTo>
                  <a:pt x="1923" y="6911"/>
                </a:lnTo>
                <a:lnTo>
                  <a:pt x="1777" y="6984"/>
                </a:lnTo>
                <a:lnTo>
                  <a:pt x="1655" y="7081"/>
                </a:lnTo>
                <a:lnTo>
                  <a:pt x="1631" y="7106"/>
                </a:lnTo>
                <a:lnTo>
                  <a:pt x="1631" y="7154"/>
                </a:lnTo>
                <a:lnTo>
                  <a:pt x="1655" y="7203"/>
                </a:lnTo>
                <a:lnTo>
                  <a:pt x="1679" y="7227"/>
                </a:lnTo>
                <a:lnTo>
                  <a:pt x="1850" y="7276"/>
                </a:lnTo>
                <a:lnTo>
                  <a:pt x="1996" y="7276"/>
                </a:lnTo>
                <a:lnTo>
                  <a:pt x="2166" y="7252"/>
                </a:lnTo>
                <a:lnTo>
                  <a:pt x="2312" y="7203"/>
                </a:lnTo>
                <a:lnTo>
                  <a:pt x="2482" y="7154"/>
                </a:lnTo>
                <a:lnTo>
                  <a:pt x="2677" y="7081"/>
                </a:lnTo>
                <a:lnTo>
                  <a:pt x="2726" y="7154"/>
                </a:lnTo>
                <a:lnTo>
                  <a:pt x="2750" y="7179"/>
                </a:lnTo>
                <a:lnTo>
                  <a:pt x="2434" y="7398"/>
                </a:lnTo>
                <a:lnTo>
                  <a:pt x="2190" y="7519"/>
                </a:lnTo>
                <a:lnTo>
                  <a:pt x="2093" y="7617"/>
                </a:lnTo>
                <a:lnTo>
                  <a:pt x="1996" y="7714"/>
                </a:lnTo>
                <a:lnTo>
                  <a:pt x="1996" y="7811"/>
                </a:lnTo>
                <a:lnTo>
                  <a:pt x="2020" y="7836"/>
                </a:lnTo>
                <a:lnTo>
                  <a:pt x="2044" y="7860"/>
                </a:lnTo>
                <a:lnTo>
                  <a:pt x="2166" y="7909"/>
                </a:lnTo>
                <a:lnTo>
                  <a:pt x="2288" y="7884"/>
                </a:lnTo>
                <a:lnTo>
                  <a:pt x="2434" y="7860"/>
                </a:lnTo>
                <a:lnTo>
                  <a:pt x="2531" y="7811"/>
                </a:lnTo>
                <a:lnTo>
                  <a:pt x="2774" y="7714"/>
                </a:lnTo>
                <a:lnTo>
                  <a:pt x="2896" y="7641"/>
                </a:lnTo>
                <a:lnTo>
                  <a:pt x="3018" y="7568"/>
                </a:lnTo>
                <a:lnTo>
                  <a:pt x="3066" y="7665"/>
                </a:lnTo>
                <a:lnTo>
                  <a:pt x="2872" y="7836"/>
                </a:lnTo>
                <a:lnTo>
                  <a:pt x="2628" y="7982"/>
                </a:lnTo>
                <a:lnTo>
                  <a:pt x="2507" y="8055"/>
                </a:lnTo>
                <a:lnTo>
                  <a:pt x="2409" y="8128"/>
                </a:lnTo>
                <a:lnTo>
                  <a:pt x="2215" y="8347"/>
                </a:lnTo>
                <a:lnTo>
                  <a:pt x="2190" y="8371"/>
                </a:lnTo>
                <a:lnTo>
                  <a:pt x="2190" y="8395"/>
                </a:lnTo>
                <a:lnTo>
                  <a:pt x="2215" y="8444"/>
                </a:lnTo>
                <a:lnTo>
                  <a:pt x="2239" y="8444"/>
                </a:lnTo>
                <a:lnTo>
                  <a:pt x="2409" y="8493"/>
                </a:lnTo>
                <a:lnTo>
                  <a:pt x="2531" y="8517"/>
                </a:lnTo>
                <a:lnTo>
                  <a:pt x="2677" y="8493"/>
                </a:lnTo>
                <a:lnTo>
                  <a:pt x="2847" y="8468"/>
                </a:lnTo>
                <a:lnTo>
                  <a:pt x="3018" y="8371"/>
                </a:lnTo>
                <a:lnTo>
                  <a:pt x="3212" y="8274"/>
                </a:lnTo>
                <a:lnTo>
                  <a:pt x="3212" y="8274"/>
                </a:lnTo>
                <a:lnTo>
                  <a:pt x="3139" y="8493"/>
                </a:lnTo>
                <a:lnTo>
                  <a:pt x="3042" y="8663"/>
                </a:lnTo>
                <a:lnTo>
                  <a:pt x="2896" y="8785"/>
                </a:lnTo>
                <a:lnTo>
                  <a:pt x="2726" y="8906"/>
                </a:lnTo>
                <a:lnTo>
                  <a:pt x="2531" y="8955"/>
                </a:lnTo>
                <a:lnTo>
                  <a:pt x="2336" y="9004"/>
                </a:lnTo>
                <a:lnTo>
                  <a:pt x="2117" y="9004"/>
                </a:lnTo>
                <a:lnTo>
                  <a:pt x="1923" y="8979"/>
                </a:lnTo>
                <a:lnTo>
                  <a:pt x="1728" y="8931"/>
                </a:lnTo>
                <a:lnTo>
                  <a:pt x="1558" y="8858"/>
                </a:lnTo>
                <a:lnTo>
                  <a:pt x="1387" y="8736"/>
                </a:lnTo>
                <a:lnTo>
                  <a:pt x="1266" y="8639"/>
                </a:lnTo>
                <a:lnTo>
                  <a:pt x="1144" y="8493"/>
                </a:lnTo>
                <a:lnTo>
                  <a:pt x="1022" y="8347"/>
                </a:lnTo>
                <a:lnTo>
                  <a:pt x="925" y="8176"/>
                </a:lnTo>
                <a:lnTo>
                  <a:pt x="852" y="8006"/>
                </a:lnTo>
                <a:lnTo>
                  <a:pt x="706" y="7641"/>
                </a:lnTo>
                <a:lnTo>
                  <a:pt x="633" y="7252"/>
                </a:lnTo>
                <a:lnTo>
                  <a:pt x="609" y="6862"/>
                </a:lnTo>
                <a:lnTo>
                  <a:pt x="609" y="6497"/>
                </a:lnTo>
                <a:lnTo>
                  <a:pt x="633" y="6327"/>
                </a:lnTo>
                <a:lnTo>
                  <a:pt x="657" y="6157"/>
                </a:lnTo>
                <a:lnTo>
                  <a:pt x="730" y="5987"/>
                </a:lnTo>
                <a:lnTo>
                  <a:pt x="803" y="5841"/>
                </a:lnTo>
                <a:lnTo>
                  <a:pt x="901" y="5695"/>
                </a:lnTo>
                <a:lnTo>
                  <a:pt x="1022" y="5549"/>
                </a:lnTo>
                <a:lnTo>
                  <a:pt x="1144" y="5451"/>
                </a:lnTo>
                <a:lnTo>
                  <a:pt x="1314" y="5354"/>
                </a:lnTo>
                <a:lnTo>
                  <a:pt x="1387" y="5305"/>
                </a:lnTo>
                <a:lnTo>
                  <a:pt x="1485" y="5281"/>
                </a:lnTo>
                <a:lnTo>
                  <a:pt x="1679" y="5257"/>
                </a:lnTo>
                <a:close/>
                <a:moveTo>
                  <a:pt x="12848" y="5135"/>
                </a:moveTo>
                <a:lnTo>
                  <a:pt x="13091" y="5159"/>
                </a:lnTo>
                <a:lnTo>
                  <a:pt x="13286" y="5232"/>
                </a:lnTo>
                <a:lnTo>
                  <a:pt x="13480" y="5330"/>
                </a:lnTo>
                <a:lnTo>
                  <a:pt x="13651" y="5451"/>
                </a:lnTo>
                <a:lnTo>
                  <a:pt x="13456" y="5524"/>
                </a:lnTo>
                <a:lnTo>
                  <a:pt x="13237" y="5622"/>
                </a:lnTo>
                <a:lnTo>
                  <a:pt x="13043" y="5743"/>
                </a:lnTo>
                <a:lnTo>
                  <a:pt x="12872" y="5889"/>
                </a:lnTo>
                <a:lnTo>
                  <a:pt x="12848" y="5914"/>
                </a:lnTo>
                <a:lnTo>
                  <a:pt x="12872" y="5962"/>
                </a:lnTo>
                <a:lnTo>
                  <a:pt x="12872" y="6011"/>
                </a:lnTo>
                <a:lnTo>
                  <a:pt x="12921" y="6011"/>
                </a:lnTo>
                <a:lnTo>
                  <a:pt x="13140" y="5962"/>
                </a:lnTo>
                <a:lnTo>
                  <a:pt x="13335" y="5914"/>
                </a:lnTo>
                <a:lnTo>
                  <a:pt x="13748" y="5792"/>
                </a:lnTo>
                <a:lnTo>
                  <a:pt x="13943" y="5768"/>
                </a:lnTo>
                <a:lnTo>
                  <a:pt x="14016" y="5914"/>
                </a:lnTo>
                <a:lnTo>
                  <a:pt x="14089" y="6084"/>
                </a:lnTo>
                <a:lnTo>
                  <a:pt x="13870" y="6133"/>
                </a:lnTo>
                <a:lnTo>
                  <a:pt x="13724" y="6181"/>
                </a:lnTo>
                <a:lnTo>
                  <a:pt x="13237" y="6303"/>
                </a:lnTo>
                <a:lnTo>
                  <a:pt x="13116" y="6351"/>
                </a:lnTo>
                <a:lnTo>
                  <a:pt x="12994" y="6400"/>
                </a:lnTo>
                <a:lnTo>
                  <a:pt x="12897" y="6473"/>
                </a:lnTo>
                <a:lnTo>
                  <a:pt x="12824" y="6570"/>
                </a:lnTo>
                <a:lnTo>
                  <a:pt x="12824" y="6619"/>
                </a:lnTo>
                <a:lnTo>
                  <a:pt x="12848" y="6643"/>
                </a:lnTo>
                <a:lnTo>
                  <a:pt x="12921" y="6716"/>
                </a:lnTo>
                <a:lnTo>
                  <a:pt x="13018" y="6741"/>
                </a:lnTo>
                <a:lnTo>
                  <a:pt x="13116" y="6765"/>
                </a:lnTo>
                <a:lnTo>
                  <a:pt x="13237" y="6765"/>
                </a:lnTo>
                <a:lnTo>
                  <a:pt x="13456" y="6741"/>
                </a:lnTo>
                <a:lnTo>
                  <a:pt x="13651" y="6692"/>
                </a:lnTo>
                <a:lnTo>
                  <a:pt x="13894" y="6643"/>
                </a:lnTo>
                <a:lnTo>
                  <a:pt x="14040" y="6595"/>
                </a:lnTo>
                <a:lnTo>
                  <a:pt x="14186" y="6546"/>
                </a:lnTo>
                <a:lnTo>
                  <a:pt x="14186" y="6716"/>
                </a:lnTo>
                <a:lnTo>
                  <a:pt x="14089" y="6692"/>
                </a:lnTo>
                <a:lnTo>
                  <a:pt x="13967" y="6716"/>
                </a:lnTo>
                <a:lnTo>
                  <a:pt x="13772" y="6741"/>
                </a:lnTo>
                <a:lnTo>
                  <a:pt x="13529" y="6789"/>
                </a:lnTo>
                <a:lnTo>
                  <a:pt x="13286" y="6838"/>
                </a:lnTo>
                <a:lnTo>
                  <a:pt x="13043" y="6935"/>
                </a:lnTo>
                <a:lnTo>
                  <a:pt x="12945" y="6984"/>
                </a:lnTo>
                <a:lnTo>
                  <a:pt x="12848" y="7057"/>
                </a:lnTo>
                <a:lnTo>
                  <a:pt x="12824" y="7130"/>
                </a:lnTo>
                <a:lnTo>
                  <a:pt x="12824" y="7203"/>
                </a:lnTo>
                <a:lnTo>
                  <a:pt x="12848" y="7276"/>
                </a:lnTo>
                <a:lnTo>
                  <a:pt x="12921" y="7325"/>
                </a:lnTo>
                <a:lnTo>
                  <a:pt x="13018" y="7349"/>
                </a:lnTo>
                <a:lnTo>
                  <a:pt x="13140" y="7349"/>
                </a:lnTo>
                <a:lnTo>
                  <a:pt x="13359" y="7325"/>
                </a:lnTo>
                <a:lnTo>
                  <a:pt x="13797" y="7227"/>
                </a:lnTo>
                <a:lnTo>
                  <a:pt x="13967" y="7203"/>
                </a:lnTo>
                <a:lnTo>
                  <a:pt x="14137" y="7130"/>
                </a:lnTo>
                <a:lnTo>
                  <a:pt x="14137" y="7227"/>
                </a:lnTo>
                <a:lnTo>
                  <a:pt x="14089" y="7373"/>
                </a:lnTo>
                <a:lnTo>
                  <a:pt x="14064" y="7373"/>
                </a:lnTo>
                <a:lnTo>
                  <a:pt x="13699" y="7471"/>
                </a:lnTo>
                <a:lnTo>
                  <a:pt x="13310" y="7568"/>
                </a:lnTo>
                <a:lnTo>
                  <a:pt x="12970" y="7617"/>
                </a:lnTo>
                <a:lnTo>
                  <a:pt x="12799" y="7665"/>
                </a:lnTo>
                <a:lnTo>
                  <a:pt x="12653" y="7738"/>
                </a:lnTo>
                <a:lnTo>
                  <a:pt x="12605" y="7763"/>
                </a:lnTo>
                <a:lnTo>
                  <a:pt x="12580" y="7836"/>
                </a:lnTo>
                <a:lnTo>
                  <a:pt x="12605" y="7884"/>
                </a:lnTo>
                <a:lnTo>
                  <a:pt x="12653" y="7933"/>
                </a:lnTo>
                <a:lnTo>
                  <a:pt x="12775" y="7982"/>
                </a:lnTo>
                <a:lnTo>
                  <a:pt x="12921" y="8006"/>
                </a:lnTo>
                <a:lnTo>
                  <a:pt x="13213" y="8030"/>
                </a:lnTo>
                <a:lnTo>
                  <a:pt x="13529" y="8006"/>
                </a:lnTo>
                <a:lnTo>
                  <a:pt x="13845" y="7933"/>
                </a:lnTo>
                <a:lnTo>
                  <a:pt x="13651" y="8176"/>
                </a:lnTo>
                <a:lnTo>
                  <a:pt x="13480" y="8201"/>
                </a:lnTo>
                <a:lnTo>
                  <a:pt x="13310" y="8225"/>
                </a:lnTo>
                <a:lnTo>
                  <a:pt x="12994" y="8298"/>
                </a:lnTo>
                <a:lnTo>
                  <a:pt x="12848" y="8322"/>
                </a:lnTo>
                <a:lnTo>
                  <a:pt x="12653" y="8347"/>
                </a:lnTo>
                <a:lnTo>
                  <a:pt x="12556" y="8395"/>
                </a:lnTo>
                <a:lnTo>
                  <a:pt x="12483" y="8444"/>
                </a:lnTo>
                <a:lnTo>
                  <a:pt x="12459" y="8517"/>
                </a:lnTo>
                <a:lnTo>
                  <a:pt x="12483" y="8590"/>
                </a:lnTo>
                <a:lnTo>
                  <a:pt x="12532" y="8663"/>
                </a:lnTo>
                <a:lnTo>
                  <a:pt x="12580" y="8712"/>
                </a:lnTo>
                <a:lnTo>
                  <a:pt x="12653" y="8736"/>
                </a:lnTo>
                <a:lnTo>
                  <a:pt x="12726" y="8760"/>
                </a:lnTo>
                <a:lnTo>
                  <a:pt x="13067" y="8760"/>
                </a:lnTo>
                <a:lnTo>
                  <a:pt x="12897" y="8858"/>
                </a:lnTo>
                <a:lnTo>
                  <a:pt x="12726" y="8955"/>
                </a:lnTo>
                <a:lnTo>
                  <a:pt x="12556" y="9052"/>
                </a:lnTo>
                <a:lnTo>
                  <a:pt x="12386" y="9101"/>
                </a:lnTo>
                <a:lnTo>
                  <a:pt x="12264" y="9077"/>
                </a:lnTo>
                <a:lnTo>
                  <a:pt x="12142" y="9028"/>
                </a:lnTo>
                <a:lnTo>
                  <a:pt x="12118" y="9028"/>
                </a:lnTo>
                <a:lnTo>
                  <a:pt x="12069" y="9052"/>
                </a:lnTo>
                <a:lnTo>
                  <a:pt x="12045" y="9077"/>
                </a:lnTo>
                <a:lnTo>
                  <a:pt x="12069" y="9125"/>
                </a:lnTo>
                <a:lnTo>
                  <a:pt x="12069" y="9174"/>
                </a:lnTo>
                <a:lnTo>
                  <a:pt x="11923" y="9174"/>
                </a:lnTo>
                <a:lnTo>
                  <a:pt x="11802" y="9150"/>
                </a:lnTo>
                <a:lnTo>
                  <a:pt x="11656" y="9101"/>
                </a:lnTo>
                <a:lnTo>
                  <a:pt x="11534" y="9028"/>
                </a:lnTo>
                <a:lnTo>
                  <a:pt x="11437" y="8931"/>
                </a:lnTo>
                <a:lnTo>
                  <a:pt x="11339" y="8833"/>
                </a:lnTo>
                <a:lnTo>
                  <a:pt x="11266" y="8712"/>
                </a:lnTo>
                <a:lnTo>
                  <a:pt x="11218" y="8566"/>
                </a:lnTo>
                <a:lnTo>
                  <a:pt x="11193" y="8395"/>
                </a:lnTo>
                <a:lnTo>
                  <a:pt x="11193" y="8225"/>
                </a:lnTo>
                <a:lnTo>
                  <a:pt x="11218" y="8055"/>
                </a:lnTo>
                <a:lnTo>
                  <a:pt x="11291" y="7884"/>
                </a:lnTo>
                <a:lnTo>
                  <a:pt x="11461" y="7544"/>
                </a:lnTo>
                <a:lnTo>
                  <a:pt x="11631" y="7252"/>
                </a:lnTo>
                <a:lnTo>
                  <a:pt x="11996" y="6716"/>
                </a:lnTo>
                <a:lnTo>
                  <a:pt x="12167" y="6449"/>
                </a:lnTo>
                <a:lnTo>
                  <a:pt x="12337" y="6181"/>
                </a:lnTo>
                <a:lnTo>
                  <a:pt x="12434" y="5889"/>
                </a:lnTo>
                <a:lnTo>
                  <a:pt x="12532" y="5597"/>
                </a:lnTo>
                <a:lnTo>
                  <a:pt x="12580" y="5451"/>
                </a:lnTo>
                <a:lnTo>
                  <a:pt x="12653" y="5330"/>
                </a:lnTo>
                <a:lnTo>
                  <a:pt x="12726" y="5208"/>
                </a:lnTo>
                <a:lnTo>
                  <a:pt x="12848" y="5135"/>
                </a:lnTo>
                <a:close/>
                <a:moveTo>
                  <a:pt x="1631" y="4746"/>
                </a:moveTo>
                <a:lnTo>
                  <a:pt x="1485" y="4770"/>
                </a:lnTo>
                <a:lnTo>
                  <a:pt x="1266" y="4819"/>
                </a:lnTo>
                <a:lnTo>
                  <a:pt x="1071" y="4892"/>
                </a:lnTo>
                <a:lnTo>
                  <a:pt x="876" y="4989"/>
                </a:lnTo>
                <a:lnTo>
                  <a:pt x="706" y="5111"/>
                </a:lnTo>
                <a:lnTo>
                  <a:pt x="560" y="5257"/>
                </a:lnTo>
                <a:lnTo>
                  <a:pt x="438" y="5403"/>
                </a:lnTo>
                <a:lnTo>
                  <a:pt x="317" y="5597"/>
                </a:lnTo>
                <a:lnTo>
                  <a:pt x="219" y="5792"/>
                </a:lnTo>
                <a:lnTo>
                  <a:pt x="146" y="6011"/>
                </a:lnTo>
                <a:lnTo>
                  <a:pt x="73" y="6230"/>
                </a:lnTo>
                <a:lnTo>
                  <a:pt x="25" y="6473"/>
                </a:lnTo>
                <a:lnTo>
                  <a:pt x="0" y="6716"/>
                </a:lnTo>
                <a:lnTo>
                  <a:pt x="0" y="6960"/>
                </a:lnTo>
                <a:lnTo>
                  <a:pt x="25" y="7203"/>
                </a:lnTo>
                <a:lnTo>
                  <a:pt x="73" y="7446"/>
                </a:lnTo>
                <a:lnTo>
                  <a:pt x="122" y="7690"/>
                </a:lnTo>
                <a:lnTo>
                  <a:pt x="195" y="7909"/>
                </a:lnTo>
                <a:lnTo>
                  <a:pt x="292" y="8152"/>
                </a:lnTo>
                <a:lnTo>
                  <a:pt x="390" y="8371"/>
                </a:lnTo>
                <a:lnTo>
                  <a:pt x="511" y="8566"/>
                </a:lnTo>
                <a:lnTo>
                  <a:pt x="657" y="8760"/>
                </a:lnTo>
                <a:lnTo>
                  <a:pt x="803" y="8955"/>
                </a:lnTo>
                <a:lnTo>
                  <a:pt x="974" y="9101"/>
                </a:lnTo>
                <a:lnTo>
                  <a:pt x="1168" y="9271"/>
                </a:lnTo>
                <a:lnTo>
                  <a:pt x="1339" y="9369"/>
                </a:lnTo>
                <a:lnTo>
                  <a:pt x="1533" y="9466"/>
                </a:lnTo>
                <a:lnTo>
                  <a:pt x="1752" y="9515"/>
                </a:lnTo>
                <a:lnTo>
                  <a:pt x="1947" y="9563"/>
                </a:lnTo>
                <a:lnTo>
                  <a:pt x="2385" y="9563"/>
                </a:lnTo>
                <a:lnTo>
                  <a:pt x="2604" y="9539"/>
                </a:lnTo>
                <a:lnTo>
                  <a:pt x="2799" y="9466"/>
                </a:lnTo>
                <a:lnTo>
                  <a:pt x="2993" y="9393"/>
                </a:lnTo>
                <a:lnTo>
                  <a:pt x="3188" y="9296"/>
                </a:lnTo>
                <a:lnTo>
                  <a:pt x="3334" y="9174"/>
                </a:lnTo>
                <a:lnTo>
                  <a:pt x="3480" y="9028"/>
                </a:lnTo>
                <a:lnTo>
                  <a:pt x="3602" y="8858"/>
                </a:lnTo>
                <a:lnTo>
                  <a:pt x="3699" y="8663"/>
                </a:lnTo>
                <a:lnTo>
                  <a:pt x="3748" y="8444"/>
                </a:lnTo>
                <a:lnTo>
                  <a:pt x="3772" y="8225"/>
                </a:lnTo>
                <a:lnTo>
                  <a:pt x="3772" y="7982"/>
                </a:lnTo>
                <a:lnTo>
                  <a:pt x="3723" y="7763"/>
                </a:lnTo>
                <a:lnTo>
                  <a:pt x="3650" y="7568"/>
                </a:lnTo>
                <a:lnTo>
                  <a:pt x="3553" y="7373"/>
                </a:lnTo>
                <a:lnTo>
                  <a:pt x="3310" y="7008"/>
                </a:lnTo>
                <a:lnTo>
                  <a:pt x="3042" y="6643"/>
                </a:lnTo>
                <a:lnTo>
                  <a:pt x="2945" y="6424"/>
                </a:lnTo>
                <a:lnTo>
                  <a:pt x="2896" y="6206"/>
                </a:lnTo>
                <a:lnTo>
                  <a:pt x="2799" y="5695"/>
                </a:lnTo>
                <a:lnTo>
                  <a:pt x="2750" y="5451"/>
                </a:lnTo>
                <a:lnTo>
                  <a:pt x="2653" y="5232"/>
                </a:lnTo>
                <a:lnTo>
                  <a:pt x="2604" y="5135"/>
                </a:lnTo>
                <a:lnTo>
                  <a:pt x="2531" y="5038"/>
                </a:lnTo>
                <a:lnTo>
                  <a:pt x="2434" y="4965"/>
                </a:lnTo>
                <a:lnTo>
                  <a:pt x="2336" y="4916"/>
                </a:lnTo>
                <a:lnTo>
                  <a:pt x="2263" y="4892"/>
                </a:lnTo>
                <a:lnTo>
                  <a:pt x="2190" y="4892"/>
                </a:lnTo>
                <a:lnTo>
                  <a:pt x="2020" y="4819"/>
                </a:lnTo>
                <a:lnTo>
                  <a:pt x="1825" y="4770"/>
                </a:lnTo>
                <a:lnTo>
                  <a:pt x="1631" y="4746"/>
                </a:lnTo>
                <a:close/>
                <a:moveTo>
                  <a:pt x="12994" y="4624"/>
                </a:moveTo>
                <a:lnTo>
                  <a:pt x="12799" y="4648"/>
                </a:lnTo>
                <a:lnTo>
                  <a:pt x="12702" y="4697"/>
                </a:lnTo>
                <a:lnTo>
                  <a:pt x="12629" y="4770"/>
                </a:lnTo>
                <a:lnTo>
                  <a:pt x="12483" y="4867"/>
                </a:lnTo>
                <a:lnTo>
                  <a:pt x="12337" y="5013"/>
                </a:lnTo>
                <a:lnTo>
                  <a:pt x="12215" y="5159"/>
                </a:lnTo>
                <a:lnTo>
                  <a:pt x="12118" y="5330"/>
                </a:lnTo>
                <a:lnTo>
                  <a:pt x="11899" y="5841"/>
                </a:lnTo>
                <a:lnTo>
                  <a:pt x="11777" y="6084"/>
                </a:lnTo>
                <a:lnTo>
                  <a:pt x="11631" y="6327"/>
                </a:lnTo>
                <a:lnTo>
                  <a:pt x="11291" y="6765"/>
                </a:lnTo>
                <a:lnTo>
                  <a:pt x="10950" y="7227"/>
                </a:lnTo>
                <a:lnTo>
                  <a:pt x="10853" y="7446"/>
                </a:lnTo>
                <a:lnTo>
                  <a:pt x="10755" y="7641"/>
                </a:lnTo>
                <a:lnTo>
                  <a:pt x="10682" y="7860"/>
                </a:lnTo>
                <a:lnTo>
                  <a:pt x="10634" y="8079"/>
                </a:lnTo>
                <a:lnTo>
                  <a:pt x="10634" y="8298"/>
                </a:lnTo>
                <a:lnTo>
                  <a:pt x="10634" y="8517"/>
                </a:lnTo>
                <a:lnTo>
                  <a:pt x="10658" y="8712"/>
                </a:lnTo>
                <a:lnTo>
                  <a:pt x="10731" y="8906"/>
                </a:lnTo>
                <a:lnTo>
                  <a:pt x="10804" y="9077"/>
                </a:lnTo>
                <a:lnTo>
                  <a:pt x="10926" y="9247"/>
                </a:lnTo>
                <a:lnTo>
                  <a:pt x="11047" y="9393"/>
                </a:lnTo>
                <a:lnTo>
                  <a:pt x="11218" y="9515"/>
                </a:lnTo>
                <a:lnTo>
                  <a:pt x="11388" y="9612"/>
                </a:lnTo>
                <a:lnTo>
                  <a:pt x="11607" y="9685"/>
                </a:lnTo>
                <a:lnTo>
                  <a:pt x="11826" y="9734"/>
                </a:lnTo>
                <a:lnTo>
                  <a:pt x="12094" y="9758"/>
                </a:lnTo>
                <a:lnTo>
                  <a:pt x="12313" y="9734"/>
                </a:lnTo>
                <a:lnTo>
                  <a:pt x="12556" y="9709"/>
                </a:lnTo>
                <a:lnTo>
                  <a:pt x="12775" y="9612"/>
                </a:lnTo>
                <a:lnTo>
                  <a:pt x="12994" y="9515"/>
                </a:lnTo>
                <a:lnTo>
                  <a:pt x="13189" y="9393"/>
                </a:lnTo>
                <a:lnTo>
                  <a:pt x="13383" y="9247"/>
                </a:lnTo>
                <a:lnTo>
                  <a:pt x="13578" y="9077"/>
                </a:lnTo>
                <a:lnTo>
                  <a:pt x="13772" y="8906"/>
                </a:lnTo>
                <a:lnTo>
                  <a:pt x="13918" y="8712"/>
                </a:lnTo>
                <a:lnTo>
                  <a:pt x="14089" y="8517"/>
                </a:lnTo>
                <a:lnTo>
                  <a:pt x="14210" y="8298"/>
                </a:lnTo>
                <a:lnTo>
                  <a:pt x="14332" y="8079"/>
                </a:lnTo>
                <a:lnTo>
                  <a:pt x="14454" y="7860"/>
                </a:lnTo>
                <a:lnTo>
                  <a:pt x="14551" y="7641"/>
                </a:lnTo>
                <a:lnTo>
                  <a:pt x="14624" y="7422"/>
                </a:lnTo>
                <a:lnTo>
                  <a:pt x="14673" y="7203"/>
                </a:lnTo>
                <a:lnTo>
                  <a:pt x="14697" y="7008"/>
                </a:lnTo>
                <a:lnTo>
                  <a:pt x="14721" y="6789"/>
                </a:lnTo>
                <a:lnTo>
                  <a:pt x="14721" y="6570"/>
                </a:lnTo>
                <a:lnTo>
                  <a:pt x="14697" y="6351"/>
                </a:lnTo>
                <a:lnTo>
                  <a:pt x="14673" y="6157"/>
                </a:lnTo>
                <a:lnTo>
                  <a:pt x="14624" y="5938"/>
                </a:lnTo>
                <a:lnTo>
                  <a:pt x="14551" y="5743"/>
                </a:lnTo>
                <a:lnTo>
                  <a:pt x="14454" y="5549"/>
                </a:lnTo>
                <a:lnTo>
                  <a:pt x="14502" y="5476"/>
                </a:lnTo>
                <a:lnTo>
                  <a:pt x="14527" y="5451"/>
                </a:lnTo>
                <a:lnTo>
                  <a:pt x="14527" y="5403"/>
                </a:lnTo>
                <a:lnTo>
                  <a:pt x="14478" y="5354"/>
                </a:lnTo>
                <a:lnTo>
                  <a:pt x="14381" y="5305"/>
                </a:lnTo>
                <a:lnTo>
                  <a:pt x="14283" y="5281"/>
                </a:lnTo>
                <a:lnTo>
                  <a:pt x="14137" y="5111"/>
                </a:lnTo>
                <a:lnTo>
                  <a:pt x="13991" y="4965"/>
                </a:lnTo>
                <a:lnTo>
                  <a:pt x="13797" y="4843"/>
                </a:lnTo>
                <a:lnTo>
                  <a:pt x="13626" y="4746"/>
                </a:lnTo>
                <a:lnTo>
                  <a:pt x="13407" y="4673"/>
                </a:lnTo>
                <a:lnTo>
                  <a:pt x="13213" y="4624"/>
                </a:lnTo>
                <a:close/>
                <a:moveTo>
                  <a:pt x="10682" y="11267"/>
                </a:moveTo>
                <a:lnTo>
                  <a:pt x="10342" y="11315"/>
                </a:lnTo>
                <a:lnTo>
                  <a:pt x="10050" y="11364"/>
                </a:lnTo>
                <a:lnTo>
                  <a:pt x="9636" y="11437"/>
                </a:lnTo>
                <a:lnTo>
                  <a:pt x="9222" y="11534"/>
                </a:lnTo>
                <a:lnTo>
                  <a:pt x="8809" y="11680"/>
                </a:lnTo>
                <a:lnTo>
                  <a:pt x="8614" y="11753"/>
                </a:lnTo>
                <a:lnTo>
                  <a:pt x="8444" y="11875"/>
                </a:lnTo>
                <a:lnTo>
                  <a:pt x="8395" y="11924"/>
                </a:lnTo>
                <a:lnTo>
                  <a:pt x="8395" y="11972"/>
                </a:lnTo>
                <a:lnTo>
                  <a:pt x="8419" y="12021"/>
                </a:lnTo>
                <a:lnTo>
                  <a:pt x="8492" y="12045"/>
                </a:lnTo>
                <a:lnTo>
                  <a:pt x="8882" y="12045"/>
                </a:lnTo>
                <a:lnTo>
                  <a:pt x="9295" y="11997"/>
                </a:lnTo>
                <a:lnTo>
                  <a:pt x="10098" y="11875"/>
                </a:lnTo>
                <a:lnTo>
                  <a:pt x="10415" y="11851"/>
                </a:lnTo>
                <a:lnTo>
                  <a:pt x="10731" y="11802"/>
                </a:lnTo>
                <a:lnTo>
                  <a:pt x="10877" y="11778"/>
                </a:lnTo>
                <a:lnTo>
                  <a:pt x="11023" y="11729"/>
                </a:lnTo>
                <a:lnTo>
                  <a:pt x="11169" y="11680"/>
                </a:lnTo>
                <a:lnTo>
                  <a:pt x="11291" y="11583"/>
                </a:lnTo>
                <a:lnTo>
                  <a:pt x="11315" y="11534"/>
                </a:lnTo>
                <a:lnTo>
                  <a:pt x="11315" y="11486"/>
                </a:lnTo>
                <a:lnTo>
                  <a:pt x="11291" y="11437"/>
                </a:lnTo>
                <a:lnTo>
                  <a:pt x="11266" y="11413"/>
                </a:lnTo>
                <a:lnTo>
                  <a:pt x="11120" y="11340"/>
                </a:lnTo>
                <a:lnTo>
                  <a:pt x="10974" y="11291"/>
                </a:lnTo>
                <a:lnTo>
                  <a:pt x="10828" y="11267"/>
                </a:lnTo>
                <a:close/>
                <a:moveTo>
                  <a:pt x="10901" y="13189"/>
                </a:moveTo>
                <a:lnTo>
                  <a:pt x="10707" y="13213"/>
                </a:lnTo>
                <a:lnTo>
                  <a:pt x="10512" y="13238"/>
                </a:lnTo>
                <a:lnTo>
                  <a:pt x="9733" y="13408"/>
                </a:lnTo>
                <a:lnTo>
                  <a:pt x="9368" y="13457"/>
                </a:lnTo>
                <a:lnTo>
                  <a:pt x="8979" y="13554"/>
                </a:lnTo>
                <a:lnTo>
                  <a:pt x="8809" y="13603"/>
                </a:lnTo>
                <a:lnTo>
                  <a:pt x="8614" y="13676"/>
                </a:lnTo>
                <a:lnTo>
                  <a:pt x="8468" y="13749"/>
                </a:lnTo>
                <a:lnTo>
                  <a:pt x="8322" y="13870"/>
                </a:lnTo>
                <a:lnTo>
                  <a:pt x="8298" y="13895"/>
                </a:lnTo>
                <a:lnTo>
                  <a:pt x="8298" y="13919"/>
                </a:lnTo>
                <a:lnTo>
                  <a:pt x="8346" y="13943"/>
                </a:lnTo>
                <a:lnTo>
                  <a:pt x="8492" y="13992"/>
                </a:lnTo>
                <a:lnTo>
                  <a:pt x="8663" y="14016"/>
                </a:lnTo>
                <a:lnTo>
                  <a:pt x="9003" y="14016"/>
                </a:lnTo>
                <a:lnTo>
                  <a:pt x="9344" y="13968"/>
                </a:lnTo>
                <a:lnTo>
                  <a:pt x="9685" y="13895"/>
                </a:lnTo>
                <a:lnTo>
                  <a:pt x="10098" y="13846"/>
                </a:lnTo>
                <a:lnTo>
                  <a:pt x="10536" y="13773"/>
                </a:lnTo>
                <a:lnTo>
                  <a:pt x="10731" y="13724"/>
                </a:lnTo>
                <a:lnTo>
                  <a:pt x="10950" y="13676"/>
                </a:lnTo>
                <a:lnTo>
                  <a:pt x="11145" y="13603"/>
                </a:lnTo>
                <a:lnTo>
                  <a:pt x="11315" y="13505"/>
                </a:lnTo>
                <a:lnTo>
                  <a:pt x="11388" y="13432"/>
                </a:lnTo>
                <a:lnTo>
                  <a:pt x="11388" y="13335"/>
                </a:lnTo>
                <a:lnTo>
                  <a:pt x="11364" y="13262"/>
                </a:lnTo>
                <a:lnTo>
                  <a:pt x="11339" y="13238"/>
                </a:lnTo>
                <a:lnTo>
                  <a:pt x="11291" y="13213"/>
                </a:lnTo>
                <a:lnTo>
                  <a:pt x="11096" y="13189"/>
                </a:lnTo>
                <a:close/>
                <a:moveTo>
                  <a:pt x="7251" y="6643"/>
                </a:moveTo>
                <a:lnTo>
                  <a:pt x="7495" y="6692"/>
                </a:lnTo>
                <a:lnTo>
                  <a:pt x="7738" y="6765"/>
                </a:lnTo>
                <a:lnTo>
                  <a:pt x="7422" y="6838"/>
                </a:lnTo>
                <a:lnTo>
                  <a:pt x="7203" y="6887"/>
                </a:lnTo>
                <a:lnTo>
                  <a:pt x="6984" y="6935"/>
                </a:lnTo>
                <a:lnTo>
                  <a:pt x="6765" y="7033"/>
                </a:lnTo>
                <a:lnTo>
                  <a:pt x="6667" y="7081"/>
                </a:lnTo>
                <a:lnTo>
                  <a:pt x="6594" y="7154"/>
                </a:lnTo>
                <a:lnTo>
                  <a:pt x="6570" y="7179"/>
                </a:lnTo>
                <a:lnTo>
                  <a:pt x="6570" y="7203"/>
                </a:lnTo>
                <a:lnTo>
                  <a:pt x="6594" y="7252"/>
                </a:lnTo>
                <a:lnTo>
                  <a:pt x="6619" y="7252"/>
                </a:lnTo>
                <a:lnTo>
                  <a:pt x="6813" y="7276"/>
                </a:lnTo>
                <a:lnTo>
                  <a:pt x="7008" y="7252"/>
                </a:lnTo>
                <a:lnTo>
                  <a:pt x="7373" y="7179"/>
                </a:lnTo>
                <a:lnTo>
                  <a:pt x="7811" y="7130"/>
                </a:lnTo>
                <a:lnTo>
                  <a:pt x="8030" y="7106"/>
                </a:lnTo>
                <a:lnTo>
                  <a:pt x="8225" y="7057"/>
                </a:lnTo>
                <a:lnTo>
                  <a:pt x="8346" y="7154"/>
                </a:lnTo>
                <a:lnTo>
                  <a:pt x="8006" y="7227"/>
                </a:lnTo>
                <a:lnTo>
                  <a:pt x="7714" y="7276"/>
                </a:lnTo>
                <a:lnTo>
                  <a:pt x="7397" y="7349"/>
                </a:lnTo>
                <a:lnTo>
                  <a:pt x="7105" y="7446"/>
                </a:lnTo>
                <a:lnTo>
                  <a:pt x="6959" y="7519"/>
                </a:lnTo>
                <a:lnTo>
                  <a:pt x="6838" y="7617"/>
                </a:lnTo>
                <a:lnTo>
                  <a:pt x="6813" y="7665"/>
                </a:lnTo>
                <a:lnTo>
                  <a:pt x="6813" y="7714"/>
                </a:lnTo>
                <a:lnTo>
                  <a:pt x="6862" y="7738"/>
                </a:lnTo>
                <a:lnTo>
                  <a:pt x="6886" y="7763"/>
                </a:lnTo>
                <a:lnTo>
                  <a:pt x="7154" y="7763"/>
                </a:lnTo>
                <a:lnTo>
                  <a:pt x="7422" y="7714"/>
                </a:lnTo>
                <a:lnTo>
                  <a:pt x="7957" y="7592"/>
                </a:lnTo>
                <a:lnTo>
                  <a:pt x="8298" y="7544"/>
                </a:lnTo>
                <a:lnTo>
                  <a:pt x="8663" y="7495"/>
                </a:lnTo>
                <a:lnTo>
                  <a:pt x="8857" y="7763"/>
                </a:lnTo>
                <a:lnTo>
                  <a:pt x="8590" y="7811"/>
                </a:lnTo>
                <a:lnTo>
                  <a:pt x="8322" y="7860"/>
                </a:lnTo>
                <a:lnTo>
                  <a:pt x="7981" y="7933"/>
                </a:lnTo>
                <a:lnTo>
                  <a:pt x="7616" y="8055"/>
                </a:lnTo>
                <a:lnTo>
                  <a:pt x="7300" y="8201"/>
                </a:lnTo>
                <a:lnTo>
                  <a:pt x="6959" y="8347"/>
                </a:lnTo>
                <a:lnTo>
                  <a:pt x="6935" y="8371"/>
                </a:lnTo>
                <a:lnTo>
                  <a:pt x="6959" y="8420"/>
                </a:lnTo>
                <a:lnTo>
                  <a:pt x="6984" y="8444"/>
                </a:lnTo>
                <a:lnTo>
                  <a:pt x="7008" y="8444"/>
                </a:lnTo>
                <a:lnTo>
                  <a:pt x="8225" y="8225"/>
                </a:lnTo>
                <a:lnTo>
                  <a:pt x="8663" y="8176"/>
                </a:lnTo>
                <a:lnTo>
                  <a:pt x="8882" y="8152"/>
                </a:lnTo>
                <a:lnTo>
                  <a:pt x="9076" y="8103"/>
                </a:lnTo>
                <a:lnTo>
                  <a:pt x="9222" y="8347"/>
                </a:lnTo>
                <a:lnTo>
                  <a:pt x="8906" y="8371"/>
                </a:lnTo>
                <a:lnTo>
                  <a:pt x="8614" y="8420"/>
                </a:lnTo>
                <a:lnTo>
                  <a:pt x="8322" y="8468"/>
                </a:lnTo>
                <a:lnTo>
                  <a:pt x="8030" y="8566"/>
                </a:lnTo>
                <a:lnTo>
                  <a:pt x="7738" y="8687"/>
                </a:lnTo>
                <a:lnTo>
                  <a:pt x="7495" y="8809"/>
                </a:lnTo>
                <a:lnTo>
                  <a:pt x="7251" y="8979"/>
                </a:lnTo>
                <a:lnTo>
                  <a:pt x="7057" y="9150"/>
                </a:lnTo>
                <a:lnTo>
                  <a:pt x="7032" y="9174"/>
                </a:lnTo>
                <a:lnTo>
                  <a:pt x="7032" y="9223"/>
                </a:lnTo>
                <a:lnTo>
                  <a:pt x="7057" y="9247"/>
                </a:lnTo>
                <a:lnTo>
                  <a:pt x="7081" y="9247"/>
                </a:lnTo>
                <a:lnTo>
                  <a:pt x="7397" y="9198"/>
                </a:lnTo>
                <a:lnTo>
                  <a:pt x="7689" y="9125"/>
                </a:lnTo>
                <a:lnTo>
                  <a:pt x="8298" y="8979"/>
                </a:lnTo>
                <a:lnTo>
                  <a:pt x="8590" y="8931"/>
                </a:lnTo>
                <a:lnTo>
                  <a:pt x="8882" y="8882"/>
                </a:lnTo>
                <a:lnTo>
                  <a:pt x="9490" y="8833"/>
                </a:lnTo>
                <a:lnTo>
                  <a:pt x="9563" y="9004"/>
                </a:lnTo>
                <a:lnTo>
                  <a:pt x="9174" y="9077"/>
                </a:lnTo>
                <a:lnTo>
                  <a:pt x="8760" y="9150"/>
                </a:lnTo>
                <a:lnTo>
                  <a:pt x="8346" y="9296"/>
                </a:lnTo>
                <a:lnTo>
                  <a:pt x="8152" y="9369"/>
                </a:lnTo>
                <a:lnTo>
                  <a:pt x="7957" y="9490"/>
                </a:lnTo>
                <a:lnTo>
                  <a:pt x="7787" y="9612"/>
                </a:lnTo>
                <a:lnTo>
                  <a:pt x="7641" y="9734"/>
                </a:lnTo>
                <a:lnTo>
                  <a:pt x="7616" y="9782"/>
                </a:lnTo>
                <a:lnTo>
                  <a:pt x="7616" y="9831"/>
                </a:lnTo>
                <a:lnTo>
                  <a:pt x="7665" y="9880"/>
                </a:lnTo>
                <a:lnTo>
                  <a:pt x="7714" y="9904"/>
                </a:lnTo>
                <a:lnTo>
                  <a:pt x="8054" y="9855"/>
                </a:lnTo>
                <a:lnTo>
                  <a:pt x="8419" y="9782"/>
                </a:lnTo>
                <a:lnTo>
                  <a:pt x="8784" y="9685"/>
                </a:lnTo>
                <a:lnTo>
                  <a:pt x="9125" y="9612"/>
                </a:lnTo>
                <a:lnTo>
                  <a:pt x="9320" y="9588"/>
                </a:lnTo>
                <a:lnTo>
                  <a:pt x="9514" y="9588"/>
                </a:lnTo>
                <a:lnTo>
                  <a:pt x="9904" y="9563"/>
                </a:lnTo>
                <a:lnTo>
                  <a:pt x="10074" y="9807"/>
                </a:lnTo>
                <a:lnTo>
                  <a:pt x="10269" y="10026"/>
                </a:lnTo>
                <a:lnTo>
                  <a:pt x="9904" y="10099"/>
                </a:lnTo>
                <a:lnTo>
                  <a:pt x="9563" y="10147"/>
                </a:lnTo>
                <a:lnTo>
                  <a:pt x="9198" y="10220"/>
                </a:lnTo>
                <a:lnTo>
                  <a:pt x="8833" y="10318"/>
                </a:lnTo>
                <a:lnTo>
                  <a:pt x="8468" y="10439"/>
                </a:lnTo>
                <a:lnTo>
                  <a:pt x="8127" y="10585"/>
                </a:lnTo>
                <a:lnTo>
                  <a:pt x="8103" y="10610"/>
                </a:lnTo>
                <a:lnTo>
                  <a:pt x="8103" y="10658"/>
                </a:lnTo>
                <a:lnTo>
                  <a:pt x="8127" y="10683"/>
                </a:lnTo>
                <a:lnTo>
                  <a:pt x="8152" y="10707"/>
                </a:lnTo>
                <a:lnTo>
                  <a:pt x="8492" y="10683"/>
                </a:lnTo>
                <a:lnTo>
                  <a:pt x="8809" y="10634"/>
                </a:lnTo>
                <a:lnTo>
                  <a:pt x="9466" y="10537"/>
                </a:lnTo>
                <a:lnTo>
                  <a:pt x="10025" y="10464"/>
                </a:lnTo>
                <a:lnTo>
                  <a:pt x="10293" y="10439"/>
                </a:lnTo>
                <a:lnTo>
                  <a:pt x="10585" y="10391"/>
                </a:lnTo>
                <a:lnTo>
                  <a:pt x="10804" y="10634"/>
                </a:lnTo>
                <a:lnTo>
                  <a:pt x="10536" y="10658"/>
                </a:lnTo>
                <a:lnTo>
                  <a:pt x="10244" y="10707"/>
                </a:lnTo>
                <a:lnTo>
                  <a:pt x="9709" y="10804"/>
                </a:lnTo>
                <a:lnTo>
                  <a:pt x="9320" y="10902"/>
                </a:lnTo>
                <a:lnTo>
                  <a:pt x="8930" y="10999"/>
                </a:lnTo>
                <a:lnTo>
                  <a:pt x="8760" y="11048"/>
                </a:lnTo>
                <a:lnTo>
                  <a:pt x="8590" y="11121"/>
                </a:lnTo>
                <a:lnTo>
                  <a:pt x="8419" y="11218"/>
                </a:lnTo>
                <a:lnTo>
                  <a:pt x="8249" y="11340"/>
                </a:lnTo>
                <a:lnTo>
                  <a:pt x="8225" y="11364"/>
                </a:lnTo>
                <a:lnTo>
                  <a:pt x="8225" y="11388"/>
                </a:lnTo>
                <a:lnTo>
                  <a:pt x="8249" y="11437"/>
                </a:lnTo>
                <a:lnTo>
                  <a:pt x="8273" y="11437"/>
                </a:lnTo>
                <a:lnTo>
                  <a:pt x="8444" y="11461"/>
                </a:lnTo>
                <a:lnTo>
                  <a:pt x="8614" y="11461"/>
                </a:lnTo>
                <a:lnTo>
                  <a:pt x="8955" y="11437"/>
                </a:lnTo>
                <a:lnTo>
                  <a:pt x="9320" y="11388"/>
                </a:lnTo>
                <a:lnTo>
                  <a:pt x="9660" y="11340"/>
                </a:lnTo>
                <a:lnTo>
                  <a:pt x="10025" y="11291"/>
                </a:lnTo>
                <a:lnTo>
                  <a:pt x="10415" y="11242"/>
                </a:lnTo>
                <a:lnTo>
                  <a:pt x="10804" y="11169"/>
                </a:lnTo>
                <a:lnTo>
                  <a:pt x="10974" y="11121"/>
                </a:lnTo>
                <a:lnTo>
                  <a:pt x="11145" y="11048"/>
                </a:lnTo>
                <a:lnTo>
                  <a:pt x="11315" y="11291"/>
                </a:lnTo>
                <a:lnTo>
                  <a:pt x="11485" y="11534"/>
                </a:lnTo>
                <a:lnTo>
                  <a:pt x="11607" y="11802"/>
                </a:lnTo>
                <a:lnTo>
                  <a:pt x="11704" y="12070"/>
                </a:lnTo>
                <a:lnTo>
                  <a:pt x="11631" y="12070"/>
                </a:lnTo>
                <a:lnTo>
                  <a:pt x="11242" y="12118"/>
                </a:lnTo>
                <a:lnTo>
                  <a:pt x="10853" y="12191"/>
                </a:lnTo>
                <a:lnTo>
                  <a:pt x="10074" y="12337"/>
                </a:lnTo>
                <a:lnTo>
                  <a:pt x="9709" y="12410"/>
                </a:lnTo>
                <a:lnTo>
                  <a:pt x="9344" y="12508"/>
                </a:lnTo>
                <a:lnTo>
                  <a:pt x="8979" y="12605"/>
                </a:lnTo>
                <a:lnTo>
                  <a:pt x="8784" y="12678"/>
                </a:lnTo>
                <a:lnTo>
                  <a:pt x="8614" y="12775"/>
                </a:lnTo>
                <a:lnTo>
                  <a:pt x="8590" y="12824"/>
                </a:lnTo>
                <a:lnTo>
                  <a:pt x="8565" y="12897"/>
                </a:lnTo>
                <a:lnTo>
                  <a:pt x="8590" y="12946"/>
                </a:lnTo>
                <a:lnTo>
                  <a:pt x="8663" y="12994"/>
                </a:lnTo>
                <a:lnTo>
                  <a:pt x="9344" y="12994"/>
                </a:lnTo>
                <a:lnTo>
                  <a:pt x="10050" y="12873"/>
                </a:lnTo>
                <a:lnTo>
                  <a:pt x="10877" y="12727"/>
                </a:lnTo>
                <a:lnTo>
                  <a:pt x="11291" y="12654"/>
                </a:lnTo>
                <a:lnTo>
                  <a:pt x="11680" y="12532"/>
                </a:lnTo>
                <a:lnTo>
                  <a:pt x="11777" y="12483"/>
                </a:lnTo>
                <a:lnTo>
                  <a:pt x="11777" y="12873"/>
                </a:lnTo>
                <a:lnTo>
                  <a:pt x="11753" y="13286"/>
                </a:lnTo>
                <a:lnTo>
                  <a:pt x="11680" y="13676"/>
                </a:lnTo>
                <a:lnTo>
                  <a:pt x="11583" y="14065"/>
                </a:lnTo>
                <a:lnTo>
                  <a:pt x="11558" y="13992"/>
                </a:lnTo>
                <a:lnTo>
                  <a:pt x="11510" y="13968"/>
                </a:lnTo>
                <a:lnTo>
                  <a:pt x="11461" y="13943"/>
                </a:lnTo>
                <a:lnTo>
                  <a:pt x="11388" y="13943"/>
                </a:lnTo>
                <a:lnTo>
                  <a:pt x="11047" y="13992"/>
                </a:lnTo>
                <a:lnTo>
                  <a:pt x="10731" y="14065"/>
                </a:lnTo>
                <a:lnTo>
                  <a:pt x="10074" y="14211"/>
                </a:lnTo>
                <a:lnTo>
                  <a:pt x="9709" y="14284"/>
                </a:lnTo>
                <a:lnTo>
                  <a:pt x="9344" y="14357"/>
                </a:lnTo>
                <a:lnTo>
                  <a:pt x="9174" y="14406"/>
                </a:lnTo>
                <a:lnTo>
                  <a:pt x="9003" y="14478"/>
                </a:lnTo>
                <a:lnTo>
                  <a:pt x="8833" y="14551"/>
                </a:lnTo>
                <a:lnTo>
                  <a:pt x="8663" y="14649"/>
                </a:lnTo>
                <a:lnTo>
                  <a:pt x="8638" y="14673"/>
                </a:lnTo>
                <a:lnTo>
                  <a:pt x="8638" y="14722"/>
                </a:lnTo>
                <a:lnTo>
                  <a:pt x="8663" y="14770"/>
                </a:lnTo>
                <a:lnTo>
                  <a:pt x="8687" y="14795"/>
                </a:lnTo>
                <a:lnTo>
                  <a:pt x="8833" y="14819"/>
                </a:lnTo>
                <a:lnTo>
                  <a:pt x="8979" y="14843"/>
                </a:lnTo>
                <a:lnTo>
                  <a:pt x="9271" y="14843"/>
                </a:lnTo>
                <a:lnTo>
                  <a:pt x="9563" y="14795"/>
                </a:lnTo>
                <a:lnTo>
                  <a:pt x="9855" y="14746"/>
                </a:lnTo>
                <a:lnTo>
                  <a:pt x="10244" y="14673"/>
                </a:lnTo>
                <a:lnTo>
                  <a:pt x="10658" y="14600"/>
                </a:lnTo>
                <a:lnTo>
                  <a:pt x="11047" y="14503"/>
                </a:lnTo>
                <a:lnTo>
                  <a:pt x="11437" y="14357"/>
                </a:lnTo>
                <a:lnTo>
                  <a:pt x="11461" y="14357"/>
                </a:lnTo>
                <a:lnTo>
                  <a:pt x="11364" y="14527"/>
                </a:lnTo>
                <a:lnTo>
                  <a:pt x="11242" y="14697"/>
                </a:lnTo>
                <a:lnTo>
                  <a:pt x="11023" y="14722"/>
                </a:lnTo>
                <a:lnTo>
                  <a:pt x="10780" y="14770"/>
                </a:lnTo>
                <a:lnTo>
                  <a:pt x="10317" y="14892"/>
                </a:lnTo>
                <a:lnTo>
                  <a:pt x="10001" y="14965"/>
                </a:lnTo>
                <a:lnTo>
                  <a:pt x="9660" y="15038"/>
                </a:lnTo>
                <a:lnTo>
                  <a:pt x="9368" y="15160"/>
                </a:lnTo>
                <a:lnTo>
                  <a:pt x="9222" y="15233"/>
                </a:lnTo>
                <a:lnTo>
                  <a:pt x="9076" y="15330"/>
                </a:lnTo>
                <a:lnTo>
                  <a:pt x="9076" y="15354"/>
                </a:lnTo>
                <a:lnTo>
                  <a:pt x="9101" y="15379"/>
                </a:lnTo>
                <a:lnTo>
                  <a:pt x="9247" y="15427"/>
                </a:lnTo>
                <a:lnTo>
                  <a:pt x="9660" y="15427"/>
                </a:lnTo>
                <a:lnTo>
                  <a:pt x="9977" y="15379"/>
                </a:lnTo>
                <a:lnTo>
                  <a:pt x="10244" y="15330"/>
                </a:lnTo>
                <a:lnTo>
                  <a:pt x="10585" y="15281"/>
                </a:lnTo>
                <a:lnTo>
                  <a:pt x="10585" y="15281"/>
                </a:lnTo>
                <a:lnTo>
                  <a:pt x="10342" y="15403"/>
                </a:lnTo>
                <a:lnTo>
                  <a:pt x="10074" y="15476"/>
                </a:lnTo>
                <a:lnTo>
                  <a:pt x="9831" y="15500"/>
                </a:lnTo>
                <a:lnTo>
                  <a:pt x="9563" y="15525"/>
                </a:lnTo>
                <a:lnTo>
                  <a:pt x="9320" y="15500"/>
                </a:lnTo>
                <a:lnTo>
                  <a:pt x="9052" y="15476"/>
                </a:lnTo>
                <a:lnTo>
                  <a:pt x="8541" y="15379"/>
                </a:lnTo>
                <a:lnTo>
                  <a:pt x="8030" y="15257"/>
                </a:lnTo>
                <a:lnTo>
                  <a:pt x="7568" y="15184"/>
                </a:lnTo>
                <a:lnTo>
                  <a:pt x="7081" y="15160"/>
                </a:lnTo>
                <a:lnTo>
                  <a:pt x="6594" y="15184"/>
                </a:lnTo>
                <a:lnTo>
                  <a:pt x="6132" y="15257"/>
                </a:lnTo>
                <a:lnTo>
                  <a:pt x="5645" y="15354"/>
                </a:lnTo>
                <a:lnTo>
                  <a:pt x="5183" y="15476"/>
                </a:lnTo>
                <a:lnTo>
                  <a:pt x="4697" y="15573"/>
                </a:lnTo>
                <a:lnTo>
                  <a:pt x="4453" y="15598"/>
                </a:lnTo>
                <a:lnTo>
                  <a:pt x="4210" y="15598"/>
                </a:lnTo>
                <a:lnTo>
                  <a:pt x="3942" y="15573"/>
                </a:lnTo>
                <a:lnTo>
                  <a:pt x="3675" y="15525"/>
                </a:lnTo>
                <a:lnTo>
                  <a:pt x="3431" y="15427"/>
                </a:lnTo>
                <a:lnTo>
                  <a:pt x="3188" y="15306"/>
                </a:lnTo>
                <a:lnTo>
                  <a:pt x="2993" y="15135"/>
                </a:lnTo>
                <a:lnTo>
                  <a:pt x="2799" y="14965"/>
                </a:lnTo>
                <a:lnTo>
                  <a:pt x="2628" y="14746"/>
                </a:lnTo>
                <a:lnTo>
                  <a:pt x="2482" y="14527"/>
                </a:lnTo>
                <a:lnTo>
                  <a:pt x="2361" y="14333"/>
                </a:lnTo>
                <a:lnTo>
                  <a:pt x="2288" y="14114"/>
                </a:lnTo>
                <a:lnTo>
                  <a:pt x="2239" y="13919"/>
                </a:lnTo>
                <a:lnTo>
                  <a:pt x="2215" y="13700"/>
                </a:lnTo>
                <a:lnTo>
                  <a:pt x="2239" y="13505"/>
                </a:lnTo>
                <a:lnTo>
                  <a:pt x="2263" y="13286"/>
                </a:lnTo>
                <a:lnTo>
                  <a:pt x="2288" y="13092"/>
                </a:lnTo>
                <a:lnTo>
                  <a:pt x="2361" y="12873"/>
                </a:lnTo>
                <a:lnTo>
                  <a:pt x="2507" y="12483"/>
                </a:lnTo>
                <a:lnTo>
                  <a:pt x="2726" y="12094"/>
                </a:lnTo>
                <a:lnTo>
                  <a:pt x="2945" y="11729"/>
                </a:lnTo>
                <a:lnTo>
                  <a:pt x="3188" y="11388"/>
                </a:lnTo>
                <a:lnTo>
                  <a:pt x="3650" y="10780"/>
                </a:lnTo>
                <a:lnTo>
                  <a:pt x="3845" y="10488"/>
                </a:lnTo>
                <a:lnTo>
                  <a:pt x="4064" y="10172"/>
                </a:lnTo>
                <a:lnTo>
                  <a:pt x="4259" y="9807"/>
                </a:lnTo>
                <a:lnTo>
                  <a:pt x="4405" y="9417"/>
                </a:lnTo>
                <a:lnTo>
                  <a:pt x="4502" y="9028"/>
                </a:lnTo>
                <a:lnTo>
                  <a:pt x="4599" y="8614"/>
                </a:lnTo>
                <a:lnTo>
                  <a:pt x="4672" y="8347"/>
                </a:lnTo>
                <a:lnTo>
                  <a:pt x="4770" y="8079"/>
                </a:lnTo>
                <a:lnTo>
                  <a:pt x="4891" y="7860"/>
                </a:lnTo>
                <a:lnTo>
                  <a:pt x="5037" y="7641"/>
                </a:lnTo>
                <a:lnTo>
                  <a:pt x="5183" y="7446"/>
                </a:lnTo>
                <a:lnTo>
                  <a:pt x="5378" y="7300"/>
                </a:lnTo>
                <a:lnTo>
                  <a:pt x="5621" y="7154"/>
                </a:lnTo>
                <a:lnTo>
                  <a:pt x="5889" y="7033"/>
                </a:lnTo>
                <a:lnTo>
                  <a:pt x="6205" y="6911"/>
                </a:lnTo>
                <a:lnTo>
                  <a:pt x="6546" y="6814"/>
                </a:lnTo>
                <a:lnTo>
                  <a:pt x="6862" y="6741"/>
                </a:lnTo>
                <a:lnTo>
                  <a:pt x="7178" y="6643"/>
                </a:lnTo>
                <a:close/>
                <a:moveTo>
                  <a:pt x="7154" y="6060"/>
                </a:moveTo>
                <a:lnTo>
                  <a:pt x="7081" y="6084"/>
                </a:lnTo>
                <a:lnTo>
                  <a:pt x="7008" y="6157"/>
                </a:lnTo>
                <a:lnTo>
                  <a:pt x="6984" y="6230"/>
                </a:lnTo>
                <a:lnTo>
                  <a:pt x="6594" y="6327"/>
                </a:lnTo>
                <a:lnTo>
                  <a:pt x="6229" y="6424"/>
                </a:lnTo>
                <a:lnTo>
                  <a:pt x="5840" y="6546"/>
                </a:lnTo>
                <a:lnTo>
                  <a:pt x="5499" y="6692"/>
                </a:lnTo>
                <a:lnTo>
                  <a:pt x="5159" y="6862"/>
                </a:lnTo>
                <a:lnTo>
                  <a:pt x="4867" y="7081"/>
                </a:lnTo>
                <a:lnTo>
                  <a:pt x="4721" y="7227"/>
                </a:lnTo>
                <a:lnTo>
                  <a:pt x="4599" y="7373"/>
                </a:lnTo>
                <a:lnTo>
                  <a:pt x="4502" y="7519"/>
                </a:lnTo>
                <a:lnTo>
                  <a:pt x="4380" y="7690"/>
                </a:lnTo>
                <a:lnTo>
                  <a:pt x="4307" y="7884"/>
                </a:lnTo>
                <a:lnTo>
                  <a:pt x="4234" y="8103"/>
                </a:lnTo>
                <a:lnTo>
                  <a:pt x="4113" y="8517"/>
                </a:lnTo>
                <a:lnTo>
                  <a:pt x="4015" y="8955"/>
                </a:lnTo>
                <a:lnTo>
                  <a:pt x="3894" y="9393"/>
                </a:lnTo>
                <a:lnTo>
                  <a:pt x="3796" y="9588"/>
                </a:lnTo>
                <a:lnTo>
                  <a:pt x="3699" y="9807"/>
                </a:lnTo>
                <a:lnTo>
                  <a:pt x="3456" y="10196"/>
                </a:lnTo>
                <a:lnTo>
                  <a:pt x="3188" y="10561"/>
                </a:lnTo>
                <a:lnTo>
                  <a:pt x="2920" y="10926"/>
                </a:lnTo>
                <a:lnTo>
                  <a:pt x="2434" y="11583"/>
                </a:lnTo>
                <a:lnTo>
                  <a:pt x="2215" y="11899"/>
                </a:lnTo>
                <a:lnTo>
                  <a:pt x="2020" y="12264"/>
                </a:lnTo>
                <a:lnTo>
                  <a:pt x="1850" y="12605"/>
                </a:lnTo>
                <a:lnTo>
                  <a:pt x="1752" y="12994"/>
                </a:lnTo>
                <a:lnTo>
                  <a:pt x="1704" y="13189"/>
                </a:lnTo>
                <a:lnTo>
                  <a:pt x="1679" y="13384"/>
                </a:lnTo>
                <a:lnTo>
                  <a:pt x="1679" y="13603"/>
                </a:lnTo>
                <a:lnTo>
                  <a:pt x="1679" y="13822"/>
                </a:lnTo>
                <a:lnTo>
                  <a:pt x="1704" y="14016"/>
                </a:lnTo>
                <a:lnTo>
                  <a:pt x="1752" y="14235"/>
                </a:lnTo>
                <a:lnTo>
                  <a:pt x="1825" y="14430"/>
                </a:lnTo>
                <a:lnTo>
                  <a:pt x="1898" y="14624"/>
                </a:lnTo>
                <a:lnTo>
                  <a:pt x="1996" y="14819"/>
                </a:lnTo>
                <a:lnTo>
                  <a:pt x="2093" y="14989"/>
                </a:lnTo>
                <a:lnTo>
                  <a:pt x="2215" y="15160"/>
                </a:lnTo>
                <a:lnTo>
                  <a:pt x="2361" y="15330"/>
                </a:lnTo>
                <a:lnTo>
                  <a:pt x="2507" y="15476"/>
                </a:lnTo>
                <a:lnTo>
                  <a:pt x="2677" y="15598"/>
                </a:lnTo>
                <a:lnTo>
                  <a:pt x="2847" y="15719"/>
                </a:lnTo>
                <a:lnTo>
                  <a:pt x="3018" y="15841"/>
                </a:lnTo>
                <a:lnTo>
                  <a:pt x="3212" y="15938"/>
                </a:lnTo>
                <a:lnTo>
                  <a:pt x="3407" y="16011"/>
                </a:lnTo>
                <a:lnTo>
                  <a:pt x="3602" y="16084"/>
                </a:lnTo>
                <a:lnTo>
                  <a:pt x="3821" y="16133"/>
                </a:lnTo>
                <a:lnTo>
                  <a:pt x="4040" y="16157"/>
                </a:lnTo>
                <a:lnTo>
                  <a:pt x="4502" y="16157"/>
                </a:lnTo>
                <a:lnTo>
                  <a:pt x="4721" y="16133"/>
                </a:lnTo>
                <a:lnTo>
                  <a:pt x="5159" y="16060"/>
                </a:lnTo>
                <a:lnTo>
                  <a:pt x="5597" y="15938"/>
                </a:lnTo>
                <a:lnTo>
                  <a:pt x="6108" y="15817"/>
                </a:lnTo>
                <a:lnTo>
                  <a:pt x="6594" y="15719"/>
                </a:lnTo>
                <a:lnTo>
                  <a:pt x="6789" y="15695"/>
                </a:lnTo>
                <a:lnTo>
                  <a:pt x="6959" y="15671"/>
                </a:lnTo>
                <a:lnTo>
                  <a:pt x="7349" y="15695"/>
                </a:lnTo>
                <a:lnTo>
                  <a:pt x="7714" y="15744"/>
                </a:lnTo>
                <a:lnTo>
                  <a:pt x="8079" y="15817"/>
                </a:lnTo>
                <a:lnTo>
                  <a:pt x="8541" y="15890"/>
                </a:lnTo>
                <a:lnTo>
                  <a:pt x="8979" y="15963"/>
                </a:lnTo>
                <a:lnTo>
                  <a:pt x="9441" y="16011"/>
                </a:lnTo>
                <a:lnTo>
                  <a:pt x="9879" y="16011"/>
                </a:lnTo>
                <a:lnTo>
                  <a:pt x="10098" y="15987"/>
                </a:lnTo>
                <a:lnTo>
                  <a:pt x="10317" y="15963"/>
                </a:lnTo>
                <a:lnTo>
                  <a:pt x="10536" y="15890"/>
                </a:lnTo>
                <a:lnTo>
                  <a:pt x="10731" y="15817"/>
                </a:lnTo>
                <a:lnTo>
                  <a:pt x="10926" y="15744"/>
                </a:lnTo>
                <a:lnTo>
                  <a:pt x="11120" y="15622"/>
                </a:lnTo>
                <a:lnTo>
                  <a:pt x="11315" y="15476"/>
                </a:lnTo>
                <a:lnTo>
                  <a:pt x="11485" y="15306"/>
                </a:lnTo>
                <a:lnTo>
                  <a:pt x="11631" y="15135"/>
                </a:lnTo>
                <a:lnTo>
                  <a:pt x="11753" y="14941"/>
                </a:lnTo>
                <a:lnTo>
                  <a:pt x="11802" y="14892"/>
                </a:lnTo>
                <a:lnTo>
                  <a:pt x="11948" y="14576"/>
                </a:lnTo>
                <a:lnTo>
                  <a:pt x="12094" y="14235"/>
                </a:lnTo>
                <a:lnTo>
                  <a:pt x="12191" y="13870"/>
                </a:lnTo>
                <a:lnTo>
                  <a:pt x="12264" y="13505"/>
                </a:lnTo>
                <a:lnTo>
                  <a:pt x="12288" y="13140"/>
                </a:lnTo>
                <a:lnTo>
                  <a:pt x="12313" y="12751"/>
                </a:lnTo>
                <a:lnTo>
                  <a:pt x="12288" y="12410"/>
                </a:lnTo>
                <a:lnTo>
                  <a:pt x="12264" y="12070"/>
                </a:lnTo>
                <a:lnTo>
                  <a:pt x="12215" y="11851"/>
                </a:lnTo>
                <a:lnTo>
                  <a:pt x="12167" y="11656"/>
                </a:lnTo>
                <a:lnTo>
                  <a:pt x="12069" y="11437"/>
                </a:lnTo>
                <a:lnTo>
                  <a:pt x="11972" y="11267"/>
                </a:lnTo>
                <a:lnTo>
                  <a:pt x="11753" y="10902"/>
                </a:lnTo>
                <a:lnTo>
                  <a:pt x="11485" y="10561"/>
                </a:lnTo>
                <a:lnTo>
                  <a:pt x="10926" y="9953"/>
                </a:lnTo>
                <a:lnTo>
                  <a:pt x="10682" y="9636"/>
                </a:lnTo>
                <a:lnTo>
                  <a:pt x="10439" y="9320"/>
                </a:lnTo>
                <a:lnTo>
                  <a:pt x="10439" y="9223"/>
                </a:lnTo>
                <a:lnTo>
                  <a:pt x="10439" y="9174"/>
                </a:lnTo>
                <a:lnTo>
                  <a:pt x="10415" y="9150"/>
                </a:lnTo>
                <a:lnTo>
                  <a:pt x="10269" y="9052"/>
                </a:lnTo>
                <a:lnTo>
                  <a:pt x="10171" y="8882"/>
                </a:lnTo>
                <a:lnTo>
                  <a:pt x="10001" y="8590"/>
                </a:lnTo>
                <a:lnTo>
                  <a:pt x="9977" y="8493"/>
                </a:lnTo>
                <a:lnTo>
                  <a:pt x="9904" y="8395"/>
                </a:lnTo>
                <a:lnTo>
                  <a:pt x="9490" y="7690"/>
                </a:lnTo>
                <a:lnTo>
                  <a:pt x="9271" y="7373"/>
                </a:lnTo>
                <a:lnTo>
                  <a:pt x="9028" y="7057"/>
                </a:lnTo>
                <a:lnTo>
                  <a:pt x="8760" y="6765"/>
                </a:lnTo>
                <a:lnTo>
                  <a:pt x="8468" y="6522"/>
                </a:lnTo>
                <a:lnTo>
                  <a:pt x="8298" y="6400"/>
                </a:lnTo>
                <a:lnTo>
                  <a:pt x="8127" y="6303"/>
                </a:lnTo>
                <a:lnTo>
                  <a:pt x="7957" y="6230"/>
                </a:lnTo>
                <a:lnTo>
                  <a:pt x="7762" y="6157"/>
                </a:lnTo>
                <a:lnTo>
                  <a:pt x="7689" y="6108"/>
                </a:lnTo>
                <a:lnTo>
                  <a:pt x="7592" y="6108"/>
                </a:lnTo>
                <a:lnTo>
                  <a:pt x="7251" y="606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8" name="Google Shape;948;p37"/>
          <p:cNvSpPr/>
          <p:nvPr/>
        </p:nvSpPr>
        <p:spPr>
          <a:xfrm>
            <a:off x="6274792" y="2106204"/>
            <a:ext cx="458409" cy="451502"/>
          </a:xfrm>
          <a:custGeom>
            <a:avLst/>
            <a:gdLst/>
            <a:ahLst/>
            <a:cxnLst/>
            <a:rect l="l" t="t" r="r" b="b"/>
            <a:pathLst>
              <a:path w="20975" h="20659" extrusionOk="0">
                <a:moveTo>
                  <a:pt x="10317" y="1704"/>
                </a:moveTo>
                <a:lnTo>
                  <a:pt x="10269" y="1728"/>
                </a:lnTo>
                <a:lnTo>
                  <a:pt x="10171" y="1825"/>
                </a:lnTo>
                <a:lnTo>
                  <a:pt x="10123" y="1947"/>
                </a:lnTo>
                <a:lnTo>
                  <a:pt x="10098" y="2069"/>
                </a:lnTo>
                <a:lnTo>
                  <a:pt x="10074" y="2190"/>
                </a:lnTo>
                <a:lnTo>
                  <a:pt x="10050" y="2336"/>
                </a:lnTo>
                <a:lnTo>
                  <a:pt x="10050" y="2482"/>
                </a:lnTo>
                <a:lnTo>
                  <a:pt x="10098" y="2653"/>
                </a:lnTo>
                <a:lnTo>
                  <a:pt x="10123" y="2701"/>
                </a:lnTo>
                <a:lnTo>
                  <a:pt x="10147" y="2774"/>
                </a:lnTo>
                <a:lnTo>
                  <a:pt x="10196" y="2799"/>
                </a:lnTo>
                <a:lnTo>
                  <a:pt x="10244" y="2823"/>
                </a:lnTo>
                <a:lnTo>
                  <a:pt x="10342" y="2823"/>
                </a:lnTo>
                <a:lnTo>
                  <a:pt x="10439" y="2774"/>
                </a:lnTo>
                <a:lnTo>
                  <a:pt x="10463" y="2726"/>
                </a:lnTo>
                <a:lnTo>
                  <a:pt x="10488" y="2677"/>
                </a:lnTo>
                <a:lnTo>
                  <a:pt x="10488" y="2580"/>
                </a:lnTo>
                <a:lnTo>
                  <a:pt x="10488" y="2482"/>
                </a:lnTo>
                <a:lnTo>
                  <a:pt x="10463" y="2263"/>
                </a:lnTo>
                <a:lnTo>
                  <a:pt x="10463" y="1850"/>
                </a:lnTo>
                <a:lnTo>
                  <a:pt x="10439" y="1777"/>
                </a:lnTo>
                <a:lnTo>
                  <a:pt x="10390" y="1728"/>
                </a:lnTo>
                <a:lnTo>
                  <a:pt x="10317" y="1704"/>
                </a:lnTo>
                <a:close/>
                <a:moveTo>
                  <a:pt x="8054" y="1"/>
                </a:moveTo>
                <a:lnTo>
                  <a:pt x="7981" y="25"/>
                </a:lnTo>
                <a:lnTo>
                  <a:pt x="7933" y="122"/>
                </a:lnTo>
                <a:lnTo>
                  <a:pt x="7908" y="220"/>
                </a:lnTo>
                <a:lnTo>
                  <a:pt x="7884" y="439"/>
                </a:lnTo>
                <a:lnTo>
                  <a:pt x="7908" y="852"/>
                </a:lnTo>
                <a:lnTo>
                  <a:pt x="7933" y="1071"/>
                </a:lnTo>
                <a:lnTo>
                  <a:pt x="7957" y="1290"/>
                </a:lnTo>
                <a:lnTo>
                  <a:pt x="8054" y="1704"/>
                </a:lnTo>
                <a:lnTo>
                  <a:pt x="8103" y="2044"/>
                </a:lnTo>
                <a:lnTo>
                  <a:pt x="8200" y="2458"/>
                </a:lnTo>
                <a:lnTo>
                  <a:pt x="8273" y="2653"/>
                </a:lnTo>
                <a:lnTo>
                  <a:pt x="8371" y="2823"/>
                </a:lnTo>
                <a:lnTo>
                  <a:pt x="8468" y="2969"/>
                </a:lnTo>
                <a:lnTo>
                  <a:pt x="8541" y="2993"/>
                </a:lnTo>
                <a:lnTo>
                  <a:pt x="8614" y="3042"/>
                </a:lnTo>
                <a:lnTo>
                  <a:pt x="8711" y="3042"/>
                </a:lnTo>
                <a:lnTo>
                  <a:pt x="8784" y="2993"/>
                </a:lnTo>
                <a:lnTo>
                  <a:pt x="8857" y="2920"/>
                </a:lnTo>
                <a:lnTo>
                  <a:pt x="8857" y="2847"/>
                </a:lnTo>
                <a:lnTo>
                  <a:pt x="8857" y="2726"/>
                </a:lnTo>
                <a:lnTo>
                  <a:pt x="8809" y="2604"/>
                </a:lnTo>
                <a:lnTo>
                  <a:pt x="8711" y="2385"/>
                </a:lnTo>
                <a:lnTo>
                  <a:pt x="8614" y="2044"/>
                </a:lnTo>
                <a:lnTo>
                  <a:pt x="8517" y="1704"/>
                </a:lnTo>
                <a:lnTo>
                  <a:pt x="8444" y="1290"/>
                </a:lnTo>
                <a:lnTo>
                  <a:pt x="8395" y="876"/>
                </a:lnTo>
                <a:lnTo>
                  <a:pt x="8322" y="487"/>
                </a:lnTo>
                <a:lnTo>
                  <a:pt x="8273" y="293"/>
                </a:lnTo>
                <a:lnTo>
                  <a:pt x="8225" y="98"/>
                </a:lnTo>
                <a:lnTo>
                  <a:pt x="8176" y="25"/>
                </a:lnTo>
                <a:lnTo>
                  <a:pt x="8103" y="1"/>
                </a:lnTo>
                <a:close/>
                <a:moveTo>
                  <a:pt x="12483" y="1"/>
                </a:moveTo>
                <a:lnTo>
                  <a:pt x="12337" y="122"/>
                </a:lnTo>
                <a:lnTo>
                  <a:pt x="12239" y="244"/>
                </a:lnTo>
                <a:lnTo>
                  <a:pt x="12142" y="414"/>
                </a:lnTo>
                <a:lnTo>
                  <a:pt x="12093" y="585"/>
                </a:lnTo>
                <a:lnTo>
                  <a:pt x="11996" y="949"/>
                </a:lnTo>
                <a:lnTo>
                  <a:pt x="11923" y="1290"/>
                </a:lnTo>
                <a:lnTo>
                  <a:pt x="11753" y="2166"/>
                </a:lnTo>
                <a:lnTo>
                  <a:pt x="11631" y="2531"/>
                </a:lnTo>
                <a:lnTo>
                  <a:pt x="11607" y="2701"/>
                </a:lnTo>
                <a:lnTo>
                  <a:pt x="11607" y="2799"/>
                </a:lnTo>
                <a:lnTo>
                  <a:pt x="11607" y="2872"/>
                </a:lnTo>
                <a:lnTo>
                  <a:pt x="11655" y="2969"/>
                </a:lnTo>
                <a:lnTo>
                  <a:pt x="11753" y="3018"/>
                </a:lnTo>
                <a:lnTo>
                  <a:pt x="11850" y="3042"/>
                </a:lnTo>
                <a:lnTo>
                  <a:pt x="11947" y="3018"/>
                </a:lnTo>
                <a:lnTo>
                  <a:pt x="12069" y="2920"/>
                </a:lnTo>
                <a:lnTo>
                  <a:pt x="12142" y="2774"/>
                </a:lnTo>
                <a:lnTo>
                  <a:pt x="12191" y="2604"/>
                </a:lnTo>
                <a:lnTo>
                  <a:pt x="12239" y="2434"/>
                </a:lnTo>
                <a:lnTo>
                  <a:pt x="12288" y="2069"/>
                </a:lnTo>
                <a:lnTo>
                  <a:pt x="12337" y="1752"/>
                </a:lnTo>
                <a:lnTo>
                  <a:pt x="12458" y="974"/>
                </a:lnTo>
                <a:lnTo>
                  <a:pt x="12556" y="585"/>
                </a:lnTo>
                <a:lnTo>
                  <a:pt x="12604" y="390"/>
                </a:lnTo>
                <a:lnTo>
                  <a:pt x="12677" y="220"/>
                </a:lnTo>
                <a:lnTo>
                  <a:pt x="12702" y="171"/>
                </a:lnTo>
                <a:lnTo>
                  <a:pt x="12702" y="122"/>
                </a:lnTo>
                <a:lnTo>
                  <a:pt x="12653" y="25"/>
                </a:lnTo>
                <a:lnTo>
                  <a:pt x="12629" y="1"/>
                </a:lnTo>
                <a:close/>
                <a:moveTo>
                  <a:pt x="14089" y="2507"/>
                </a:moveTo>
                <a:lnTo>
                  <a:pt x="13991" y="2555"/>
                </a:lnTo>
                <a:lnTo>
                  <a:pt x="13918" y="2628"/>
                </a:lnTo>
                <a:lnTo>
                  <a:pt x="13845" y="2726"/>
                </a:lnTo>
                <a:lnTo>
                  <a:pt x="13797" y="2847"/>
                </a:lnTo>
                <a:lnTo>
                  <a:pt x="13699" y="3066"/>
                </a:lnTo>
                <a:lnTo>
                  <a:pt x="13651" y="3212"/>
                </a:lnTo>
                <a:lnTo>
                  <a:pt x="13651" y="3334"/>
                </a:lnTo>
                <a:lnTo>
                  <a:pt x="13651" y="3383"/>
                </a:lnTo>
                <a:lnTo>
                  <a:pt x="13675" y="3431"/>
                </a:lnTo>
                <a:lnTo>
                  <a:pt x="13724" y="3456"/>
                </a:lnTo>
                <a:lnTo>
                  <a:pt x="13772" y="3480"/>
                </a:lnTo>
                <a:lnTo>
                  <a:pt x="13821" y="3504"/>
                </a:lnTo>
                <a:lnTo>
                  <a:pt x="13894" y="3480"/>
                </a:lnTo>
                <a:lnTo>
                  <a:pt x="13918" y="3456"/>
                </a:lnTo>
                <a:lnTo>
                  <a:pt x="13967" y="3407"/>
                </a:lnTo>
                <a:lnTo>
                  <a:pt x="14040" y="3212"/>
                </a:lnTo>
                <a:lnTo>
                  <a:pt x="14089" y="3018"/>
                </a:lnTo>
                <a:lnTo>
                  <a:pt x="14162" y="2799"/>
                </a:lnTo>
                <a:lnTo>
                  <a:pt x="14210" y="2701"/>
                </a:lnTo>
                <a:lnTo>
                  <a:pt x="14235" y="2604"/>
                </a:lnTo>
                <a:lnTo>
                  <a:pt x="14210" y="2555"/>
                </a:lnTo>
                <a:lnTo>
                  <a:pt x="14186" y="2531"/>
                </a:lnTo>
                <a:lnTo>
                  <a:pt x="14137" y="2507"/>
                </a:lnTo>
                <a:close/>
                <a:moveTo>
                  <a:pt x="6692" y="2385"/>
                </a:moveTo>
                <a:lnTo>
                  <a:pt x="6667" y="2409"/>
                </a:lnTo>
                <a:lnTo>
                  <a:pt x="6594" y="2507"/>
                </a:lnTo>
                <a:lnTo>
                  <a:pt x="6570" y="2628"/>
                </a:lnTo>
                <a:lnTo>
                  <a:pt x="6594" y="2774"/>
                </a:lnTo>
                <a:lnTo>
                  <a:pt x="6619" y="2920"/>
                </a:lnTo>
                <a:lnTo>
                  <a:pt x="6740" y="3188"/>
                </a:lnTo>
                <a:lnTo>
                  <a:pt x="6838" y="3431"/>
                </a:lnTo>
                <a:lnTo>
                  <a:pt x="6886" y="3504"/>
                </a:lnTo>
                <a:lnTo>
                  <a:pt x="6935" y="3553"/>
                </a:lnTo>
                <a:lnTo>
                  <a:pt x="7008" y="3553"/>
                </a:lnTo>
                <a:lnTo>
                  <a:pt x="7081" y="3529"/>
                </a:lnTo>
                <a:lnTo>
                  <a:pt x="7130" y="3504"/>
                </a:lnTo>
                <a:lnTo>
                  <a:pt x="7154" y="3456"/>
                </a:lnTo>
                <a:lnTo>
                  <a:pt x="7178" y="3383"/>
                </a:lnTo>
                <a:lnTo>
                  <a:pt x="7154" y="3310"/>
                </a:lnTo>
                <a:lnTo>
                  <a:pt x="6935" y="2823"/>
                </a:lnTo>
                <a:lnTo>
                  <a:pt x="6862" y="2604"/>
                </a:lnTo>
                <a:lnTo>
                  <a:pt x="6813" y="2507"/>
                </a:lnTo>
                <a:lnTo>
                  <a:pt x="6740" y="2409"/>
                </a:lnTo>
                <a:lnTo>
                  <a:pt x="6692" y="2385"/>
                </a:lnTo>
                <a:close/>
                <a:moveTo>
                  <a:pt x="16668" y="2020"/>
                </a:moveTo>
                <a:lnTo>
                  <a:pt x="16595" y="2044"/>
                </a:lnTo>
                <a:lnTo>
                  <a:pt x="16546" y="2093"/>
                </a:lnTo>
                <a:lnTo>
                  <a:pt x="16303" y="2409"/>
                </a:lnTo>
                <a:lnTo>
                  <a:pt x="16084" y="2726"/>
                </a:lnTo>
                <a:lnTo>
                  <a:pt x="15889" y="3042"/>
                </a:lnTo>
                <a:lnTo>
                  <a:pt x="15719" y="3383"/>
                </a:lnTo>
                <a:lnTo>
                  <a:pt x="15573" y="3626"/>
                </a:lnTo>
                <a:lnTo>
                  <a:pt x="15427" y="3894"/>
                </a:lnTo>
                <a:lnTo>
                  <a:pt x="15281" y="4137"/>
                </a:lnTo>
                <a:lnTo>
                  <a:pt x="15184" y="4380"/>
                </a:lnTo>
                <a:lnTo>
                  <a:pt x="15159" y="4453"/>
                </a:lnTo>
                <a:lnTo>
                  <a:pt x="15184" y="4502"/>
                </a:lnTo>
                <a:lnTo>
                  <a:pt x="15232" y="4575"/>
                </a:lnTo>
                <a:lnTo>
                  <a:pt x="15330" y="4624"/>
                </a:lnTo>
                <a:lnTo>
                  <a:pt x="15427" y="4624"/>
                </a:lnTo>
                <a:lnTo>
                  <a:pt x="15549" y="4575"/>
                </a:lnTo>
                <a:lnTo>
                  <a:pt x="15646" y="4502"/>
                </a:lnTo>
                <a:lnTo>
                  <a:pt x="15743" y="4380"/>
                </a:lnTo>
                <a:lnTo>
                  <a:pt x="15816" y="4259"/>
                </a:lnTo>
                <a:lnTo>
                  <a:pt x="15962" y="3991"/>
                </a:lnTo>
                <a:lnTo>
                  <a:pt x="16060" y="3723"/>
                </a:lnTo>
                <a:lnTo>
                  <a:pt x="16352" y="3091"/>
                </a:lnTo>
                <a:lnTo>
                  <a:pt x="16498" y="2872"/>
                </a:lnTo>
                <a:lnTo>
                  <a:pt x="16619" y="2677"/>
                </a:lnTo>
                <a:lnTo>
                  <a:pt x="16765" y="2458"/>
                </a:lnTo>
                <a:lnTo>
                  <a:pt x="16887" y="2239"/>
                </a:lnTo>
                <a:lnTo>
                  <a:pt x="16911" y="2166"/>
                </a:lnTo>
                <a:lnTo>
                  <a:pt x="16887" y="2117"/>
                </a:lnTo>
                <a:lnTo>
                  <a:pt x="16838" y="2069"/>
                </a:lnTo>
                <a:lnTo>
                  <a:pt x="16790" y="2044"/>
                </a:lnTo>
                <a:lnTo>
                  <a:pt x="16741" y="2020"/>
                </a:lnTo>
                <a:close/>
                <a:moveTo>
                  <a:pt x="3869" y="2020"/>
                </a:moveTo>
                <a:lnTo>
                  <a:pt x="3820" y="2044"/>
                </a:lnTo>
                <a:lnTo>
                  <a:pt x="3796" y="2044"/>
                </a:lnTo>
                <a:lnTo>
                  <a:pt x="3747" y="2093"/>
                </a:lnTo>
                <a:lnTo>
                  <a:pt x="3723" y="2190"/>
                </a:lnTo>
                <a:lnTo>
                  <a:pt x="3747" y="2263"/>
                </a:lnTo>
                <a:lnTo>
                  <a:pt x="3796" y="2312"/>
                </a:lnTo>
                <a:lnTo>
                  <a:pt x="3820" y="2385"/>
                </a:lnTo>
                <a:lnTo>
                  <a:pt x="3869" y="2531"/>
                </a:lnTo>
                <a:lnTo>
                  <a:pt x="3991" y="2799"/>
                </a:lnTo>
                <a:lnTo>
                  <a:pt x="4185" y="3188"/>
                </a:lnTo>
                <a:lnTo>
                  <a:pt x="4404" y="3577"/>
                </a:lnTo>
                <a:lnTo>
                  <a:pt x="4599" y="3869"/>
                </a:lnTo>
                <a:lnTo>
                  <a:pt x="4818" y="4161"/>
                </a:lnTo>
                <a:lnTo>
                  <a:pt x="5086" y="4405"/>
                </a:lnTo>
                <a:lnTo>
                  <a:pt x="5207" y="4526"/>
                </a:lnTo>
                <a:lnTo>
                  <a:pt x="5378" y="4624"/>
                </a:lnTo>
                <a:lnTo>
                  <a:pt x="5475" y="4648"/>
                </a:lnTo>
                <a:lnTo>
                  <a:pt x="5572" y="4648"/>
                </a:lnTo>
                <a:lnTo>
                  <a:pt x="5645" y="4599"/>
                </a:lnTo>
                <a:lnTo>
                  <a:pt x="5694" y="4526"/>
                </a:lnTo>
                <a:lnTo>
                  <a:pt x="5718" y="4453"/>
                </a:lnTo>
                <a:lnTo>
                  <a:pt x="5718" y="4356"/>
                </a:lnTo>
                <a:lnTo>
                  <a:pt x="5694" y="4283"/>
                </a:lnTo>
                <a:lnTo>
                  <a:pt x="5621" y="4210"/>
                </a:lnTo>
                <a:lnTo>
                  <a:pt x="5451" y="4088"/>
                </a:lnTo>
                <a:lnTo>
                  <a:pt x="5329" y="3991"/>
                </a:lnTo>
                <a:lnTo>
                  <a:pt x="5086" y="3723"/>
                </a:lnTo>
                <a:lnTo>
                  <a:pt x="4867" y="3431"/>
                </a:lnTo>
                <a:lnTo>
                  <a:pt x="4672" y="3139"/>
                </a:lnTo>
                <a:lnTo>
                  <a:pt x="4526" y="2847"/>
                </a:lnTo>
                <a:lnTo>
                  <a:pt x="4380" y="2580"/>
                </a:lnTo>
                <a:lnTo>
                  <a:pt x="4210" y="2288"/>
                </a:lnTo>
                <a:lnTo>
                  <a:pt x="4112" y="2166"/>
                </a:lnTo>
                <a:lnTo>
                  <a:pt x="4015" y="2069"/>
                </a:lnTo>
                <a:lnTo>
                  <a:pt x="3966" y="2044"/>
                </a:lnTo>
                <a:lnTo>
                  <a:pt x="3918" y="2020"/>
                </a:lnTo>
                <a:close/>
                <a:moveTo>
                  <a:pt x="3601" y="4843"/>
                </a:moveTo>
                <a:lnTo>
                  <a:pt x="3577" y="4891"/>
                </a:lnTo>
                <a:lnTo>
                  <a:pt x="3577" y="4916"/>
                </a:lnTo>
                <a:lnTo>
                  <a:pt x="3577" y="4964"/>
                </a:lnTo>
                <a:lnTo>
                  <a:pt x="3601" y="5062"/>
                </a:lnTo>
                <a:lnTo>
                  <a:pt x="3674" y="5135"/>
                </a:lnTo>
                <a:lnTo>
                  <a:pt x="3747" y="5183"/>
                </a:lnTo>
                <a:lnTo>
                  <a:pt x="3845" y="5281"/>
                </a:lnTo>
                <a:lnTo>
                  <a:pt x="3966" y="5354"/>
                </a:lnTo>
                <a:lnTo>
                  <a:pt x="4234" y="5500"/>
                </a:lnTo>
                <a:lnTo>
                  <a:pt x="4404" y="5500"/>
                </a:lnTo>
                <a:lnTo>
                  <a:pt x="4477" y="5451"/>
                </a:lnTo>
                <a:lnTo>
                  <a:pt x="4502" y="5402"/>
                </a:lnTo>
                <a:lnTo>
                  <a:pt x="4526" y="5329"/>
                </a:lnTo>
                <a:lnTo>
                  <a:pt x="4502" y="5256"/>
                </a:lnTo>
                <a:lnTo>
                  <a:pt x="4477" y="5183"/>
                </a:lnTo>
                <a:lnTo>
                  <a:pt x="4380" y="5135"/>
                </a:lnTo>
                <a:lnTo>
                  <a:pt x="4137" y="5013"/>
                </a:lnTo>
                <a:lnTo>
                  <a:pt x="3918" y="4891"/>
                </a:lnTo>
                <a:lnTo>
                  <a:pt x="3820" y="4867"/>
                </a:lnTo>
                <a:lnTo>
                  <a:pt x="3747" y="4843"/>
                </a:lnTo>
                <a:close/>
                <a:moveTo>
                  <a:pt x="17106" y="4891"/>
                </a:moveTo>
                <a:lnTo>
                  <a:pt x="16960" y="4940"/>
                </a:lnTo>
                <a:lnTo>
                  <a:pt x="16814" y="5037"/>
                </a:lnTo>
                <a:lnTo>
                  <a:pt x="16668" y="5159"/>
                </a:lnTo>
                <a:lnTo>
                  <a:pt x="16498" y="5305"/>
                </a:lnTo>
                <a:lnTo>
                  <a:pt x="16473" y="5354"/>
                </a:lnTo>
                <a:lnTo>
                  <a:pt x="16473" y="5402"/>
                </a:lnTo>
                <a:lnTo>
                  <a:pt x="16473" y="5451"/>
                </a:lnTo>
                <a:lnTo>
                  <a:pt x="16498" y="5500"/>
                </a:lnTo>
                <a:lnTo>
                  <a:pt x="16546" y="5524"/>
                </a:lnTo>
                <a:lnTo>
                  <a:pt x="16571" y="5548"/>
                </a:lnTo>
                <a:lnTo>
                  <a:pt x="16644" y="5548"/>
                </a:lnTo>
                <a:lnTo>
                  <a:pt x="16692" y="5524"/>
                </a:lnTo>
                <a:lnTo>
                  <a:pt x="16838" y="5402"/>
                </a:lnTo>
                <a:lnTo>
                  <a:pt x="17009" y="5256"/>
                </a:lnTo>
                <a:lnTo>
                  <a:pt x="17106" y="5135"/>
                </a:lnTo>
                <a:lnTo>
                  <a:pt x="17179" y="4964"/>
                </a:lnTo>
                <a:lnTo>
                  <a:pt x="17179" y="4940"/>
                </a:lnTo>
                <a:lnTo>
                  <a:pt x="17155" y="4916"/>
                </a:lnTo>
                <a:lnTo>
                  <a:pt x="17130" y="4891"/>
                </a:lnTo>
                <a:close/>
                <a:moveTo>
                  <a:pt x="19539" y="5500"/>
                </a:moveTo>
                <a:lnTo>
                  <a:pt x="19442" y="5524"/>
                </a:lnTo>
                <a:lnTo>
                  <a:pt x="19320" y="5548"/>
                </a:lnTo>
                <a:lnTo>
                  <a:pt x="19101" y="5646"/>
                </a:lnTo>
                <a:lnTo>
                  <a:pt x="18688" y="5865"/>
                </a:lnTo>
                <a:lnTo>
                  <a:pt x="18006" y="6157"/>
                </a:lnTo>
                <a:lnTo>
                  <a:pt x="17349" y="6497"/>
                </a:lnTo>
                <a:lnTo>
                  <a:pt x="17276" y="6546"/>
                </a:lnTo>
                <a:lnTo>
                  <a:pt x="17252" y="6619"/>
                </a:lnTo>
                <a:lnTo>
                  <a:pt x="17252" y="6692"/>
                </a:lnTo>
                <a:lnTo>
                  <a:pt x="17276" y="6765"/>
                </a:lnTo>
                <a:lnTo>
                  <a:pt x="17301" y="6814"/>
                </a:lnTo>
                <a:lnTo>
                  <a:pt x="17374" y="6862"/>
                </a:lnTo>
                <a:lnTo>
                  <a:pt x="17422" y="6887"/>
                </a:lnTo>
                <a:lnTo>
                  <a:pt x="17520" y="6887"/>
                </a:lnTo>
                <a:lnTo>
                  <a:pt x="18201" y="6595"/>
                </a:lnTo>
                <a:lnTo>
                  <a:pt x="18858" y="6303"/>
                </a:lnTo>
                <a:lnTo>
                  <a:pt x="19345" y="6132"/>
                </a:lnTo>
                <a:lnTo>
                  <a:pt x="19466" y="6084"/>
                </a:lnTo>
                <a:lnTo>
                  <a:pt x="19588" y="6011"/>
                </a:lnTo>
                <a:lnTo>
                  <a:pt x="19685" y="5938"/>
                </a:lnTo>
                <a:lnTo>
                  <a:pt x="19734" y="5865"/>
                </a:lnTo>
                <a:lnTo>
                  <a:pt x="19758" y="5792"/>
                </a:lnTo>
                <a:lnTo>
                  <a:pt x="19782" y="5743"/>
                </a:lnTo>
                <a:lnTo>
                  <a:pt x="19734" y="5621"/>
                </a:lnTo>
                <a:lnTo>
                  <a:pt x="19709" y="5573"/>
                </a:lnTo>
                <a:lnTo>
                  <a:pt x="19661" y="5548"/>
                </a:lnTo>
                <a:lnTo>
                  <a:pt x="19612" y="5524"/>
                </a:lnTo>
                <a:lnTo>
                  <a:pt x="19539" y="5500"/>
                </a:lnTo>
                <a:close/>
                <a:moveTo>
                  <a:pt x="998" y="5694"/>
                </a:moveTo>
                <a:lnTo>
                  <a:pt x="949" y="5719"/>
                </a:lnTo>
                <a:lnTo>
                  <a:pt x="925" y="5767"/>
                </a:lnTo>
                <a:lnTo>
                  <a:pt x="901" y="5865"/>
                </a:lnTo>
                <a:lnTo>
                  <a:pt x="925" y="5938"/>
                </a:lnTo>
                <a:lnTo>
                  <a:pt x="949" y="6011"/>
                </a:lnTo>
                <a:lnTo>
                  <a:pt x="1022" y="6084"/>
                </a:lnTo>
                <a:lnTo>
                  <a:pt x="1193" y="6230"/>
                </a:lnTo>
                <a:lnTo>
                  <a:pt x="1412" y="6327"/>
                </a:lnTo>
                <a:lnTo>
                  <a:pt x="1874" y="6522"/>
                </a:lnTo>
                <a:lnTo>
                  <a:pt x="2093" y="6595"/>
                </a:lnTo>
                <a:lnTo>
                  <a:pt x="2239" y="6643"/>
                </a:lnTo>
                <a:lnTo>
                  <a:pt x="2677" y="6887"/>
                </a:lnTo>
                <a:lnTo>
                  <a:pt x="3139" y="7130"/>
                </a:lnTo>
                <a:lnTo>
                  <a:pt x="3383" y="7276"/>
                </a:lnTo>
                <a:lnTo>
                  <a:pt x="3504" y="7325"/>
                </a:lnTo>
                <a:lnTo>
                  <a:pt x="3577" y="7325"/>
                </a:lnTo>
                <a:lnTo>
                  <a:pt x="3650" y="7300"/>
                </a:lnTo>
                <a:lnTo>
                  <a:pt x="3699" y="7252"/>
                </a:lnTo>
                <a:lnTo>
                  <a:pt x="3723" y="7203"/>
                </a:lnTo>
                <a:lnTo>
                  <a:pt x="3747" y="7130"/>
                </a:lnTo>
                <a:lnTo>
                  <a:pt x="3723" y="7057"/>
                </a:lnTo>
                <a:lnTo>
                  <a:pt x="3650" y="6935"/>
                </a:lnTo>
                <a:lnTo>
                  <a:pt x="3529" y="6814"/>
                </a:lnTo>
                <a:lnTo>
                  <a:pt x="3383" y="6692"/>
                </a:lnTo>
                <a:lnTo>
                  <a:pt x="3212" y="6595"/>
                </a:lnTo>
                <a:lnTo>
                  <a:pt x="2847" y="6424"/>
                </a:lnTo>
                <a:lnTo>
                  <a:pt x="2531" y="6278"/>
                </a:lnTo>
                <a:lnTo>
                  <a:pt x="2166" y="6108"/>
                </a:lnTo>
                <a:lnTo>
                  <a:pt x="1777" y="5962"/>
                </a:lnTo>
                <a:lnTo>
                  <a:pt x="1022" y="5694"/>
                </a:lnTo>
                <a:close/>
                <a:moveTo>
                  <a:pt x="18396" y="8274"/>
                </a:moveTo>
                <a:lnTo>
                  <a:pt x="18128" y="8298"/>
                </a:lnTo>
                <a:lnTo>
                  <a:pt x="17982" y="8322"/>
                </a:lnTo>
                <a:lnTo>
                  <a:pt x="17885" y="8371"/>
                </a:lnTo>
                <a:lnTo>
                  <a:pt x="17812" y="8420"/>
                </a:lnTo>
                <a:lnTo>
                  <a:pt x="17787" y="8468"/>
                </a:lnTo>
                <a:lnTo>
                  <a:pt x="17787" y="8541"/>
                </a:lnTo>
                <a:lnTo>
                  <a:pt x="17787" y="8590"/>
                </a:lnTo>
                <a:lnTo>
                  <a:pt x="17812" y="8663"/>
                </a:lnTo>
                <a:lnTo>
                  <a:pt x="17860" y="8712"/>
                </a:lnTo>
                <a:lnTo>
                  <a:pt x="17909" y="8736"/>
                </a:lnTo>
                <a:lnTo>
                  <a:pt x="17982" y="8736"/>
                </a:lnTo>
                <a:lnTo>
                  <a:pt x="18201" y="8712"/>
                </a:lnTo>
                <a:lnTo>
                  <a:pt x="18517" y="8663"/>
                </a:lnTo>
                <a:lnTo>
                  <a:pt x="18663" y="8590"/>
                </a:lnTo>
                <a:lnTo>
                  <a:pt x="18785" y="8541"/>
                </a:lnTo>
                <a:lnTo>
                  <a:pt x="18858" y="8468"/>
                </a:lnTo>
                <a:lnTo>
                  <a:pt x="18858" y="8420"/>
                </a:lnTo>
                <a:lnTo>
                  <a:pt x="18858" y="8395"/>
                </a:lnTo>
                <a:lnTo>
                  <a:pt x="18809" y="8347"/>
                </a:lnTo>
                <a:lnTo>
                  <a:pt x="18761" y="8322"/>
                </a:lnTo>
                <a:lnTo>
                  <a:pt x="18639" y="8274"/>
                </a:lnTo>
                <a:close/>
                <a:moveTo>
                  <a:pt x="2020" y="8201"/>
                </a:moveTo>
                <a:lnTo>
                  <a:pt x="1947" y="8225"/>
                </a:lnTo>
                <a:lnTo>
                  <a:pt x="1898" y="8249"/>
                </a:lnTo>
                <a:lnTo>
                  <a:pt x="1874" y="8274"/>
                </a:lnTo>
                <a:lnTo>
                  <a:pt x="1850" y="8322"/>
                </a:lnTo>
                <a:lnTo>
                  <a:pt x="1850" y="8395"/>
                </a:lnTo>
                <a:lnTo>
                  <a:pt x="1850" y="8444"/>
                </a:lnTo>
                <a:lnTo>
                  <a:pt x="1874" y="8493"/>
                </a:lnTo>
                <a:lnTo>
                  <a:pt x="1923" y="8517"/>
                </a:lnTo>
                <a:lnTo>
                  <a:pt x="2093" y="8614"/>
                </a:lnTo>
                <a:lnTo>
                  <a:pt x="2288" y="8687"/>
                </a:lnTo>
                <a:lnTo>
                  <a:pt x="2482" y="8736"/>
                </a:lnTo>
                <a:lnTo>
                  <a:pt x="2701" y="8760"/>
                </a:lnTo>
                <a:lnTo>
                  <a:pt x="2774" y="8760"/>
                </a:lnTo>
                <a:lnTo>
                  <a:pt x="2823" y="8712"/>
                </a:lnTo>
                <a:lnTo>
                  <a:pt x="2872" y="8663"/>
                </a:lnTo>
                <a:lnTo>
                  <a:pt x="2896" y="8590"/>
                </a:lnTo>
                <a:lnTo>
                  <a:pt x="2896" y="8517"/>
                </a:lnTo>
                <a:lnTo>
                  <a:pt x="2872" y="8444"/>
                </a:lnTo>
                <a:lnTo>
                  <a:pt x="2823" y="8395"/>
                </a:lnTo>
                <a:lnTo>
                  <a:pt x="2750" y="8347"/>
                </a:lnTo>
                <a:lnTo>
                  <a:pt x="2385" y="8274"/>
                </a:lnTo>
                <a:lnTo>
                  <a:pt x="2190" y="8225"/>
                </a:lnTo>
                <a:lnTo>
                  <a:pt x="2020" y="8201"/>
                </a:lnTo>
                <a:close/>
                <a:moveTo>
                  <a:pt x="18517" y="9904"/>
                </a:moveTo>
                <a:lnTo>
                  <a:pt x="18323" y="9928"/>
                </a:lnTo>
                <a:lnTo>
                  <a:pt x="18177" y="9952"/>
                </a:lnTo>
                <a:lnTo>
                  <a:pt x="18031" y="10050"/>
                </a:lnTo>
                <a:lnTo>
                  <a:pt x="18006" y="10074"/>
                </a:lnTo>
                <a:lnTo>
                  <a:pt x="18006" y="10123"/>
                </a:lnTo>
                <a:lnTo>
                  <a:pt x="18128" y="10220"/>
                </a:lnTo>
                <a:lnTo>
                  <a:pt x="18274" y="10293"/>
                </a:lnTo>
                <a:lnTo>
                  <a:pt x="18420" y="10317"/>
                </a:lnTo>
                <a:lnTo>
                  <a:pt x="18590" y="10342"/>
                </a:lnTo>
                <a:lnTo>
                  <a:pt x="18931" y="10366"/>
                </a:lnTo>
                <a:lnTo>
                  <a:pt x="19247" y="10366"/>
                </a:lnTo>
                <a:lnTo>
                  <a:pt x="19661" y="10390"/>
                </a:lnTo>
                <a:lnTo>
                  <a:pt x="20074" y="10415"/>
                </a:lnTo>
                <a:lnTo>
                  <a:pt x="20293" y="10415"/>
                </a:lnTo>
                <a:lnTo>
                  <a:pt x="20512" y="10390"/>
                </a:lnTo>
                <a:lnTo>
                  <a:pt x="20707" y="10366"/>
                </a:lnTo>
                <a:lnTo>
                  <a:pt x="20902" y="10293"/>
                </a:lnTo>
                <a:lnTo>
                  <a:pt x="20950" y="10269"/>
                </a:lnTo>
                <a:lnTo>
                  <a:pt x="20975" y="10220"/>
                </a:lnTo>
                <a:lnTo>
                  <a:pt x="20975" y="10123"/>
                </a:lnTo>
                <a:lnTo>
                  <a:pt x="20926" y="10050"/>
                </a:lnTo>
                <a:lnTo>
                  <a:pt x="20853" y="10001"/>
                </a:lnTo>
                <a:lnTo>
                  <a:pt x="20707" y="9952"/>
                </a:lnTo>
                <a:lnTo>
                  <a:pt x="20512" y="9904"/>
                </a:lnTo>
                <a:lnTo>
                  <a:pt x="20147" y="9904"/>
                </a:lnTo>
                <a:lnTo>
                  <a:pt x="19782" y="9928"/>
                </a:lnTo>
                <a:lnTo>
                  <a:pt x="19418" y="9952"/>
                </a:lnTo>
                <a:lnTo>
                  <a:pt x="19077" y="9928"/>
                </a:lnTo>
                <a:lnTo>
                  <a:pt x="18688" y="9904"/>
                </a:lnTo>
                <a:close/>
                <a:moveTo>
                  <a:pt x="365" y="10123"/>
                </a:moveTo>
                <a:lnTo>
                  <a:pt x="219" y="10147"/>
                </a:lnTo>
                <a:lnTo>
                  <a:pt x="98" y="10171"/>
                </a:lnTo>
                <a:lnTo>
                  <a:pt x="25" y="10220"/>
                </a:lnTo>
                <a:lnTo>
                  <a:pt x="0" y="10269"/>
                </a:lnTo>
                <a:lnTo>
                  <a:pt x="0" y="10317"/>
                </a:lnTo>
                <a:lnTo>
                  <a:pt x="25" y="10366"/>
                </a:lnTo>
                <a:lnTo>
                  <a:pt x="49" y="10415"/>
                </a:lnTo>
                <a:lnTo>
                  <a:pt x="146" y="10512"/>
                </a:lnTo>
                <a:lnTo>
                  <a:pt x="268" y="10561"/>
                </a:lnTo>
                <a:lnTo>
                  <a:pt x="414" y="10585"/>
                </a:lnTo>
                <a:lnTo>
                  <a:pt x="730" y="10609"/>
                </a:lnTo>
                <a:lnTo>
                  <a:pt x="974" y="10609"/>
                </a:lnTo>
                <a:lnTo>
                  <a:pt x="1923" y="10634"/>
                </a:lnTo>
                <a:lnTo>
                  <a:pt x="2847" y="10634"/>
                </a:lnTo>
                <a:lnTo>
                  <a:pt x="2945" y="10609"/>
                </a:lnTo>
                <a:lnTo>
                  <a:pt x="3018" y="10561"/>
                </a:lnTo>
                <a:lnTo>
                  <a:pt x="3066" y="10488"/>
                </a:lnTo>
                <a:lnTo>
                  <a:pt x="3066" y="10390"/>
                </a:lnTo>
                <a:lnTo>
                  <a:pt x="3066" y="10317"/>
                </a:lnTo>
                <a:lnTo>
                  <a:pt x="3018" y="10244"/>
                </a:lnTo>
                <a:lnTo>
                  <a:pt x="2945" y="10196"/>
                </a:lnTo>
                <a:lnTo>
                  <a:pt x="2847" y="10171"/>
                </a:lnTo>
                <a:lnTo>
                  <a:pt x="1850" y="10171"/>
                </a:lnTo>
                <a:lnTo>
                  <a:pt x="852" y="10147"/>
                </a:lnTo>
                <a:lnTo>
                  <a:pt x="657" y="10123"/>
                </a:lnTo>
                <a:close/>
                <a:moveTo>
                  <a:pt x="2677" y="11777"/>
                </a:moveTo>
                <a:lnTo>
                  <a:pt x="2409" y="11826"/>
                </a:lnTo>
                <a:lnTo>
                  <a:pt x="2288" y="11875"/>
                </a:lnTo>
                <a:lnTo>
                  <a:pt x="2166" y="11923"/>
                </a:lnTo>
                <a:lnTo>
                  <a:pt x="2069" y="11996"/>
                </a:lnTo>
                <a:lnTo>
                  <a:pt x="2020" y="12094"/>
                </a:lnTo>
                <a:lnTo>
                  <a:pt x="2020" y="12167"/>
                </a:lnTo>
                <a:lnTo>
                  <a:pt x="2069" y="12215"/>
                </a:lnTo>
                <a:lnTo>
                  <a:pt x="2190" y="12240"/>
                </a:lnTo>
                <a:lnTo>
                  <a:pt x="2312" y="12240"/>
                </a:lnTo>
                <a:lnTo>
                  <a:pt x="2580" y="12191"/>
                </a:lnTo>
                <a:lnTo>
                  <a:pt x="2872" y="12191"/>
                </a:lnTo>
                <a:lnTo>
                  <a:pt x="2993" y="12167"/>
                </a:lnTo>
                <a:lnTo>
                  <a:pt x="3066" y="12142"/>
                </a:lnTo>
                <a:lnTo>
                  <a:pt x="3115" y="12069"/>
                </a:lnTo>
                <a:lnTo>
                  <a:pt x="3139" y="12045"/>
                </a:lnTo>
                <a:lnTo>
                  <a:pt x="3139" y="11996"/>
                </a:lnTo>
                <a:lnTo>
                  <a:pt x="3115" y="11923"/>
                </a:lnTo>
                <a:lnTo>
                  <a:pt x="3091" y="11875"/>
                </a:lnTo>
                <a:lnTo>
                  <a:pt x="3066" y="11850"/>
                </a:lnTo>
                <a:lnTo>
                  <a:pt x="3018" y="11802"/>
                </a:lnTo>
                <a:lnTo>
                  <a:pt x="2920" y="11777"/>
                </a:lnTo>
                <a:close/>
                <a:moveTo>
                  <a:pt x="18006" y="11923"/>
                </a:moveTo>
                <a:lnTo>
                  <a:pt x="17860" y="11948"/>
                </a:lnTo>
                <a:lnTo>
                  <a:pt x="17812" y="11972"/>
                </a:lnTo>
                <a:lnTo>
                  <a:pt x="17763" y="11996"/>
                </a:lnTo>
                <a:lnTo>
                  <a:pt x="17763" y="12045"/>
                </a:lnTo>
                <a:lnTo>
                  <a:pt x="17763" y="12094"/>
                </a:lnTo>
                <a:lnTo>
                  <a:pt x="17787" y="12118"/>
                </a:lnTo>
                <a:lnTo>
                  <a:pt x="17860" y="12167"/>
                </a:lnTo>
                <a:lnTo>
                  <a:pt x="17933" y="12215"/>
                </a:lnTo>
                <a:lnTo>
                  <a:pt x="18006" y="12240"/>
                </a:lnTo>
                <a:lnTo>
                  <a:pt x="18152" y="12264"/>
                </a:lnTo>
                <a:lnTo>
                  <a:pt x="18444" y="12337"/>
                </a:lnTo>
                <a:lnTo>
                  <a:pt x="18761" y="12386"/>
                </a:lnTo>
                <a:lnTo>
                  <a:pt x="18834" y="12386"/>
                </a:lnTo>
                <a:lnTo>
                  <a:pt x="18882" y="12337"/>
                </a:lnTo>
                <a:lnTo>
                  <a:pt x="18931" y="12288"/>
                </a:lnTo>
                <a:lnTo>
                  <a:pt x="18955" y="12215"/>
                </a:lnTo>
                <a:lnTo>
                  <a:pt x="18931" y="12142"/>
                </a:lnTo>
                <a:lnTo>
                  <a:pt x="18931" y="12069"/>
                </a:lnTo>
                <a:lnTo>
                  <a:pt x="18882" y="12021"/>
                </a:lnTo>
                <a:lnTo>
                  <a:pt x="18809" y="11996"/>
                </a:lnTo>
                <a:lnTo>
                  <a:pt x="18566" y="11948"/>
                </a:lnTo>
                <a:lnTo>
                  <a:pt x="18201" y="11923"/>
                </a:lnTo>
                <a:close/>
                <a:moveTo>
                  <a:pt x="3358" y="13359"/>
                </a:moveTo>
                <a:lnTo>
                  <a:pt x="3261" y="13383"/>
                </a:lnTo>
                <a:lnTo>
                  <a:pt x="2434" y="13870"/>
                </a:lnTo>
                <a:lnTo>
                  <a:pt x="1582" y="14357"/>
                </a:lnTo>
                <a:lnTo>
                  <a:pt x="1241" y="14503"/>
                </a:lnTo>
                <a:lnTo>
                  <a:pt x="1095" y="14576"/>
                </a:lnTo>
                <a:lnTo>
                  <a:pt x="949" y="14697"/>
                </a:lnTo>
                <a:lnTo>
                  <a:pt x="925" y="14770"/>
                </a:lnTo>
                <a:lnTo>
                  <a:pt x="925" y="14843"/>
                </a:lnTo>
                <a:lnTo>
                  <a:pt x="949" y="14892"/>
                </a:lnTo>
                <a:lnTo>
                  <a:pt x="1022" y="14941"/>
                </a:lnTo>
                <a:lnTo>
                  <a:pt x="1120" y="14965"/>
                </a:lnTo>
                <a:lnTo>
                  <a:pt x="1217" y="14965"/>
                </a:lnTo>
                <a:lnTo>
                  <a:pt x="1412" y="14916"/>
                </a:lnTo>
                <a:lnTo>
                  <a:pt x="1606" y="14843"/>
                </a:lnTo>
                <a:lnTo>
                  <a:pt x="1801" y="14746"/>
                </a:lnTo>
                <a:lnTo>
                  <a:pt x="2239" y="14551"/>
                </a:lnTo>
                <a:lnTo>
                  <a:pt x="2677" y="14308"/>
                </a:lnTo>
                <a:lnTo>
                  <a:pt x="3504" y="13797"/>
                </a:lnTo>
                <a:lnTo>
                  <a:pt x="3577" y="13724"/>
                </a:lnTo>
                <a:lnTo>
                  <a:pt x="3626" y="13651"/>
                </a:lnTo>
                <a:lnTo>
                  <a:pt x="3626" y="13554"/>
                </a:lnTo>
                <a:lnTo>
                  <a:pt x="3577" y="13481"/>
                </a:lnTo>
                <a:lnTo>
                  <a:pt x="3529" y="13408"/>
                </a:lnTo>
                <a:lnTo>
                  <a:pt x="3456" y="13359"/>
                </a:lnTo>
                <a:close/>
                <a:moveTo>
                  <a:pt x="17325" y="13383"/>
                </a:moveTo>
                <a:lnTo>
                  <a:pt x="17179" y="13408"/>
                </a:lnTo>
                <a:lnTo>
                  <a:pt x="17130" y="13408"/>
                </a:lnTo>
                <a:lnTo>
                  <a:pt x="17130" y="13432"/>
                </a:lnTo>
                <a:lnTo>
                  <a:pt x="17130" y="13505"/>
                </a:lnTo>
                <a:lnTo>
                  <a:pt x="17252" y="13627"/>
                </a:lnTo>
                <a:lnTo>
                  <a:pt x="17398" y="13748"/>
                </a:lnTo>
                <a:lnTo>
                  <a:pt x="17690" y="13943"/>
                </a:lnTo>
                <a:lnTo>
                  <a:pt x="18006" y="14113"/>
                </a:lnTo>
                <a:lnTo>
                  <a:pt x="18323" y="14284"/>
                </a:lnTo>
                <a:lnTo>
                  <a:pt x="18907" y="14649"/>
                </a:lnTo>
                <a:lnTo>
                  <a:pt x="19199" y="14819"/>
                </a:lnTo>
                <a:lnTo>
                  <a:pt x="19515" y="14941"/>
                </a:lnTo>
                <a:lnTo>
                  <a:pt x="19612" y="14965"/>
                </a:lnTo>
                <a:lnTo>
                  <a:pt x="19709" y="14941"/>
                </a:lnTo>
                <a:lnTo>
                  <a:pt x="19758" y="14868"/>
                </a:lnTo>
                <a:lnTo>
                  <a:pt x="19807" y="14795"/>
                </a:lnTo>
                <a:lnTo>
                  <a:pt x="19807" y="14697"/>
                </a:lnTo>
                <a:lnTo>
                  <a:pt x="19782" y="14600"/>
                </a:lnTo>
                <a:lnTo>
                  <a:pt x="19734" y="14527"/>
                </a:lnTo>
                <a:lnTo>
                  <a:pt x="19636" y="14454"/>
                </a:lnTo>
                <a:lnTo>
                  <a:pt x="19272" y="14308"/>
                </a:lnTo>
                <a:lnTo>
                  <a:pt x="18931" y="14113"/>
                </a:lnTo>
                <a:lnTo>
                  <a:pt x="18590" y="13919"/>
                </a:lnTo>
                <a:lnTo>
                  <a:pt x="18250" y="13724"/>
                </a:lnTo>
                <a:lnTo>
                  <a:pt x="17982" y="13602"/>
                </a:lnTo>
                <a:lnTo>
                  <a:pt x="17739" y="13481"/>
                </a:lnTo>
                <a:lnTo>
                  <a:pt x="17593" y="13432"/>
                </a:lnTo>
                <a:lnTo>
                  <a:pt x="17447" y="13408"/>
                </a:lnTo>
                <a:lnTo>
                  <a:pt x="17325" y="13383"/>
                </a:lnTo>
                <a:close/>
                <a:moveTo>
                  <a:pt x="4234" y="14892"/>
                </a:moveTo>
                <a:lnTo>
                  <a:pt x="4161" y="14916"/>
                </a:lnTo>
                <a:lnTo>
                  <a:pt x="4088" y="14941"/>
                </a:lnTo>
                <a:lnTo>
                  <a:pt x="3942" y="15087"/>
                </a:lnTo>
                <a:lnTo>
                  <a:pt x="3820" y="15257"/>
                </a:lnTo>
                <a:lnTo>
                  <a:pt x="3723" y="15330"/>
                </a:lnTo>
                <a:lnTo>
                  <a:pt x="3650" y="15379"/>
                </a:lnTo>
                <a:lnTo>
                  <a:pt x="3650" y="15403"/>
                </a:lnTo>
                <a:lnTo>
                  <a:pt x="3601" y="15427"/>
                </a:lnTo>
                <a:lnTo>
                  <a:pt x="3577" y="15476"/>
                </a:lnTo>
                <a:lnTo>
                  <a:pt x="3553" y="15525"/>
                </a:lnTo>
                <a:lnTo>
                  <a:pt x="3553" y="15573"/>
                </a:lnTo>
                <a:lnTo>
                  <a:pt x="3577" y="15646"/>
                </a:lnTo>
                <a:lnTo>
                  <a:pt x="3626" y="15695"/>
                </a:lnTo>
                <a:lnTo>
                  <a:pt x="3699" y="15744"/>
                </a:lnTo>
                <a:lnTo>
                  <a:pt x="3772" y="15744"/>
                </a:lnTo>
                <a:lnTo>
                  <a:pt x="3845" y="15719"/>
                </a:lnTo>
                <a:lnTo>
                  <a:pt x="3991" y="15646"/>
                </a:lnTo>
                <a:lnTo>
                  <a:pt x="4088" y="15549"/>
                </a:lnTo>
                <a:lnTo>
                  <a:pt x="4258" y="15403"/>
                </a:lnTo>
                <a:lnTo>
                  <a:pt x="4429" y="15208"/>
                </a:lnTo>
                <a:lnTo>
                  <a:pt x="4453" y="15135"/>
                </a:lnTo>
                <a:lnTo>
                  <a:pt x="4453" y="15087"/>
                </a:lnTo>
                <a:lnTo>
                  <a:pt x="4429" y="15014"/>
                </a:lnTo>
                <a:lnTo>
                  <a:pt x="4380" y="14941"/>
                </a:lnTo>
                <a:lnTo>
                  <a:pt x="4307" y="14892"/>
                </a:lnTo>
                <a:close/>
                <a:moveTo>
                  <a:pt x="16376" y="14843"/>
                </a:moveTo>
                <a:lnTo>
                  <a:pt x="16303" y="14892"/>
                </a:lnTo>
                <a:lnTo>
                  <a:pt x="16279" y="14965"/>
                </a:lnTo>
                <a:lnTo>
                  <a:pt x="16303" y="15038"/>
                </a:lnTo>
                <a:lnTo>
                  <a:pt x="16400" y="15233"/>
                </a:lnTo>
                <a:lnTo>
                  <a:pt x="16522" y="15403"/>
                </a:lnTo>
                <a:lnTo>
                  <a:pt x="16668" y="15598"/>
                </a:lnTo>
                <a:lnTo>
                  <a:pt x="16765" y="15671"/>
                </a:lnTo>
                <a:lnTo>
                  <a:pt x="16863" y="15744"/>
                </a:lnTo>
                <a:lnTo>
                  <a:pt x="16936" y="15768"/>
                </a:lnTo>
                <a:lnTo>
                  <a:pt x="17009" y="15768"/>
                </a:lnTo>
                <a:lnTo>
                  <a:pt x="17082" y="15719"/>
                </a:lnTo>
                <a:lnTo>
                  <a:pt x="17130" y="15671"/>
                </a:lnTo>
                <a:lnTo>
                  <a:pt x="17155" y="15598"/>
                </a:lnTo>
                <a:lnTo>
                  <a:pt x="17155" y="15525"/>
                </a:lnTo>
                <a:lnTo>
                  <a:pt x="17130" y="15476"/>
                </a:lnTo>
                <a:lnTo>
                  <a:pt x="17057" y="15403"/>
                </a:lnTo>
                <a:lnTo>
                  <a:pt x="16911" y="15281"/>
                </a:lnTo>
                <a:lnTo>
                  <a:pt x="16790" y="15135"/>
                </a:lnTo>
                <a:lnTo>
                  <a:pt x="16644" y="14965"/>
                </a:lnTo>
                <a:lnTo>
                  <a:pt x="16546" y="14892"/>
                </a:lnTo>
                <a:lnTo>
                  <a:pt x="16449" y="14843"/>
                </a:lnTo>
                <a:close/>
                <a:moveTo>
                  <a:pt x="11169" y="3577"/>
                </a:moveTo>
                <a:lnTo>
                  <a:pt x="11582" y="3650"/>
                </a:lnTo>
                <a:lnTo>
                  <a:pt x="11996" y="3748"/>
                </a:lnTo>
                <a:lnTo>
                  <a:pt x="12410" y="3894"/>
                </a:lnTo>
                <a:lnTo>
                  <a:pt x="12799" y="4064"/>
                </a:lnTo>
                <a:lnTo>
                  <a:pt x="13188" y="4259"/>
                </a:lnTo>
                <a:lnTo>
                  <a:pt x="13578" y="4453"/>
                </a:lnTo>
                <a:lnTo>
                  <a:pt x="13943" y="4672"/>
                </a:lnTo>
                <a:lnTo>
                  <a:pt x="14235" y="4891"/>
                </a:lnTo>
                <a:lnTo>
                  <a:pt x="14502" y="5110"/>
                </a:lnTo>
                <a:lnTo>
                  <a:pt x="14770" y="5329"/>
                </a:lnTo>
                <a:lnTo>
                  <a:pt x="15038" y="5573"/>
                </a:lnTo>
                <a:lnTo>
                  <a:pt x="14989" y="5621"/>
                </a:lnTo>
                <a:lnTo>
                  <a:pt x="14916" y="5694"/>
                </a:lnTo>
                <a:lnTo>
                  <a:pt x="14916" y="5767"/>
                </a:lnTo>
                <a:lnTo>
                  <a:pt x="14892" y="5792"/>
                </a:lnTo>
                <a:lnTo>
                  <a:pt x="14892" y="5840"/>
                </a:lnTo>
                <a:lnTo>
                  <a:pt x="14940" y="5840"/>
                </a:lnTo>
                <a:lnTo>
                  <a:pt x="14989" y="5865"/>
                </a:lnTo>
                <a:lnTo>
                  <a:pt x="15086" y="5865"/>
                </a:lnTo>
                <a:lnTo>
                  <a:pt x="15159" y="5816"/>
                </a:lnTo>
                <a:lnTo>
                  <a:pt x="15232" y="5767"/>
                </a:lnTo>
                <a:lnTo>
                  <a:pt x="15354" y="5913"/>
                </a:lnTo>
                <a:lnTo>
                  <a:pt x="15257" y="5986"/>
                </a:lnTo>
                <a:lnTo>
                  <a:pt x="15208" y="6059"/>
                </a:lnTo>
                <a:lnTo>
                  <a:pt x="15159" y="6132"/>
                </a:lnTo>
                <a:lnTo>
                  <a:pt x="15184" y="6205"/>
                </a:lnTo>
                <a:lnTo>
                  <a:pt x="15208" y="6254"/>
                </a:lnTo>
                <a:lnTo>
                  <a:pt x="15330" y="6254"/>
                </a:lnTo>
                <a:lnTo>
                  <a:pt x="15427" y="6181"/>
                </a:lnTo>
                <a:lnTo>
                  <a:pt x="15524" y="6132"/>
                </a:lnTo>
                <a:lnTo>
                  <a:pt x="15719" y="6376"/>
                </a:lnTo>
                <a:lnTo>
                  <a:pt x="15695" y="6424"/>
                </a:lnTo>
                <a:lnTo>
                  <a:pt x="15573" y="6546"/>
                </a:lnTo>
                <a:lnTo>
                  <a:pt x="15549" y="6619"/>
                </a:lnTo>
                <a:lnTo>
                  <a:pt x="15524" y="6716"/>
                </a:lnTo>
                <a:lnTo>
                  <a:pt x="15549" y="6765"/>
                </a:lnTo>
                <a:lnTo>
                  <a:pt x="15597" y="6789"/>
                </a:lnTo>
                <a:lnTo>
                  <a:pt x="15768" y="6789"/>
                </a:lnTo>
                <a:lnTo>
                  <a:pt x="15865" y="6741"/>
                </a:lnTo>
                <a:lnTo>
                  <a:pt x="15914" y="6692"/>
                </a:lnTo>
                <a:lnTo>
                  <a:pt x="16060" y="6911"/>
                </a:lnTo>
                <a:lnTo>
                  <a:pt x="15962" y="7008"/>
                </a:lnTo>
                <a:lnTo>
                  <a:pt x="15889" y="7081"/>
                </a:lnTo>
                <a:lnTo>
                  <a:pt x="15841" y="7130"/>
                </a:lnTo>
                <a:lnTo>
                  <a:pt x="15841" y="7203"/>
                </a:lnTo>
                <a:lnTo>
                  <a:pt x="15865" y="7300"/>
                </a:lnTo>
                <a:lnTo>
                  <a:pt x="15914" y="7325"/>
                </a:lnTo>
                <a:lnTo>
                  <a:pt x="15962" y="7349"/>
                </a:lnTo>
                <a:lnTo>
                  <a:pt x="16060" y="7325"/>
                </a:lnTo>
                <a:lnTo>
                  <a:pt x="16157" y="7300"/>
                </a:lnTo>
                <a:lnTo>
                  <a:pt x="16254" y="7227"/>
                </a:lnTo>
                <a:lnTo>
                  <a:pt x="16400" y="7495"/>
                </a:lnTo>
                <a:lnTo>
                  <a:pt x="16327" y="7519"/>
                </a:lnTo>
                <a:lnTo>
                  <a:pt x="16254" y="7544"/>
                </a:lnTo>
                <a:lnTo>
                  <a:pt x="16157" y="7617"/>
                </a:lnTo>
                <a:lnTo>
                  <a:pt x="16060" y="7714"/>
                </a:lnTo>
                <a:lnTo>
                  <a:pt x="15987" y="7811"/>
                </a:lnTo>
                <a:lnTo>
                  <a:pt x="15938" y="7909"/>
                </a:lnTo>
                <a:lnTo>
                  <a:pt x="15938" y="7982"/>
                </a:lnTo>
                <a:lnTo>
                  <a:pt x="15962" y="8030"/>
                </a:lnTo>
                <a:lnTo>
                  <a:pt x="15987" y="8079"/>
                </a:lnTo>
                <a:lnTo>
                  <a:pt x="16060" y="8103"/>
                </a:lnTo>
                <a:lnTo>
                  <a:pt x="16108" y="8079"/>
                </a:lnTo>
                <a:lnTo>
                  <a:pt x="16181" y="8030"/>
                </a:lnTo>
                <a:lnTo>
                  <a:pt x="16303" y="7933"/>
                </a:lnTo>
                <a:lnTo>
                  <a:pt x="16449" y="7836"/>
                </a:lnTo>
                <a:lnTo>
                  <a:pt x="16522" y="7763"/>
                </a:lnTo>
                <a:lnTo>
                  <a:pt x="16692" y="8176"/>
                </a:lnTo>
                <a:lnTo>
                  <a:pt x="16619" y="8201"/>
                </a:lnTo>
                <a:lnTo>
                  <a:pt x="16571" y="8225"/>
                </a:lnTo>
                <a:lnTo>
                  <a:pt x="16473" y="8347"/>
                </a:lnTo>
                <a:lnTo>
                  <a:pt x="16254" y="8541"/>
                </a:lnTo>
                <a:lnTo>
                  <a:pt x="16181" y="8614"/>
                </a:lnTo>
                <a:lnTo>
                  <a:pt x="16108" y="8712"/>
                </a:lnTo>
                <a:lnTo>
                  <a:pt x="16084" y="8760"/>
                </a:lnTo>
                <a:lnTo>
                  <a:pt x="16060" y="8809"/>
                </a:lnTo>
                <a:lnTo>
                  <a:pt x="16060" y="8858"/>
                </a:lnTo>
                <a:lnTo>
                  <a:pt x="16108" y="8906"/>
                </a:lnTo>
                <a:lnTo>
                  <a:pt x="16157" y="8930"/>
                </a:lnTo>
                <a:lnTo>
                  <a:pt x="16206" y="8930"/>
                </a:lnTo>
                <a:lnTo>
                  <a:pt x="16327" y="8882"/>
                </a:lnTo>
                <a:lnTo>
                  <a:pt x="16425" y="8809"/>
                </a:lnTo>
                <a:lnTo>
                  <a:pt x="16522" y="8736"/>
                </a:lnTo>
                <a:lnTo>
                  <a:pt x="16668" y="8614"/>
                </a:lnTo>
                <a:lnTo>
                  <a:pt x="16790" y="8468"/>
                </a:lnTo>
                <a:lnTo>
                  <a:pt x="16887" y="8882"/>
                </a:lnTo>
                <a:lnTo>
                  <a:pt x="16790" y="8930"/>
                </a:lnTo>
                <a:lnTo>
                  <a:pt x="16692" y="8979"/>
                </a:lnTo>
                <a:lnTo>
                  <a:pt x="16498" y="9125"/>
                </a:lnTo>
                <a:lnTo>
                  <a:pt x="16230" y="9271"/>
                </a:lnTo>
                <a:lnTo>
                  <a:pt x="16108" y="9368"/>
                </a:lnTo>
                <a:lnTo>
                  <a:pt x="16011" y="9441"/>
                </a:lnTo>
                <a:lnTo>
                  <a:pt x="16011" y="9490"/>
                </a:lnTo>
                <a:lnTo>
                  <a:pt x="16035" y="9514"/>
                </a:lnTo>
                <a:lnTo>
                  <a:pt x="16181" y="9539"/>
                </a:lnTo>
                <a:lnTo>
                  <a:pt x="16327" y="9514"/>
                </a:lnTo>
                <a:lnTo>
                  <a:pt x="16619" y="9441"/>
                </a:lnTo>
                <a:lnTo>
                  <a:pt x="16790" y="9368"/>
                </a:lnTo>
                <a:lnTo>
                  <a:pt x="16960" y="9271"/>
                </a:lnTo>
                <a:lnTo>
                  <a:pt x="17009" y="9660"/>
                </a:lnTo>
                <a:lnTo>
                  <a:pt x="16522" y="9855"/>
                </a:lnTo>
                <a:lnTo>
                  <a:pt x="16254" y="9977"/>
                </a:lnTo>
                <a:lnTo>
                  <a:pt x="16108" y="10050"/>
                </a:lnTo>
                <a:lnTo>
                  <a:pt x="15987" y="10123"/>
                </a:lnTo>
                <a:lnTo>
                  <a:pt x="15962" y="10171"/>
                </a:lnTo>
                <a:lnTo>
                  <a:pt x="15962" y="10196"/>
                </a:lnTo>
                <a:lnTo>
                  <a:pt x="15987" y="10220"/>
                </a:lnTo>
                <a:lnTo>
                  <a:pt x="16011" y="10244"/>
                </a:lnTo>
                <a:lnTo>
                  <a:pt x="16279" y="10269"/>
                </a:lnTo>
                <a:lnTo>
                  <a:pt x="16522" y="10220"/>
                </a:lnTo>
                <a:lnTo>
                  <a:pt x="16765" y="10147"/>
                </a:lnTo>
                <a:lnTo>
                  <a:pt x="17033" y="10074"/>
                </a:lnTo>
                <a:lnTo>
                  <a:pt x="17009" y="10585"/>
                </a:lnTo>
                <a:lnTo>
                  <a:pt x="16765" y="10585"/>
                </a:lnTo>
                <a:lnTo>
                  <a:pt x="16546" y="10634"/>
                </a:lnTo>
                <a:lnTo>
                  <a:pt x="16108" y="10707"/>
                </a:lnTo>
                <a:lnTo>
                  <a:pt x="15914" y="10780"/>
                </a:lnTo>
                <a:lnTo>
                  <a:pt x="15719" y="10853"/>
                </a:lnTo>
                <a:lnTo>
                  <a:pt x="15695" y="10877"/>
                </a:lnTo>
                <a:lnTo>
                  <a:pt x="15719" y="10901"/>
                </a:lnTo>
                <a:lnTo>
                  <a:pt x="15889" y="10950"/>
                </a:lnTo>
                <a:lnTo>
                  <a:pt x="16060" y="10974"/>
                </a:lnTo>
                <a:lnTo>
                  <a:pt x="16425" y="10950"/>
                </a:lnTo>
                <a:lnTo>
                  <a:pt x="16814" y="10926"/>
                </a:lnTo>
                <a:lnTo>
                  <a:pt x="16984" y="10926"/>
                </a:lnTo>
                <a:lnTo>
                  <a:pt x="16887" y="11412"/>
                </a:lnTo>
                <a:lnTo>
                  <a:pt x="16765" y="11412"/>
                </a:lnTo>
                <a:lnTo>
                  <a:pt x="16619" y="11437"/>
                </a:lnTo>
                <a:lnTo>
                  <a:pt x="16352" y="11485"/>
                </a:lnTo>
                <a:lnTo>
                  <a:pt x="16035" y="11558"/>
                </a:lnTo>
                <a:lnTo>
                  <a:pt x="15889" y="11583"/>
                </a:lnTo>
                <a:lnTo>
                  <a:pt x="15719" y="11607"/>
                </a:lnTo>
                <a:lnTo>
                  <a:pt x="15695" y="11607"/>
                </a:lnTo>
                <a:lnTo>
                  <a:pt x="15670" y="11631"/>
                </a:lnTo>
                <a:lnTo>
                  <a:pt x="15670" y="11656"/>
                </a:lnTo>
                <a:lnTo>
                  <a:pt x="15695" y="11680"/>
                </a:lnTo>
                <a:lnTo>
                  <a:pt x="15962" y="11777"/>
                </a:lnTo>
                <a:lnTo>
                  <a:pt x="16108" y="11826"/>
                </a:lnTo>
                <a:lnTo>
                  <a:pt x="16254" y="11850"/>
                </a:lnTo>
                <a:lnTo>
                  <a:pt x="16522" y="11826"/>
                </a:lnTo>
                <a:lnTo>
                  <a:pt x="16814" y="11802"/>
                </a:lnTo>
                <a:lnTo>
                  <a:pt x="16668" y="12264"/>
                </a:lnTo>
                <a:lnTo>
                  <a:pt x="16498" y="12215"/>
                </a:lnTo>
                <a:lnTo>
                  <a:pt x="16303" y="12191"/>
                </a:lnTo>
                <a:lnTo>
                  <a:pt x="16108" y="12142"/>
                </a:lnTo>
                <a:lnTo>
                  <a:pt x="15914" y="12094"/>
                </a:lnTo>
                <a:lnTo>
                  <a:pt x="15695" y="12094"/>
                </a:lnTo>
                <a:lnTo>
                  <a:pt x="15476" y="12118"/>
                </a:lnTo>
                <a:lnTo>
                  <a:pt x="15451" y="12142"/>
                </a:lnTo>
                <a:lnTo>
                  <a:pt x="15451" y="12167"/>
                </a:lnTo>
                <a:lnTo>
                  <a:pt x="15476" y="12191"/>
                </a:lnTo>
                <a:lnTo>
                  <a:pt x="15646" y="12288"/>
                </a:lnTo>
                <a:lnTo>
                  <a:pt x="15816" y="12386"/>
                </a:lnTo>
                <a:lnTo>
                  <a:pt x="16230" y="12532"/>
                </a:lnTo>
                <a:lnTo>
                  <a:pt x="16546" y="12629"/>
                </a:lnTo>
                <a:lnTo>
                  <a:pt x="16376" y="13018"/>
                </a:lnTo>
                <a:lnTo>
                  <a:pt x="16060" y="12970"/>
                </a:lnTo>
                <a:lnTo>
                  <a:pt x="15743" y="12872"/>
                </a:lnTo>
                <a:lnTo>
                  <a:pt x="15573" y="12824"/>
                </a:lnTo>
                <a:lnTo>
                  <a:pt x="15476" y="12824"/>
                </a:lnTo>
                <a:lnTo>
                  <a:pt x="15451" y="12848"/>
                </a:lnTo>
                <a:lnTo>
                  <a:pt x="15427" y="12897"/>
                </a:lnTo>
                <a:lnTo>
                  <a:pt x="15427" y="12945"/>
                </a:lnTo>
                <a:lnTo>
                  <a:pt x="15451" y="12994"/>
                </a:lnTo>
                <a:lnTo>
                  <a:pt x="15524" y="13091"/>
                </a:lnTo>
                <a:lnTo>
                  <a:pt x="15743" y="13237"/>
                </a:lnTo>
                <a:lnTo>
                  <a:pt x="15938" y="13335"/>
                </a:lnTo>
                <a:lnTo>
                  <a:pt x="16181" y="13408"/>
                </a:lnTo>
                <a:lnTo>
                  <a:pt x="15914" y="13821"/>
                </a:lnTo>
                <a:lnTo>
                  <a:pt x="15865" y="13894"/>
                </a:lnTo>
                <a:lnTo>
                  <a:pt x="15841" y="13870"/>
                </a:lnTo>
                <a:lnTo>
                  <a:pt x="15719" y="13797"/>
                </a:lnTo>
                <a:lnTo>
                  <a:pt x="15597" y="13700"/>
                </a:lnTo>
                <a:lnTo>
                  <a:pt x="15330" y="13578"/>
                </a:lnTo>
                <a:lnTo>
                  <a:pt x="15013" y="13505"/>
                </a:lnTo>
                <a:lnTo>
                  <a:pt x="14721" y="13505"/>
                </a:lnTo>
                <a:lnTo>
                  <a:pt x="14697" y="13529"/>
                </a:lnTo>
                <a:lnTo>
                  <a:pt x="14673" y="13578"/>
                </a:lnTo>
                <a:lnTo>
                  <a:pt x="14697" y="13602"/>
                </a:lnTo>
                <a:lnTo>
                  <a:pt x="14794" y="13651"/>
                </a:lnTo>
                <a:lnTo>
                  <a:pt x="14892" y="13724"/>
                </a:lnTo>
                <a:lnTo>
                  <a:pt x="15111" y="13821"/>
                </a:lnTo>
                <a:lnTo>
                  <a:pt x="15378" y="13967"/>
                </a:lnTo>
                <a:lnTo>
                  <a:pt x="15622" y="14138"/>
                </a:lnTo>
                <a:lnTo>
                  <a:pt x="15670" y="14162"/>
                </a:lnTo>
                <a:lnTo>
                  <a:pt x="15451" y="14405"/>
                </a:lnTo>
                <a:lnTo>
                  <a:pt x="15330" y="14357"/>
                </a:lnTo>
                <a:lnTo>
                  <a:pt x="15208" y="14332"/>
                </a:lnTo>
                <a:lnTo>
                  <a:pt x="15086" y="14332"/>
                </a:lnTo>
                <a:lnTo>
                  <a:pt x="14989" y="14308"/>
                </a:lnTo>
                <a:lnTo>
                  <a:pt x="14794" y="14259"/>
                </a:lnTo>
                <a:lnTo>
                  <a:pt x="14624" y="14186"/>
                </a:lnTo>
                <a:lnTo>
                  <a:pt x="14454" y="14089"/>
                </a:lnTo>
                <a:lnTo>
                  <a:pt x="14308" y="14016"/>
                </a:lnTo>
                <a:lnTo>
                  <a:pt x="14137" y="14016"/>
                </a:lnTo>
                <a:lnTo>
                  <a:pt x="14089" y="14040"/>
                </a:lnTo>
                <a:lnTo>
                  <a:pt x="14064" y="14089"/>
                </a:lnTo>
                <a:lnTo>
                  <a:pt x="14089" y="14162"/>
                </a:lnTo>
                <a:lnTo>
                  <a:pt x="14162" y="14259"/>
                </a:lnTo>
                <a:lnTo>
                  <a:pt x="14308" y="14405"/>
                </a:lnTo>
                <a:lnTo>
                  <a:pt x="14478" y="14527"/>
                </a:lnTo>
                <a:lnTo>
                  <a:pt x="14648" y="14600"/>
                </a:lnTo>
                <a:lnTo>
                  <a:pt x="14843" y="14697"/>
                </a:lnTo>
                <a:lnTo>
                  <a:pt x="14965" y="14746"/>
                </a:lnTo>
                <a:lnTo>
                  <a:pt x="15086" y="14770"/>
                </a:lnTo>
                <a:lnTo>
                  <a:pt x="14819" y="14989"/>
                </a:lnTo>
                <a:lnTo>
                  <a:pt x="14527" y="15208"/>
                </a:lnTo>
                <a:lnTo>
                  <a:pt x="14454" y="15208"/>
                </a:lnTo>
                <a:lnTo>
                  <a:pt x="14332" y="15184"/>
                </a:lnTo>
                <a:lnTo>
                  <a:pt x="14235" y="15111"/>
                </a:lnTo>
                <a:lnTo>
                  <a:pt x="14064" y="14965"/>
                </a:lnTo>
                <a:lnTo>
                  <a:pt x="13918" y="14843"/>
                </a:lnTo>
                <a:lnTo>
                  <a:pt x="13748" y="14722"/>
                </a:lnTo>
                <a:lnTo>
                  <a:pt x="13651" y="14673"/>
                </a:lnTo>
                <a:lnTo>
                  <a:pt x="13578" y="14624"/>
                </a:lnTo>
                <a:lnTo>
                  <a:pt x="13383" y="14624"/>
                </a:lnTo>
                <a:lnTo>
                  <a:pt x="13359" y="14649"/>
                </a:lnTo>
                <a:lnTo>
                  <a:pt x="13359" y="14697"/>
                </a:lnTo>
                <a:lnTo>
                  <a:pt x="13456" y="14868"/>
                </a:lnTo>
                <a:lnTo>
                  <a:pt x="13602" y="15014"/>
                </a:lnTo>
                <a:lnTo>
                  <a:pt x="13894" y="15306"/>
                </a:lnTo>
                <a:lnTo>
                  <a:pt x="13991" y="15403"/>
                </a:lnTo>
                <a:lnTo>
                  <a:pt x="14113" y="15476"/>
                </a:lnTo>
                <a:lnTo>
                  <a:pt x="13748" y="15671"/>
                </a:lnTo>
                <a:lnTo>
                  <a:pt x="13553" y="15598"/>
                </a:lnTo>
                <a:lnTo>
                  <a:pt x="13456" y="15549"/>
                </a:lnTo>
                <a:lnTo>
                  <a:pt x="13359" y="15476"/>
                </a:lnTo>
                <a:lnTo>
                  <a:pt x="13164" y="15306"/>
                </a:lnTo>
                <a:lnTo>
                  <a:pt x="12872" y="15062"/>
                </a:lnTo>
                <a:lnTo>
                  <a:pt x="12726" y="14941"/>
                </a:lnTo>
                <a:lnTo>
                  <a:pt x="12556" y="14843"/>
                </a:lnTo>
                <a:lnTo>
                  <a:pt x="12507" y="14868"/>
                </a:lnTo>
                <a:lnTo>
                  <a:pt x="12483" y="14916"/>
                </a:lnTo>
                <a:lnTo>
                  <a:pt x="12580" y="15135"/>
                </a:lnTo>
                <a:lnTo>
                  <a:pt x="12726" y="15330"/>
                </a:lnTo>
                <a:lnTo>
                  <a:pt x="12896" y="15525"/>
                </a:lnTo>
                <a:lnTo>
                  <a:pt x="13067" y="15695"/>
                </a:lnTo>
                <a:lnTo>
                  <a:pt x="13310" y="15865"/>
                </a:lnTo>
                <a:lnTo>
                  <a:pt x="12702" y="16084"/>
                </a:lnTo>
                <a:lnTo>
                  <a:pt x="12239" y="15719"/>
                </a:lnTo>
                <a:lnTo>
                  <a:pt x="11972" y="15476"/>
                </a:lnTo>
                <a:lnTo>
                  <a:pt x="11826" y="15354"/>
                </a:lnTo>
                <a:lnTo>
                  <a:pt x="11655" y="15257"/>
                </a:lnTo>
                <a:lnTo>
                  <a:pt x="11631" y="15257"/>
                </a:lnTo>
                <a:lnTo>
                  <a:pt x="11607" y="15281"/>
                </a:lnTo>
                <a:lnTo>
                  <a:pt x="11607" y="15354"/>
                </a:lnTo>
                <a:lnTo>
                  <a:pt x="11631" y="15427"/>
                </a:lnTo>
                <a:lnTo>
                  <a:pt x="11704" y="15573"/>
                </a:lnTo>
                <a:lnTo>
                  <a:pt x="11801" y="15719"/>
                </a:lnTo>
                <a:lnTo>
                  <a:pt x="11899" y="15841"/>
                </a:lnTo>
                <a:lnTo>
                  <a:pt x="12093" y="16036"/>
                </a:lnTo>
                <a:lnTo>
                  <a:pt x="12312" y="16206"/>
                </a:lnTo>
                <a:lnTo>
                  <a:pt x="11826" y="16303"/>
                </a:lnTo>
                <a:lnTo>
                  <a:pt x="11801" y="16303"/>
                </a:lnTo>
                <a:lnTo>
                  <a:pt x="11558" y="16036"/>
                </a:lnTo>
                <a:lnTo>
                  <a:pt x="11291" y="15768"/>
                </a:lnTo>
                <a:lnTo>
                  <a:pt x="11169" y="15671"/>
                </a:lnTo>
                <a:lnTo>
                  <a:pt x="11047" y="15573"/>
                </a:lnTo>
                <a:lnTo>
                  <a:pt x="10901" y="15500"/>
                </a:lnTo>
                <a:lnTo>
                  <a:pt x="10828" y="15476"/>
                </a:lnTo>
                <a:lnTo>
                  <a:pt x="10731" y="15476"/>
                </a:lnTo>
                <a:lnTo>
                  <a:pt x="10731" y="15500"/>
                </a:lnTo>
                <a:lnTo>
                  <a:pt x="10780" y="15646"/>
                </a:lnTo>
                <a:lnTo>
                  <a:pt x="10853" y="15768"/>
                </a:lnTo>
                <a:lnTo>
                  <a:pt x="11072" y="15987"/>
                </a:lnTo>
                <a:lnTo>
                  <a:pt x="11437" y="16376"/>
                </a:lnTo>
                <a:lnTo>
                  <a:pt x="11072" y="16425"/>
                </a:lnTo>
                <a:lnTo>
                  <a:pt x="10682" y="16474"/>
                </a:lnTo>
                <a:lnTo>
                  <a:pt x="10682" y="16401"/>
                </a:lnTo>
                <a:lnTo>
                  <a:pt x="10634" y="16328"/>
                </a:lnTo>
                <a:lnTo>
                  <a:pt x="10463" y="16133"/>
                </a:lnTo>
                <a:lnTo>
                  <a:pt x="10269" y="15938"/>
                </a:lnTo>
                <a:lnTo>
                  <a:pt x="10050" y="15768"/>
                </a:lnTo>
                <a:lnTo>
                  <a:pt x="9831" y="15598"/>
                </a:lnTo>
                <a:lnTo>
                  <a:pt x="9806" y="15598"/>
                </a:lnTo>
                <a:lnTo>
                  <a:pt x="9782" y="15622"/>
                </a:lnTo>
                <a:lnTo>
                  <a:pt x="9806" y="15744"/>
                </a:lnTo>
                <a:lnTo>
                  <a:pt x="9855" y="15865"/>
                </a:lnTo>
                <a:lnTo>
                  <a:pt x="9904" y="15987"/>
                </a:lnTo>
                <a:lnTo>
                  <a:pt x="9977" y="16084"/>
                </a:lnTo>
                <a:lnTo>
                  <a:pt x="10123" y="16303"/>
                </a:lnTo>
                <a:lnTo>
                  <a:pt x="10317" y="16474"/>
                </a:lnTo>
                <a:lnTo>
                  <a:pt x="9685" y="16474"/>
                </a:lnTo>
                <a:lnTo>
                  <a:pt x="9612" y="16352"/>
                </a:lnTo>
                <a:lnTo>
                  <a:pt x="9563" y="16255"/>
                </a:lnTo>
                <a:lnTo>
                  <a:pt x="9393" y="16060"/>
                </a:lnTo>
                <a:lnTo>
                  <a:pt x="9222" y="15817"/>
                </a:lnTo>
                <a:lnTo>
                  <a:pt x="9125" y="15695"/>
                </a:lnTo>
                <a:lnTo>
                  <a:pt x="9028" y="15598"/>
                </a:lnTo>
                <a:lnTo>
                  <a:pt x="8979" y="15598"/>
                </a:lnTo>
                <a:lnTo>
                  <a:pt x="8955" y="15622"/>
                </a:lnTo>
                <a:lnTo>
                  <a:pt x="8955" y="15744"/>
                </a:lnTo>
                <a:lnTo>
                  <a:pt x="8979" y="15865"/>
                </a:lnTo>
                <a:lnTo>
                  <a:pt x="9003" y="15987"/>
                </a:lnTo>
                <a:lnTo>
                  <a:pt x="9052" y="16109"/>
                </a:lnTo>
                <a:lnTo>
                  <a:pt x="9247" y="16449"/>
                </a:lnTo>
                <a:lnTo>
                  <a:pt x="9247" y="16449"/>
                </a:lnTo>
                <a:lnTo>
                  <a:pt x="8687" y="16376"/>
                </a:lnTo>
                <a:lnTo>
                  <a:pt x="8614" y="16376"/>
                </a:lnTo>
                <a:lnTo>
                  <a:pt x="8590" y="16328"/>
                </a:lnTo>
                <a:lnTo>
                  <a:pt x="8492" y="16230"/>
                </a:lnTo>
                <a:lnTo>
                  <a:pt x="8419" y="16109"/>
                </a:lnTo>
                <a:lnTo>
                  <a:pt x="8346" y="15841"/>
                </a:lnTo>
                <a:lnTo>
                  <a:pt x="8273" y="15646"/>
                </a:lnTo>
                <a:lnTo>
                  <a:pt x="8200" y="15573"/>
                </a:lnTo>
                <a:lnTo>
                  <a:pt x="8152" y="15549"/>
                </a:lnTo>
                <a:lnTo>
                  <a:pt x="8103" y="15549"/>
                </a:lnTo>
                <a:lnTo>
                  <a:pt x="8079" y="15598"/>
                </a:lnTo>
                <a:lnTo>
                  <a:pt x="8054" y="15646"/>
                </a:lnTo>
                <a:lnTo>
                  <a:pt x="8054" y="15792"/>
                </a:lnTo>
                <a:lnTo>
                  <a:pt x="8079" y="15938"/>
                </a:lnTo>
                <a:lnTo>
                  <a:pt x="8103" y="16060"/>
                </a:lnTo>
                <a:lnTo>
                  <a:pt x="8176" y="16279"/>
                </a:lnTo>
                <a:lnTo>
                  <a:pt x="7762" y="16157"/>
                </a:lnTo>
                <a:lnTo>
                  <a:pt x="7714" y="16084"/>
                </a:lnTo>
                <a:lnTo>
                  <a:pt x="7665" y="15963"/>
                </a:lnTo>
                <a:lnTo>
                  <a:pt x="7592" y="15817"/>
                </a:lnTo>
                <a:lnTo>
                  <a:pt x="7543" y="15695"/>
                </a:lnTo>
                <a:lnTo>
                  <a:pt x="7519" y="15549"/>
                </a:lnTo>
                <a:lnTo>
                  <a:pt x="7495" y="15549"/>
                </a:lnTo>
                <a:lnTo>
                  <a:pt x="7470" y="15671"/>
                </a:lnTo>
                <a:lnTo>
                  <a:pt x="7446" y="15792"/>
                </a:lnTo>
                <a:lnTo>
                  <a:pt x="7446" y="15938"/>
                </a:lnTo>
                <a:lnTo>
                  <a:pt x="7470" y="16060"/>
                </a:lnTo>
                <a:lnTo>
                  <a:pt x="6984" y="15841"/>
                </a:lnTo>
                <a:lnTo>
                  <a:pt x="6984" y="15792"/>
                </a:lnTo>
                <a:lnTo>
                  <a:pt x="6911" y="15646"/>
                </a:lnTo>
                <a:lnTo>
                  <a:pt x="6813" y="15549"/>
                </a:lnTo>
                <a:lnTo>
                  <a:pt x="6789" y="15549"/>
                </a:lnTo>
                <a:lnTo>
                  <a:pt x="6740" y="15622"/>
                </a:lnTo>
                <a:lnTo>
                  <a:pt x="6716" y="15695"/>
                </a:lnTo>
                <a:lnTo>
                  <a:pt x="6375" y="15476"/>
                </a:lnTo>
                <a:lnTo>
                  <a:pt x="6035" y="15233"/>
                </a:lnTo>
                <a:lnTo>
                  <a:pt x="5718" y="14965"/>
                </a:lnTo>
                <a:lnTo>
                  <a:pt x="5451" y="14649"/>
                </a:lnTo>
                <a:lnTo>
                  <a:pt x="5159" y="14284"/>
                </a:lnTo>
                <a:lnTo>
                  <a:pt x="4915" y="13894"/>
                </a:lnTo>
                <a:lnTo>
                  <a:pt x="4696" y="13505"/>
                </a:lnTo>
                <a:lnTo>
                  <a:pt x="4502" y="13091"/>
                </a:lnTo>
                <a:lnTo>
                  <a:pt x="4356" y="12653"/>
                </a:lnTo>
                <a:lnTo>
                  <a:pt x="4234" y="12215"/>
                </a:lnTo>
                <a:lnTo>
                  <a:pt x="4112" y="11777"/>
                </a:lnTo>
                <a:lnTo>
                  <a:pt x="4064" y="11315"/>
                </a:lnTo>
                <a:lnTo>
                  <a:pt x="4015" y="10926"/>
                </a:lnTo>
                <a:lnTo>
                  <a:pt x="3991" y="10561"/>
                </a:lnTo>
                <a:lnTo>
                  <a:pt x="4015" y="10171"/>
                </a:lnTo>
                <a:lnTo>
                  <a:pt x="4039" y="9782"/>
                </a:lnTo>
                <a:lnTo>
                  <a:pt x="4088" y="9393"/>
                </a:lnTo>
                <a:lnTo>
                  <a:pt x="4137" y="9028"/>
                </a:lnTo>
                <a:lnTo>
                  <a:pt x="4234" y="8663"/>
                </a:lnTo>
                <a:lnTo>
                  <a:pt x="4331" y="8274"/>
                </a:lnTo>
                <a:lnTo>
                  <a:pt x="4453" y="7909"/>
                </a:lnTo>
                <a:lnTo>
                  <a:pt x="4599" y="7568"/>
                </a:lnTo>
                <a:lnTo>
                  <a:pt x="4769" y="7227"/>
                </a:lnTo>
                <a:lnTo>
                  <a:pt x="4940" y="6887"/>
                </a:lnTo>
                <a:lnTo>
                  <a:pt x="5134" y="6546"/>
                </a:lnTo>
                <a:lnTo>
                  <a:pt x="5353" y="6230"/>
                </a:lnTo>
                <a:lnTo>
                  <a:pt x="5597" y="5913"/>
                </a:lnTo>
                <a:lnTo>
                  <a:pt x="5840" y="5621"/>
                </a:lnTo>
                <a:lnTo>
                  <a:pt x="6083" y="5354"/>
                </a:lnTo>
                <a:lnTo>
                  <a:pt x="6351" y="5110"/>
                </a:lnTo>
                <a:lnTo>
                  <a:pt x="6643" y="4891"/>
                </a:lnTo>
                <a:lnTo>
                  <a:pt x="6935" y="4721"/>
                </a:lnTo>
                <a:lnTo>
                  <a:pt x="7227" y="4526"/>
                </a:lnTo>
                <a:lnTo>
                  <a:pt x="7543" y="4380"/>
                </a:lnTo>
                <a:lnTo>
                  <a:pt x="8225" y="4088"/>
                </a:lnTo>
                <a:lnTo>
                  <a:pt x="8784" y="3845"/>
                </a:lnTo>
                <a:lnTo>
                  <a:pt x="9368" y="3675"/>
                </a:lnTo>
                <a:lnTo>
                  <a:pt x="9636" y="3602"/>
                </a:lnTo>
                <a:lnTo>
                  <a:pt x="9660" y="3650"/>
                </a:lnTo>
                <a:lnTo>
                  <a:pt x="9685" y="3699"/>
                </a:lnTo>
                <a:lnTo>
                  <a:pt x="9733" y="3723"/>
                </a:lnTo>
                <a:lnTo>
                  <a:pt x="9806" y="3723"/>
                </a:lnTo>
                <a:lnTo>
                  <a:pt x="10171" y="3626"/>
                </a:lnTo>
                <a:lnTo>
                  <a:pt x="10536" y="3577"/>
                </a:lnTo>
                <a:lnTo>
                  <a:pt x="10585" y="3626"/>
                </a:lnTo>
                <a:lnTo>
                  <a:pt x="10634" y="3650"/>
                </a:lnTo>
                <a:lnTo>
                  <a:pt x="10682" y="3626"/>
                </a:lnTo>
                <a:lnTo>
                  <a:pt x="10707" y="3602"/>
                </a:lnTo>
                <a:lnTo>
                  <a:pt x="10731" y="3577"/>
                </a:lnTo>
                <a:close/>
                <a:moveTo>
                  <a:pt x="9977" y="3237"/>
                </a:moveTo>
                <a:lnTo>
                  <a:pt x="9733" y="3261"/>
                </a:lnTo>
                <a:lnTo>
                  <a:pt x="9490" y="3310"/>
                </a:lnTo>
                <a:lnTo>
                  <a:pt x="9028" y="3431"/>
                </a:lnTo>
                <a:lnTo>
                  <a:pt x="8638" y="3577"/>
                </a:lnTo>
                <a:lnTo>
                  <a:pt x="7957" y="3821"/>
                </a:lnTo>
                <a:lnTo>
                  <a:pt x="7324" y="4113"/>
                </a:lnTo>
                <a:lnTo>
                  <a:pt x="7008" y="4283"/>
                </a:lnTo>
                <a:lnTo>
                  <a:pt x="6692" y="4453"/>
                </a:lnTo>
                <a:lnTo>
                  <a:pt x="6400" y="4648"/>
                </a:lnTo>
                <a:lnTo>
                  <a:pt x="6108" y="4867"/>
                </a:lnTo>
                <a:lnTo>
                  <a:pt x="5791" y="5159"/>
                </a:lnTo>
                <a:lnTo>
                  <a:pt x="5499" y="5451"/>
                </a:lnTo>
                <a:lnTo>
                  <a:pt x="5232" y="5767"/>
                </a:lnTo>
                <a:lnTo>
                  <a:pt x="4988" y="6108"/>
                </a:lnTo>
                <a:lnTo>
                  <a:pt x="4745" y="6473"/>
                </a:lnTo>
                <a:lnTo>
                  <a:pt x="4526" y="6838"/>
                </a:lnTo>
                <a:lnTo>
                  <a:pt x="4356" y="7203"/>
                </a:lnTo>
                <a:lnTo>
                  <a:pt x="4185" y="7592"/>
                </a:lnTo>
                <a:lnTo>
                  <a:pt x="4039" y="8006"/>
                </a:lnTo>
                <a:lnTo>
                  <a:pt x="3918" y="8420"/>
                </a:lnTo>
                <a:lnTo>
                  <a:pt x="3796" y="8833"/>
                </a:lnTo>
                <a:lnTo>
                  <a:pt x="3723" y="9247"/>
                </a:lnTo>
                <a:lnTo>
                  <a:pt x="3674" y="9660"/>
                </a:lnTo>
                <a:lnTo>
                  <a:pt x="3626" y="10074"/>
                </a:lnTo>
                <a:lnTo>
                  <a:pt x="3626" y="10488"/>
                </a:lnTo>
                <a:lnTo>
                  <a:pt x="3626" y="10901"/>
                </a:lnTo>
                <a:lnTo>
                  <a:pt x="3650" y="11315"/>
                </a:lnTo>
                <a:lnTo>
                  <a:pt x="3699" y="11704"/>
                </a:lnTo>
                <a:lnTo>
                  <a:pt x="3772" y="12094"/>
                </a:lnTo>
                <a:lnTo>
                  <a:pt x="3869" y="12483"/>
                </a:lnTo>
                <a:lnTo>
                  <a:pt x="3991" y="12872"/>
                </a:lnTo>
                <a:lnTo>
                  <a:pt x="4137" y="13262"/>
                </a:lnTo>
                <a:lnTo>
                  <a:pt x="4307" y="13627"/>
                </a:lnTo>
                <a:lnTo>
                  <a:pt x="4477" y="13967"/>
                </a:lnTo>
                <a:lnTo>
                  <a:pt x="4696" y="14332"/>
                </a:lnTo>
                <a:lnTo>
                  <a:pt x="4915" y="14649"/>
                </a:lnTo>
                <a:lnTo>
                  <a:pt x="5183" y="14965"/>
                </a:lnTo>
                <a:lnTo>
                  <a:pt x="5451" y="15257"/>
                </a:lnTo>
                <a:lnTo>
                  <a:pt x="5743" y="15525"/>
                </a:lnTo>
                <a:lnTo>
                  <a:pt x="6035" y="15768"/>
                </a:lnTo>
                <a:lnTo>
                  <a:pt x="6375" y="15987"/>
                </a:lnTo>
                <a:lnTo>
                  <a:pt x="6716" y="16182"/>
                </a:lnTo>
                <a:lnTo>
                  <a:pt x="6765" y="16230"/>
                </a:lnTo>
                <a:lnTo>
                  <a:pt x="6838" y="16230"/>
                </a:lnTo>
                <a:lnTo>
                  <a:pt x="6862" y="16255"/>
                </a:lnTo>
                <a:lnTo>
                  <a:pt x="7276" y="16425"/>
                </a:lnTo>
                <a:lnTo>
                  <a:pt x="7738" y="16595"/>
                </a:lnTo>
                <a:lnTo>
                  <a:pt x="8176" y="16717"/>
                </a:lnTo>
                <a:lnTo>
                  <a:pt x="8638" y="16814"/>
                </a:lnTo>
                <a:lnTo>
                  <a:pt x="9101" y="16887"/>
                </a:lnTo>
                <a:lnTo>
                  <a:pt x="9563" y="16936"/>
                </a:lnTo>
                <a:lnTo>
                  <a:pt x="10025" y="16960"/>
                </a:lnTo>
                <a:lnTo>
                  <a:pt x="10488" y="16936"/>
                </a:lnTo>
                <a:lnTo>
                  <a:pt x="10974" y="16912"/>
                </a:lnTo>
                <a:lnTo>
                  <a:pt x="11437" y="16839"/>
                </a:lnTo>
                <a:lnTo>
                  <a:pt x="11899" y="16766"/>
                </a:lnTo>
                <a:lnTo>
                  <a:pt x="12337" y="16644"/>
                </a:lnTo>
                <a:lnTo>
                  <a:pt x="12799" y="16522"/>
                </a:lnTo>
                <a:lnTo>
                  <a:pt x="13237" y="16352"/>
                </a:lnTo>
                <a:lnTo>
                  <a:pt x="13675" y="16182"/>
                </a:lnTo>
                <a:lnTo>
                  <a:pt x="14089" y="15963"/>
                </a:lnTo>
                <a:lnTo>
                  <a:pt x="14575" y="15671"/>
                </a:lnTo>
                <a:lnTo>
                  <a:pt x="15038" y="15354"/>
                </a:lnTo>
                <a:lnTo>
                  <a:pt x="15451" y="15014"/>
                </a:lnTo>
                <a:lnTo>
                  <a:pt x="15816" y="14624"/>
                </a:lnTo>
                <a:lnTo>
                  <a:pt x="16157" y="14186"/>
                </a:lnTo>
                <a:lnTo>
                  <a:pt x="16473" y="13748"/>
                </a:lnTo>
                <a:lnTo>
                  <a:pt x="16741" y="13286"/>
                </a:lnTo>
                <a:lnTo>
                  <a:pt x="16960" y="12799"/>
                </a:lnTo>
                <a:lnTo>
                  <a:pt x="17155" y="12288"/>
                </a:lnTo>
                <a:lnTo>
                  <a:pt x="17301" y="11777"/>
                </a:lnTo>
                <a:lnTo>
                  <a:pt x="17398" y="11242"/>
                </a:lnTo>
                <a:lnTo>
                  <a:pt x="17447" y="10707"/>
                </a:lnTo>
                <a:lnTo>
                  <a:pt x="17471" y="10147"/>
                </a:lnTo>
                <a:lnTo>
                  <a:pt x="17447" y="9587"/>
                </a:lnTo>
                <a:lnTo>
                  <a:pt x="17374" y="9052"/>
                </a:lnTo>
                <a:lnTo>
                  <a:pt x="17276" y="8493"/>
                </a:lnTo>
                <a:lnTo>
                  <a:pt x="17106" y="7957"/>
                </a:lnTo>
                <a:lnTo>
                  <a:pt x="16887" y="7422"/>
                </a:lnTo>
                <a:lnTo>
                  <a:pt x="16619" y="6911"/>
                </a:lnTo>
                <a:lnTo>
                  <a:pt x="16327" y="6400"/>
                </a:lnTo>
                <a:lnTo>
                  <a:pt x="15987" y="5938"/>
                </a:lnTo>
                <a:lnTo>
                  <a:pt x="15597" y="5500"/>
                </a:lnTo>
                <a:lnTo>
                  <a:pt x="15184" y="5110"/>
                </a:lnTo>
                <a:lnTo>
                  <a:pt x="14746" y="4745"/>
                </a:lnTo>
                <a:lnTo>
                  <a:pt x="14502" y="4551"/>
                </a:lnTo>
                <a:lnTo>
                  <a:pt x="14235" y="4380"/>
                </a:lnTo>
                <a:lnTo>
                  <a:pt x="13651" y="4088"/>
                </a:lnTo>
                <a:lnTo>
                  <a:pt x="13067" y="3796"/>
                </a:lnTo>
                <a:lnTo>
                  <a:pt x="12483" y="3577"/>
                </a:lnTo>
                <a:lnTo>
                  <a:pt x="11996" y="3431"/>
                </a:lnTo>
                <a:lnTo>
                  <a:pt x="11461" y="3334"/>
                </a:lnTo>
                <a:lnTo>
                  <a:pt x="11218" y="3285"/>
                </a:lnTo>
                <a:lnTo>
                  <a:pt x="10415" y="3285"/>
                </a:lnTo>
                <a:lnTo>
                  <a:pt x="10196" y="3237"/>
                </a:lnTo>
                <a:close/>
                <a:moveTo>
                  <a:pt x="13675" y="16912"/>
                </a:moveTo>
                <a:lnTo>
                  <a:pt x="13626" y="16936"/>
                </a:lnTo>
                <a:lnTo>
                  <a:pt x="13578" y="16984"/>
                </a:lnTo>
                <a:lnTo>
                  <a:pt x="13553" y="17057"/>
                </a:lnTo>
                <a:lnTo>
                  <a:pt x="13553" y="17106"/>
                </a:lnTo>
                <a:lnTo>
                  <a:pt x="13578" y="17252"/>
                </a:lnTo>
                <a:lnTo>
                  <a:pt x="13724" y="17495"/>
                </a:lnTo>
                <a:lnTo>
                  <a:pt x="13772" y="17666"/>
                </a:lnTo>
                <a:lnTo>
                  <a:pt x="13870" y="17812"/>
                </a:lnTo>
                <a:lnTo>
                  <a:pt x="13943" y="17885"/>
                </a:lnTo>
                <a:lnTo>
                  <a:pt x="13991" y="17958"/>
                </a:lnTo>
                <a:lnTo>
                  <a:pt x="14089" y="17982"/>
                </a:lnTo>
                <a:lnTo>
                  <a:pt x="14162" y="18006"/>
                </a:lnTo>
                <a:lnTo>
                  <a:pt x="14210" y="17982"/>
                </a:lnTo>
                <a:lnTo>
                  <a:pt x="14259" y="17958"/>
                </a:lnTo>
                <a:lnTo>
                  <a:pt x="14332" y="17885"/>
                </a:lnTo>
                <a:lnTo>
                  <a:pt x="14356" y="17787"/>
                </a:lnTo>
                <a:lnTo>
                  <a:pt x="14356" y="17739"/>
                </a:lnTo>
                <a:lnTo>
                  <a:pt x="14332" y="17690"/>
                </a:lnTo>
                <a:lnTo>
                  <a:pt x="14259" y="17593"/>
                </a:lnTo>
                <a:lnTo>
                  <a:pt x="14162" y="17495"/>
                </a:lnTo>
                <a:lnTo>
                  <a:pt x="13991" y="17228"/>
                </a:lnTo>
                <a:lnTo>
                  <a:pt x="13918" y="17082"/>
                </a:lnTo>
                <a:lnTo>
                  <a:pt x="13870" y="17033"/>
                </a:lnTo>
                <a:lnTo>
                  <a:pt x="13821" y="16960"/>
                </a:lnTo>
                <a:lnTo>
                  <a:pt x="13748" y="16936"/>
                </a:lnTo>
                <a:lnTo>
                  <a:pt x="13675" y="16912"/>
                </a:lnTo>
                <a:close/>
                <a:moveTo>
                  <a:pt x="7008" y="17009"/>
                </a:moveTo>
                <a:lnTo>
                  <a:pt x="6911" y="17057"/>
                </a:lnTo>
                <a:lnTo>
                  <a:pt x="6813" y="17155"/>
                </a:lnTo>
                <a:lnTo>
                  <a:pt x="6716" y="17374"/>
                </a:lnTo>
                <a:lnTo>
                  <a:pt x="6570" y="17666"/>
                </a:lnTo>
                <a:lnTo>
                  <a:pt x="6521" y="17812"/>
                </a:lnTo>
                <a:lnTo>
                  <a:pt x="6497" y="17885"/>
                </a:lnTo>
                <a:lnTo>
                  <a:pt x="6521" y="17958"/>
                </a:lnTo>
                <a:lnTo>
                  <a:pt x="6546" y="18006"/>
                </a:lnTo>
                <a:lnTo>
                  <a:pt x="6594" y="18055"/>
                </a:lnTo>
                <a:lnTo>
                  <a:pt x="6667" y="18079"/>
                </a:lnTo>
                <a:lnTo>
                  <a:pt x="6740" y="18079"/>
                </a:lnTo>
                <a:lnTo>
                  <a:pt x="6789" y="18055"/>
                </a:lnTo>
                <a:lnTo>
                  <a:pt x="6862" y="18006"/>
                </a:lnTo>
                <a:lnTo>
                  <a:pt x="6935" y="17885"/>
                </a:lnTo>
                <a:lnTo>
                  <a:pt x="7008" y="17739"/>
                </a:lnTo>
                <a:lnTo>
                  <a:pt x="7057" y="17593"/>
                </a:lnTo>
                <a:lnTo>
                  <a:pt x="7154" y="17349"/>
                </a:lnTo>
                <a:lnTo>
                  <a:pt x="7178" y="17228"/>
                </a:lnTo>
                <a:lnTo>
                  <a:pt x="7178" y="17106"/>
                </a:lnTo>
                <a:lnTo>
                  <a:pt x="7154" y="17057"/>
                </a:lnTo>
                <a:lnTo>
                  <a:pt x="7105" y="17033"/>
                </a:lnTo>
                <a:lnTo>
                  <a:pt x="7057" y="17009"/>
                </a:lnTo>
                <a:close/>
                <a:moveTo>
                  <a:pt x="5694" y="16328"/>
                </a:moveTo>
                <a:lnTo>
                  <a:pt x="5597" y="16352"/>
                </a:lnTo>
                <a:lnTo>
                  <a:pt x="5524" y="16425"/>
                </a:lnTo>
                <a:lnTo>
                  <a:pt x="5159" y="16887"/>
                </a:lnTo>
                <a:lnTo>
                  <a:pt x="4745" y="17349"/>
                </a:lnTo>
                <a:lnTo>
                  <a:pt x="4307" y="17787"/>
                </a:lnTo>
                <a:lnTo>
                  <a:pt x="3869" y="18225"/>
                </a:lnTo>
                <a:lnTo>
                  <a:pt x="3820" y="18250"/>
                </a:lnTo>
                <a:lnTo>
                  <a:pt x="3820" y="18298"/>
                </a:lnTo>
                <a:lnTo>
                  <a:pt x="3820" y="18347"/>
                </a:lnTo>
                <a:lnTo>
                  <a:pt x="3845" y="18396"/>
                </a:lnTo>
                <a:lnTo>
                  <a:pt x="3893" y="18444"/>
                </a:lnTo>
                <a:lnTo>
                  <a:pt x="3942" y="18469"/>
                </a:lnTo>
                <a:lnTo>
                  <a:pt x="3991" y="18469"/>
                </a:lnTo>
                <a:lnTo>
                  <a:pt x="4161" y="18420"/>
                </a:lnTo>
                <a:lnTo>
                  <a:pt x="4283" y="18347"/>
                </a:lnTo>
                <a:lnTo>
                  <a:pt x="4429" y="18250"/>
                </a:lnTo>
                <a:lnTo>
                  <a:pt x="4550" y="18152"/>
                </a:lnTo>
                <a:lnTo>
                  <a:pt x="4794" y="17909"/>
                </a:lnTo>
                <a:lnTo>
                  <a:pt x="5013" y="17690"/>
                </a:lnTo>
                <a:lnTo>
                  <a:pt x="5499" y="17203"/>
                </a:lnTo>
                <a:lnTo>
                  <a:pt x="5718" y="16936"/>
                </a:lnTo>
                <a:lnTo>
                  <a:pt x="5937" y="16668"/>
                </a:lnTo>
                <a:lnTo>
                  <a:pt x="5986" y="16571"/>
                </a:lnTo>
                <a:lnTo>
                  <a:pt x="5962" y="16498"/>
                </a:lnTo>
                <a:lnTo>
                  <a:pt x="5937" y="16425"/>
                </a:lnTo>
                <a:lnTo>
                  <a:pt x="5864" y="16376"/>
                </a:lnTo>
                <a:lnTo>
                  <a:pt x="5791" y="16328"/>
                </a:lnTo>
                <a:close/>
                <a:moveTo>
                  <a:pt x="15013" y="15987"/>
                </a:moveTo>
                <a:lnTo>
                  <a:pt x="14965" y="16011"/>
                </a:lnTo>
                <a:lnTo>
                  <a:pt x="14940" y="16084"/>
                </a:lnTo>
                <a:lnTo>
                  <a:pt x="14940" y="16133"/>
                </a:lnTo>
                <a:lnTo>
                  <a:pt x="14989" y="16303"/>
                </a:lnTo>
                <a:lnTo>
                  <a:pt x="15038" y="16449"/>
                </a:lnTo>
                <a:lnTo>
                  <a:pt x="15208" y="16717"/>
                </a:lnTo>
                <a:lnTo>
                  <a:pt x="15427" y="17082"/>
                </a:lnTo>
                <a:lnTo>
                  <a:pt x="15524" y="17252"/>
                </a:lnTo>
                <a:lnTo>
                  <a:pt x="15646" y="17422"/>
                </a:lnTo>
                <a:lnTo>
                  <a:pt x="16108" y="17933"/>
                </a:lnTo>
                <a:lnTo>
                  <a:pt x="16327" y="18225"/>
                </a:lnTo>
                <a:lnTo>
                  <a:pt x="16400" y="18371"/>
                </a:lnTo>
                <a:lnTo>
                  <a:pt x="16473" y="18517"/>
                </a:lnTo>
                <a:lnTo>
                  <a:pt x="16522" y="18590"/>
                </a:lnTo>
                <a:lnTo>
                  <a:pt x="16595" y="18639"/>
                </a:lnTo>
                <a:lnTo>
                  <a:pt x="16668" y="18688"/>
                </a:lnTo>
                <a:lnTo>
                  <a:pt x="16765" y="18688"/>
                </a:lnTo>
                <a:lnTo>
                  <a:pt x="16838" y="18663"/>
                </a:lnTo>
                <a:lnTo>
                  <a:pt x="16887" y="18615"/>
                </a:lnTo>
                <a:lnTo>
                  <a:pt x="16936" y="18566"/>
                </a:lnTo>
                <a:lnTo>
                  <a:pt x="16936" y="18469"/>
                </a:lnTo>
                <a:lnTo>
                  <a:pt x="16911" y="18298"/>
                </a:lnTo>
                <a:lnTo>
                  <a:pt x="16838" y="18128"/>
                </a:lnTo>
                <a:lnTo>
                  <a:pt x="16765" y="17982"/>
                </a:lnTo>
                <a:lnTo>
                  <a:pt x="16668" y="17836"/>
                </a:lnTo>
                <a:lnTo>
                  <a:pt x="16449" y="17568"/>
                </a:lnTo>
                <a:lnTo>
                  <a:pt x="16206" y="17325"/>
                </a:lnTo>
                <a:lnTo>
                  <a:pt x="16060" y="17155"/>
                </a:lnTo>
                <a:lnTo>
                  <a:pt x="15938" y="16984"/>
                </a:lnTo>
                <a:lnTo>
                  <a:pt x="15695" y="16595"/>
                </a:lnTo>
                <a:lnTo>
                  <a:pt x="15573" y="16401"/>
                </a:lnTo>
                <a:lnTo>
                  <a:pt x="15427" y="16230"/>
                </a:lnTo>
                <a:lnTo>
                  <a:pt x="15281" y="16109"/>
                </a:lnTo>
                <a:lnTo>
                  <a:pt x="15086" y="15987"/>
                </a:lnTo>
                <a:close/>
                <a:moveTo>
                  <a:pt x="10439" y="17666"/>
                </a:moveTo>
                <a:lnTo>
                  <a:pt x="10342" y="17787"/>
                </a:lnTo>
                <a:lnTo>
                  <a:pt x="10293" y="17909"/>
                </a:lnTo>
                <a:lnTo>
                  <a:pt x="10244" y="18055"/>
                </a:lnTo>
                <a:lnTo>
                  <a:pt x="10244" y="18201"/>
                </a:lnTo>
                <a:lnTo>
                  <a:pt x="10196" y="18517"/>
                </a:lnTo>
                <a:lnTo>
                  <a:pt x="10196" y="18688"/>
                </a:lnTo>
                <a:lnTo>
                  <a:pt x="10244" y="18834"/>
                </a:lnTo>
                <a:lnTo>
                  <a:pt x="10293" y="18882"/>
                </a:lnTo>
                <a:lnTo>
                  <a:pt x="10342" y="18907"/>
                </a:lnTo>
                <a:lnTo>
                  <a:pt x="10415" y="18882"/>
                </a:lnTo>
                <a:lnTo>
                  <a:pt x="10463" y="18858"/>
                </a:lnTo>
                <a:lnTo>
                  <a:pt x="10512" y="18809"/>
                </a:lnTo>
                <a:lnTo>
                  <a:pt x="10561" y="18736"/>
                </a:lnTo>
                <a:lnTo>
                  <a:pt x="10585" y="18615"/>
                </a:lnTo>
                <a:lnTo>
                  <a:pt x="10585" y="18323"/>
                </a:lnTo>
                <a:lnTo>
                  <a:pt x="10609" y="18031"/>
                </a:lnTo>
                <a:lnTo>
                  <a:pt x="10609" y="17885"/>
                </a:lnTo>
                <a:lnTo>
                  <a:pt x="10585" y="17739"/>
                </a:lnTo>
                <a:lnTo>
                  <a:pt x="10561" y="17690"/>
                </a:lnTo>
                <a:lnTo>
                  <a:pt x="10536" y="17666"/>
                </a:lnTo>
                <a:close/>
                <a:moveTo>
                  <a:pt x="8638" y="17349"/>
                </a:moveTo>
                <a:lnTo>
                  <a:pt x="8492" y="17471"/>
                </a:lnTo>
                <a:lnTo>
                  <a:pt x="8395" y="17593"/>
                </a:lnTo>
                <a:lnTo>
                  <a:pt x="8322" y="17739"/>
                </a:lnTo>
                <a:lnTo>
                  <a:pt x="8249" y="17909"/>
                </a:lnTo>
                <a:lnTo>
                  <a:pt x="8176" y="18250"/>
                </a:lnTo>
                <a:lnTo>
                  <a:pt x="8103" y="18590"/>
                </a:lnTo>
                <a:lnTo>
                  <a:pt x="7908" y="19369"/>
                </a:lnTo>
                <a:lnTo>
                  <a:pt x="7860" y="19758"/>
                </a:lnTo>
                <a:lnTo>
                  <a:pt x="7835" y="19953"/>
                </a:lnTo>
                <a:lnTo>
                  <a:pt x="7835" y="20148"/>
                </a:lnTo>
                <a:lnTo>
                  <a:pt x="7860" y="20221"/>
                </a:lnTo>
                <a:lnTo>
                  <a:pt x="7908" y="20269"/>
                </a:lnTo>
                <a:lnTo>
                  <a:pt x="7933" y="20318"/>
                </a:lnTo>
                <a:lnTo>
                  <a:pt x="8006" y="20342"/>
                </a:lnTo>
                <a:lnTo>
                  <a:pt x="8103" y="20342"/>
                </a:lnTo>
                <a:lnTo>
                  <a:pt x="8176" y="20318"/>
                </a:lnTo>
                <a:lnTo>
                  <a:pt x="8200" y="20245"/>
                </a:lnTo>
                <a:lnTo>
                  <a:pt x="8273" y="20099"/>
                </a:lnTo>
                <a:lnTo>
                  <a:pt x="8346" y="19929"/>
                </a:lnTo>
                <a:lnTo>
                  <a:pt x="8419" y="19588"/>
                </a:lnTo>
                <a:lnTo>
                  <a:pt x="8517" y="18882"/>
                </a:lnTo>
                <a:lnTo>
                  <a:pt x="8614" y="18517"/>
                </a:lnTo>
                <a:lnTo>
                  <a:pt x="8711" y="18152"/>
                </a:lnTo>
                <a:lnTo>
                  <a:pt x="8760" y="17958"/>
                </a:lnTo>
                <a:lnTo>
                  <a:pt x="8784" y="17763"/>
                </a:lnTo>
                <a:lnTo>
                  <a:pt x="8784" y="17593"/>
                </a:lnTo>
                <a:lnTo>
                  <a:pt x="8784" y="17422"/>
                </a:lnTo>
                <a:lnTo>
                  <a:pt x="8760" y="17374"/>
                </a:lnTo>
                <a:lnTo>
                  <a:pt x="8711" y="17349"/>
                </a:lnTo>
                <a:close/>
                <a:moveTo>
                  <a:pt x="12093" y="17374"/>
                </a:moveTo>
                <a:lnTo>
                  <a:pt x="12045" y="17398"/>
                </a:lnTo>
                <a:lnTo>
                  <a:pt x="11996" y="17398"/>
                </a:lnTo>
                <a:lnTo>
                  <a:pt x="11947" y="17447"/>
                </a:lnTo>
                <a:lnTo>
                  <a:pt x="11923" y="17495"/>
                </a:lnTo>
                <a:lnTo>
                  <a:pt x="11923" y="17544"/>
                </a:lnTo>
                <a:lnTo>
                  <a:pt x="11947" y="17836"/>
                </a:lnTo>
                <a:lnTo>
                  <a:pt x="11972" y="18152"/>
                </a:lnTo>
                <a:lnTo>
                  <a:pt x="12093" y="18761"/>
                </a:lnTo>
                <a:lnTo>
                  <a:pt x="12166" y="19199"/>
                </a:lnTo>
                <a:lnTo>
                  <a:pt x="12215" y="19661"/>
                </a:lnTo>
                <a:lnTo>
                  <a:pt x="12239" y="19904"/>
                </a:lnTo>
                <a:lnTo>
                  <a:pt x="12288" y="20123"/>
                </a:lnTo>
                <a:lnTo>
                  <a:pt x="12337" y="20342"/>
                </a:lnTo>
                <a:lnTo>
                  <a:pt x="12434" y="20561"/>
                </a:lnTo>
                <a:lnTo>
                  <a:pt x="12483" y="20610"/>
                </a:lnTo>
                <a:lnTo>
                  <a:pt x="12556" y="20659"/>
                </a:lnTo>
                <a:lnTo>
                  <a:pt x="12629" y="20659"/>
                </a:lnTo>
                <a:lnTo>
                  <a:pt x="12702" y="20634"/>
                </a:lnTo>
                <a:lnTo>
                  <a:pt x="12775" y="20610"/>
                </a:lnTo>
                <a:lnTo>
                  <a:pt x="12823" y="20537"/>
                </a:lnTo>
                <a:lnTo>
                  <a:pt x="12848" y="20464"/>
                </a:lnTo>
                <a:lnTo>
                  <a:pt x="12848" y="20391"/>
                </a:lnTo>
                <a:lnTo>
                  <a:pt x="12750" y="19953"/>
                </a:lnTo>
                <a:lnTo>
                  <a:pt x="12702" y="19491"/>
                </a:lnTo>
                <a:lnTo>
                  <a:pt x="12629" y="19053"/>
                </a:lnTo>
                <a:lnTo>
                  <a:pt x="12556" y="18639"/>
                </a:lnTo>
                <a:lnTo>
                  <a:pt x="12483" y="18323"/>
                </a:lnTo>
                <a:lnTo>
                  <a:pt x="12434" y="18031"/>
                </a:lnTo>
                <a:lnTo>
                  <a:pt x="12361" y="17739"/>
                </a:lnTo>
                <a:lnTo>
                  <a:pt x="12288" y="17593"/>
                </a:lnTo>
                <a:lnTo>
                  <a:pt x="12239" y="17471"/>
                </a:lnTo>
                <a:lnTo>
                  <a:pt x="12191" y="17422"/>
                </a:lnTo>
                <a:lnTo>
                  <a:pt x="12142" y="17398"/>
                </a:lnTo>
                <a:lnTo>
                  <a:pt x="12093" y="1737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9" name="Google Shape;949;p37"/>
          <p:cNvSpPr/>
          <p:nvPr/>
        </p:nvSpPr>
        <p:spPr>
          <a:xfrm>
            <a:off x="7168412" y="2106194"/>
            <a:ext cx="1104911" cy="1088368"/>
          </a:xfrm>
          <a:custGeom>
            <a:avLst/>
            <a:gdLst/>
            <a:ahLst/>
            <a:cxnLst/>
            <a:rect l="l" t="t" r="r" b="b"/>
            <a:pathLst>
              <a:path w="20975" h="20659" extrusionOk="0">
                <a:moveTo>
                  <a:pt x="10317" y="1704"/>
                </a:moveTo>
                <a:lnTo>
                  <a:pt x="10269" y="1728"/>
                </a:lnTo>
                <a:lnTo>
                  <a:pt x="10171" y="1825"/>
                </a:lnTo>
                <a:lnTo>
                  <a:pt x="10123" y="1947"/>
                </a:lnTo>
                <a:lnTo>
                  <a:pt x="10098" y="2069"/>
                </a:lnTo>
                <a:lnTo>
                  <a:pt x="10074" y="2190"/>
                </a:lnTo>
                <a:lnTo>
                  <a:pt x="10050" y="2336"/>
                </a:lnTo>
                <a:lnTo>
                  <a:pt x="10050" y="2482"/>
                </a:lnTo>
                <a:lnTo>
                  <a:pt x="10098" y="2653"/>
                </a:lnTo>
                <a:lnTo>
                  <a:pt x="10123" y="2701"/>
                </a:lnTo>
                <a:lnTo>
                  <a:pt x="10147" y="2774"/>
                </a:lnTo>
                <a:lnTo>
                  <a:pt x="10196" y="2799"/>
                </a:lnTo>
                <a:lnTo>
                  <a:pt x="10244" y="2823"/>
                </a:lnTo>
                <a:lnTo>
                  <a:pt x="10342" y="2823"/>
                </a:lnTo>
                <a:lnTo>
                  <a:pt x="10439" y="2774"/>
                </a:lnTo>
                <a:lnTo>
                  <a:pt x="10463" y="2726"/>
                </a:lnTo>
                <a:lnTo>
                  <a:pt x="10488" y="2677"/>
                </a:lnTo>
                <a:lnTo>
                  <a:pt x="10488" y="2580"/>
                </a:lnTo>
                <a:lnTo>
                  <a:pt x="10488" y="2482"/>
                </a:lnTo>
                <a:lnTo>
                  <a:pt x="10463" y="2263"/>
                </a:lnTo>
                <a:lnTo>
                  <a:pt x="10463" y="1850"/>
                </a:lnTo>
                <a:lnTo>
                  <a:pt x="10439" y="1777"/>
                </a:lnTo>
                <a:lnTo>
                  <a:pt x="10390" y="1728"/>
                </a:lnTo>
                <a:lnTo>
                  <a:pt x="10317" y="1704"/>
                </a:lnTo>
                <a:close/>
                <a:moveTo>
                  <a:pt x="8054" y="1"/>
                </a:moveTo>
                <a:lnTo>
                  <a:pt x="7981" y="25"/>
                </a:lnTo>
                <a:lnTo>
                  <a:pt x="7933" y="122"/>
                </a:lnTo>
                <a:lnTo>
                  <a:pt x="7908" y="220"/>
                </a:lnTo>
                <a:lnTo>
                  <a:pt x="7884" y="439"/>
                </a:lnTo>
                <a:lnTo>
                  <a:pt x="7908" y="852"/>
                </a:lnTo>
                <a:lnTo>
                  <a:pt x="7933" y="1071"/>
                </a:lnTo>
                <a:lnTo>
                  <a:pt x="7957" y="1290"/>
                </a:lnTo>
                <a:lnTo>
                  <a:pt x="8054" y="1704"/>
                </a:lnTo>
                <a:lnTo>
                  <a:pt x="8103" y="2044"/>
                </a:lnTo>
                <a:lnTo>
                  <a:pt x="8200" y="2458"/>
                </a:lnTo>
                <a:lnTo>
                  <a:pt x="8273" y="2653"/>
                </a:lnTo>
                <a:lnTo>
                  <a:pt x="8371" y="2823"/>
                </a:lnTo>
                <a:lnTo>
                  <a:pt x="8468" y="2969"/>
                </a:lnTo>
                <a:lnTo>
                  <a:pt x="8541" y="2993"/>
                </a:lnTo>
                <a:lnTo>
                  <a:pt x="8614" y="3042"/>
                </a:lnTo>
                <a:lnTo>
                  <a:pt x="8711" y="3042"/>
                </a:lnTo>
                <a:lnTo>
                  <a:pt x="8784" y="2993"/>
                </a:lnTo>
                <a:lnTo>
                  <a:pt x="8857" y="2920"/>
                </a:lnTo>
                <a:lnTo>
                  <a:pt x="8857" y="2847"/>
                </a:lnTo>
                <a:lnTo>
                  <a:pt x="8857" y="2726"/>
                </a:lnTo>
                <a:lnTo>
                  <a:pt x="8809" y="2604"/>
                </a:lnTo>
                <a:lnTo>
                  <a:pt x="8711" y="2385"/>
                </a:lnTo>
                <a:lnTo>
                  <a:pt x="8614" y="2044"/>
                </a:lnTo>
                <a:lnTo>
                  <a:pt x="8517" y="1704"/>
                </a:lnTo>
                <a:lnTo>
                  <a:pt x="8444" y="1290"/>
                </a:lnTo>
                <a:lnTo>
                  <a:pt x="8395" y="876"/>
                </a:lnTo>
                <a:lnTo>
                  <a:pt x="8322" y="487"/>
                </a:lnTo>
                <a:lnTo>
                  <a:pt x="8273" y="293"/>
                </a:lnTo>
                <a:lnTo>
                  <a:pt x="8225" y="98"/>
                </a:lnTo>
                <a:lnTo>
                  <a:pt x="8176" y="25"/>
                </a:lnTo>
                <a:lnTo>
                  <a:pt x="8103" y="1"/>
                </a:lnTo>
                <a:close/>
                <a:moveTo>
                  <a:pt x="12483" y="1"/>
                </a:moveTo>
                <a:lnTo>
                  <a:pt x="12337" y="122"/>
                </a:lnTo>
                <a:lnTo>
                  <a:pt x="12239" y="244"/>
                </a:lnTo>
                <a:lnTo>
                  <a:pt x="12142" y="414"/>
                </a:lnTo>
                <a:lnTo>
                  <a:pt x="12093" y="585"/>
                </a:lnTo>
                <a:lnTo>
                  <a:pt x="11996" y="949"/>
                </a:lnTo>
                <a:lnTo>
                  <a:pt x="11923" y="1290"/>
                </a:lnTo>
                <a:lnTo>
                  <a:pt x="11753" y="2166"/>
                </a:lnTo>
                <a:lnTo>
                  <a:pt x="11631" y="2531"/>
                </a:lnTo>
                <a:lnTo>
                  <a:pt x="11607" y="2701"/>
                </a:lnTo>
                <a:lnTo>
                  <a:pt x="11607" y="2799"/>
                </a:lnTo>
                <a:lnTo>
                  <a:pt x="11607" y="2872"/>
                </a:lnTo>
                <a:lnTo>
                  <a:pt x="11655" y="2969"/>
                </a:lnTo>
                <a:lnTo>
                  <a:pt x="11753" y="3018"/>
                </a:lnTo>
                <a:lnTo>
                  <a:pt x="11850" y="3042"/>
                </a:lnTo>
                <a:lnTo>
                  <a:pt x="11947" y="3018"/>
                </a:lnTo>
                <a:lnTo>
                  <a:pt x="12069" y="2920"/>
                </a:lnTo>
                <a:lnTo>
                  <a:pt x="12142" y="2774"/>
                </a:lnTo>
                <a:lnTo>
                  <a:pt x="12191" y="2604"/>
                </a:lnTo>
                <a:lnTo>
                  <a:pt x="12239" y="2434"/>
                </a:lnTo>
                <a:lnTo>
                  <a:pt x="12288" y="2069"/>
                </a:lnTo>
                <a:lnTo>
                  <a:pt x="12337" y="1752"/>
                </a:lnTo>
                <a:lnTo>
                  <a:pt x="12458" y="974"/>
                </a:lnTo>
                <a:lnTo>
                  <a:pt x="12556" y="585"/>
                </a:lnTo>
                <a:lnTo>
                  <a:pt x="12604" y="390"/>
                </a:lnTo>
                <a:lnTo>
                  <a:pt x="12677" y="220"/>
                </a:lnTo>
                <a:lnTo>
                  <a:pt x="12702" y="171"/>
                </a:lnTo>
                <a:lnTo>
                  <a:pt x="12702" y="122"/>
                </a:lnTo>
                <a:lnTo>
                  <a:pt x="12653" y="25"/>
                </a:lnTo>
                <a:lnTo>
                  <a:pt x="12629" y="1"/>
                </a:lnTo>
                <a:close/>
                <a:moveTo>
                  <a:pt x="14089" y="2507"/>
                </a:moveTo>
                <a:lnTo>
                  <a:pt x="13991" y="2555"/>
                </a:lnTo>
                <a:lnTo>
                  <a:pt x="13918" y="2628"/>
                </a:lnTo>
                <a:lnTo>
                  <a:pt x="13845" y="2726"/>
                </a:lnTo>
                <a:lnTo>
                  <a:pt x="13797" y="2847"/>
                </a:lnTo>
                <a:lnTo>
                  <a:pt x="13699" y="3066"/>
                </a:lnTo>
                <a:lnTo>
                  <a:pt x="13651" y="3212"/>
                </a:lnTo>
                <a:lnTo>
                  <a:pt x="13651" y="3334"/>
                </a:lnTo>
                <a:lnTo>
                  <a:pt x="13651" y="3383"/>
                </a:lnTo>
                <a:lnTo>
                  <a:pt x="13675" y="3431"/>
                </a:lnTo>
                <a:lnTo>
                  <a:pt x="13724" y="3456"/>
                </a:lnTo>
                <a:lnTo>
                  <a:pt x="13772" y="3480"/>
                </a:lnTo>
                <a:lnTo>
                  <a:pt x="13821" y="3504"/>
                </a:lnTo>
                <a:lnTo>
                  <a:pt x="13894" y="3480"/>
                </a:lnTo>
                <a:lnTo>
                  <a:pt x="13918" y="3456"/>
                </a:lnTo>
                <a:lnTo>
                  <a:pt x="13967" y="3407"/>
                </a:lnTo>
                <a:lnTo>
                  <a:pt x="14040" y="3212"/>
                </a:lnTo>
                <a:lnTo>
                  <a:pt x="14089" y="3018"/>
                </a:lnTo>
                <a:lnTo>
                  <a:pt x="14162" y="2799"/>
                </a:lnTo>
                <a:lnTo>
                  <a:pt x="14210" y="2701"/>
                </a:lnTo>
                <a:lnTo>
                  <a:pt x="14235" y="2604"/>
                </a:lnTo>
                <a:lnTo>
                  <a:pt x="14210" y="2555"/>
                </a:lnTo>
                <a:lnTo>
                  <a:pt x="14186" y="2531"/>
                </a:lnTo>
                <a:lnTo>
                  <a:pt x="14137" y="2507"/>
                </a:lnTo>
                <a:close/>
                <a:moveTo>
                  <a:pt x="6692" y="2385"/>
                </a:moveTo>
                <a:lnTo>
                  <a:pt x="6667" y="2409"/>
                </a:lnTo>
                <a:lnTo>
                  <a:pt x="6594" y="2507"/>
                </a:lnTo>
                <a:lnTo>
                  <a:pt x="6570" y="2628"/>
                </a:lnTo>
                <a:lnTo>
                  <a:pt x="6594" y="2774"/>
                </a:lnTo>
                <a:lnTo>
                  <a:pt x="6619" y="2920"/>
                </a:lnTo>
                <a:lnTo>
                  <a:pt x="6740" y="3188"/>
                </a:lnTo>
                <a:lnTo>
                  <a:pt x="6838" y="3431"/>
                </a:lnTo>
                <a:lnTo>
                  <a:pt x="6886" y="3504"/>
                </a:lnTo>
                <a:lnTo>
                  <a:pt x="6935" y="3553"/>
                </a:lnTo>
                <a:lnTo>
                  <a:pt x="7008" y="3553"/>
                </a:lnTo>
                <a:lnTo>
                  <a:pt x="7081" y="3529"/>
                </a:lnTo>
                <a:lnTo>
                  <a:pt x="7130" y="3504"/>
                </a:lnTo>
                <a:lnTo>
                  <a:pt x="7154" y="3456"/>
                </a:lnTo>
                <a:lnTo>
                  <a:pt x="7178" y="3383"/>
                </a:lnTo>
                <a:lnTo>
                  <a:pt x="7154" y="3310"/>
                </a:lnTo>
                <a:lnTo>
                  <a:pt x="6935" y="2823"/>
                </a:lnTo>
                <a:lnTo>
                  <a:pt x="6862" y="2604"/>
                </a:lnTo>
                <a:lnTo>
                  <a:pt x="6813" y="2507"/>
                </a:lnTo>
                <a:lnTo>
                  <a:pt x="6740" y="2409"/>
                </a:lnTo>
                <a:lnTo>
                  <a:pt x="6692" y="2385"/>
                </a:lnTo>
                <a:close/>
                <a:moveTo>
                  <a:pt x="16668" y="2020"/>
                </a:moveTo>
                <a:lnTo>
                  <a:pt x="16595" y="2044"/>
                </a:lnTo>
                <a:lnTo>
                  <a:pt x="16546" y="2093"/>
                </a:lnTo>
                <a:lnTo>
                  <a:pt x="16303" y="2409"/>
                </a:lnTo>
                <a:lnTo>
                  <a:pt x="16084" y="2726"/>
                </a:lnTo>
                <a:lnTo>
                  <a:pt x="15889" y="3042"/>
                </a:lnTo>
                <a:lnTo>
                  <a:pt x="15719" y="3383"/>
                </a:lnTo>
                <a:lnTo>
                  <a:pt x="15573" y="3626"/>
                </a:lnTo>
                <a:lnTo>
                  <a:pt x="15427" y="3894"/>
                </a:lnTo>
                <a:lnTo>
                  <a:pt x="15281" y="4137"/>
                </a:lnTo>
                <a:lnTo>
                  <a:pt x="15184" y="4380"/>
                </a:lnTo>
                <a:lnTo>
                  <a:pt x="15159" y="4453"/>
                </a:lnTo>
                <a:lnTo>
                  <a:pt x="15184" y="4502"/>
                </a:lnTo>
                <a:lnTo>
                  <a:pt x="15232" y="4575"/>
                </a:lnTo>
                <a:lnTo>
                  <a:pt x="15330" y="4624"/>
                </a:lnTo>
                <a:lnTo>
                  <a:pt x="15427" y="4624"/>
                </a:lnTo>
                <a:lnTo>
                  <a:pt x="15549" y="4575"/>
                </a:lnTo>
                <a:lnTo>
                  <a:pt x="15646" y="4502"/>
                </a:lnTo>
                <a:lnTo>
                  <a:pt x="15743" y="4380"/>
                </a:lnTo>
                <a:lnTo>
                  <a:pt x="15816" y="4259"/>
                </a:lnTo>
                <a:lnTo>
                  <a:pt x="15962" y="3991"/>
                </a:lnTo>
                <a:lnTo>
                  <a:pt x="16060" y="3723"/>
                </a:lnTo>
                <a:lnTo>
                  <a:pt x="16352" y="3091"/>
                </a:lnTo>
                <a:lnTo>
                  <a:pt x="16498" y="2872"/>
                </a:lnTo>
                <a:lnTo>
                  <a:pt x="16619" y="2677"/>
                </a:lnTo>
                <a:lnTo>
                  <a:pt x="16765" y="2458"/>
                </a:lnTo>
                <a:lnTo>
                  <a:pt x="16887" y="2239"/>
                </a:lnTo>
                <a:lnTo>
                  <a:pt x="16911" y="2166"/>
                </a:lnTo>
                <a:lnTo>
                  <a:pt x="16887" y="2117"/>
                </a:lnTo>
                <a:lnTo>
                  <a:pt x="16838" y="2069"/>
                </a:lnTo>
                <a:lnTo>
                  <a:pt x="16790" y="2044"/>
                </a:lnTo>
                <a:lnTo>
                  <a:pt x="16741" y="2020"/>
                </a:lnTo>
                <a:close/>
                <a:moveTo>
                  <a:pt x="3869" y="2020"/>
                </a:moveTo>
                <a:lnTo>
                  <a:pt x="3820" y="2044"/>
                </a:lnTo>
                <a:lnTo>
                  <a:pt x="3796" y="2044"/>
                </a:lnTo>
                <a:lnTo>
                  <a:pt x="3747" y="2093"/>
                </a:lnTo>
                <a:lnTo>
                  <a:pt x="3723" y="2190"/>
                </a:lnTo>
                <a:lnTo>
                  <a:pt x="3747" y="2263"/>
                </a:lnTo>
                <a:lnTo>
                  <a:pt x="3796" y="2312"/>
                </a:lnTo>
                <a:lnTo>
                  <a:pt x="3820" y="2385"/>
                </a:lnTo>
                <a:lnTo>
                  <a:pt x="3869" y="2531"/>
                </a:lnTo>
                <a:lnTo>
                  <a:pt x="3991" y="2799"/>
                </a:lnTo>
                <a:lnTo>
                  <a:pt x="4185" y="3188"/>
                </a:lnTo>
                <a:lnTo>
                  <a:pt x="4404" y="3577"/>
                </a:lnTo>
                <a:lnTo>
                  <a:pt x="4599" y="3869"/>
                </a:lnTo>
                <a:lnTo>
                  <a:pt x="4818" y="4161"/>
                </a:lnTo>
                <a:lnTo>
                  <a:pt x="5086" y="4405"/>
                </a:lnTo>
                <a:lnTo>
                  <a:pt x="5207" y="4526"/>
                </a:lnTo>
                <a:lnTo>
                  <a:pt x="5378" y="4624"/>
                </a:lnTo>
                <a:lnTo>
                  <a:pt x="5475" y="4648"/>
                </a:lnTo>
                <a:lnTo>
                  <a:pt x="5572" y="4648"/>
                </a:lnTo>
                <a:lnTo>
                  <a:pt x="5645" y="4599"/>
                </a:lnTo>
                <a:lnTo>
                  <a:pt x="5694" y="4526"/>
                </a:lnTo>
                <a:lnTo>
                  <a:pt x="5718" y="4453"/>
                </a:lnTo>
                <a:lnTo>
                  <a:pt x="5718" y="4356"/>
                </a:lnTo>
                <a:lnTo>
                  <a:pt x="5694" y="4283"/>
                </a:lnTo>
                <a:lnTo>
                  <a:pt x="5621" y="4210"/>
                </a:lnTo>
                <a:lnTo>
                  <a:pt x="5451" y="4088"/>
                </a:lnTo>
                <a:lnTo>
                  <a:pt x="5329" y="3991"/>
                </a:lnTo>
                <a:lnTo>
                  <a:pt x="5086" y="3723"/>
                </a:lnTo>
                <a:lnTo>
                  <a:pt x="4867" y="3431"/>
                </a:lnTo>
                <a:lnTo>
                  <a:pt x="4672" y="3139"/>
                </a:lnTo>
                <a:lnTo>
                  <a:pt x="4526" y="2847"/>
                </a:lnTo>
                <a:lnTo>
                  <a:pt x="4380" y="2580"/>
                </a:lnTo>
                <a:lnTo>
                  <a:pt x="4210" y="2288"/>
                </a:lnTo>
                <a:lnTo>
                  <a:pt x="4112" y="2166"/>
                </a:lnTo>
                <a:lnTo>
                  <a:pt x="4015" y="2069"/>
                </a:lnTo>
                <a:lnTo>
                  <a:pt x="3966" y="2044"/>
                </a:lnTo>
                <a:lnTo>
                  <a:pt x="3918" y="2020"/>
                </a:lnTo>
                <a:close/>
                <a:moveTo>
                  <a:pt x="3601" y="4843"/>
                </a:moveTo>
                <a:lnTo>
                  <a:pt x="3577" y="4891"/>
                </a:lnTo>
                <a:lnTo>
                  <a:pt x="3577" y="4916"/>
                </a:lnTo>
                <a:lnTo>
                  <a:pt x="3577" y="4964"/>
                </a:lnTo>
                <a:lnTo>
                  <a:pt x="3601" y="5062"/>
                </a:lnTo>
                <a:lnTo>
                  <a:pt x="3674" y="5135"/>
                </a:lnTo>
                <a:lnTo>
                  <a:pt x="3747" y="5183"/>
                </a:lnTo>
                <a:lnTo>
                  <a:pt x="3845" y="5281"/>
                </a:lnTo>
                <a:lnTo>
                  <a:pt x="3966" y="5354"/>
                </a:lnTo>
                <a:lnTo>
                  <a:pt x="4234" y="5500"/>
                </a:lnTo>
                <a:lnTo>
                  <a:pt x="4404" y="5500"/>
                </a:lnTo>
                <a:lnTo>
                  <a:pt x="4477" y="5451"/>
                </a:lnTo>
                <a:lnTo>
                  <a:pt x="4502" y="5402"/>
                </a:lnTo>
                <a:lnTo>
                  <a:pt x="4526" y="5329"/>
                </a:lnTo>
                <a:lnTo>
                  <a:pt x="4502" y="5256"/>
                </a:lnTo>
                <a:lnTo>
                  <a:pt x="4477" y="5183"/>
                </a:lnTo>
                <a:lnTo>
                  <a:pt x="4380" y="5135"/>
                </a:lnTo>
                <a:lnTo>
                  <a:pt x="4137" y="5013"/>
                </a:lnTo>
                <a:lnTo>
                  <a:pt x="3918" y="4891"/>
                </a:lnTo>
                <a:lnTo>
                  <a:pt x="3820" y="4867"/>
                </a:lnTo>
                <a:lnTo>
                  <a:pt x="3747" y="4843"/>
                </a:lnTo>
                <a:close/>
                <a:moveTo>
                  <a:pt x="17106" y="4891"/>
                </a:moveTo>
                <a:lnTo>
                  <a:pt x="16960" y="4940"/>
                </a:lnTo>
                <a:lnTo>
                  <a:pt x="16814" y="5037"/>
                </a:lnTo>
                <a:lnTo>
                  <a:pt x="16668" y="5159"/>
                </a:lnTo>
                <a:lnTo>
                  <a:pt x="16498" y="5305"/>
                </a:lnTo>
                <a:lnTo>
                  <a:pt x="16473" y="5354"/>
                </a:lnTo>
                <a:lnTo>
                  <a:pt x="16473" y="5402"/>
                </a:lnTo>
                <a:lnTo>
                  <a:pt x="16473" y="5451"/>
                </a:lnTo>
                <a:lnTo>
                  <a:pt x="16498" y="5500"/>
                </a:lnTo>
                <a:lnTo>
                  <a:pt x="16546" y="5524"/>
                </a:lnTo>
                <a:lnTo>
                  <a:pt x="16571" y="5548"/>
                </a:lnTo>
                <a:lnTo>
                  <a:pt x="16644" y="5548"/>
                </a:lnTo>
                <a:lnTo>
                  <a:pt x="16692" y="5524"/>
                </a:lnTo>
                <a:lnTo>
                  <a:pt x="16838" y="5402"/>
                </a:lnTo>
                <a:lnTo>
                  <a:pt x="17009" y="5256"/>
                </a:lnTo>
                <a:lnTo>
                  <a:pt x="17106" y="5135"/>
                </a:lnTo>
                <a:lnTo>
                  <a:pt x="17179" y="4964"/>
                </a:lnTo>
                <a:lnTo>
                  <a:pt x="17179" y="4940"/>
                </a:lnTo>
                <a:lnTo>
                  <a:pt x="17155" y="4916"/>
                </a:lnTo>
                <a:lnTo>
                  <a:pt x="17130" y="4891"/>
                </a:lnTo>
                <a:close/>
                <a:moveTo>
                  <a:pt x="19539" y="5500"/>
                </a:moveTo>
                <a:lnTo>
                  <a:pt x="19442" y="5524"/>
                </a:lnTo>
                <a:lnTo>
                  <a:pt x="19320" y="5548"/>
                </a:lnTo>
                <a:lnTo>
                  <a:pt x="19101" y="5646"/>
                </a:lnTo>
                <a:lnTo>
                  <a:pt x="18688" y="5865"/>
                </a:lnTo>
                <a:lnTo>
                  <a:pt x="18006" y="6157"/>
                </a:lnTo>
                <a:lnTo>
                  <a:pt x="17349" y="6497"/>
                </a:lnTo>
                <a:lnTo>
                  <a:pt x="17276" y="6546"/>
                </a:lnTo>
                <a:lnTo>
                  <a:pt x="17252" y="6619"/>
                </a:lnTo>
                <a:lnTo>
                  <a:pt x="17252" y="6692"/>
                </a:lnTo>
                <a:lnTo>
                  <a:pt x="17276" y="6765"/>
                </a:lnTo>
                <a:lnTo>
                  <a:pt x="17301" y="6814"/>
                </a:lnTo>
                <a:lnTo>
                  <a:pt x="17374" y="6862"/>
                </a:lnTo>
                <a:lnTo>
                  <a:pt x="17422" y="6887"/>
                </a:lnTo>
                <a:lnTo>
                  <a:pt x="17520" y="6887"/>
                </a:lnTo>
                <a:lnTo>
                  <a:pt x="18201" y="6595"/>
                </a:lnTo>
                <a:lnTo>
                  <a:pt x="18858" y="6303"/>
                </a:lnTo>
                <a:lnTo>
                  <a:pt x="19345" y="6132"/>
                </a:lnTo>
                <a:lnTo>
                  <a:pt x="19466" y="6084"/>
                </a:lnTo>
                <a:lnTo>
                  <a:pt x="19588" y="6011"/>
                </a:lnTo>
                <a:lnTo>
                  <a:pt x="19685" y="5938"/>
                </a:lnTo>
                <a:lnTo>
                  <a:pt x="19734" y="5865"/>
                </a:lnTo>
                <a:lnTo>
                  <a:pt x="19758" y="5792"/>
                </a:lnTo>
                <a:lnTo>
                  <a:pt x="19782" y="5743"/>
                </a:lnTo>
                <a:lnTo>
                  <a:pt x="19734" y="5621"/>
                </a:lnTo>
                <a:lnTo>
                  <a:pt x="19709" y="5573"/>
                </a:lnTo>
                <a:lnTo>
                  <a:pt x="19661" y="5548"/>
                </a:lnTo>
                <a:lnTo>
                  <a:pt x="19612" y="5524"/>
                </a:lnTo>
                <a:lnTo>
                  <a:pt x="19539" y="5500"/>
                </a:lnTo>
                <a:close/>
                <a:moveTo>
                  <a:pt x="998" y="5694"/>
                </a:moveTo>
                <a:lnTo>
                  <a:pt x="949" y="5719"/>
                </a:lnTo>
                <a:lnTo>
                  <a:pt x="925" y="5767"/>
                </a:lnTo>
                <a:lnTo>
                  <a:pt x="901" y="5865"/>
                </a:lnTo>
                <a:lnTo>
                  <a:pt x="925" y="5938"/>
                </a:lnTo>
                <a:lnTo>
                  <a:pt x="949" y="6011"/>
                </a:lnTo>
                <a:lnTo>
                  <a:pt x="1022" y="6084"/>
                </a:lnTo>
                <a:lnTo>
                  <a:pt x="1193" y="6230"/>
                </a:lnTo>
                <a:lnTo>
                  <a:pt x="1412" y="6327"/>
                </a:lnTo>
                <a:lnTo>
                  <a:pt x="1874" y="6522"/>
                </a:lnTo>
                <a:lnTo>
                  <a:pt x="2093" y="6595"/>
                </a:lnTo>
                <a:lnTo>
                  <a:pt x="2239" y="6643"/>
                </a:lnTo>
                <a:lnTo>
                  <a:pt x="2677" y="6887"/>
                </a:lnTo>
                <a:lnTo>
                  <a:pt x="3139" y="7130"/>
                </a:lnTo>
                <a:lnTo>
                  <a:pt x="3383" y="7276"/>
                </a:lnTo>
                <a:lnTo>
                  <a:pt x="3504" y="7325"/>
                </a:lnTo>
                <a:lnTo>
                  <a:pt x="3577" y="7325"/>
                </a:lnTo>
                <a:lnTo>
                  <a:pt x="3650" y="7300"/>
                </a:lnTo>
                <a:lnTo>
                  <a:pt x="3699" y="7252"/>
                </a:lnTo>
                <a:lnTo>
                  <a:pt x="3723" y="7203"/>
                </a:lnTo>
                <a:lnTo>
                  <a:pt x="3747" y="7130"/>
                </a:lnTo>
                <a:lnTo>
                  <a:pt x="3723" y="7057"/>
                </a:lnTo>
                <a:lnTo>
                  <a:pt x="3650" y="6935"/>
                </a:lnTo>
                <a:lnTo>
                  <a:pt x="3529" y="6814"/>
                </a:lnTo>
                <a:lnTo>
                  <a:pt x="3383" y="6692"/>
                </a:lnTo>
                <a:lnTo>
                  <a:pt x="3212" y="6595"/>
                </a:lnTo>
                <a:lnTo>
                  <a:pt x="2847" y="6424"/>
                </a:lnTo>
                <a:lnTo>
                  <a:pt x="2531" y="6278"/>
                </a:lnTo>
                <a:lnTo>
                  <a:pt x="2166" y="6108"/>
                </a:lnTo>
                <a:lnTo>
                  <a:pt x="1777" y="5962"/>
                </a:lnTo>
                <a:lnTo>
                  <a:pt x="1022" y="5694"/>
                </a:lnTo>
                <a:close/>
                <a:moveTo>
                  <a:pt x="18396" y="8274"/>
                </a:moveTo>
                <a:lnTo>
                  <a:pt x="18128" y="8298"/>
                </a:lnTo>
                <a:lnTo>
                  <a:pt x="17982" y="8322"/>
                </a:lnTo>
                <a:lnTo>
                  <a:pt x="17885" y="8371"/>
                </a:lnTo>
                <a:lnTo>
                  <a:pt x="17812" y="8420"/>
                </a:lnTo>
                <a:lnTo>
                  <a:pt x="17787" y="8468"/>
                </a:lnTo>
                <a:lnTo>
                  <a:pt x="17787" y="8541"/>
                </a:lnTo>
                <a:lnTo>
                  <a:pt x="17787" y="8590"/>
                </a:lnTo>
                <a:lnTo>
                  <a:pt x="17812" y="8663"/>
                </a:lnTo>
                <a:lnTo>
                  <a:pt x="17860" y="8712"/>
                </a:lnTo>
                <a:lnTo>
                  <a:pt x="17909" y="8736"/>
                </a:lnTo>
                <a:lnTo>
                  <a:pt x="17982" y="8736"/>
                </a:lnTo>
                <a:lnTo>
                  <a:pt x="18201" y="8712"/>
                </a:lnTo>
                <a:lnTo>
                  <a:pt x="18517" y="8663"/>
                </a:lnTo>
                <a:lnTo>
                  <a:pt x="18663" y="8590"/>
                </a:lnTo>
                <a:lnTo>
                  <a:pt x="18785" y="8541"/>
                </a:lnTo>
                <a:lnTo>
                  <a:pt x="18858" y="8468"/>
                </a:lnTo>
                <a:lnTo>
                  <a:pt x="18858" y="8420"/>
                </a:lnTo>
                <a:lnTo>
                  <a:pt x="18858" y="8395"/>
                </a:lnTo>
                <a:lnTo>
                  <a:pt x="18809" y="8347"/>
                </a:lnTo>
                <a:lnTo>
                  <a:pt x="18761" y="8322"/>
                </a:lnTo>
                <a:lnTo>
                  <a:pt x="18639" y="8274"/>
                </a:lnTo>
                <a:close/>
                <a:moveTo>
                  <a:pt x="2020" y="8201"/>
                </a:moveTo>
                <a:lnTo>
                  <a:pt x="1947" y="8225"/>
                </a:lnTo>
                <a:lnTo>
                  <a:pt x="1898" y="8249"/>
                </a:lnTo>
                <a:lnTo>
                  <a:pt x="1874" y="8274"/>
                </a:lnTo>
                <a:lnTo>
                  <a:pt x="1850" y="8322"/>
                </a:lnTo>
                <a:lnTo>
                  <a:pt x="1850" y="8395"/>
                </a:lnTo>
                <a:lnTo>
                  <a:pt x="1850" y="8444"/>
                </a:lnTo>
                <a:lnTo>
                  <a:pt x="1874" y="8493"/>
                </a:lnTo>
                <a:lnTo>
                  <a:pt x="1923" y="8517"/>
                </a:lnTo>
                <a:lnTo>
                  <a:pt x="2093" y="8614"/>
                </a:lnTo>
                <a:lnTo>
                  <a:pt x="2288" y="8687"/>
                </a:lnTo>
                <a:lnTo>
                  <a:pt x="2482" y="8736"/>
                </a:lnTo>
                <a:lnTo>
                  <a:pt x="2701" y="8760"/>
                </a:lnTo>
                <a:lnTo>
                  <a:pt x="2774" y="8760"/>
                </a:lnTo>
                <a:lnTo>
                  <a:pt x="2823" y="8712"/>
                </a:lnTo>
                <a:lnTo>
                  <a:pt x="2872" y="8663"/>
                </a:lnTo>
                <a:lnTo>
                  <a:pt x="2896" y="8590"/>
                </a:lnTo>
                <a:lnTo>
                  <a:pt x="2896" y="8517"/>
                </a:lnTo>
                <a:lnTo>
                  <a:pt x="2872" y="8444"/>
                </a:lnTo>
                <a:lnTo>
                  <a:pt x="2823" y="8395"/>
                </a:lnTo>
                <a:lnTo>
                  <a:pt x="2750" y="8347"/>
                </a:lnTo>
                <a:lnTo>
                  <a:pt x="2385" y="8274"/>
                </a:lnTo>
                <a:lnTo>
                  <a:pt x="2190" y="8225"/>
                </a:lnTo>
                <a:lnTo>
                  <a:pt x="2020" y="8201"/>
                </a:lnTo>
                <a:close/>
                <a:moveTo>
                  <a:pt x="18517" y="9904"/>
                </a:moveTo>
                <a:lnTo>
                  <a:pt x="18323" y="9928"/>
                </a:lnTo>
                <a:lnTo>
                  <a:pt x="18177" y="9952"/>
                </a:lnTo>
                <a:lnTo>
                  <a:pt x="18031" y="10050"/>
                </a:lnTo>
                <a:lnTo>
                  <a:pt x="18006" y="10074"/>
                </a:lnTo>
                <a:lnTo>
                  <a:pt x="18006" y="10123"/>
                </a:lnTo>
                <a:lnTo>
                  <a:pt x="18128" y="10220"/>
                </a:lnTo>
                <a:lnTo>
                  <a:pt x="18274" y="10293"/>
                </a:lnTo>
                <a:lnTo>
                  <a:pt x="18420" y="10317"/>
                </a:lnTo>
                <a:lnTo>
                  <a:pt x="18590" y="10342"/>
                </a:lnTo>
                <a:lnTo>
                  <a:pt x="18931" y="10366"/>
                </a:lnTo>
                <a:lnTo>
                  <a:pt x="19247" y="10366"/>
                </a:lnTo>
                <a:lnTo>
                  <a:pt x="19661" y="10390"/>
                </a:lnTo>
                <a:lnTo>
                  <a:pt x="20074" y="10415"/>
                </a:lnTo>
                <a:lnTo>
                  <a:pt x="20293" y="10415"/>
                </a:lnTo>
                <a:lnTo>
                  <a:pt x="20512" y="10390"/>
                </a:lnTo>
                <a:lnTo>
                  <a:pt x="20707" y="10366"/>
                </a:lnTo>
                <a:lnTo>
                  <a:pt x="20902" y="10293"/>
                </a:lnTo>
                <a:lnTo>
                  <a:pt x="20950" y="10269"/>
                </a:lnTo>
                <a:lnTo>
                  <a:pt x="20975" y="10220"/>
                </a:lnTo>
                <a:lnTo>
                  <a:pt x="20975" y="10123"/>
                </a:lnTo>
                <a:lnTo>
                  <a:pt x="20926" y="10050"/>
                </a:lnTo>
                <a:lnTo>
                  <a:pt x="20853" y="10001"/>
                </a:lnTo>
                <a:lnTo>
                  <a:pt x="20707" y="9952"/>
                </a:lnTo>
                <a:lnTo>
                  <a:pt x="20512" y="9904"/>
                </a:lnTo>
                <a:lnTo>
                  <a:pt x="20147" y="9904"/>
                </a:lnTo>
                <a:lnTo>
                  <a:pt x="19782" y="9928"/>
                </a:lnTo>
                <a:lnTo>
                  <a:pt x="19418" y="9952"/>
                </a:lnTo>
                <a:lnTo>
                  <a:pt x="19077" y="9928"/>
                </a:lnTo>
                <a:lnTo>
                  <a:pt x="18688" y="9904"/>
                </a:lnTo>
                <a:close/>
                <a:moveTo>
                  <a:pt x="365" y="10123"/>
                </a:moveTo>
                <a:lnTo>
                  <a:pt x="219" y="10147"/>
                </a:lnTo>
                <a:lnTo>
                  <a:pt x="98" y="10171"/>
                </a:lnTo>
                <a:lnTo>
                  <a:pt x="25" y="10220"/>
                </a:lnTo>
                <a:lnTo>
                  <a:pt x="0" y="10269"/>
                </a:lnTo>
                <a:lnTo>
                  <a:pt x="0" y="10317"/>
                </a:lnTo>
                <a:lnTo>
                  <a:pt x="25" y="10366"/>
                </a:lnTo>
                <a:lnTo>
                  <a:pt x="49" y="10415"/>
                </a:lnTo>
                <a:lnTo>
                  <a:pt x="146" y="10512"/>
                </a:lnTo>
                <a:lnTo>
                  <a:pt x="268" y="10561"/>
                </a:lnTo>
                <a:lnTo>
                  <a:pt x="414" y="10585"/>
                </a:lnTo>
                <a:lnTo>
                  <a:pt x="730" y="10609"/>
                </a:lnTo>
                <a:lnTo>
                  <a:pt x="974" y="10609"/>
                </a:lnTo>
                <a:lnTo>
                  <a:pt x="1923" y="10634"/>
                </a:lnTo>
                <a:lnTo>
                  <a:pt x="2847" y="10634"/>
                </a:lnTo>
                <a:lnTo>
                  <a:pt x="2945" y="10609"/>
                </a:lnTo>
                <a:lnTo>
                  <a:pt x="3018" y="10561"/>
                </a:lnTo>
                <a:lnTo>
                  <a:pt x="3066" y="10488"/>
                </a:lnTo>
                <a:lnTo>
                  <a:pt x="3066" y="10390"/>
                </a:lnTo>
                <a:lnTo>
                  <a:pt x="3066" y="10317"/>
                </a:lnTo>
                <a:lnTo>
                  <a:pt x="3018" y="10244"/>
                </a:lnTo>
                <a:lnTo>
                  <a:pt x="2945" y="10196"/>
                </a:lnTo>
                <a:lnTo>
                  <a:pt x="2847" y="10171"/>
                </a:lnTo>
                <a:lnTo>
                  <a:pt x="1850" y="10171"/>
                </a:lnTo>
                <a:lnTo>
                  <a:pt x="852" y="10147"/>
                </a:lnTo>
                <a:lnTo>
                  <a:pt x="657" y="10123"/>
                </a:lnTo>
                <a:close/>
                <a:moveTo>
                  <a:pt x="2677" y="11777"/>
                </a:moveTo>
                <a:lnTo>
                  <a:pt x="2409" y="11826"/>
                </a:lnTo>
                <a:lnTo>
                  <a:pt x="2288" y="11875"/>
                </a:lnTo>
                <a:lnTo>
                  <a:pt x="2166" y="11923"/>
                </a:lnTo>
                <a:lnTo>
                  <a:pt x="2069" y="11996"/>
                </a:lnTo>
                <a:lnTo>
                  <a:pt x="2020" y="12094"/>
                </a:lnTo>
                <a:lnTo>
                  <a:pt x="2020" y="12167"/>
                </a:lnTo>
                <a:lnTo>
                  <a:pt x="2069" y="12215"/>
                </a:lnTo>
                <a:lnTo>
                  <a:pt x="2190" y="12240"/>
                </a:lnTo>
                <a:lnTo>
                  <a:pt x="2312" y="12240"/>
                </a:lnTo>
                <a:lnTo>
                  <a:pt x="2580" y="12191"/>
                </a:lnTo>
                <a:lnTo>
                  <a:pt x="2872" y="12191"/>
                </a:lnTo>
                <a:lnTo>
                  <a:pt x="2993" y="12167"/>
                </a:lnTo>
                <a:lnTo>
                  <a:pt x="3066" y="12142"/>
                </a:lnTo>
                <a:lnTo>
                  <a:pt x="3115" y="12069"/>
                </a:lnTo>
                <a:lnTo>
                  <a:pt x="3139" y="12045"/>
                </a:lnTo>
                <a:lnTo>
                  <a:pt x="3139" y="11996"/>
                </a:lnTo>
                <a:lnTo>
                  <a:pt x="3115" y="11923"/>
                </a:lnTo>
                <a:lnTo>
                  <a:pt x="3091" y="11875"/>
                </a:lnTo>
                <a:lnTo>
                  <a:pt x="3066" y="11850"/>
                </a:lnTo>
                <a:lnTo>
                  <a:pt x="3018" y="11802"/>
                </a:lnTo>
                <a:lnTo>
                  <a:pt x="2920" y="11777"/>
                </a:lnTo>
                <a:close/>
                <a:moveTo>
                  <a:pt x="18006" y="11923"/>
                </a:moveTo>
                <a:lnTo>
                  <a:pt x="17860" y="11948"/>
                </a:lnTo>
                <a:lnTo>
                  <a:pt x="17812" y="11972"/>
                </a:lnTo>
                <a:lnTo>
                  <a:pt x="17763" y="11996"/>
                </a:lnTo>
                <a:lnTo>
                  <a:pt x="17763" y="12045"/>
                </a:lnTo>
                <a:lnTo>
                  <a:pt x="17763" y="12094"/>
                </a:lnTo>
                <a:lnTo>
                  <a:pt x="17787" y="12118"/>
                </a:lnTo>
                <a:lnTo>
                  <a:pt x="17860" y="12167"/>
                </a:lnTo>
                <a:lnTo>
                  <a:pt x="17933" y="12215"/>
                </a:lnTo>
                <a:lnTo>
                  <a:pt x="18006" y="12240"/>
                </a:lnTo>
                <a:lnTo>
                  <a:pt x="18152" y="12264"/>
                </a:lnTo>
                <a:lnTo>
                  <a:pt x="18444" y="12337"/>
                </a:lnTo>
                <a:lnTo>
                  <a:pt x="18761" y="12386"/>
                </a:lnTo>
                <a:lnTo>
                  <a:pt x="18834" y="12386"/>
                </a:lnTo>
                <a:lnTo>
                  <a:pt x="18882" y="12337"/>
                </a:lnTo>
                <a:lnTo>
                  <a:pt x="18931" y="12288"/>
                </a:lnTo>
                <a:lnTo>
                  <a:pt x="18955" y="12215"/>
                </a:lnTo>
                <a:lnTo>
                  <a:pt x="18931" y="12142"/>
                </a:lnTo>
                <a:lnTo>
                  <a:pt x="18931" y="12069"/>
                </a:lnTo>
                <a:lnTo>
                  <a:pt x="18882" y="12021"/>
                </a:lnTo>
                <a:lnTo>
                  <a:pt x="18809" y="11996"/>
                </a:lnTo>
                <a:lnTo>
                  <a:pt x="18566" y="11948"/>
                </a:lnTo>
                <a:lnTo>
                  <a:pt x="18201" y="11923"/>
                </a:lnTo>
                <a:close/>
                <a:moveTo>
                  <a:pt x="3358" y="13359"/>
                </a:moveTo>
                <a:lnTo>
                  <a:pt x="3261" y="13383"/>
                </a:lnTo>
                <a:lnTo>
                  <a:pt x="2434" y="13870"/>
                </a:lnTo>
                <a:lnTo>
                  <a:pt x="1582" y="14357"/>
                </a:lnTo>
                <a:lnTo>
                  <a:pt x="1241" y="14503"/>
                </a:lnTo>
                <a:lnTo>
                  <a:pt x="1095" y="14576"/>
                </a:lnTo>
                <a:lnTo>
                  <a:pt x="949" y="14697"/>
                </a:lnTo>
                <a:lnTo>
                  <a:pt x="925" y="14770"/>
                </a:lnTo>
                <a:lnTo>
                  <a:pt x="925" y="14843"/>
                </a:lnTo>
                <a:lnTo>
                  <a:pt x="949" y="14892"/>
                </a:lnTo>
                <a:lnTo>
                  <a:pt x="1022" y="14941"/>
                </a:lnTo>
                <a:lnTo>
                  <a:pt x="1120" y="14965"/>
                </a:lnTo>
                <a:lnTo>
                  <a:pt x="1217" y="14965"/>
                </a:lnTo>
                <a:lnTo>
                  <a:pt x="1412" y="14916"/>
                </a:lnTo>
                <a:lnTo>
                  <a:pt x="1606" y="14843"/>
                </a:lnTo>
                <a:lnTo>
                  <a:pt x="1801" y="14746"/>
                </a:lnTo>
                <a:lnTo>
                  <a:pt x="2239" y="14551"/>
                </a:lnTo>
                <a:lnTo>
                  <a:pt x="2677" y="14308"/>
                </a:lnTo>
                <a:lnTo>
                  <a:pt x="3504" y="13797"/>
                </a:lnTo>
                <a:lnTo>
                  <a:pt x="3577" y="13724"/>
                </a:lnTo>
                <a:lnTo>
                  <a:pt x="3626" y="13651"/>
                </a:lnTo>
                <a:lnTo>
                  <a:pt x="3626" y="13554"/>
                </a:lnTo>
                <a:lnTo>
                  <a:pt x="3577" y="13481"/>
                </a:lnTo>
                <a:lnTo>
                  <a:pt x="3529" y="13408"/>
                </a:lnTo>
                <a:lnTo>
                  <a:pt x="3456" y="13359"/>
                </a:lnTo>
                <a:close/>
                <a:moveTo>
                  <a:pt x="17325" y="13383"/>
                </a:moveTo>
                <a:lnTo>
                  <a:pt x="17179" y="13408"/>
                </a:lnTo>
                <a:lnTo>
                  <a:pt x="17130" y="13408"/>
                </a:lnTo>
                <a:lnTo>
                  <a:pt x="17130" y="13432"/>
                </a:lnTo>
                <a:lnTo>
                  <a:pt x="17130" y="13505"/>
                </a:lnTo>
                <a:lnTo>
                  <a:pt x="17252" y="13627"/>
                </a:lnTo>
                <a:lnTo>
                  <a:pt x="17398" y="13748"/>
                </a:lnTo>
                <a:lnTo>
                  <a:pt x="17690" y="13943"/>
                </a:lnTo>
                <a:lnTo>
                  <a:pt x="18006" y="14113"/>
                </a:lnTo>
                <a:lnTo>
                  <a:pt x="18323" y="14284"/>
                </a:lnTo>
                <a:lnTo>
                  <a:pt x="18907" y="14649"/>
                </a:lnTo>
                <a:lnTo>
                  <a:pt x="19199" y="14819"/>
                </a:lnTo>
                <a:lnTo>
                  <a:pt x="19515" y="14941"/>
                </a:lnTo>
                <a:lnTo>
                  <a:pt x="19612" y="14965"/>
                </a:lnTo>
                <a:lnTo>
                  <a:pt x="19709" y="14941"/>
                </a:lnTo>
                <a:lnTo>
                  <a:pt x="19758" y="14868"/>
                </a:lnTo>
                <a:lnTo>
                  <a:pt x="19807" y="14795"/>
                </a:lnTo>
                <a:lnTo>
                  <a:pt x="19807" y="14697"/>
                </a:lnTo>
                <a:lnTo>
                  <a:pt x="19782" y="14600"/>
                </a:lnTo>
                <a:lnTo>
                  <a:pt x="19734" y="14527"/>
                </a:lnTo>
                <a:lnTo>
                  <a:pt x="19636" y="14454"/>
                </a:lnTo>
                <a:lnTo>
                  <a:pt x="19272" y="14308"/>
                </a:lnTo>
                <a:lnTo>
                  <a:pt x="18931" y="14113"/>
                </a:lnTo>
                <a:lnTo>
                  <a:pt x="18590" y="13919"/>
                </a:lnTo>
                <a:lnTo>
                  <a:pt x="18250" y="13724"/>
                </a:lnTo>
                <a:lnTo>
                  <a:pt x="17982" y="13602"/>
                </a:lnTo>
                <a:lnTo>
                  <a:pt x="17739" y="13481"/>
                </a:lnTo>
                <a:lnTo>
                  <a:pt x="17593" y="13432"/>
                </a:lnTo>
                <a:lnTo>
                  <a:pt x="17447" y="13408"/>
                </a:lnTo>
                <a:lnTo>
                  <a:pt x="17325" y="13383"/>
                </a:lnTo>
                <a:close/>
                <a:moveTo>
                  <a:pt x="4234" y="14892"/>
                </a:moveTo>
                <a:lnTo>
                  <a:pt x="4161" y="14916"/>
                </a:lnTo>
                <a:lnTo>
                  <a:pt x="4088" y="14941"/>
                </a:lnTo>
                <a:lnTo>
                  <a:pt x="3942" y="15087"/>
                </a:lnTo>
                <a:lnTo>
                  <a:pt x="3820" y="15257"/>
                </a:lnTo>
                <a:lnTo>
                  <a:pt x="3723" y="15330"/>
                </a:lnTo>
                <a:lnTo>
                  <a:pt x="3650" y="15379"/>
                </a:lnTo>
                <a:lnTo>
                  <a:pt x="3650" y="15403"/>
                </a:lnTo>
                <a:lnTo>
                  <a:pt x="3601" y="15427"/>
                </a:lnTo>
                <a:lnTo>
                  <a:pt x="3577" y="15476"/>
                </a:lnTo>
                <a:lnTo>
                  <a:pt x="3553" y="15525"/>
                </a:lnTo>
                <a:lnTo>
                  <a:pt x="3553" y="15573"/>
                </a:lnTo>
                <a:lnTo>
                  <a:pt x="3577" y="15646"/>
                </a:lnTo>
                <a:lnTo>
                  <a:pt x="3626" y="15695"/>
                </a:lnTo>
                <a:lnTo>
                  <a:pt x="3699" y="15744"/>
                </a:lnTo>
                <a:lnTo>
                  <a:pt x="3772" y="15744"/>
                </a:lnTo>
                <a:lnTo>
                  <a:pt x="3845" y="15719"/>
                </a:lnTo>
                <a:lnTo>
                  <a:pt x="3991" y="15646"/>
                </a:lnTo>
                <a:lnTo>
                  <a:pt x="4088" y="15549"/>
                </a:lnTo>
                <a:lnTo>
                  <a:pt x="4258" y="15403"/>
                </a:lnTo>
                <a:lnTo>
                  <a:pt x="4429" y="15208"/>
                </a:lnTo>
                <a:lnTo>
                  <a:pt x="4453" y="15135"/>
                </a:lnTo>
                <a:lnTo>
                  <a:pt x="4453" y="15087"/>
                </a:lnTo>
                <a:lnTo>
                  <a:pt x="4429" y="15014"/>
                </a:lnTo>
                <a:lnTo>
                  <a:pt x="4380" y="14941"/>
                </a:lnTo>
                <a:lnTo>
                  <a:pt x="4307" y="14892"/>
                </a:lnTo>
                <a:close/>
                <a:moveTo>
                  <a:pt x="16376" y="14843"/>
                </a:moveTo>
                <a:lnTo>
                  <a:pt x="16303" y="14892"/>
                </a:lnTo>
                <a:lnTo>
                  <a:pt x="16279" y="14965"/>
                </a:lnTo>
                <a:lnTo>
                  <a:pt x="16303" y="15038"/>
                </a:lnTo>
                <a:lnTo>
                  <a:pt x="16400" y="15233"/>
                </a:lnTo>
                <a:lnTo>
                  <a:pt x="16522" y="15403"/>
                </a:lnTo>
                <a:lnTo>
                  <a:pt x="16668" y="15598"/>
                </a:lnTo>
                <a:lnTo>
                  <a:pt x="16765" y="15671"/>
                </a:lnTo>
                <a:lnTo>
                  <a:pt x="16863" y="15744"/>
                </a:lnTo>
                <a:lnTo>
                  <a:pt x="16936" y="15768"/>
                </a:lnTo>
                <a:lnTo>
                  <a:pt x="17009" y="15768"/>
                </a:lnTo>
                <a:lnTo>
                  <a:pt x="17082" y="15719"/>
                </a:lnTo>
                <a:lnTo>
                  <a:pt x="17130" y="15671"/>
                </a:lnTo>
                <a:lnTo>
                  <a:pt x="17155" y="15598"/>
                </a:lnTo>
                <a:lnTo>
                  <a:pt x="17155" y="15525"/>
                </a:lnTo>
                <a:lnTo>
                  <a:pt x="17130" y="15476"/>
                </a:lnTo>
                <a:lnTo>
                  <a:pt x="17057" y="15403"/>
                </a:lnTo>
                <a:lnTo>
                  <a:pt x="16911" y="15281"/>
                </a:lnTo>
                <a:lnTo>
                  <a:pt x="16790" y="15135"/>
                </a:lnTo>
                <a:lnTo>
                  <a:pt x="16644" y="14965"/>
                </a:lnTo>
                <a:lnTo>
                  <a:pt x="16546" y="14892"/>
                </a:lnTo>
                <a:lnTo>
                  <a:pt x="16449" y="14843"/>
                </a:lnTo>
                <a:close/>
                <a:moveTo>
                  <a:pt x="11169" y="3577"/>
                </a:moveTo>
                <a:lnTo>
                  <a:pt x="11582" y="3650"/>
                </a:lnTo>
                <a:lnTo>
                  <a:pt x="11996" y="3748"/>
                </a:lnTo>
                <a:lnTo>
                  <a:pt x="12410" y="3894"/>
                </a:lnTo>
                <a:lnTo>
                  <a:pt x="12799" y="4064"/>
                </a:lnTo>
                <a:lnTo>
                  <a:pt x="13188" y="4259"/>
                </a:lnTo>
                <a:lnTo>
                  <a:pt x="13578" y="4453"/>
                </a:lnTo>
                <a:lnTo>
                  <a:pt x="13943" y="4672"/>
                </a:lnTo>
                <a:lnTo>
                  <a:pt x="14235" y="4891"/>
                </a:lnTo>
                <a:lnTo>
                  <a:pt x="14502" y="5110"/>
                </a:lnTo>
                <a:lnTo>
                  <a:pt x="14770" y="5329"/>
                </a:lnTo>
                <a:lnTo>
                  <a:pt x="15038" y="5573"/>
                </a:lnTo>
                <a:lnTo>
                  <a:pt x="14989" y="5621"/>
                </a:lnTo>
                <a:lnTo>
                  <a:pt x="14916" y="5694"/>
                </a:lnTo>
                <a:lnTo>
                  <a:pt x="14916" y="5767"/>
                </a:lnTo>
                <a:lnTo>
                  <a:pt x="14892" y="5792"/>
                </a:lnTo>
                <a:lnTo>
                  <a:pt x="14892" y="5840"/>
                </a:lnTo>
                <a:lnTo>
                  <a:pt x="14940" y="5840"/>
                </a:lnTo>
                <a:lnTo>
                  <a:pt x="14989" y="5865"/>
                </a:lnTo>
                <a:lnTo>
                  <a:pt x="15086" y="5865"/>
                </a:lnTo>
                <a:lnTo>
                  <a:pt x="15159" y="5816"/>
                </a:lnTo>
                <a:lnTo>
                  <a:pt x="15232" y="5767"/>
                </a:lnTo>
                <a:lnTo>
                  <a:pt x="15354" y="5913"/>
                </a:lnTo>
                <a:lnTo>
                  <a:pt x="15257" y="5986"/>
                </a:lnTo>
                <a:lnTo>
                  <a:pt x="15208" y="6059"/>
                </a:lnTo>
                <a:lnTo>
                  <a:pt x="15159" y="6132"/>
                </a:lnTo>
                <a:lnTo>
                  <a:pt x="15184" y="6205"/>
                </a:lnTo>
                <a:lnTo>
                  <a:pt x="15208" y="6254"/>
                </a:lnTo>
                <a:lnTo>
                  <a:pt x="15330" y="6254"/>
                </a:lnTo>
                <a:lnTo>
                  <a:pt x="15427" y="6181"/>
                </a:lnTo>
                <a:lnTo>
                  <a:pt x="15524" y="6132"/>
                </a:lnTo>
                <a:lnTo>
                  <a:pt x="15719" y="6376"/>
                </a:lnTo>
                <a:lnTo>
                  <a:pt x="15695" y="6424"/>
                </a:lnTo>
                <a:lnTo>
                  <a:pt x="15573" y="6546"/>
                </a:lnTo>
                <a:lnTo>
                  <a:pt x="15549" y="6619"/>
                </a:lnTo>
                <a:lnTo>
                  <a:pt x="15524" y="6716"/>
                </a:lnTo>
                <a:lnTo>
                  <a:pt x="15549" y="6765"/>
                </a:lnTo>
                <a:lnTo>
                  <a:pt x="15597" y="6789"/>
                </a:lnTo>
                <a:lnTo>
                  <a:pt x="15768" y="6789"/>
                </a:lnTo>
                <a:lnTo>
                  <a:pt x="15865" y="6741"/>
                </a:lnTo>
                <a:lnTo>
                  <a:pt x="15914" y="6692"/>
                </a:lnTo>
                <a:lnTo>
                  <a:pt x="16060" y="6911"/>
                </a:lnTo>
                <a:lnTo>
                  <a:pt x="15962" y="7008"/>
                </a:lnTo>
                <a:lnTo>
                  <a:pt x="15889" y="7081"/>
                </a:lnTo>
                <a:lnTo>
                  <a:pt x="15841" y="7130"/>
                </a:lnTo>
                <a:lnTo>
                  <a:pt x="15841" y="7203"/>
                </a:lnTo>
                <a:lnTo>
                  <a:pt x="15865" y="7300"/>
                </a:lnTo>
                <a:lnTo>
                  <a:pt x="15914" y="7325"/>
                </a:lnTo>
                <a:lnTo>
                  <a:pt x="15962" y="7349"/>
                </a:lnTo>
                <a:lnTo>
                  <a:pt x="16060" y="7325"/>
                </a:lnTo>
                <a:lnTo>
                  <a:pt x="16157" y="7300"/>
                </a:lnTo>
                <a:lnTo>
                  <a:pt x="16254" y="7227"/>
                </a:lnTo>
                <a:lnTo>
                  <a:pt x="16400" y="7495"/>
                </a:lnTo>
                <a:lnTo>
                  <a:pt x="16327" y="7519"/>
                </a:lnTo>
                <a:lnTo>
                  <a:pt x="16254" y="7544"/>
                </a:lnTo>
                <a:lnTo>
                  <a:pt x="16157" y="7617"/>
                </a:lnTo>
                <a:lnTo>
                  <a:pt x="16060" y="7714"/>
                </a:lnTo>
                <a:lnTo>
                  <a:pt x="15987" y="7811"/>
                </a:lnTo>
                <a:lnTo>
                  <a:pt x="15938" y="7909"/>
                </a:lnTo>
                <a:lnTo>
                  <a:pt x="15938" y="7982"/>
                </a:lnTo>
                <a:lnTo>
                  <a:pt x="15962" y="8030"/>
                </a:lnTo>
                <a:lnTo>
                  <a:pt x="15987" y="8079"/>
                </a:lnTo>
                <a:lnTo>
                  <a:pt x="16060" y="8103"/>
                </a:lnTo>
                <a:lnTo>
                  <a:pt x="16108" y="8079"/>
                </a:lnTo>
                <a:lnTo>
                  <a:pt x="16181" y="8030"/>
                </a:lnTo>
                <a:lnTo>
                  <a:pt x="16303" y="7933"/>
                </a:lnTo>
                <a:lnTo>
                  <a:pt x="16449" y="7836"/>
                </a:lnTo>
                <a:lnTo>
                  <a:pt x="16522" y="7763"/>
                </a:lnTo>
                <a:lnTo>
                  <a:pt x="16692" y="8176"/>
                </a:lnTo>
                <a:lnTo>
                  <a:pt x="16619" y="8201"/>
                </a:lnTo>
                <a:lnTo>
                  <a:pt x="16571" y="8225"/>
                </a:lnTo>
                <a:lnTo>
                  <a:pt x="16473" y="8347"/>
                </a:lnTo>
                <a:lnTo>
                  <a:pt x="16254" y="8541"/>
                </a:lnTo>
                <a:lnTo>
                  <a:pt x="16181" y="8614"/>
                </a:lnTo>
                <a:lnTo>
                  <a:pt x="16108" y="8712"/>
                </a:lnTo>
                <a:lnTo>
                  <a:pt x="16084" y="8760"/>
                </a:lnTo>
                <a:lnTo>
                  <a:pt x="16060" y="8809"/>
                </a:lnTo>
                <a:lnTo>
                  <a:pt x="16060" y="8858"/>
                </a:lnTo>
                <a:lnTo>
                  <a:pt x="16108" y="8906"/>
                </a:lnTo>
                <a:lnTo>
                  <a:pt x="16157" y="8930"/>
                </a:lnTo>
                <a:lnTo>
                  <a:pt x="16206" y="8930"/>
                </a:lnTo>
                <a:lnTo>
                  <a:pt x="16327" y="8882"/>
                </a:lnTo>
                <a:lnTo>
                  <a:pt x="16425" y="8809"/>
                </a:lnTo>
                <a:lnTo>
                  <a:pt x="16522" y="8736"/>
                </a:lnTo>
                <a:lnTo>
                  <a:pt x="16668" y="8614"/>
                </a:lnTo>
                <a:lnTo>
                  <a:pt x="16790" y="8468"/>
                </a:lnTo>
                <a:lnTo>
                  <a:pt x="16887" y="8882"/>
                </a:lnTo>
                <a:lnTo>
                  <a:pt x="16790" y="8930"/>
                </a:lnTo>
                <a:lnTo>
                  <a:pt x="16692" y="8979"/>
                </a:lnTo>
                <a:lnTo>
                  <a:pt x="16498" y="9125"/>
                </a:lnTo>
                <a:lnTo>
                  <a:pt x="16230" y="9271"/>
                </a:lnTo>
                <a:lnTo>
                  <a:pt x="16108" y="9368"/>
                </a:lnTo>
                <a:lnTo>
                  <a:pt x="16011" y="9441"/>
                </a:lnTo>
                <a:lnTo>
                  <a:pt x="16011" y="9490"/>
                </a:lnTo>
                <a:lnTo>
                  <a:pt x="16035" y="9514"/>
                </a:lnTo>
                <a:lnTo>
                  <a:pt x="16181" y="9539"/>
                </a:lnTo>
                <a:lnTo>
                  <a:pt x="16327" y="9514"/>
                </a:lnTo>
                <a:lnTo>
                  <a:pt x="16619" y="9441"/>
                </a:lnTo>
                <a:lnTo>
                  <a:pt x="16790" y="9368"/>
                </a:lnTo>
                <a:lnTo>
                  <a:pt x="16960" y="9271"/>
                </a:lnTo>
                <a:lnTo>
                  <a:pt x="17009" y="9660"/>
                </a:lnTo>
                <a:lnTo>
                  <a:pt x="16522" y="9855"/>
                </a:lnTo>
                <a:lnTo>
                  <a:pt x="16254" y="9977"/>
                </a:lnTo>
                <a:lnTo>
                  <a:pt x="16108" y="10050"/>
                </a:lnTo>
                <a:lnTo>
                  <a:pt x="15987" y="10123"/>
                </a:lnTo>
                <a:lnTo>
                  <a:pt x="15962" y="10171"/>
                </a:lnTo>
                <a:lnTo>
                  <a:pt x="15962" y="10196"/>
                </a:lnTo>
                <a:lnTo>
                  <a:pt x="15987" y="10220"/>
                </a:lnTo>
                <a:lnTo>
                  <a:pt x="16011" y="10244"/>
                </a:lnTo>
                <a:lnTo>
                  <a:pt x="16279" y="10269"/>
                </a:lnTo>
                <a:lnTo>
                  <a:pt x="16522" y="10220"/>
                </a:lnTo>
                <a:lnTo>
                  <a:pt x="16765" y="10147"/>
                </a:lnTo>
                <a:lnTo>
                  <a:pt x="17033" y="10074"/>
                </a:lnTo>
                <a:lnTo>
                  <a:pt x="17009" y="10585"/>
                </a:lnTo>
                <a:lnTo>
                  <a:pt x="16765" y="10585"/>
                </a:lnTo>
                <a:lnTo>
                  <a:pt x="16546" y="10634"/>
                </a:lnTo>
                <a:lnTo>
                  <a:pt x="16108" y="10707"/>
                </a:lnTo>
                <a:lnTo>
                  <a:pt x="15914" y="10780"/>
                </a:lnTo>
                <a:lnTo>
                  <a:pt x="15719" y="10853"/>
                </a:lnTo>
                <a:lnTo>
                  <a:pt x="15695" y="10877"/>
                </a:lnTo>
                <a:lnTo>
                  <a:pt x="15719" y="10901"/>
                </a:lnTo>
                <a:lnTo>
                  <a:pt x="15889" y="10950"/>
                </a:lnTo>
                <a:lnTo>
                  <a:pt x="16060" y="10974"/>
                </a:lnTo>
                <a:lnTo>
                  <a:pt x="16425" y="10950"/>
                </a:lnTo>
                <a:lnTo>
                  <a:pt x="16814" y="10926"/>
                </a:lnTo>
                <a:lnTo>
                  <a:pt x="16984" y="10926"/>
                </a:lnTo>
                <a:lnTo>
                  <a:pt x="16887" y="11412"/>
                </a:lnTo>
                <a:lnTo>
                  <a:pt x="16765" y="11412"/>
                </a:lnTo>
                <a:lnTo>
                  <a:pt x="16619" y="11437"/>
                </a:lnTo>
                <a:lnTo>
                  <a:pt x="16352" y="11485"/>
                </a:lnTo>
                <a:lnTo>
                  <a:pt x="16035" y="11558"/>
                </a:lnTo>
                <a:lnTo>
                  <a:pt x="15889" y="11583"/>
                </a:lnTo>
                <a:lnTo>
                  <a:pt x="15719" y="11607"/>
                </a:lnTo>
                <a:lnTo>
                  <a:pt x="15695" y="11607"/>
                </a:lnTo>
                <a:lnTo>
                  <a:pt x="15670" y="11631"/>
                </a:lnTo>
                <a:lnTo>
                  <a:pt x="15670" y="11656"/>
                </a:lnTo>
                <a:lnTo>
                  <a:pt x="15695" y="11680"/>
                </a:lnTo>
                <a:lnTo>
                  <a:pt x="15962" y="11777"/>
                </a:lnTo>
                <a:lnTo>
                  <a:pt x="16108" y="11826"/>
                </a:lnTo>
                <a:lnTo>
                  <a:pt x="16254" y="11850"/>
                </a:lnTo>
                <a:lnTo>
                  <a:pt x="16522" y="11826"/>
                </a:lnTo>
                <a:lnTo>
                  <a:pt x="16814" y="11802"/>
                </a:lnTo>
                <a:lnTo>
                  <a:pt x="16668" y="12264"/>
                </a:lnTo>
                <a:lnTo>
                  <a:pt x="16498" y="12215"/>
                </a:lnTo>
                <a:lnTo>
                  <a:pt x="16303" y="12191"/>
                </a:lnTo>
                <a:lnTo>
                  <a:pt x="16108" y="12142"/>
                </a:lnTo>
                <a:lnTo>
                  <a:pt x="15914" y="12094"/>
                </a:lnTo>
                <a:lnTo>
                  <a:pt x="15695" y="12094"/>
                </a:lnTo>
                <a:lnTo>
                  <a:pt x="15476" y="12118"/>
                </a:lnTo>
                <a:lnTo>
                  <a:pt x="15451" y="12142"/>
                </a:lnTo>
                <a:lnTo>
                  <a:pt x="15451" y="12167"/>
                </a:lnTo>
                <a:lnTo>
                  <a:pt x="15476" y="12191"/>
                </a:lnTo>
                <a:lnTo>
                  <a:pt x="15646" y="12288"/>
                </a:lnTo>
                <a:lnTo>
                  <a:pt x="15816" y="12386"/>
                </a:lnTo>
                <a:lnTo>
                  <a:pt x="16230" y="12532"/>
                </a:lnTo>
                <a:lnTo>
                  <a:pt x="16546" y="12629"/>
                </a:lnTo>
                <a:lnTo>
                  <a:pt x="16376" y="13018"/>
                </a:lnTo>
                <a:lnTo>
                  <a:pt x="16060" y="12970"/>
                </a:lnTo>
                <a:lnTo>
                  <a:pt x="15743" y="12872"/>
                </a:lnTo>
                <a:lnTo>
                  <a:pt x="15573" y="12824"/>
                </a:lnTo>
                <a:lnTo>
                  <a:pt x="15476" y="12824"/>
                </a:lnTo>
                <a:lnTo>
                  <a:pt x="15451" y="12848"/>
                </a:lnTo>
                <a:lnTo>
                  <a:pt x="15427" y="12897"/>
                </a:lnTo>
                <a:lnTo>
                  <a:pt x="15427" y="12945"/>
                </a:lnTo>
                <a:lnTo>
                  <a:pt x="15451" y="12994"/>
                </a:lnTo>
                <a:lnTo>
                  <a:pt x="15524" y="13091"/>
                </a:lnTo>
                <a:lnTo>
                  <a:pt x="15743" y="13237"/>
                </a:lnTo>
                <a:lnTo>
                  <a:pt x="15938" y="13335"/>
                </a:lnTo>
                <a:lnTo>
                  <a:pt x="16181" y="13408"/>
                </a:lnTo>
                <a:lnTo>
                  <a:pt x="15914" y="13821"/>
                </a:lnTo>
                <a:lnTo>
                  <a:pt x="15865" y="13894"/>
                </a:lnTo>
                <a:lnTo>
                  <a:pt x="15841" y="13870"/>
                </a:lnTo>
                <a:lnTo>
                  <a:pt x="15719" y="13797"/>
                </a:lnTo>
                <a:lnTo>
                  <a:pt x="15597" y="13700"/>
                </a:lnTo>
                <a:lnTo>
                  <a:pt x="15330" y="13578"/>
                </a:lnTo>
                <a:lnTo>
                  <a:pt x="15013" y="13505"/>
                </a:lnTo>
                <a:lnTo>
                  <a:pt x="14721" y="13505"/>
                </a:lnTo>
                <a:lnTo>
                  <a:pt x="14697" y="13529"/>
                </a:lnTo>
                <a:lnTo>
                  <a:pt x="14673" y="13578"/>
                </a:lnTo>
                <a:lnTo>
                  <a:pt x="14697" y="13602"/>
                </a:lnTo>
                <a:lnTo>
                  <a:pt x="14794" y="13651"/>
                </a:lnTo>
                <a:lnTo>
                  <a:pt x="14892" y="13724"/>
                </a:lnTo>
                <a:lnTo>
                  <a:pt x="15111" y="13821"/>
                </a:lnTo>
                <a:lnTo>
                  <a:pt x="15378" y="13967"/>
                </a:lnTo>
                <a:lnTo>
                  <a:pt x="15622" y="14138"/>
                </a:lnTo>
                <a:lnTo>
                  <a:pt x="15670" y="14162"/>
                </a:lnTo>
                <a:lnTo>
                  <a:pt x="15451" y="14405"/>
                </a:lnTo>
                <a:lnTo>
                  <a:pt x="15330" y="14357"/>
                </a:lnTo>
                <a:lnTo>
                  <a:pt x="15208" y="14332"/>
                </a:lnTo>
                <a:lnTo>
                  <a:pt x="15086" y="14332"/>
                </a:lnTo>
                <a:lnTo>
                  <a:pt x="14989" y="14308"/>
                </a:lnTo>
                <a:lnTo>
                  <a:pt x="14794" y="14259"/>
                </a:lnTo>
                <a:lnTo>
                  <a:pt x="14624" y="14186"/>
                </a:lnTo>
                <a:lnTo>
                  <a:pt x="14454" y="14089"/>
                </a:lnTo>
                <a:lnTo>
                  <a:pt x="14308" y="14016"/>
                </a:lnTo>
                <a:lnTo>
                  <a:pt x="14137" y="14016"/>
                </a:lnTo>
                <a:lnTo>
                  <a:pt x="14089" y="14040"/>
                </a:lnTo>
                <a:lnTo>
                  <a:pt x="14064" y="14089"/>
                </a:lnTo>
                <a:lnTo>
                  <a:pt x="14089" y="14162"/>
                </a:lnTo>
                <a:lnTo>
                  <a:pt x="14162" y="14259"/>
                </a:lnTo>
                <a:lnTo>
                  <a:pt x="14308" y="14405"/>
                </a:lnTo>
                <a:lnTo>
                  <a:pt x="14478" y="14527"/>
                </a:lnTo>
                <a:lnTo>
                  <a:pt x="14648" y="14600"/>
                </a:lnTo>
                <a:lnTo>
                  <a:pt x="14843" y="14697"/>
                </a:lnTo>
                <a:lnTo>
                  <a:pt x="14965" y="14746"/>
                </a:lnTo>
                <a:lnTo>
                  <a:pt x="15086" y="14770"/>
                </a:lnTo>
                <a:lnTo>
                  <a:pt x="14819" y="14989"/>
                </a:lnTo>
                <a:lnTo>
                  <a:pt x="14527" y="15208"/>
                </a:lnTo>
                <a:lnTo>
                  <a:pt x="14454" y="15208"/>
                </a:lnTo>
                <a:lnTo>
                  <a:pt x="14332" y="15184"/>
                </a:lnTo>
                <a:lnTo>
                  <a:pt x="14235" y="15111"/>
                </a:lnTo>
                <a:lnTo>
                  <a:pt x="14064" y="14965"/>
                </a:lnTo>
                <a:lnTo>
                  <a:pt x="13918" y="14843"/>
                </a:lnTo>
                <a:lnTo>
                  <a:pt x="13748" y="14722"/>
                </a:lnTo>
                <a:lnTo>
                  <a:pt x="13651" y="14673"/>
                </a:lnTo>
                <a:lnTo>
                  <a:pt x="13578" y="14624"/>
                </a:lnTo>
                <a:lnTo>
                  <a:pt x="13383" y="14624"/>
                </a:lnTo>
                <a:lnTo>
                  <a:pt x="13359" y="14649"/>
                </a:lnTo>
                <a:lnTo>
                  <a:pt x="13359" y="14697"/>
                </a:lnTo>
                <a:lnTo>
                  <a:pt x="13456" y="14868"/>
                </a:lnTo>
                <a:lnTo>
                  <a:pt x="13602" y="15014"/>
                </a:lnTo>
                <a:lnTo>
                  <a:pt x="13894" y="15306"/>
                </a:lnTo>
                <a:lnTo>
                  <a:pt x="13991" y="15403"/>
                </a:lnTo>
                <a:lnTo>
                  <a:pt x="14113" y="15476"/>
                </a:lnTo>
                <a:lnTo>
                  <a:pt x="13748" y="15671"/>
                </a:lnTo>
                <a:lnTo>
                  <a:pt x="13553" y="15598"/>
                </a:lnTo>
                <a:lnTo>
                  <a:pt x="13456" y="15549"/>
                </a:lnTo>
                <a:lnTo>
                  <a:pt x="13359" y="15476"/>
                </a:lnTo>
                <a:lnTo>
                  <a:pt x="13164" y="15306"/>
                </a:lnTo>
                <a:lnTo>
                  <a:pt x="12872" y="15062"/>
                </a:lnTo>
                <a:lnTo>
                  <a:pt x="12726" y="14941"/>
                </a:lnTo>
                <a:lnTo>
                  <a:pt x="12556" y="14843"/>
                </a:lnTo>
                <a:lnTo>
                  <a:pt x="12507" y="14868"/>
                </a:lnTo>
                <a:lnTo>
                  <a:pt x="12483" y="14916"/>
                </a:lnTo>
                <a:lnTo>
                  <a:pt x="12580" y="15135"/>
                </a:lnTo>
                <a:lnTo>
                  <a:pt x="12726" y="15330"/>
                </a:lnTo>
                <a:lnTo>
                  <a:pt x="12896" y="15525"/>
                </a:lnTo>
                <a:lnTo>
                  <a:pt x="13067" y="15695"/>
                </a:lnTo>
                <a:lnTo>
                  <a:pt x="13310" y="15865"/>
                </a:lnTo>
                <a:lnTo>
                  <a:pt x="12702" y="16084"/>
                </a:lnTo>
                <a:lnTo>
                  <a:pt x="12239" y="15719"/>
                </a:lnTo>
                <a:lnTo>
                  <a:pt x="11972" y="15476"/>
                </a:lnTo>
                <a:lnTo>
                  <a:pt x="11826" y="15354"/>
                </a:lnTo>
                <a:lnTo>
                  <a:pt x="11655" y="15257"/>
                </a:lnTo>
                <a:lnTo>
                  <a:pt x="11631" y="15257"/>
                </a:lnTo>
                <a:lnTo>
                  <a:pt x="11607" y="15281"/>
                </a:lnTo>
                <a:lnTo>
                  <a:pt x="11607" y="15354"/>
                </a:lnTo>
                <a:lnTo>
                  <a:pt x="11631" y="15427"/>
                </a:lnTo>
                <a:lnTo>
                  <a:pt x="11704" y="15573"/>
                </a:lnTo>
                <a:lnTo>
                  <a:pt x="11801" y="15719"/>
                </a:lnTo>
                <a:lnTo>
                  <a:pt x="11899" y="15841"/>
                </a:lnTo>
                <a:lnTo>
                  <a:pt x="12093" y="16036"/>
                </a:lnTo>
                <a:lnTo>
                  <a:pt x="12312" y="16206"/>
                </a:lnTo>
                <a:lnTo>
                  <a:pt x="11826" y="16303"/>
                </a:lnTo>
                <a:lnTo>
                  <a:pt x="11801" y="16303"/>
                </a:lnTo>
                <a:lnTo>
                  <a:pt x="11558" y="16036"/>
                </a:lnTo>
                <a:lnTo>
                  <a:pt x="11291" y="15768"/>
                </a:lnTo>
                <a:lnTo>
                  <a:pt x="11169" y="15671"/>
                </a:lnTo>
                <a:lnTo>
                  <a:pt x="11047" y="15573"/>
                </a:lnTo>
                <a:lnTo>
                  <a:pt x="10901" y="15500"/>
                </a:lnTo>
                <a:lnTo>
                  <a:pt x="10828" y="15476"/>
                </a:lnTo>
                <a:lnTo>
                  <a:pt x="10731" y="15476"/>
                </a:lnTo>
                <a:lnTo>
                  <a:pt x="10731" y="15500"/>
                </a:lnTo>
                <a:lnTo>
                  <a:pt x="10780" y="15646"/>
                </a:lnTo>
                <a:lnTo>
                  <a:pt x="10853" y="15768"/>
                </a:lnTo>
                <a:lnTo>
                  <a:pt x="11072" y="15987"/>
                </a:lnTo>
                <a:lnTo>
                  <a:pt x="11437" y="16376"/>
                </a:lnTo>
                <a:lnTo>
                  <a:pt x="11072" y="16425"/>
                </a:lnTo>
                <a:lnTo>
                  <a:pt x="10682" y="16474"/>
                </a:lnTo>
                <a:lnTo>
                  <a:pt x="10682" y="16401"/>
                </a:lnTo>
                <a:lnTo>
                  <a:pt x="10634" y="16328"/>
                </a:lnTo>
                <a:lnTo>
                  <a:pt x="10463" y="16133"/>
                </a:lnTo>
                <a:lnTo>
                  <a:pt x="10269" y="15938"/>
                </a:lnTo>
                <a:lnTo>
                  <a:pt x="10050" y="15768"/>
                </a:lnTo>
                <a:lnTo>
                  <a:pt x="9831" y="15598"/>
                </a:lnTo>
                <a:lnTo>
                  <a:pt x="9806" y="15598"/>
                </a:lnTo>
                <a:lnTo>
                  <a:pt x="9782" y="15622"/>
                </a:lnTo>
                <a:lnTo>
                  <a:pt x="9806" y="15744"/>
                </a:lnTo>
                <a:lnTo>
                  <a:pt x="9855" y="15865"/>
                </a:lnTo>
                <a:lnTo>
                  <a:pt x="9904" y="15987"/>
                </a:lnTo>
                <a:lnTo>
                  <a:pt x="9977" y="16084"/>
                </a:lnTo>
                <a:lnTo>
                  <a:pt x="10123" y="16303"/>
                </a:lnTo>
                <a:lnTo>
                  <a:pt x="10317" y="16474"/>
                </a:lnTo>
                <a:lnTo>
                  <a:pt x="9685" y="16474"/>
                </a:lnTo>
                <a:lnTo>
                  <a:pt x="9612" y="16352"/>
                </a:lnTo>
                <a:lnTo>
                  <a:pt x="9563" y="16255"/>
                </a:lnTo>
                <a:lnTo>
                  <a:pt x="9393" y="16060"/>
                </a:lnTo>
                <a:lnTo>
                  <a:pt x="9222" y="15817"/>
                </a:lnTo>
                <a:lnTo>
                  <a:pt x="9125" y="15695"/>
                </a:lnTo>
                <a:lnTo>
                  <a:pt x="9028" y="15598"/>
                </a:lnTo>
                <a:lnTo>
                  <a:pt x="8979" y="15598"/>
                </a:lnTo>
                <a:lnTo>
                  <a:pt x="8955" y="15622"/>
                </a:lnTo>
                <a:lnTo>
                  <a:pt x="8955" y="15744"/>
                </a:lnTo>
                <a:lnTo>
                  <a:pt x="8979" y="15865"/>
                </a:lnTo>
                <a:lnTo>
                  <a:pt x="9003" y="15987"/>
                </a:lnTo>
                <a:lnTo>
                  <a:pt x="9052" y="16109"/>
                </a:lnTo>
                <a:lnTo>
                  <a:pt x="9247" y="16449"/>
                </a:lnTo>
                <a:lnTo>
                  <a:pt x="9247" y="16449"/>
                </a:lnTo>
                <a:lnTo>
                  <a:pt x="8687" y="16376"/>
                </a:lnTo>
                <a:lnTo>
                  <a:pt x="8614" y="16376"/>
                </a:lnTo>
                <a:lnTo>
                  <a:pt x="8590" y="16328"/>
                </a:lnTo>
                <a:lnTo>
                  <a:pt x="8492" y="16230"/>
                </a:lnTo>
                <a:lnTo>
                  <a:pt x="8419" y="16109"/>
                </a:lnTo>
                <a:lnTo>
                  <a:pt x="8346" y="15841"/>
                </a:lnTo>
                <a:lnTo>
                  <a:pt x="8273" y="15646"/>
                </a:lnTo>
                <a:lnTo>
                  <a:pt x="8200" y="15573"/>
                </a:lnTo>
                <a:lnTo>
                  <a:pt x="8152" y="15549"/>
                </a:lnTo>
                <a:lnTo>
                  <a:pt x="8103" y="15549"/>
                </a:lnTo>
                <a:lnTo>
                  <a:pt x="8079" y="15598"/>
                </a:lnTo>
                <a:lnTo>
                  <a:pt x="8054" y="15646"/>
                </a:lnTo>
                <a:lnTo>
                  <a:pt x="8054" y="15792"/>
                </a:lnTo>
                <a:lnTo>
                  <a:pt x="8079" y="15938"/>
                </a:lnTo>
                <a:lnTo>
                  <a:pt x="8103" y="16060"/>
                </a:lnTo>
                <a:lnTo>
                  <a:pt x="8176" y="16279"/>
                </a:lnTo>
                <a:lnTo>
                  <a:pt x="7762" y="16157"/>
                </a:lnTo>
                <a:lnTo>
                  <a:pt x="7714" y="16084"/>
                </a:lnTo>
                <a:lnTo>
                  <a:pt x="7665" y="15963"/>
                </a:lnTo>
                <a:lnTo>
                  <a:pt x="7592" y="15817"/>
                </a:lnTo>
                <a:lnTo>
                  <a:pt x="7543" y="15695"/>
                </a:lnTo>
                <a:lnTo>
                  <a:pt x="7519" y="15549"/>
                </a:lnTo>
                <a:lnTo>
                  <a:pt x="7495" y="15549"/>
                </a:lnTo>
                <a:lnTo>
                  <a:pt x="7470" y="15671"/>
                </a:lnTo>
                <a:lnTo>
                  <a:pt x="7446" y="15792"/>
                </a:lnTo>
                <a:lnTo>
                  <a:pt x="7446" y="15938"/>
                </a:lnTo>
                <a:lnTo>
                  <a:pt x="7470" y="16060"/>
                </a:lnTo>
                <a:lnTo>
                  <a:pt x="6984" y="15841"/>
                </a:lnTo>
                <a:lnTo>
                  <a:pt x="6984" y="15792"/>
                </a:lnTo>
                <a:lnTo>
                  <a:pt x="6911" y="15646"/>
                </a:lnTo>
                <a:lnTo>
                  <a:pt x="6813" y="15549"/>
                </a:lnTo>
                <a:lnTo>
                  <a:pt x="6789" y="15549"/>
                </a:lnTo>
                <a:lnTo>
                  <a:pt x="6740" y="15622"/>
                </a:lnTo>
                <a:lnTo>
                  <a:pt x="6716" y="15695"/>
                </a:lnTo>
                <a:lnTo>
                  <a:pt x="6375" y="15476"/>
                </a:lnTo>
                <a:lnTo>
                  <a:pt x="6035" y="15233"/>
                </a:lnTo>
                <a:lnTo>
                  <a:pt x="5718" y="14965"/>
                </a:lnTo>
                <a:lnTo>
                  <a:pt x="5451" y="14649"/>
                </a:lnTo>
                <a:lnTo>
                  <a:pt x="5159" y="14284"/>
                </a:lnTo>
                <a:lnTo>
                  <a:pt x="4915" y="13894"/>
                </a:lnTo>
                <a:lnTo>
                  <a:pt x="4696" y="13505"/>
                </a:lnTo>
                <a:lnTo>
                  <a:pt x="4502" y="13091"/>
                </a:lnTo>
                <a:lnTo>
                  <a:pt x="4356" y="12653"/>
                </a:lnTo>
                <a:lnTo>
                  <a:pt x="4234" y="12215"/>
                </a:lnTo>
                <a:lnTo>
                  <a:pt x="4112" y="11777"/>
                </a:lnTo>
                <a:lnTo>
                  <a:pt x="4064" y="11315"/>
                </a:lnTo>
                <a:lnTo>
                  <a:pt x="4015" y="10926"/>
                </a:lnTo>
                <a:lnTo>
                  <a:pt x="3991" y="10561"/>
                </a:lnTo>
                <a:lnTo>
                  <a:pt x="4015" y="10171"/>
                </a:lnTo>
                <a:lnTo>
                  <a:pt x="4039" y="9782"/>
                </a:lnTo>
                <a:lnTo>
                  <a:pt x="4088" y="9393"/>
                </a:lnTo>
                <a:lnTo>
                  <a:pt x="4137" y="9028"/>
                </a:lnTo>
                <a:lnTo>
                  <a:pt x="4234" y="8663"/>
                </a:lnTo>
                <a:lnTo>
                  <a:pt x="4331" y="8274"/>
                </a:lnTo>
                <a:lnTo>
                  <a:pt x="4453" y="7909"/>
                </a:lnTo>
                <a:lnTo>
                  <a:pt x="4599" y="7568"/>
                </a:lnTo>
                <a:lnTo>
                  <a:pt x="4769" y="7227"/>
                </a:lnTo>
                <a:lnTo>
                  <a:pt x="4940" y="6887"/>
                </a:lnTo>
                <a:lnTo>
                  <a:pt x="5134" y="6546"/>
                </a:lnTo>
                <a:lnTo>
                  <a:pt x="5353" y="6230"/>
                </a:lnTo>
                <a:lnTo>
                  <a:pt x="5597" y="5913"/>
                </a:lnTo>
                <a:lnTo>
                  <a:pt x="5840" y="5621"/>
                </a:lnTo>
                <a:lnTo>
                  <a:pt x="6083" y="5354"/>
                </a:lnTo>
                <a:lnTo>
                  <a:pt x="6351" y="5110"/>
                </a:lnTo>
                <a:lnTo>
                  <a:pt x="6643" y="4891"/>
                </a:lnTo>
                <a:lnTo>
                  <a:pt x="6935" y="4721"/>
                </a:lnTo>
                <a:lnTo>
                  <a:pt x="7227" y="4526"/>
                </a:lnTo>
                <a:lnTo>
                  <a:pt x="7543" y="4380"/>
                </a:lnTo>
                <a:lnTo>
                  <a:pt x="8225" y="4088"/>
                </a:lnTo>
                <a:lnTo>
                  <a:pt x="8784" y="3845"/>
                </a:lnTo>
                <a:lnTo>
                  <a:pt x="9368" y="3675"/>
                </a:lnTo>
                <a:lnTo>
                  <a:pt x="9636" y="3602"/>
                </a:lnTo>
                <a:lnTo>
                  <a:pt x="9660" y="3650"/>
                </a:lnTo>
                <a:lnTo>
                  <a:pt x="9685" y="3699"/>
                </a:lnTo>
                <a:lnTo>
                  <a:pt x="9733" y="3723"/>
                </a:lnTo>
                <a:lnTo>
                  <a:pt x="9806" y="3723"/>
                </a:lnTo>
                <a:lnTo>
                  <a:pt x="10171" y="3626"/>
                </a:lnTo>
                <a:lnTo>
                  <a:pt x="10536" y="3577"/>
                </a:lnTo>
                <a:lnTo>
                  <a:pt x="10585" y="3626"/>
                </a:lnTo>
                <a:lnTo>
                  <a:pt x="10634" y="3650"/>
                </a:lnTo>
                <a:lnTo>
                  <a:pt x="10682" y="3626"/>
                </a:lnTo>
                <a:lnTo>
                  <a:pt x="10707" y="3602"/>
                </a:lnTo>
                <a:lnTo>
                  <a:pt x="10731" y="3577"/>
                </a:lnTo>
                <a:close/>
                <a:moveTo>
                  <a:pt x="9977" y="3237"/>
                </a:moveTo>
                <a:lnTo>
                  <a:pt x="9733" y="3261"/>
                </a:lnTo>
                <a:lnTo>
                  <a:pt x="9490" y="3310"/>
                </a:lnTo>
                <a:lnTo>
                  <a:pt x="9028" y="3431"/>
                </a:lnTo>
                <a:lnTo>
                  <a:pt x="8638" y="3577"/>
                </a:lnTo>
                <a:lnTo>
                  <a:pt x="7957" y="3821"/>
                </a:lnTo>
                <a:lnTo>
                  <a:pt x="7324" y="4113"/>
                </a:lnTo>
                <a:lnTo>
                  <a:pt x="7008" y="4283"/>
                </a:lnTo>
                <a:lnTo>
                  <a:pt x="6692" y="4453"/>
                </a:lnTo>
                <a:lnTo>
                  <a:pt x="6400" y="4648"/>
                </a:lnTo>
                <a:lnTo>
                  <a:pt x="6108" y="4867"/>
                </a:lnTo>
                <a:lnTo>
                  <a:pt x="5791" y="5159"/>
                </a:lnTo>
                <a:lnTo>
                  <a:pt x="5499" y="5451"/>
                </a:lnTo>
                <a:lnTo>
                  <a:pt x="5232" y="5767"/>
                </a:lnTo>
                <a:lnTo>
                  <a:pt x="4988" y="6108"/>
                </a:lnTo>
                <a:lnTo>
                  <a:pt x="4745" y="6473"/>
                </a:lnTo>
                <a:lnTo>
                  <a:pt x="4526" y="6838"/>
                </a:lnTo>
                <a:lnTo>
                  <a:pt x="4356" y="7203"/>
                </a:lnTo>
                <a:lnTo>
                  <a:pt x="4185" y="7592"/>
                </a:lnTo>
                <a:lnTo>
                  <a:pt x="4039" y="8006"/>
                </a:lnTo>
                <a:lnTo>
                  <a:pt x="3918" y="8420"/>
                </a:lnTo>
                <a:lnTo>
                  <a:pt x="3796" y="8833"/>
                </a:lnTo>
                <a:lnTo>
                  <a:pt x="3723" y="9247"/>
                </a:lnTo>
                <a:lnTo>
                  <a:pt x="3674" y="9660"/>
                </a:lnTo>
                <a:lnTo>
                  <a:pt x="3626" y="10074"/>
                </a:lnTo>
                <a:lnTo>
                  <a:pt x="3626" y="10488"/>
                </a:lnTo>
                <a:lnTo>
                  <a:pt x="3626" y="10901"/>
                </a:lnTo>
                <a:lnTo>
                  <a:pt x="3650" y="11315"/>
                </a:lnTo>
                <a:lnTo>
                  <a:pt x="3699" y="11704"/>
                </a:lnTo>
                <a:lnTo>
                  <a:pt x="3772" y="12094"/>
                </a:lnTo>
                <a:lnTo>
                  <a:pt x="3869" y="12483"/>
                </a:lnTo>
                <a:lnTo>
                  <a:pt x="3991" y="12872"/>
                </a:lnTo>
                <a:lnTo>
                  <a:pt x="4137" y="13262"/>
                </a:lnTo>
                <a:lnTo>
                  <a:pt x="4307" y="13627"/>
                </a:lnTo>
                <a:lnTo>
                  <a:pt x="4477" y="13967"/>
                </a:lnTo>
                <a:lnTo>
                  <a:pt x="4696" y="14332"/>
                </a:lnTo>
                <a:lnTo>
                  <a:pt x="4915" y="14649"/>
                </a:lnTo>
                <a:lnTo>
                  <a:pt x="5183" y="14965"/>
                </a:lnTo>
                <a:lnTo>
                  <a:pt x="5451" y="15257"/>
                </a:lnTo>
                <a:lnTo>
                  <a:pt x="5743" y="15525"/>
                </a:lnTo>
                <a:lnTo>
                  <a:pt x="6035" y="15768"/>
                </a:lnTo>
                <a:lnTo>
                  <a:pt x="6375" y="15987"/>
                </a:lnTo>
                <a:lnTo>
                  <a:pt x="6716" y="16182"/>
                </a:lnTo>
                <a:lnTo>
                  <a:pt x="6765" y="16230"/>
                </a:lnTo>
                <a:lnTo>
                  <a:pt x="6838" y="16230"/>
                </a:lnTo>
                <a:lnTo>
                  <a:pt x="6862" y="16255"/>
                </a:lnTo>
                <a:lnTo>
                  <a:pt x="7276" y="16425"/>
                </a:lnTo>
                <a:lnTo>
                  <a:pt x="7738" y="16595"/>
                </a:lnTo>
                <a:lnTo>
                  <a:pt x="8176" y="16717"/>
                </a:lnTo>
                <a:lnTo>
                  <a:pt x="8638" y="16814"/>
                </a:lnTo>
                <a:lnTo>
                  <a:pt x="9101" y="16887"/>
                </a:lnTo>
                <a:lnTo>
                  <a:pt x="9563" y="16936"/>
                </a:lnTo>
                <a:lnTo>
                  <a:pt x="10025" y="16960"/>
                </a:lnTo>
                <a:lnTo>
                  <a:pt x="10488" y="16936"/>
                </a:lnTo>
                <a:lnTo>
                  <a:pt x="10974" y="16912"/>
                </a:lnTo>
                <a:lnTo>
                  <a:pt x="11437" y="16839"/>
                </a:lnTo>
                <a:lnTo>
                  <a:pt x="11899" y="16766"/>
                </a:lnTo>
                <a:lnTo>
                  <a:pt x="12337" y="16644"/>
                </a:lnTo>
                <a:lnTo>
                  <a:pt x="12799" y="16522"/>
                </a:lnTo>
                <a:lnTo>
                  <a:pt x="13237" y="16352"/>
                </a:lnTo>
                <a:lnTo>
                  <a:pt x="13675" y="16182"/>
                </a:lnTo>
                <a:lnTo>
                  <a:pt x="14089" y="15963"/>
                </a:lnTo>
                <a:lnTo>
                  <a:pt x="14575" y="15671"/>
                </a:lnTo>
                <a:lnTo>
                  <a:pt x="15038" y="15354"/>
                </a:lnTo>
                <a:lnTo>
                  <a:pt x="15451" y="15014"/>
                </a:lnTo>
                <a:lnTo>
                  <a:pt x="15816" y="14624"/>
                </a:lnTo>
                <a:lnTo>
                  <a:pt x="16157" y="14186"/>
                </a:lnTo>
                <a:lnTo>
                  <a:pt x="16473" y="13748"/>
                </a:lnTo>
                <a:lnTo>
                  <a:pt x="16741" y="13286"/>
                </a:lnTo>
                <a:lnTo>
                  <a:pt x="16960" y="12799"/>
                </a:lnTo>
                <a:lnTo>
                  <a:pt x="17155" y="12288"/>
                </a:lnTo>
                <a:lnTo>
                  <a:pt x="17301" y="11777"/>
                </a:lnTo>
                <a:lnTo>
                  <a:pt x="17398" y="11242"/>
                </a:lnTo>
                <a:lnTo>
                  <a:pt x="17447" y="10707"/>
                </a:lnTo>
                <a:lnTo>
                  <a:pt x="17471" y="10147"/>
                </a:lnTo>
                <a:lnTo>
                  <a:pt x="17447" y="9587"/>
                </a:lnTo>
                <a:lnTo>
                  <a:pt x="17374" y="9052"/>
                </a:lnTo>
                <a:lnTo>
                  <a:pt x="17276" y="8493"/>
                </a:lnTo>
                <a:lnTo>
                  <a:pt x="17106" y="7957"/>
                </a:lnTo>
                <a:lnTo>
                  <a:pt x="16887" y="7422"/>
                </a:lnTo>
                <a:lnTo>
                  <a:pt x="16619" y="6911"/>
                </a:lnTo>
                <a:lnTo>
                  <a:pt x="16327" y="6400"/>
                </a:lnTo>
                <a:lnTo>
                  <a:pt x="15987" y="5938"/>
                </a:lnTo>
                <a:lnTo>
                  <a:pt x="15597" y="5500"/>
                </a:lnTo>
                <a:lnTo>
                  <a:pt x="15184" y="5110"/>
                </a:lnTo>
                <a:lnTo>
                  <a:pt x="14746" y="4745"/>
                </a:lnTo>
                <a:lnTo>
                  <a:pt x="14502" y="4551"/>
                </a:lnTo>
                <a:lnTo>
                  <a:pt x="14235" y="4380"/>
                </a:lnTo>
                <a:lnTo>
                  <a:pt x="13651" y="4088"/>
                </a:lnTo>
                <a:lnTo>
                  <a:pt x="13067" y="3796"/>
                </a:lnTo>
                <a:lnTo>
                  <a:pt x="12483" y="3577"/>
                </a:lnTo>
                <a:lnTo>
                  <a:pt x="11996" y="3431"/>
                </a:lnTo>
                <a:lnTo>
                  <a:pt x="11461" y="3334"/>
                </a:lnTo>
                <a:lnTo>
                  <a:pt x="11218" y="3285"/>
                </a:lnTo>
                <a:lnTo>
                  <a:pt x="10415" y="3285"/>
                </a:lnTo>
                <a:lnTo>
                  <a:pt x="10196" y="3237"/>
                </a:lnTo>
                <a:close/>
                <a:moveTo>
                  <a:pt x="13675" y="16912"/>
                </a:moveTo>
                <a:lnTo>
                  <a:pt x="13626" y="16936"/>
                </a:lnTo>
                <a:lnTo>
                  <a:pt x="13578" y="16984"/>
                </a:lnTo>
                <a:lnTo>
                  <a:pt x="13553" y="17057"/>
                </a:lnTo>
                <a:lnTo>
                  <a:pt x="13553" y="17106"/>
                </a:lnTo>
                <a:lnTo>
                  <a:pt x="13578" y="17252"/>
                </a:lnTo>
                <a:lnTo>
                  <a:pt x="13724" y="17495"/>
                </a:lnTo>
                <a:lnTo>
                  <a:pt x="13772" y="17666"/>
                </a:lnTo>
                <a:lnTo>
                  <a:pt x="13870" y="17812"/>
                </a:lnTo>
                <a:lnTo>
                  <a:pt x="13943" y="17885"/>
                </a:lnTo>
                <a:lnTo>
                  <a:pt x="13991" y="17958"/>
                </a:lnTo>
                <a:lnTo>
                  <a:pt x="14089" y="17982"/>
                </a:lnTo>
                <a:lnTo>
                  <a:pt x="14162" y="18006"/>
                </a:lnTo>
                <a:lnTo>
                  <a:pt x="14210" y="17982"/>
                </a:lnTo>
                <a:lnTo>
                  <a:pt x="14259" y="17958"/>
                </a:lnTo>
                <a:lnTo>
                  <a:pt x="14332" y="17885"/>
                </a:lnTo>
                <a:lnTo>
                  <a:pt x="14356" y="17787"/>
                </a:lnTo>
                <a:lnTo>
                  <a:pt x="14356" y="17739"/>
                </a:lnTo>
                <a:lnTo>
                  <a:pt x="14332" y="17690"/>
                </a:lnTo>
                <a:lnTo>
                  <a:pt x="14259" y="17593"/>
                </a:lnTo>
                <a:lnTo>
                  <a:pt x="14162" y="17495"/>
                </a:lnTo>
                <a:lnTo>
                  <a:pt x="13991" y="17228"/>
                </a:lnTo>
                <a:lnTo>
                  <a:pt x="13918" y="17082"/>
                </a:lnTo>
                <a:lnTo>
                  <a:pt x="13870" y="17033"/>
                </a:lnTo>
                <a:lnTo>
                  <a:pt x="13821" y="16960"/>
                </a:lnTo>
                <a:lnTo>
                  <a:pt x="13748" y="16936"/>
                </a:lnTo>
                <a:lnTo>
                  <a:pt x="13675" y="16912"/>
                </a:lnTo>
                <a:close/>
                <a:moveTo>
                  <a:pt x="7008" y="17009"/>
                </a:moveTo>
                <a:lnTo>
                  <a:pt x="6911" y="17057"/>
                </a:lnTo>
                <a:lnTo>
                  <a:pt x="6813" y="17155"/>
                </a:lnTo>
                <a:lnTo>
                  <a:pt x="6716" y="17374"/>
                </a:lnTo>
                <a:lnTo>
                  <a:pt x="6570" y="17666"/>
                </a:lnTo>
                <a:lnTo>
                  <a:pt x="6521" y="17812"/>
                </a:lnTo>
                <a:lnTo>
                  <a:pt x="6497" y="17885"/>
                </a:lnTo>
                <a:lnTo>
                  <a:pt x="6521" y="17958"/>
                </a:lnTo>
                <a:lnTo>
                  <a:pt x="6546" y="18006"/>
                </a:lnTo>
                <a:lnTo>
                  <a:pt x="6594" y="18055"/>
                </a:lnTo>
                <a:lnTo>
                  <a:pt x="6667" y="18079"/>
                </a:lnTo>
                <a:lnTo>
                  <a:pt x="6740" y="18079"/>
                </a:lnTo>
                <a:lnTo>
                  <a:pt x="6789" y="18055"/>
                </a:lnTo>
                <a:lnTo>
                  <a:pt x="6862" y="18006"/>
                </a:lnTo>
                <a:lnTo>
                  <a:pt x="6935" y="17885"/>
                </a:lnTo>
                <a:lnTo>
                  <a:pt x="7008" y="17739"/>
                </a:lnTo>
                <a:lnTo>
                  <a:pt x="7057" y="17593"/>
                </a:lnTo>
                <a:lnTo>
                  <a:pt x="7154" y="17349"/>
                </a:lnTo>
                <a:lnTo>
                  <a:pt x="7178" y="17228"/>
                </a:lnTo>
                <a:lnTo>
                  <a:pt x="7178" y="17106"/>
                </a:lnTo>
                <a:lnTo>
                  <a:pt x="7154" y="17057"/>
                </a:lnTo>
                <a:lnTo>
                  <a:pt x="7105" y="17033"/>
                </a:lnTo>
                <a:lnTo>
                  <a:pt x="7057" y="17009"/>
                </a:lnTo>
                <a:close/>
                <a:moveTo>
                  <a:pt x="5694" y="16328"/>
                </a:moveTo>
                <a:lnTo>
                  <a:pt x="5597" y="16352"/>
                </a:lnTo>
                <a:lnTo>
                  <a:pt x="5524" y="16425"/>
                </a:lnTo>
                <a:lnTo>
                  <a:pt x="5159" y="16887"/>
                </a:lnTo>
                <a:lnTo>
                  <a:pt x="4745" y="17349"/>
                </a:lnTo>
                <a:lnTo>
                  <a:pt x="4307" y="17787"/>
                </a:lnTo>
                <a:lnTo>
                  <a:pt x="3869" y="18225"/>
                </a:lnTo>
                <a:lnTo>
                  <a:pt x="3820" y="18250"/>
                </a:lnTo>
                <a:lnTo>
                  <a:pt x="3820" y="18298"/>
                </a:lnTo>
                <a:lnTo>
                  <a:pt x="3820" y="18347"/>
                </a:lnTo>
                <a:lnTo>
                  <a:pt x="3845" y="18396"/>
                </a:lnTo>
                <a:lnTo>
                  <a:pt x="3893" y="18444"/>
                </a:lnTo>
                <a:lnTo>
                  <a:pt x="3942" y="18469"/>
                </a:lnTo>
                <a:lnTo>
                  <a:pt x="3991" y="18469"/>
                </a:lnTo>
                <a:lnTo>
                  <a:pt x="4161" y="18420"/>
                </a:lnTo>
                <a:lnTo>
                  <a:pt x="4283" y="18347"/>
                </a:lnTo>
                <a:lnTo>
                  <a:pt x="4429" y="18250"/>
                </a:lnTo>
                <a:lnTo>
                  <a:pt x="4550" y="18152"/>
                </a:lnTo>
                <a:lnTo>
                  <a:pt x="4794" y="17909"/>
                </a:lnTo>
                <a:lnTo>
                  <a:pt x="5013" y="17690"/>
                </a:lnTo>
                <a:lnTo>
                  <a:pt x="5499" y="17203"/>
                </a:lnTo>
                <a:lnTo>
                  <a:pt x="5718" y="16936"/>
                </a:lnTo>
                <a:lnTo>
                  <a:pt x="5937" y="16668"/>
                </a:lnTo>
                <a:lnTo>
                  <a:pt x="5986" y="16571"/>
                </a:lnTo>
                <a:lnTo>
                  <a:pt x="5962" y="16498"/>
                </a:lnTo>
                <a:lnTo>
                  <a:pt x="5937" y="16425"/>
                </a:lnTo>
                <a:lnTo>
                  <a:pt x="5864" y="16376"/>
                </a:lnTo>
                <a:lnTo>
                  <a:pt x="5791" y="16328"/>
                </a:lnTo>
                <a:close/>
                <a:moveTo>
                  <a:pt x="15013" y="15987"/>
                </a:moveTo>
                <a:lnTo>
                  <a:pt x="14965" y="16011"/>
                </a:lnTo>
                <a:lnTo>
                  <a:pt x="14940" y="16084"/>
                </a:lnTo>
                <a:lnTo>
                  <a:pt x="14940" y="16133"/>
                </a:lnTo>
                <a:lnTo>
                  <a:pt x="14989" y="16303"/>
                </a:lnTo>
                <a:lnTo>
                  <a:pt x="15038" y="16449"/>
                </a:lnTo>
                <a:lnTo>
                  <a:pt x="15208" y="16717"/>
                </a:lnTo>
                <a:lnTo>
                  <a:pt x="15427" y="17082"/>
                </a:lnTo>
                <a:lnTo>
                  <a:pt x="15524" y="17252"/>
                </a:lnTo>
                <a:lnTo>
                  <a:pt x="15646" y="17422"/>
                </a:lnTo>
                <a:lnTo>
                  <a:pt x="16108" y="17933"/>
                </a:lnTo>
                <a:lnTo>
                  <a:pt x="16327" y="18225"/>
                </a:lnTo>
                <a:lnTo>
                  <a:pt x="16400" y="18371"/>
                </a:lnTo>
                <a:lnTo>
                  <a:pt x="16473" y="18517"/>
                </a:lnTo>
                <a:lnTo>
                  <a:pt x="16522" y="18590"/>
                </a:lnTo>
                <a:lnTo>
                  <a:pt x="16595" y="18639"/>
                </a:lnTo>
                <a:lnTo>
                  <a:pt x="16668" y="18688"/>
                </a:lnTo>
                <a:lnTo>
                  <a:pt x="16765" y="18688"/>
                </a:lnTo>
                <a:lnTo>
                  <a:pt x="16838" y="18663"/>
                </a:lnTo>
                <a:lnTo>
                  <a:pt x="16887" y="18615"/>
                </a:lnTo>
                <a:lnTo>
                  <a:pt x="16936" y="18566"/>
                </a:lnTo>
                <a:lnTo>
                  <a:pt x="16936" y="18469"/>
                </a:lnTo>
                <a:lnTo>
                  <a:pt x="16911" y="18298"/>
                </a:lnTo>
                <a:lnTo>
                  <a:pt x="16838" y="18128"/>
                </a:lnTo>
                <a:lnTo>
                  <a:pt x="16765" y="17982"/>
                </a:lnTo>
                <a:lnTo>
                  <a:pt x="16668" y="17836"/>
                </a:lnTo>
                <a:lnTo>
                  <a:pt x="16449" y="17568"/>
                </a:lnTo>
                <a:lnTo>
                  <a:pt x="16206" y="17325"/>
                </a:lnTo>
                <a:lnTo>
                  <a:pt x="16060" y="17155"/>
                </a:lnTo>
                <a:lnTo>
                  <a:pt x="15938" y="16984"/>
                </a:lnTo>
                <a:lnTo>
                  <a:pt x="15695" y="16595"/>
                </a:lnTo>
                <a:lnTo>
                  <a:pt x="15573" y="16401"/>
                </a:lnTo>
                <a:lnTo>
                  <a:pt x="15427" y="16230"/>
                </a:lnTo>
                <a:lnTo>
                  <a:pt x="15281" y="16109"/>
                </a:lnTo>
                <a:lnTo>
                  <a:pt x="15086" y="15987"/>
                </a:lnTo>
                <a:close/>
                <a:moveTo>
                  <a:pt x="10439" y="17666"/>
                </a:moveTo>
                <a:lnTo>
                  <a:pt x="10342" y="17787"/>
                </a:lnTo>
                <a:lnTo>
                  <a:pt x="10293" y="17909"/>
                </a:lnTo>
                <a:lnTo>
                  <a:pt x="10244" y="18055"/>
                </a:lnTo>
                <a:lnTo>
                  <a:pt x="10244" y="18201"/>
                </a:lnTo>
                <a:lnTo>
                  <a:pt x="10196" y="18517"/>
                </a:lnTo>
                <a:lnTo>
                  <a:pt x="10196" y="18688"/>
                </a:lnTo>
                <a:lnTo>
                  <a:pt x="10244" y="18834"/>
                </a:lnTo>
                <a:lnTo>
                  <a:pt x="10293" y="18882"/>
                </a:lnTo>
                <a:lnTo>
                  <a:pt x="10342" y="18907"/>
                </a:lnTo>
                <a:lnTo>
                  <a:pt x="10415" y="18882"/>
                </a:lnTo>
                <a:lnTo>
                  <a:pt x="10463" y="18858"/>
                </a:lnTo>
                <a:lnTo>
                  <a:pt x="10512" y="18809"/>
                </a:lnTo>
                <a:lnTo>
                  <a:pt x="10561" y="18736"/>
                </a:lnTo>
                <a:lnTo>
                  <a:pt x="10585" y="18615"/>
                </a:lnTo>
                <a:lnTo>
                  <a:pt x="10585" y="18323"/>
                </a:lnTo>
                <a:lnTo>
                  <a:pt x="10609" y="18031"/>
                </a:lnTo>
                <a:lnTo>
                  <a:pt x="10609" y="17885"/>
                </a:lnTo>
                <a:lnTo>
                  <a:pt x="10585" y="17739"/>
                </a:lnTo>
                <a:lnTo>
                  <a:pt x="10561" y="17690"/>
                </a:lnTo>
                <a:lnTo>
                  <a:pt x="10536" y="17666"/>
                </a:lnTo>
                <a:close/>
                <a:moveTo>
                  <a:pt x="8638" y="17349"/>
                </a:moveTo>
                <a:lnTo>
                  <a:pt x="8492" y="17471"/>
                </a:lnTo>
                <a:lnTo>
                  <a:pt x="8395" y="17593"/>
                </a:lnTo>
                <a:lnTo>
                  <a:pt x="8322" y="17739"/>
                </a:lnTo>
                <a:lnTo>
                  <a:pt x="8249" y="17909"/>
                </a:lnTo>
                <a:lnTo>
                  <a:pt x="8176" y="18250"/>
                </a:lnTo>
                <a:lnTo>
                  <a:pt x="8103" y="18590"/>
                </a:lnTo>
                <a:lnTo>
                  <a:pt x="7908" y="19369"/>
                </a:lnTo>
                <a:lnTo>
                  <a:pt x="7860" y="19758"/>
                </a:lnTo>
                <a:lnTo>
                  <a:pt x="7835" y="19953"/>
                </a:lnTo>
                <a:lnTo>
                  <a:pt x="7835" y="20148"/>
                </a:lnTo>
                <a:lnTo>
                  <a:pt x="7860" y="20221"/>
                </a:lnTo>
                <a:lnTo>
                  <a:pt x="7908" y="20269"/>
                </a:lnTo>
                <a:lnTo>
                  <a:pt x="7933" y="20318"/>
                </a:lnTo>
                <a:lnTo>
                  <a:pt x="8006" y="20342"/>
                </a:lnTo>
                <a:lnTo>
                  <a:pt x="8103" y="20342"/>
                </a:lnTo>
                <a:lnTo>
                  <a:pt x="8176" y="20318"/>
                </a:lnTo>
                <a:lnTo>
                  <a:pt x="8200" y="20245"/>
                </a:lnTo>
                <a:lnTo>
                  <a:pt x="8273" y="20099"/>
                </a:lnTo>
                <a:lnTo>
                  <a:pt x="8346" y="19929"/>
                </a:lnTo>
                <a:lnTo>
                  <a:pt x="8419" y="19588"/>
                </a:lnTo>
                <a:lnTo>
                  <a:pt x="8517" y="18882"/>
                </a:lnTo>
                <a:lnTo>
                  <a:pt x="8614" y="18517"/>
                </a:lnTo>
                <a:lnTo>
                  <a:pt x="8711" y="18152"/>
                </a:lnTo>
                <a:lnTo>
                  <a:pt x="8760" y="17958"/>
                </a:lnTo>
                <a:lnTo>
                  <a:pt x="8784" y="17763"/>
                </a:lnTo>
                <a:lnTo>
                  <a:pt x="8784" y="17593"/>
                </a:lnTo>
                <a:lnTo>
                  <a:pt x="8784" y="17422"/>
                </a:lnTo>
                <a:lnTo>
                  <a:pt x="8760" y="17374"/>
                </a:lnTo>
                <a:lnTo>
                  <a:pt x="8711" y="17349"/>
                </a:lnTo>
                <a:close/>
                <a:moveTo>
                  <a:pt x="12093" y="17374"/>
                </a:moveTo>
                <a:lnTo>
                  <a:pt x="12045" y="17398"/>
                </a:lnTo>
                <a:lnTo>
                  <a:pt x="11996" y="17398"/>
                </a:lnTo>
                <a:lnTo>
                  <a:pt x="11947" y="17447"/>
                </a:lnTo>
                <a:lnTo>
                  <a:pt x="11923" y="17495"/>
                </a:lnTo>
                <a:lnTo>
                  <a:pt x="11923" y="17544"/>
                </a:lnTo>
                <a:lnTo>
                  <a:pt x="11947" y="17836"/>
                </a:lnTo>
                <a:lnTo>
                  <a:pt x="11972" y="18152"/>
                </a:lnTo>
                <a:lnTo>
                  <a:pt x="12093" y="18761"/>
                </a:lnTo>
                <a:lnTo>
                  <a:pt x="12166" y="19199"/>
                </a:lnTo>
                <a:lnTo>
                  <a:pt x="12215" y="19661"/>
                </a:lnTo>
                <a:lnTo>
                  <a:pt x="12239" y="19904"/>
                </a:lnTo>
                <a:lnTo>
                  <a:pt x="12288" y="20123"/>
                </a:lnTo>
                <a:lnTo>
                  <a:pt x="12337" y="20342"/>
                </a:lnTo>
                <a:lnTo>
                  <a:pt x="12434" y="20561"/>
                </a:lnTo>
                <a:lnTo>
                  <a:pt x="12483" y="20610"/>
                </a:lnTo>
                <a:lnTo>
                  <a:pt x="12556" y="20659"/>
                </a:lnTo>
                <a:lnTo>
                  <a:pt x="12629" y="20659"/>
                </a:lnTo>
                <a:lnTo>
                  <a:pt x="12702" y="20634"/>
                </a:lnTo>
                <a:lnTo>
                  <a:pt x="12775" y="20610"/>
                </a:lnTo>
                <a:lnTo>
                  <a:pt x="12823" y="20537"/>
                </a:lnTo>
                <a:lnTo>
                  <a:pt x="12848" y="20464"/>
                </a:lnTo>
                <a:lnTo>
                  <a:pt x="12848" y="20391"/>
                </a:lnTo>
                <a:lnTo>
                  <a:pt x="12750" y="19953"/>
                </a:lnTo>
                <a:lnTo>
                  <a:pt x="12702" y="19491"/>
                </a:lnTo>
                <a:lnTo>
                  <a:pt x="12629" y="19053"/>
                </a:lnTo>
                <a:lnTo>
                  <a:pt x="12556" y="18639"/>
                </a:lnTo>
                <a:lnTo>
                  <a:pt x="12483" y="18323"/>
                </a:lnTo>
                <a:lnTo>
                  <a:pt x="12434" y="18031"/>
                </a:lnTo>
                <a:lnTo>
                  <a:pt x="12361" y="17739"/>
                </a:lnTo>
                <a:lnTo>
                  <a:pt x="12288" y="17593"/>
                </a:lnTo>
                <a:lnTo>
                  <a:pt x="12239" y="17471"/>
                </a:lnTo>
                <a:lnTo>
                  <a:pt x="12191" y="17422"/>
                </a:lnTo>
                <a:lnTo>
                  <a:pt x="12142" y="17398"/>
                </a:lnTo>
                <a:lnTo>
                  <a:pt x="12093" y="17374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0" name="Google Shape;950;p37"/>
          <p:cNvSpPr/>
          <p:nvPr/>
        </p:nvSpPr>
        <p:spPr>
          <a:xfrm>
            <a:off x="6459508" y="2317058"/>
            <a:ext cx="436619" cy="266981"/>
          </a:xfrm>
          <a:custGeom>
            <a:avLst/>
            <a:gdLst/>
            <a:ahLst/>
            <a:cxnLst/>
            <a:rect l="l" t="t" r="r" b="b"/>
            <a:pathLst>
              <a:path w="19978" h="12216" extrusionOk="0">
                <a:moveTo>
                  <a:pt x="8128" y="560"/>
                </a:moveTo>
                <a:lnTo>
                  <a:pt x="8517" y="609"/>
                </a:lnTo>
                <a:lnTo>
                  <a:pt x="8055" y="925"/>
                </a:lnTo>
                <a:lnTo>
                  <a:pt x="7617" y="1193"/>
                </a:lnTo>
                <a:lnTo>
                  <a:pt x="7422" y="1339"/>
                </a:lnTo>
                <a:lnTo>
                  <a:pt x="7325" y="1436"/>
                </a:lnTo>
                <a:lnTo>
                  <a:pt x="7252" y="1534"/>
                </a:lnTo>
                <a:lnTo>
                  <a:pt x="7252" y="1582"/>
                </a:lnTo>
                <a:lnTo>
                  <a:pt x="7252" y="1655"/>
                </a:lnTo>
                <a:lnTo>
                  <a:pt x="7300" y="1680"/>
                </a:lnTo>
                <a:lnTo>
                  <a:pt x="7349" y="1704"/>
                </a:lnTo>
                <a:lnTo>
                  <a:pt x="7471" y="1704"/>
                </a:lnTo>
                <a:lnTo>
                  <a:pt x="7592" y="1680"/>
                </a:lnTo>
                <a:lnTo>
                  <a:pt x="7836" y="1582"/>
                </a:lnTo>
                <a:lnTo>
                  <a:pt x="8055" y="1436"/>
                </a:lnTo>
                <a:lnTo>
                  <a:pt x="8274" y="1315"/>
                </a:lnTo>
                <a:lnTo>
                  <a:pt x="8711" y="1023"/>
                </a:lnTo>
                <a:lnTo>
                  <a:pt x="9149" y="731"/>
                </a:lnTo>
                <a:lnTo>
                  <a:pt x="9393" y="828"/>
                </a:lnTo>
                <a:lnTo>
                  <a:pt x="9660" y="925"/>
                </a:lnTo>
                <a:lnTo>
                  <a:pt x="9320" y="1071"/>
                </a:lnTo>
                <a:lnTo>
                  <a:pt x="9003" y="1217"/>
                </a:lnTo>
                <a:lnTo>
                  <a:pt x="8736" y="1339"/>
                </a:lnTo>
                <a:lnTo>
                  <a:pt x="8492" y="1509"/>
                </a:lnTo>
                <a:lnTo>
                  <a:pt x="8371" y="1607"/>
                </a:lnTo>
                <a:lnTo>
                  <a:pt x="8274" y="1728"/>
                </a:lnTo>
                <a:lnTo>
                  <a:pt x="8201" y="1850"/>
                </a:lnTo>
                <a:lnTo>
                  <a:pt x="8152" y="1996"/>
                </a:lnTo>
                <a:lnTo>
                  <a:pt x="8152" y="2045"/>
                </a:lnTo>
                <a:lnTo>
                  <a:pt x="8176" y="2045"/>
                </a:lnTo>
                <a:lnTo>
                  <a:pt x="8201" y="2069"/>
                </a:lnTo>
                <a:lnTo>
                  <a:pt x="8225" y="2069"/>
                </a:lnTo>
                <a:lnTo>
                  <a:pt x="8492" y="1947"/>
                </a:lnTo>
                <a:lnTo>
                  <a:pt x="8711" y="1801"/>
                </a:lnTo>
                <a:lnTo>
                  <a:pt x="8955" y="1680"/>
                </a:lnTo>
                <a:lnTo>
                  <a:pt x="9198" y="1558"/>
                </a:lnTo>
                <a:lnTo>
                  <a:pt x="9417" y="1485"/>
                </a:lnTo>
                <a:lnTo>
                  <a:pt x="9660" y="1412"/>
                </a:lnTo>
                <a:lnTo>
                  <a:pt x="9904" y="1339"/>
                </a:lnTo>
                <a:lnTo>
                  <a:pt x="10123" y="1266"/>
                </a:lnTo>
                <a:lnTo>
                  <a:pt x="10463" y="1558"/>
                </a:lnTo>
                <a:lnTo>
                  <a:pt x="10269" y="1582"/>
                </a:lnTo>
                <a:lnTo>
                  <a:pt x="10050" y="1631"/>
                </a:lnTo>
                <a:lnTo>
                  <a:pt x="9660" y="1777"/>
                </a:lnTo>
                <a:lnTo>
                  <a:pt x="9490" y="1874"/>
                </a:lnTo>
                <a:lnTo>
                  <a:pt x="9295" y="1947"/>
                </a:lnTo>
                <a:lnTo>
                  <a:pt x="9101" y="2045"/>
                </a:lnTo>
                <a:lnTo>
                  <a:pt x="8955" y="2191"/>
                </a:lnTo>
                <a:lnTo>
                  <a:pt x="8930" y="2239"/>
                </a:lnTo>
                <a:lnTo>
                  <a:pt x="8930" y="2264"/>
                </a:lnTo>
                <a:lnTo>
                  <a:pt x="8930" y="2337"/>
                </a:lnTo>
                <a:lnTo>
                  <a:pt x="9003" y="2410"/>
                </a:lnTo>
                <a:lnTo>
                  <a:pt x="9076" y="2410"/>
                </a:lnTo>
                <a:lnTo>
                  <a:pt x="9320" y="2361"/>
                </a:lnTo>
                <a:lnTo>
                  <a:pt x="9539" y="2288"/>
                </a:lnTo>
                <a:lnTo>
                  <a:pt x="9977" y="2093"/>
                </a:lnTo>
                <a:lnTo>
                  <a:pt x="10147" y="2045"/>
                </a:lnTo>
                <a:lnTo>
                  <a:pt x="10317" y="1947"/>
                </a:lnTo>
                <a:lnTo>
                  <a:pt x="10463" y="1850"/>
                </a:lnTo>
                <a:lnTo>
                  <a:pt x="10585" y="1704"/>
                </a:lnTo>
                <a:lnTo>
                  <a:pt x="10804" y="1972"/>
                </a:lnTo>
                <a:lnTo>
                  <a:pt x="10390" y="2191"/>
                </a:lnTo>
                <a:lnTo>
                  <a:pt x="10196" y="2288"/>
                </a:lnTo>
                <a:lnTo>
                  <a:pt x="10001" y="2385"/>
                </a:lnTo>
                <a:lnTo>
                  <a:pt x="9904" y="2434"/>
                </a:lnTo>
                <a:lnTo>
                  <a:pt x="9831" y="2507"/>
                </a:lnTo>
                <a:lnTo>
                  <a:pt x="9758" y="2604"/>
                </a:lnTo>
                <a:lnTo>
                  <a:pt x="9709" y="2702"/>
                </a:lnTo>
                <a:lnTo>
                  <a:pt x="9709" y="2726"/>
                </a:lnTo>
                <a:lnTo>
                  <a:pt x="9733" y="2750"/>
                </a:lnTo>
                <a:lnTo>
                  <a:pt x="9782" y="2775"/>
                </a:lnTo>
                <a:lnTo>
                  <a:pt x="10001" y="2775"/>
                </a:lnTo>
                <a:lnTo>
                  <a:pt x="10220" y="2702"/>
                </a:lnTo>
                <a:lnTo>
                  <a:pt x="10634" y="2507"/>
                </a:lnTo>
                <a:lnTo>
                  <a:pt x="10853" y="2434"/>
                </a:lnTo>
                <a:lnTo>
                  <a:pt x="11072" y="2361"/>
                </a:lnTo>
                <a:lnTo>
                  <a:pt x="11096" y="2361"/>
                </a:lnTo>
                <a:lnTo>
                  <a:pt x="11145" y="2458"/>
                </a:lnTo>
                <a:lnTo>
                  <a:pt x="10926" y="2556"/>
                </a:lnTo>
                <a:lnTo>
                  <a:pt x="10707" y="2677"/>
                </a:lnTo>
                <a:lnTo>
                  <a:pt x="10269" y="2945"/>
                </a:lnTo>
                <a:lnTo>
                  <a:pt x="10244" y="2994"/>
                </a:lnTo>
                <a:lnTo>
                  <a:pt x="10244" y="3042"/>
                </a:lnTo>
                <a:lnTo>
                  <a:pt x="10269" y="3067"/>
                </a:lnTo>
                <a:lnTo>
                  <a:pt x="10317" y="3091"/>
                </a:lnTo>
                <a:lnTo>
                  <a:pt x="10561" y="3067"/>
                </a:lnTo>
                <a:lnTo>
                  <a:pt x="10804" y="2994"/>
                </a:lnTo>
                <a:lnTo>
                  <a:pt x="11047" y="2896"/>
                </a:lnTo>
                <a:lnTo>
                  <a:pt x="11291" y="2775"/>
                </a:lnTo>
                <a:lnTo>
                  <a:pt x="11388" y="3091"/>
                </a:lnTo>
                <a:lnTo>
                  <a:pt x="11291" y="3091"/>
                </a:lnTo>
                <a:lnTo>
                  <a:pt x="11218" y="3115"/>
                </a:lnTo>
                <a:lnTo>
                  <a:pt x="11047" y="3164"/>
                </a:lnTo>
                <a:lnTo>
                  <a:pt x="10853" y="3286"/>
                </a:lnTo>
                <a:lnTo>
                  <a:pt x="10780" y="3334"/>
                </a:lnTo>
                <a:lnTo>
                  <a:pt x="10707" y="3432"/>
                </a:lnTo>
                <a:lnTo>
                  <a:pt x="10707" y="3505"/>
                </a:lnTo>
                <a:lnTo>
                  <a:pt x="10731" y="3553"/>
                </a:lnTo>
                <a:lnTo>
                  <a:pt x="10780" y="3602"/>
                </a:lnTo>
                <a:lnTo>
                  <a:pt x="10828" y="3602"/>
                </a:lnTo>
                <a:lnTo>
                  <a:pt x="10999" y="3553"/>
                </a:lnTo>
                <a:lnTo>
                  <a:pt x="11169" y="3505"/>
                </a:lnTo>
                <a:lnTo>
                  <a:pt x="11339" y="3456"/>
                </a:lnTo>
                <a:lnTo>
                  <a:pt x="11412" y="3432"/>
                </a:lnTo>
                <a:lnTo>
                  <a:pt x="11461" y="3383"/>
                </a:lnTo>
                <a:lnTo>
                  <a:pt x="11534" y="3602"/>
                </a:lnTo>
                <a:lnTo>
                  <a:pt x="11461" y="3626"/>
                </a:lnTo>
                <a:lnTo>
                  <a:pt x="11388" y="3675"/>
                </a:lnTo>
                <a:lnTo>
                  <a:pt x="11291" y="3724"/>
                </a:lnTo>
                <a:lnTo>
                  <a:pt x="11193" y="3772"/>
                </a:lnTo>
                <a:lnTo>
                  <a:pt x="11193" y="3821"/>
                </a:lnTo>
                <a:lnTo>
                  <a:pt x="11193" y="3845"/>
                </a:lnTo>
                <a:lnTo>
                  <a:pt x="11291" y="3894"/>
                </a:lnTo>
                <a:lnTo>
                  <a:pt x="11412" y="3943"/>
                </a:lnTo>
                <a:lnTo>
                  <a:pt x="11534" y="3943"/>
                </a:lnTo>
                <a:lnTo>
                  <a:pt x="11631" y="3894"/>
                </a:lnTo>
                <a:lnTo>
                  <a:pt x="11680" y="3967"/>
                </a:lnTo>
                <a:lnTo>
                  <a:pt x="11777" y="4016"/>
                </a:lnTo>
                <a:lnTo>
                  <a:pt x="11850" y="4040"/>
                </a:lnTo>
                <a:lnTo>
                  <a:pt x="11948" y="4040"/>
                </a:lnTo>
                <a:lnTo>
                  <a:pt x="12021" y="4016"/>
                </a:lnTo>
                <a:lnTo>
                  <a:pt x="12094" y="3967"/>
                </a:lnTo>
                <a:lnTo>
                  <a:pt x="12142" y="3894"/>
                </a:lnTo>
                <a:lnTo>
                  <a:pt x="12142" y="3797"/>
                </a:lnTo>
                <a:lnTo>
                  <a:pt x="12069" y="3359"/>
                </a:lnTo>
                <a:lnTo>
                  <a:pt x="11972" y="2945"/>
                </a:lnTo>
                <a:lnTo>
                  <a:pt x="12240" y="2726"/>
                </a:lnTo>
                <a:lnTo>
                  <a:pt x="12507" y="2531"/>
                </a:lnTo>
                <a:lnTo>
                  <a:pt x="12653" y="2458"/>
                </a:lnTo>
                <a:lnTo>
                  <a:pt x="12824" y="2410"/>
                </a:lnTo>
                <a:lnTo>
                  <a:pt x="12994" y="2361"/>
                </a:lnTo>
                <a:lnTo>
                  <a:pt x="13164" y="2337"/>
                </a:lnTo>
                <a:lnTo>
                  <a:pt x="13383" y="2337"/>
                </a:lnTo>
                <a:lnTo>
                  <a:pt x="13627" y="2385"/>
                </a:lnTo>
                <a:lnTo>
                  <a:pt x="13481" y="2458"/>
                </a:lnTo>
                <a:lnTo>
                  <a:pt x="13359" y="2556"/>
                </a:lnTo>
                <a:lnTo>
                  <a:pt x="13262" y="2702"/>
                </a:lnTo>
                <a:lnTo>
                  <a:pt x="13237" y="2775"/>
                </a:lnTo>
                <a:lnTo>
                  <a:pt x="13213" y="2848"/>
                </a:lnTo>
                <a:lnTo>
                  <a:pt x="13213" y="2896"/>
                </a:lnTo>
                <a:lnTo>
                  <a:pt x="13237" y="2921"/>
                </a:lnTo>
                <a:lnTo>
                  <a:pt x="13286" y="2945"/>
                </a:lnTo>
                <a:lnTo>
                  <a:pt x="13310" y="2921"/>
                </a:lnTo>
                <a:lnTo>
                  <a:pt x="13602" y="2750"/>
                </a:lnTo>
                <a:lnTo>
                  <a:pt x="13870" y="2604"/>
                </a:lnTo>
                <a:lnTo>
                  <a:pt x="14065" y="2507"/>
                </a:lnTo>
                <a:lnTo>
                  <a:pt x="14308" y="2629"/>
                </a:lnTo>
                <a:lnTo>
                  <a:pt x="14551" y="2750"/>
                </a:lnTo>
                <a:lnTo>
                  <a:pt x="14405" y="2775"/>
                </a:lnTo>
                <a:lnTo>
                  <a:pt x="14259" y="2823"/>
                </a:lnTo>
                <a:lnTo>
                  <a:pt x="14113" y="2872"/>
                </a:lnTo>
                <a:lnTo>
                  <a:pt x="13967" y="2945"/>
                </a:lnTo>
                <a:lnTo>
                  <a:pt x="13846" y="3018"/>
                </a:lnTo>
                <a:lnTo>
                  <a:pt x="13724" y="3115"/>
                </a:lnTo>
                <a:lnTo>
                  <a:pt x="13627" y="3213"/>
                </a:lnTo>
                <a:lnTo>
                  <a:pt x="13554" y="3310"/>
                </a:lnTo>
                <a:lnTo>
                  <a:pt x="13554" y="3359"/>
                </a:lnTo>
                <a:lnTo>
                  <a:pt x="13554" y="3407"/>
                </a:lnTo>
                <a:lnTo>
                  <a:pt x="13602" y="3456"/>
                </a:lnTo>
                <a:lnTo>
                  <a:pt x="13651" y="3480"/>
                </a:lnTo>
                <a:lnTo>
                  <a:pt x="13797" y="3456"/>
                </a:lnTo>
                <a:lnTo>
                  <a:pt x="13943" y="3407"/>
                </a:lnTo>
                <a:lnTo>
                  <a:pt x="14211" y="3286"/>
                </a:lnTo>
                <a:lnTo>
                  <a:pt x="14381" y="3237"/>
                </a:lnTo>
                <a:lnTo>
                  <a:pt x="14527" y="3188"/>
                </a:lnTo>
                <a:lnTo>
                  <a:pt x="14697" y="3140"/>
                </a:lnTo>
                <a:lnTo>
                  <a:pt x="14843" y="3091"/>
                </a:lnTo>
                <a:lnTo>
                  <a:pt x="14892" y="3067"/>
                </a:lnTo>
                <a:lnTo>
                  <a:pt x="14916" y="3018"/>
                </a:lnTo>
                <a:lnTo>
                  <a:pt x="15038" y="3140"/>
                </a:lnTo>
                <a:lnTo>
                  <a:pt x="14770" y="3213"/>
                </a:lnTo>
                <a:lnTo>
                  <a:pt x="14551" y="3261"/>
                </a:lnTo>
                <a:lnTo>
                  <a:pt x="14332" y="3359"/>
                </a:lnTo>
                <a:lnTo>
                  <a:pt x="14211" y="3432"/>
                </a:lnTo>
                <a:lnTo>
                  <a:pt x="14113" y="3505"/>
                </a:lnTo>
                <a:lnTo>
                  <a:pt x="14040" y="3578"/>
                </a:lnTo>
                <a:lnTo>
                  <a:pt x="13992" y="3675"/>
                </a:lnTo>
                <a:lnTo>
                  <a:pt x="13967" y="3748"/>
                </a:lnTo>
                <a:lnTo>
                  <a:pt x="13992" y="3821"/>
                </a:lnTo>
                <a:lnTo>
                  <a:pt x="14040" y="3845"/>
                </a:lnTo>
                <a:lnTo>
                  <a:pt x="14113" y="3845"/>
                </a:lnTo>
                <a:lnTo>
                  <a:pt x="14551" y="3724"/>
                </a:lnTo>
                <a:lnTo>
                  <a:pt x="14989" y="3602"/>
                </a:lnTo>
                <a:lnTo>
                  <a:pt x="15184" y="3578"/>
                </a:lnTo>
                <a:lnTo>
                  <a:pt x="15379" y="3505"/>
                </a:lnTo>
                <a:lnTo>
                  <a:pt x="15452" y="3602"/>
                </a:lnTo>
                <a:lnTo>
                  <a:pt x="15208" y="3675"/>
                </a:lnTo>
                <a:lnTo>
                  <a:pt x="15014" y="3748"/>
                </a:lnTo>
                <a:lnTo>
                  <a:pt x="14843" y="3845"/>
                </a:lnTo>
                <a:lnTo>
                  <a:pt x="14673" y="3967"/>
                </a:lnTo>
                <a:lnTo>
                  <a:pt x="14503" y="4089"/>
                </a:lnTo>
                <a:lnTo>
                  <a:pt x="14478" y="4113"/>
                </a:lnTo>
                <a:lnTo>
                  <a:pt x="14478" y="4162"/>
                </a:lnTo>
                <a:lnTo>
                  <a:pt x="14503" y="4210"/>
                </a:lnTo>
                <a:lnTo>
                  <a:pt x="14551" y="4259"/>
                </a:lnTo>
                <a:lnTo>
                  <a:pt x="14600" y="4259"/>
                </a:lnTo>
                <a:lnTo>
                  <a:pt x="15452" y="4016"/>
                </a:lnTo>
                <a:lnTo>
                  <a:pt x="15671" y="3967"/>
                </a:lnTo>
                <a:lnTo>
                  <a:pt x="15768" y="4186"/>
                </a:lnTo>
                <a:lnTo>
                  <a:pt x="15549" y="4259"/>
                </a:lnTo>
                <a:lnTo>
                  <a:pt x="15330" y="4332"/>
                </a:lnTo>
                <a:lnTo>
                  <a:pt x="15111" y="4429"/>
                </a:lnTo>
                <a:lnTo>
                  <a:pt x="14916" y="4551"/>
                </a:lnTo>
                <a:lnTo>
                  <a:pt x="14892" y="4600"/>
                </a:lnTo>
                <a:lnTo>
                  <a:pt x="14916" y="4648"/>
                </a:lnTo>
                <a:lnTo>
                  <a:pt x="14941" y="4697"/>
                </a:lnTo>
                <a:lnTo>
                  <a:pt x="15014" y="4697"/>
                </a:lnTo>
                <a:lnTo>
                  <a:pt x="15354" y="4624"/>
                </a:lnTo>
                <a:lnTo>
                  <a:pt x="15719" y="4551"/>
                </a:lnTo>
                <a:lnTo>
                  <a:pt x="15500" y="4648"/>
                </a:lnTo>
                <a:lnTo>
                  <a:pt x="15281" y="4746"/>
                </a:lnTo>
                <a:lnTo>
                  <a:pt x="15257" y="4770"/>
                </a:lnTo>
                <a:lnTo>
                  <a:pt x="15233" y="4819"/>
                </a:lnTo>
                <a:lnTo>
                  <a:pt x="15233" y="4867"/>
                </a:lnTo>
                <a:lnTo>
                  <a:pt x="15281" y="4940"/>
                </a:lnTo>
                <a:lnTo>
                  <a:pt x="15354" y="4940"/>
                </a:lnTo>
                <a:lnTo>
                  <a:pt x="15841" y="4867"/>
                </a:lnTo>
                <a:lnTo>
                  <a:pt x="15841" y="4989"/>
                </a:lnTo>
                <a:lnTo>
                  <a:pt x="15695" y="5013"/>
                </a:lnTo>
                <a:lnTo>
                  <a:pt x="15598" y="5038"/>
                </a:lnTo>
                <a:lnTo>
                  <a:pt x="15525" y="5086"/>
                </a:lnTo>
                <a:lnTo>
                  <a:pt x="15379" y="5208"/>
                </a:lnTo>
                <a:lnTo>
                  <a:pt x="15354" y="5281"/>
                </a:lnTo>
                <a:lnTo>
                  <a:pt x="15379" y="5330"/>
                </a:lnTo>
                <a:lnTo>
                  <a:pt x="15427" y="5378"/>
                </a:lnTo>
                <a:lnTo>
                  <a:pt x="15476" y="5378"/>
                </a:lnTo>
                <a:lnTo>
                  <a:pt x="15622" y="5354"/>
                </a:lnTo>
                <a:lnTo>
                  <a:pt x="15768" y="5378"/>
                </a:lnTo>
                <a:lnTo>
                  <a:pt x="15768" y="5427"/>
                </a:lnTo>
                <a:lnTo>
                  <a:pt x="15768" y="5524"/>
                </a:lnTo>
                <a:lnTo>
                  <a:pt x="15792" y="5622"/>
                </a:lnTo>
                <a:lnTo>
                  <a:pt x="15865" y="5695"/>
                </a:lnTo>
                <a:lnTo>
                  <a:pt x="15938" y="5768"/>
                </a:lnTo>
                <a:lnTo>
                  <a:pt x="16036" y="5792"/>
                </a:lnTo>
                <a:lnTo>
                  <a:pt x="16133" y="5792"/>
                </a:lnTo>
                <a:lnTo>
                  <a:pt x="16206" y="5768"/>
                </a:lnTo>
                <a:lnTo>
                  <a:pt x="16279" y="5695"/>
                </a:lnTo>
                <a:lnTo>
                  <a:pt x="16328" y="5695"/>
                </a:lnTo>
                <a:lnTo>
                  <a:pt x="16619" y="5622"/>
                </a:lnTo>
                <a:lnTo>
                  <a:pt x="16911" y="5597"/>
                </a:lnTo>
                <a:lnTo>
                  <a:pt x="17179" y="5597"/>
                </a:lnTo>
                <a:lnTo>
                  <a:pt x="17422" y="5646"/>
                </a:lnTo>
                <a:lnTo>
                  <a:pt x="17276" y="5695"/>
                </a:lnTo>
                <a:lnTo>
                  <a:pt x="17106" y="5768"/>
                </a:lnTo>
                <a:lnTo>
                  <a:pt x="16936" y="5865"/>
                </a:lnTo>
                <a:lnTo>
                  <a:pt x="16814" y="5987"/>
                </a:lnTo>
                <a:lnTo>
                  <a:pt x="16765" y="6060"/>
                </a:lnTo>
                <a:lnTo>
                  <a:pt x="16717" y="6133"/>
                </a:lnTo>
                <a:lnTo>
                  <a:pt x="16717" y="6206"/>
                </a:lnTo>
                <a:lnTo>
                  <a:pt x="16765" y="6279"/>
                </a:lnTo>
                <a:lnTo>
                  <a:pt x="16838" y="6303"/>
                </a:lnTo>
                <a:lnTo>
                  <a:pt x="16911" y="6279"/>
                </a:lnTo>
                <a:lnTo>
                  <a:pt x="17179" y="6157"/>
                </a:lnTo>
                <a:lnTo>
                  <a:pt x="17447" y="6060"/>
                </a:lnTo>
                <a:lnTo>
                  <a:pt x="17739" y="6011"/>
                </a:lnTo>
                <a:lnTo>
                  <a:pt x="17909" y="5962"/>
                </a:lnTo>
                <a:lnTo>
                  <a:pt x="18031" y="5914"/>
                </a:lnTo>
                <a:lnTo>
                  <a:pt x="18298" y="6133"/>
                </a:lnTo>
                <a:lnTo>
                  <a:pt x="18152" y="6181"/>
                </a:lnTo>
                <a:lnTo>
                  <a:pt x="17933" y="6254"/>
                </a:lnTo>
                <a:lnTo>
                  <a:pt x="17739" y="6352"/>
                </a:lnTo>
                <a:lnTo>
                  <a:pt x="17544" y="6473"/>
                </a:lnTo>
                <a:lnTo>
                  <a:pt x="17349" y="6595"/>
                </a:lnTo>
                <a:lnTo>
                  <a:pt x="17325" y="6668"/>
                </a:lnTo>
                <a:lnTo>
                  <a:pt x="17325" y="6741"/>
                </a:lnTo>
                <a:lnTo>
                  <a:pt x="17374" y="6790"/>
                </a:lnTo>
                <a:lnTo>
                  <a:pt x="17422" y="6814"/>
                </a:lnTo>
                <a:lnTo>
                  <a:pt x="17641" y="6765"/>
                </a:lnTo>
                <a:lnTo>
                  <a:pt x="17860" y="6717"/>
                </a:lnTo>
                <a:lnTo>
                  <a:pt x="18274" y="6595"/>
                </a:lnTo>
                <a:lnTo>
                  <a:pt x="18639" y="6473"/>
                </a:lnTo>
                <a:lnTo>
                  <a:pt x="18761" y="6644"/>
                </a:lnTo>
                <a:lnTo>
                  <a:pt x="18493" y="6717"/>
                </a:lnTo>
                <a:lnTo>
                  <a:pt x="18250" y="6814"/>
                </a:lnTo>
                <a:lnTo>
                  <a:pt x="18006" y="6960"/>
                </a:lnTo>
                <a:lnTo>
                  <a:pt x="17812" y="7130"/>
                </a:lnTo>
                <a:lnTo>
                  <a:pt x="17787" y="7155"/>
                </a:lnTo>
                <a:lnTo>
                  <a:pt x="17787" y="7179"/>
                </a:lnTo>
                <a:lnTo>
                  <a:pt x="17812" y="7252"/>
                </a:lnTo>
                <a:lnTo>
                  <a:pt x="17860" y="7276"/>
                </a:lnTo>
                <a:lnTo>
                  <a:pt x="17933" y="7276"/>
                </a:lnTo>
                <a:lnTo>
                  <a:pt x="18177" y="7179"/>
                </a:lnTo>
                <a:lnTo>
                  <a:pt x="18444" y="7130"/>
                </a:lnTo>
                <a:lnTo>
                  <a:pt x="18955" y="7033"/>
                </a:lnTo>
                <a:lnTo>
                  <a:pt x="19004" y="7106"/>
                </a:lnTo>
                <a:lnTo>
                  <a:pt x="18785" y="7155"/>
                </a:lnTo>
                <a:lnTo>
                  <a:pt x="18566" y="7203"/>
                </a:lnTo>
                <a:lnTo>
                  <a:pt x="18371" y="7301"/>
                </a:lnTo>
                <a:lnTo>
                  <a:pt x="18177" y="7398"/>
                </a:lnTo>
                <a:lnTo>
                  <a:pt x="18177" y="7447"/>
                </a:lnTo>
                <a:lnTo>
                  <a:pt x="18177" y="7471"/>
                </a:lnTo>
                <a:lnTo>
                  <a:pt x="18201" y="7471"/>
                </a:lnTo>
                <a:lnTo>
                  <a:pt x="18396" y="7495"/>
                </a:lnTo>
                <a:lnTo>
                  <a:pt x="18590" y="7495"/>
                </a:lnTo>
                <a:lnTo>
                  <a:pt x="18955" y="7447"/>
                </a:lnTo>
                <a:lnTo>
                  <a:pt x="19126" y="7422"/>
                </a:lnTo>
                <a:lnTo>
                  <a:pt x="19174" y="7544"/>
                </a:lnTo>
                <a:lnTo>
                  <a:pt x="18980" y="7568"/>
                </a:lnTo>
                <a:lnTo>
                  <a:pt x="18761" y="7617"/>
                </a:lnTo>
                <a:lnTo>
                  <a:pt x="18444" y="7714"/>
                </a:lnTo>
                <a:lnTo>
                  <a:pt x="18396" y="7763"/>
                </a:lnTo>
                <a:lnTo>
                  <a:pt x="18371" y="7836"/>
                </a:lnTo>
                <a:lnTo>
                  <a:pt x="18371" y="7909"/>
                </a:lnTo>
                <a:lnTo>
                  <a:pt x="18396" y="7933"/>
                </a:lnTo>
                <a:lnTo>
                  <a:pt x="18444" y="7957"/>
                </a:lnTo>
                <a:lnTo>
                  <a:pt x="18809" y="7982"/>
                </a:lnTo>
                <a:lnTo>
                  <a:pt x="19296" y="7982"/>
                </a:lnTo>
                <a:lnTo>
                  <a:pt x="19320" y="8201"/>
                </a:lnTo>
                <a:lnTo>
                  <a:pt x="19272" y="8201"/>
                </a:lnTo>
                <a:lnTo>
                  <a:pt x="19101" y="8176"/>
                </a:lnTo>
                <a:lnTo>
                  <a:pt x="18907" y="8201"/>
                </a:lnTo>
                <a:lnTo>
                  <a:pt x="18736" y="8225"/>
                </a:lnTo>
                <a:lnTo>
                  <a:pt x="18566" y="8274"/>
                </a:lnTo>
                <a:lnTo>
                  <a:pt x="18542" y="8298"/>
                </a:lnTo>
                <a:lnTo>
                  <a:pt x="18517" y="8322"/>
                </a:lnTo>
                <a:lnTo>
                  <a:pt x="18493" y="8420"/>
                </a:lnTo>
                <a:lnTo>
                  <a:pt x="18542" y="8468"/>
                </a:lnTo>
                <a:lnTo>
                  <a:pt x="18566" y="8493"/>
                </a:lnTo>
                <a:lnTo>
                  <a:pt x="18907" y="8493"/>
                </a:lnTo>
                <a:lnTo>
                  <a:pt x="19223" y="8517"/>
                </a:lnTo>
                <a:lnTo>
                  <a:pt x="19345" y="8541"/>
                </a:lnTo>
                <a:lnTo>
                  <a:pt x="19345" y="8833"/>
                </a:lnTo>
                <a:lnTo>
                  <a:pt x="19199" y="8785"/>
                </a:lnTo>
                <a:lnTo>
                  <a:pt x="18882" y="8785"/>
                </a:lnTo>
                <a:lnTo>
                  <a:pt x="18736" y="8809"/>
                </a:lnTo>
                <a:lnTo>
                  <a:pt x="18688" y="8833"/>
                </a:lnTo>
                <a:lnTo>
                  <a:pt x="18663" y="8858"/>
                </a:lnTo>
                <a:lnTo>
                  <a:pt x="18663" y="8931"/>
                </a:lnTo>
                <a:lnTo>
                  <a:pt x="18688" y="9004"/>
                </a:lnTo>
                <a:lnTo>
                  <a:pt x="18712" y="9004"/>
                </a:lnTo>
                <a:lnTo>
                  <a:pt x="18761" y="9028"/>
                </a:lnTo>
                <a:lnTo>
                  <a:pt x="18882" y="9028"/>
                </a:lnTo>
                <a:lnTo>
                  <a:pt x="19028" y="9077"/>
                </a:lnTo>
                <a:lnTo>
                  <a:pt x="19150" y="9125"/>
                </a:lnTo>
                <a:lnTo>
                  <a:pt x="19296" y="9174"/>
                </a:lnTo>
                <a:lnTo>
                  <a:pt x="19199" y="9466"/>
                </a:lnTo>
                <a:lnTo>
                  <a:pt x="18980" y="9417"/>
                </a:lnTo>
                <a:lnTo>
                  <a:pt x="18736" y="9417"/>
                </a:lnTo>
                <a:lnTo>
                  <a:pt x="18688" y="9442"/>
                </a:lnTo>
                <a:lnTo>
                  <a:pt x="18663" y="9466"/>
                </a:lnTo>
                <a:lnTo>
                  <a:pt x="18663" y="9515"/>
                </a:lnTo>
                <a:lnTo>
                  <a:pt x="18663" y="9563"/>
                </a:lnTo>
                <a:lnTo>
                  <a:pt x="18663" y="9612"/>
                </a:lnTo>
                <a:lnTo>
                  <a:pt x="18712" y="9636"/>
                </a:lnTo>
                <a:lnTo>
                  <a:pt x="18736" y="9661"/>
                </a:lnTo>
                <a:lnTo>
                  <a:pt x="18907" y="9709"/>
                </a:lnTo>
                <a:lnTo>
                  <a:pt x="19053" y="9758"/>
                </a:lnTo>
                <a:lnTo>
                  <a:pt x="18955" y="9928"/>
                </a:lnTo>
                <a:lnTo>
                  <a:pt x="18834" y="10099"/>
                </a:lnTo>
                <a:lnTo>
                  <a:pt x="18663" y="10074"/>
                </a:lnTo>
                <a:lnTo>
                  <a:pt x="18444" y="10074"/>
                </a:lnTo>
                <a:lnTo>
                  <a:pt x="18420" y="10099"/>
                </a:lnTo>
                <a:lnTo>
                  <a:pt x="18396" y="10172"/>
                </a:lnTo>
                <a:lnTo>
                  <a:pt x="18420" y="10220"/>
                </a:lnTo>
                <a:lnTo>
                  <a:pt x="18444" y="10245"/>
                </a:lnTo>
                <a:lnTo>
                  <a:pt x="18493" y="10245"/>
                </a:lnTo>
                <a:lnTo>
                  <a:pt x="18663" y="10269"/>
                </a:lnTo>
                <a:lnTo>
                  <a:pt x="18542" y="10391"/>
                </a:lnTo>
                <a:lnTo>
                  <a:pt x="18371" y="10512"/>
                </a:lnTo>
                <a:lnTo>
                  <a:pt x="18274" y="10464"/>
                </a:lnTo>
                <a:lnTo>
                  <a:pt x="18225" y="10439"/>
                </a:lnTo>
                <a:lnTo>
                  <a:pt x="18152" y="10439"/>
                </a:lnTo>
                <a:lnTo>
                  <a:pt x="18104" y="10488"/>
                </a:lnTo>
                <a:lnTo>
                  <a:pt x="18079" y="10537"/>
                </a:lnTo>
                <a:lnTo>
                  <a:pt x="18079" y="10610"/>
                </a:lnTo>
                <a:lnTo>
                  <a:pt x="18104" y="10658"/>
                </a:lnTo>
                <a:lnTo>
                  <a:pt x="17739" y="10829"/>
                </a:lnTo>
                <a:lnTo>
                  <a:pt x="17349" y="10950"/>
                </a:lnTo>
                <a:lnTo>
                  <a:pt x="16960" y="11023"/>
                </a:lnTo>
                <a:lnTo>
                  <a:pt x="16546" y="11096"/>
                </a:lnTo>
                <a:lnTo>
                  <a:pt x="16133" y="11121"/>
                </a:lnTo>
                <a:lnTo>
                  <a:pt x="15719" y="11145"/>
                </a:lnTo>
                <a:lnTo>
                  <a:pt x="14916" y="11169"/>
                </a:lnTo>
                <a:lnTo>
                  <a:pt x="13140" y="11194"/>
                </a:lnTo>
                <a:lnTo>
                  <a:pt x="12264" y="11242"/>
                </a:lnTo>
                <a:lnTo>
                  <a:pt x="11364" y="11340"/>
                </a:lnTo>
                <a:lnTo>
                  <a:pt x="10244" y="11461"/>
                </a:lnTo>
                <a:lnTo>
                  <a:pt x="9125" y="11559"/>
                </a:lnTo>
                <a:lnTo>
                  <a:pt x="8565" y="11583"/>
                </a:lnTo>
                <a:lnTo>
                  <a:pt x="8006" y="11583"/>
                </a:lnTo>
                <a:lnTo>
                  <a:pt x="7446" y="11559"/>
                </a:lnTo>
                <a:lnTo>
                  <a:pt x="6862" y="11510"/>
                </a:lnTo>
                <a:lnTo>
                  <a:pt x="5086" y="11364"/>
                </a:lnTo>
                <a:lnTo>
                  <a:pt x="4210" y="11242"/>
                </a:lnTo>
                <a:lnTo>
                  <a:pt x="3772" y="11169"/>
                </a:lnTo>
                <a:lnTo>
                  <a:pt x="3334" y="11072"/>
                </a:lnTo>
                <a:lnTo>
                  <a:pt x="2993" y="10999"/>
                </a:lnTo>
                <a:lnTo>
                  <a:pt x="2653" y="10877"/>
                </a:lnTo>
                <a:lnTo>
                  <a:pt x="2336" y="10756"/>
                </a:lnTo>
                <a:lnTo>
                  <a:pt x="2020" y="10610"/>
                </a:lnTo>
                <a:lnTo>
                  <a:pt x="1704" y="10439"/>
                </a:lnTo>
                <a:lnTo>
                  <a:pt x="1436" y="10245"/>
                </a:lnTo>
                <a:lnTo>
                  <a:pt x="1168" y="10001"/>
                </a:lnTo>
                <a:lnTo>
                  <a:pt x="949" y="9734"/>
                </a:lnTo>
                <a:lnTo>
                  <a:pt x="852" y="9588"/>
                </a:lnTo>
                <a:lnTo>
                  <a:pt x="779" y="9417"/>
                </a:lnTo>
                <a:lnTo>
                  <a:pt x="706" y="9271"/>
                </a:lnTo>
                <a:lnTo>
                  <a:pt x="657" y="9101"/>
                </a:lnTo>
                <a:lnTo>
                  <a:pt x="633" y="8931"/>
                </a:lnTo>
                <a:lnTo>
                  <a:pt x="609" y="8760"/>
                </a:lnTo>
                <a:lnTo>
                  <a:pt x="633" y="8420"/>
                </a:lnTo>
                <a:lnTo>
                  <a:pt x="682" y="8103"/>
                </a:lnTo>
                <a:lnTo>
                  <a:pt x="803" y="7763"/>
                </a:lnTo>
                <a:lnTo>
                  <a:pt x="949" y="7447"/>
                </a:lnTo>
                <a:lnTo>
                  <a:pt x="1120" y="7155"/>
                </a:lnTo>
                <a:lnTo>
                  <a:pt x="1387" y="6814"/>
                </a:lnTo>
                <a:lnTo>
                  <a:pt x="1679" y="6498"/>
                </a:lnTo>
                <a:lnTo>
                  <a:pt x="1996" y="6230"/>
                </a:lnTo>
                <a:lnTo>
                  <a:pt x="2336" y="5962"/>
                </a:lnTo>
                <a:lnTo>
                  <a:pt x="2336" y="5962"/>
                </a:lnTo>
                <a:lnTo>
                  <a:pt x="2117" y="6279"/>
                </a:lnTo>
                <a:lnTo>
                  <a:pt x="1898" y="6571"/>
                </a:lnTo>
                <a:lnTo>
                  <a:pt x="1874" y="6644"/>
                </a:lnTo>
                <a:lnTo>
                  <a:pt x="1898" y="6717"/>
                </a:lnTo>
                <a:lnTo>
                  <a:pt x="1947" y="6765"/>
                </a:lnTo>
                <a:lnTo>
                  <a:pt x="2044" y="6765"/>
                </a:lnTo>
                <a:lnTo>
                  <a:pt x="2117" y="6741"/>
                </a:lnTo>
                <a:lnTo>
                  <a:pt x="2190" y="6692"/>
                </a:lnTo>
                <a:lnTo>
                  <a:pt x="2336" y="6595"/>
                </a:lnTo>
                <a:lnTo>
                  <a:pt x="2458" y="6449"/>
                </a:lnTo>
                <a:lnTo>
                  <a:pt x="2555" y="6303"/>
                </a:lnTo>
                <a:lnTo>
                  <a:pt x="2847" y="5987"/>
                </a:lnTo>
                <a:lnTo>
                  <a:pt x="3164" y="5695"/>
                </a:lnTo>
                <a:lnTo>
                  <a:pt x="3188" y="5646"/>
                </a:lnTo>
                <a:lnTo>
                  <a:pt x="3212" y="5646"/>
                </a:lnTo>
                <a:lnTo>
                  <a:pt x="3091" y="5792"/>
                </a:lnTo>
                <a:lnTo>
                  <a:pt x="2847" y="6133"/>
                </a:lnTo>
                <a:lnTo>
                  <a:pt x="2774" y="6303"/>
                </a:lnTo>
                <a:lnTo>
                  <a:pt x="2677" y="6498"/>
                </a:lnTo>
                <a:lnTo>
                  <a:pt x="2677" y="6546"/>
                </a:lnTo>
                <a:lnTo>
                  <a:pt x="2726" y="6546"/>
                </a:lnTo>
                <a:lnTo>
                  <a:pt x="2896" y="6449"/>
                </a:lnTo>
                <a:lnTo>
                  <a:pt x="3066" y="6327"/>
                </a:lnTo>
                <a:lnTo>
                  <a:pt x="3212" y="6206"/>
                </a:lnTo>
                <a:lnTo>
                  <a:pt x="3334" y="6035"/>
                </a:lnTo>
                <a:lnTo>
                  <a:pt x="3480" y="5889"/>
                </a:lnTo>
                <a:lnTo>
                  <a:pt x="3626" y="5695"/>
                </a:lnTo>
                <a:lnTo>
                  <a:pt x="3650" y="5719"/>
                </a:lnTo>
                <a:lnTo>
                  <a:pt x="3699" y="5816"/>
                </a:lnTo>
                <a:lnTo>
                  <a:pt x="3577" y="5938"/>
                </a:lnTo>
                <a:lnTo>
                  <a:pt x="3456" y="6108"/>
                </a:lnTo>
                <a:lnTo>
                  <a:pt x="3407" y="6230"/>
                </a:lnTo>
                <a:lnTo>
                  <a:pt x="3407" y="6327"/>
                </a:lnTo>
                <a:lnTo>
                  <a:pt x="3407" y="6352"/>
                </a:lnTo>
                <a:lnTo>
                  <a:pt x="3456" y="6376"/>
                </a:lnTo>
                <a:lnTo>
                  <a:pt x="3529" y="6376"/>
                </a:lnTo>
                <a:lnTo>
                  <a:pt x="3626" y="6327"/>
                </a:lnTo>
                <a:lnTo>
                  <a:pt x="3772" y="6206"/>
                </a:lnTo>
                <a:lnTo>
                  <a:pt x="3869" y="6108"/>
                </a:lnTo>
                <a:lnTo>
                  <a:pt x="3967" y="6157"/>
                </a:lnTo>
                <a:lnTo>
                  <a:pt x="4064" y="6181"/>
                </a:lnTo>
                <a:lnTo>
                  <a:pt x="4186" y="6157"/>
                </a:lnTo>
                <a:lnTo>
                  <a:pt x="4283" y="6084"/>
                </a:lnTo>
                <a:lnTo>
                  <a:pt x="4307" y="6035"/>
                </a:lnTo>
                <a:lnTo>
                  <a:pt x="4307" y="5987"/>
                </a:lnTo>
                <a:lnTo>
                  <a:pt x="4137" y="5719"/>
                </a:lnTo>
                <a:lnTo>
                  <a:pt x="4015" y="5403"/>
                </a:lnTo>
                <a:lnTo>
                  <a:pt x="3918" y="5062"/>
                </a:lnTo>
                <a:lnTo>
                  <a:pt x="3845" y="4697"/>
                </a:lnTo>
                <a:lnTo>
                  <a:pt x="3821" y="4356"/>
                </a:lnTo>
                <a:lnTo>
                  <a:pt x="3821" y="3991"/>
                </a:lnTo>
                <a:lnTo>
                  <a:pt x="3845" y="3651"/>
                </a:lnTo>
                <a:lnTo>
                  <a:pt x="3894" y="3334"/>
                </a:lnTo>
                <a:lnTo>
                  <a:pt x="3942" y="3115"/>
                </a:lnTo>
                <a:lnTo>
                  <a:pt x="4015" y="2896"/>
                </a:lnTo>
                <a:lnTo>
                  <a:pt x="4113" y="2677"/>
                </a:lnTo>
                <a:lnTo>
                  <a:pt x="4210" y="2483"/>
                </a:lnTo>
                <a:lnTo>
                  <a:pt x="4332" y="2288"/>
                </a:lnTo>
                <a:lnTo>
                  <a:pt x="4478" y="2093"/>
                </a:lnTo>
                <a:lnTo>
                  <a:pt x="4599" y="1923"/>
                </a:lnTo>
                <a:lnTo>
                  <a:pt x="4770" y="1753"/>
                </a:lnTo>
                <a:lnTo>
                  <a:pt x="5110" y="1461"/>
                </a:lnTo>
                <a:lnTo>
                  <a:pt x="5475" y="1193"/>
                </a:lnTo>
                <a:lnTo>
                  <a:pt x="5865" y="974"/>
                </a:lnTo>
                <a:lnTo>
                  <a:pt x="6303" y="828"/>
                </a:lnTo>
                <a:lnTo>
                  <a:pt x="6716" y="706"/>
                </a:lnTo>
                <a:lnTo>
                  <a:pt x="7179" y="633"/>
                </a:lnTo>
                <a:lnTo>
                  <a:pt x="7008" y="731"/>
                </a:lnTo>
                <a:lnTo>
                  <a:pt x="6789" y="852"/>
                </a:lnTo>
                <a:lnTo>
                  <a:pt x="6546" y="998"/>
                </a:lnTo>
                <a:lnTo>
                  <a:pt x="6424" y="1071"/>
                </a:lnTo>
                <a:lnTo>
                  <a:pt x="6327" y="1169"/>
                </a:lnTo>
                <a:lnTo>
                  <a:pt x="6278" y="1266"/>
                </a:lnTo>
                <a:lnTo>
                  <a:pt x="6230" y="1363"/>
                </a:lnTo>
                <a:lnTo>
                  <a:pt x="6254" y="1412"/>
                </a:lnTo>
                <a:lnTo>
                  <a:pt x="6303" y="1461"/>
                </a:lnTo>
                <a:lnTo>
                  <a:pt x="6400" y="1485"/>
                </a:lnTo>
                <a:lnTo>
                  <a:pt x="6522" y="1461"/>
                </a:lnTo>
                <a:lnTo>
                  <a:pt x="6643" y="1436"/>
                </a:lnTo>
                <a:lnTo>
                  <a:pt x="6765" y="1363"/>
                </a:lnTo>
                <a:lnTo>
                  <a:pt x="7033" y="1217"/>
                </a:lnTo>
                <a:lnTo>
                  <a:pt x="7203" y="1096"/>
                </a:lnTo>
                <a:lnTo>
                  <a:pt x="7811" y="779"/>
                </a:lnTo>
                <a:lnTo>
                  <a:pt x="7982" y="682"/>
                </a:lnTo>
                <a:lnTo>
                  <a:pt x="8055" y="633"/>
                </a:lnTo>
                <a:lnTo>
                  <a:pt x="8128" y="560"/>
                </a:lnTo>
                <a:close/>
                <a:moveTo>
                  <a:pt x="7933" y="1"/>
                </a:moveTo>
                <a:lnTo>
                  <a:pt x="7349" y="49"/>
                </a:lnTo>
                <a:lnTo>
                  <a:pt x="6789" y="147"/>
                </a:lnTo>
                <a:lnTo>
                  <a:pt x="6254" y="268"/>
                </a:lnTo>
                <a:lnTo>
                  <a:pt x="5767" y="439"/>
                </a:lnTo>
                <a:lnTo>
                  <a:pt x="5524" y="536"/>
                </a:lnTo>
                <a:lnTo>
                  <a:pt x="5281" y="658"/>
                </a:lnTo>
                <a:lnTo>
                  <a:pt x="5062" y="804"/>
                </a:lnTo>
                <a:lnTo>
                  <a:pt x="4843" y="950"/>
                </a:lnTo>
                <a:lnTo>
                  <a:pt x="4624" y="1120"/>
                </a:lnTo>
                <a:lnTo>
                  <a:pt x="4429" y="1315"/>
                </a:lnTo>
                <a:lnTo>
                  <a:pt x="4259" y="1509"/>
                </a:lnTo>
                <a:lnTo>
                  <a:pt x="4088" y="1728"/>
                </a:lnTo>
                <a:lnTo>
                  <a:pt x="3942" y="1947"/>
                </a:lnTo>
                <a:lnTo>
                  <a:pt x="3796" y="2166"/>
                </a:lnTo>
                <a:lnTo>
                  <a:pt x="3675" y="2410"/>
                </a:lnTo>
                <a:lnTo>
                  <a:pt x="3577" y="2653"/>
                </a:lnTo>
                <a:lnTo>
                  <a:pt x="3480" y="2896"/>
                </a:lnTo>
                <a:lnTo>
                  <a:pt x="3407" y="3164"/>
                </a:lnTo>
                <a:lnTo>
                  <a:pt x="3358" y="3407"/>
                </a:lnTo>
                <a:lnTo>
                  <a:pt x="3310" y="3675"/>
                </a:lnTo>
                <a:lnTo>
                  <a:pt x="3310" y="3870"/>
                </a:lnTo>
                <a:lnTo>
                  <a:pt x="3334" y="4210"/>
                </a:lnTo>
                <a:lnTo>
                  <a:pt x="3383" y="4624"/>
                </a:lnTo>
                <a:lnTo>
                  <a:pt x="3480" y="5086"/>
                </a:lnTo>
                <a:lnTo>
                  <a:pt x="3285" y="5086"/>
                </a:lnTo>
                <a:lnTo>
                  <a:pt x="3115" y="5111"/>
                </a:lnTo>
                <a:lnTo>
                  <a:pt x="2726" y="5184"/>
                </a:lnTo>
                <a:lnTo>
                  <a:pt x="2409" y="5305"/>
                </a:lnTo>
                <a:lnTo>
                  <a:pt x="2166" y="5427"/>
                </a:lnTo>
                <a:lnTo>
                  <a:pt x="1825" y="5622"/>
                </a:lnTo>
                <a:lnTo>
                  <a:pt x="1485" y="5889"/>
                </a:lnTo>
                <a:lnTo>
                  <a:pt x="1193" y="6157"/>
                </a:lnTo>
                <a:lnTo>
                  <a:pt x="901" y="6473"/>
                </a:lnTo>
                <a:lnTo>
                  <a:pt x="657" y="6814"/>
                </a:lnTo>
                <a:lnTo>
                  <a:pt x="439" y="7179"/>
                </a:lnTo>
                <a:lnTo>
                  <a:pt x="268" y="7544"/>
                </a:lnTo>
                <a:lnTo>
                  <a:pt x="122" y="7909"/>
                </a:lnTo>
                <a:lnTo>
                  <a:pt x="25" y="8274"/>
                </a:lnTo>
                <a:lnTo>
                  <a:pt x="1" y="8614"/>
                </a:lnTo>
                <a:lnTo>
                  <a:pt x="1" y="8931"/>
                </a:lnTo>
                <a:lnTo>
                  <a:pt x="74" y="9247"/>
                </a:lnTo>
                <a:lnTo>
                  <a:pt x="171" y="9539"/>
                </a:lnTo>
                <a:lnTo>
                  <a:pt x="293" y="9807"/>
                </a:lnTo>
                <a:lnTo>
                  <a:pt x="487" y="10074"/>
                </a:lnTo>
                <a:lnTo>
                  <a:pt x="682" y="10318"/>
                </a:lnTo>
                <a:lnTo>
                  <a:pt x="925" y="10561"/>
                </a:lnTo>
                <a:lnTo>
                  <a:pt x="1168" y="10756"/>
                </a:lnTo>
                <a:lnTo>
                  <a:pt x="1436" y="10950"/>
                </a:lnTo>
                <a:lnTo>
                  <a:pt x="1728" y="11121"/>
                </a:lnTo>
                <a:lnTo>
                  <a:pt x="2020" y="11267"/>
                </a:lnTo>
                <a:lnTo>
                  <a:pt x="2336" y="11413"/>
                </a:lnTo>
                <a:lnTo>
                  <a:pt x="2628" y="11534"/>
                </a:lnTo>
                <a:lnTo>
                  <a:pt x="2945" y="11632"/>
                </a:lnTo>
                <a:lnTo>
                  <a:pt x="3334" y="11729"/>
                </a:lnTo>
                <a:lnTo>
                  <a:pt x="3723" y="11802"/>
                </a:lnTo>
                <a:lnTo>
                  <a:pt x="4526" y="11924"/>
                </a:lnTo>
                <a:lnTo>
                  <a:pt x="6132" y="12070"/>
                </a:lnTo>
                <a:lnTo>
                  <a:pt x="7276" y="12167"/>
                </a:lnTo>
                <a:lnTo>
                  <a:pt x="7836" y="12191"/>
                </a:lnTo>
                <a:lnTo>
                  <a:pt x="8395" y="12216"/>
                </a:lnTo>
                <a:lnTo>
                  <a:pt x="8955" y="12191"/>
                </a:lnTo>
                <a:lnTo>
                  <a:pt x="9514" y="12167"/>
                </a:lnTo>
                <a:lnTo>
                  <a:pt x="10098" y="12118"/>
                </a:lnTo>
                <a:lnTo>
                  <a:pt x="10658" y="12070"/>
                </a:lnTo>
                <a:lnTo>
                  <a:pt x="11583" y="11948"/>
                </a:lnTo>
                <a:lnTo>
                  <a:pt x="12507" y="11875"/>
                </a:lnTo>
                <a:lnTo>
                  <a:pt x="13432" y="11826"/>
                </a:lnTo>
                <a:lnTo>
                  <a:pt x="14357" y="11802"/>
                </a:lnTo>
                <a:lnTo>
                  <a:pt x="15208" y="11802"/>
                </a:lnTo>
                <a:lnTo>
                  <a:pt x="16060" y="11753"/>
                </a:lnTo>
                <a:lnTo>
                  <a:pt x="16498" y="11729"/>
                </a:lnTo>
                <a:lnTo>
                  <a:pt x="16911" y="11656"/>
                </a:lnTo>
                <a:lnTo>
                  <a:pt x="17325" y="11583"/>
                </a:lnTo>
                <a:lnTo>
                  <a:pt x="17739" y="11486"/>
                </a:lnTo>
                <a:lnTo>
                  <a:pt x="18079" y="11364"/>
                </a:lnTo>
                <a:lnTo>
                  <a:pt x="18396" y="11218"/>
                </a:lnTo>
                <a:lnTo>
                  <a:pt x="18688" y="11048"/>
                </a:lnTo>
                <a:lnTo>
                  <a:pt x="18931" y="10853"/>
                </a:lnTo>
                <a:lnTo>
                  <a:pt x="19174" y="10634"/>
                </a:lnTo>
                <a:lnTo>
                  <a:pt x="19369" y="10415"/>
                </a:lnTo>
                <a:lnTo>
                  <a:pt x="19539" y="10147"/>
                </a:lnTo>
                <a:lnTo>
                  <a:pt x="19685" y="9880"/>
                </a:lnTo>
                <a:lnTo>
                  <a:pt x="19807" y="9588"/>
                </a:lnTo>
                <a:lnTo>
                  <a:pt x="19904" y="9296"/>
                </a:lnTo>
                <a:lnTo>
                  <a:pt x="19953" y="8979"/>
                </a:lnTo>
                <a:lnTo>
                  <a:pt x="19977" y="8663"/>
                </a:lnTo>
                <a:lnTo>
                  <a:pt x="19977" y="8322"/>
                </a:lnTo>
                <a:lnTo>
                  <a:pt x="19953" y="8006"/>
                </a:lnTo>
                <a:lnTo>
                  <a:pt x="19880" y="7665"/>
                </a:lnTo>
                <a:lnTo>
                  <a:pt x="19783" y="7325"/>
                </a:lnTo>
                <a:lnTo>
                  <a:pt x="19710" y="7057"/>
                </a:lnTo>
                <a:lnTo>
                  <a:pt x="19588" y="6790"/>
                </a:lnTo>
                <a:lnTo>
                  <a:pt x="19442" y="6546"/>
                </a:lnTo>
                <a:lnTo>
                  <a:pt x="19296" y="6303"/>
                </a:lnTo>
                <a:lnTo>
                  <a:pt x="19126" y="6060"/>
                </a:lnTo>
                <a:lnTo>
                  <a:pt x="18955" y="5865"/>
                </a:lnTo>
                <a:lnTo>
                  <a:pt x="18761" y="5670"/>
                </a:lnTo>
                <a:lnTo>
                  <a:pt x="18542" y="5476"/>
                </a:lnTo>
                <a:lnTo>
                  <a:pt x="18323" y="5330"/>
                </a:lnTo>
                <a:lnTo>
                  <a:pt x="18104" y="5208"/>
                </a:lnTo>
                <a:lnTo>
                  <a:pt x="17860" y="5086"/>
                </a:lnTo>
                <a:lnTo>
                  <a:pt x="17593" y="5013"/>
                </a:lnTo>
                <a:lnTo>
                  <a:pt x="17325" y="4965"/>
                </a:lnTo>
                <a:lnTo>
                  <a:pt x="17057" y="4940"/>
                </a:lnTo>
                <a:lnTo>
                  <a:pt x="16790" y="4965"/>
                </a:lnTo>
                <a:lnTo>
                  <a:pt x="16522" y="5013"/>
                </a:lnTo>
                <a:lnTo>
                  <a:pt x="16522" y="4794"/>
                </a:lnTo>
                <a:lnTo>
                  <a:pt x="16522" y="4600"/>
                </a:lnTo>
                <a:lnTo>
                  <a:pt x="16473" y="4381"/>
                </a:lnTo>
                <a:lnTo>
                  <a:pt x="16425" y="4186"/>
                </a:lnTo>
                <a:lnTo>
                  <a:pt x="16352" y="3991"/>
                </a:lnTo>
                <a:lnTo>
                  <a:pt x="16279" y="3797"/>
                </a:lnTo>
                <a:lnTo>
                  <a:pt x="16182" y="3602"/>
                </a:lnTo>
                <a:lnTo>
                  <a:pt x="16060" y="3407"/>
                </a:lnTo>
                <a:lnTo>
                  <a:pt x="15792" y="3067"/>
                </a:lnTo>
                <a:lnTo>
                  <a:pt x="15500" y="2750"/>
                </a:lnTo>
                <a:lnTo>
                  <a:pt x="15184" y="2483"/>
                </a:lnTo>
                <a:lnTo>
                  <a:pt x="14843" y="2239"/>
                </a:lnTo>
                <a:lnTo>
                  <a:pt x="14673" y="2142"/>
                </a:lnTo>
                <a:lnTo>
                  <a:pt x="14478" y="2045"/>
                </a:lnTo>
                <a:lnTo>
                  <a:pt x="14284" y="1972"/>
                </a:lnTo>
                <a:lnTo>
                  <a:pt x="14089" y="1899"/>
                </a:lnTo>
                <a:lnTo>
                  <a:pt x="13870" y="1850"/>
                </a:lnTo>
                <a:lnTo>
                  <a:pt x="13651" y="1801"/>
                </a:lnTo>
                <a:lnTo>
                  <a:pt x="13432" y="1777"/>
                </a:lnTo>
                <a:lnTo>
                  <a:pt x="13213" y="1777"/>
                </a:lnTo>
                <a:lnTo>
                  <a:pt x="12994" y="1801"/>
                </a:lnTo>
                <a:lnTo>
                  <a:pt x="12775" y="1826"/>
                </a:lnTo>
                <a:lnTo>
                  <a:pt x="12580" y="1899"/>
                </a:lnTo>
                <a:lnTo>
                  <a:pt x="12386" y="1972"/>
                </a:lnTo>
                <a:lnTo>
                  <a:pt x="12215" y="2069"/>
                </a:lnTo>
                <a:lnTo>
                  <a:pt x="12069" y="2191"/>
                </a:lnTo>
                <a:lnTo>
                  <a:pt x="11923" y="2361"/>
                </a:lnTo>
                <a:lnTo>
                  <a:pt x="11802" y="2531"/>
                </a:lnTo>
                <a:lnTo>
                  <a:pt x="11656" y="2239"/>
                </a:lnTo>
                <a:lnTo>
                  <a:pt x="11485" y="1947"/>
                </a:lnTo>
                <a:lnTo>
                  <a:pt x="11291" y="1680"/>
                </a:lnTo>
                <a:lnTo>
                  <a:pt x="11072" y="1412"/>
                </a:lnTo>
                <a:lnTo>
                  <a:pt x="10828" y="1169"/>
                </a:lnTo>
                <a:lnTo>
                  <a:pt x="10585" y="925"/>
                </a:lnTo>
                <a:lnTo>
                  <a:pt x="10317" y="731"/>
                </a:lnTo>
                <a:lnTo>
                  <a:pt x="10050" y="536"/>
                </a:lnTo>
                <a:lnTo>
                  <a:pt x="9806" y="390"/>
                </a:lnTo>
                <a:lnTo>
                  <a:pt x="9563" y="268"/>
                </a:lnTo>
                <a:lnTo>
                  <a:pt x="9320" y="195"/>
                </a:lnTo>
                <a:lnTo>
                  <a:pt x="9052" y="122"/>
                </a:lnTo>
                <a:lnTo>
                  <a:pt x="8784" y="74"/>
                </a:lnTo>
                <a:lnTo>
                  <a:pt x="8492" y="25"/>
                </a:lnTo>
                <a:lnTo>
                  <a:pt x="822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1" name="Google Shape;951;p37"/>
          <p:cNvSpPr/>
          <p:nvPr/>
        </p:nvSpPr>
        <p:spPr>
          <a:xfrm>
            <a:off x="7613647" y="2614455"/>
            <a:ext cx="1052391" cy="643569"/>
          </a:xfrm>
          <a:custGeom>
            <a:avLst/>
            <a:gdLst/>
            <a:ahLst/>
            <a:cxnLst/>
            <a:rect l="l" t="t" r="r" b="b"/>
            <a:pathLst>
              <a:path w="19978" h="12216" extrusionOk="0">
                <a:moveTo>
                  <a:pt x="8128" y="560"/>
                </a:moveTo>
                <a:lnTo>
                  <a:pt x="8517" y="609"/>
                </a:lnTo>
                <a:lnTo>
                  <a:pt x="8055" y="925"/>
                </a:lnTo>
                <a:lnTo>
                  <a:pt x="7617" y="1193"/>
                </a:lnTo>
                <a:lnTo>
                  <a:pt x="7422" y="1339"/>
                </a:lnTo>
                <a:lnTo>
                  <a:pt x="7325" y="1436"/>
                </a:lnTo>
                <a:lnTo>
                  <a:pt x="7252" y="1534"/>
                </a:lnTo>
                <a:lnTo>
                  <a:pt x="7252" y="1582"/>
                </a:lnTo>
                <a:lnTo>
                  <a:pt x="7252" y="1655"/>
                </a:lnTo>
                <a:lnTo>
                  <a:pt x="7300" y="1680"/>
                </a:lnTo>
                <a:lnTo>
                  <a:pt x="7349" y="1704"/>
                </a:lnTo>
                <a:lnTo>
                  <a:pt x="7471" y="1704"/>
                </a:lnTo>
                <a:lnTo>
                  <a:pt x="7592" y="1680"/>
                </a:lnTo>
                <a:lnTo>
                  <a:pt x="7836" y="1582"/>
                </a:lnTo>
                <a:lnTo>
                  <a:pt x="8055" y="1436"/>
                </a:lnTo>
                <a:lnTo>
                  <a:pt x="8274" y="1315"/>
                </a:lnTo>
                <a:lnTo>
                  <a:pt x="8711" y="1023"/>
                </a:lnTo>
                <a:lnTo>
                  <a:pt x="9149" y="731"/>
                </a:lnTo>
                <a:lnTo>
                  <a:pt x="9393" y="828"/>
                </a:lnTo>
                <a:lnTo>
                  <a:pt x="9660" y="925"/>
                </a:lnTo>
                <a:lnTo>
                  <a:pt x="9320" y="1071"/>
                </a:lnTo>
                <a:lnTo>
                  <a:pt x="9003" y="1217"/>
                </a:lnTo>
                <a:lnTo>
                  <a:pt x="8736" y="1339"/>
                </a:lnTo>
                <a:lnTo>
                  <a:pt x="8492" y="1509"/>
                </a:lnTo>
                <a:lnTo>
                  <a:pt x="8371" y="1607"/>
                </a:lnTo>
                <a:lnTo>
                  <a:pt x="8274" y="1728"/>
                </a:lnTo>
                <a:lnTo>
                  <a:pt x="8201" y="1850"/>
                </a:lnTo>
                <a:lnTo>
                  <a:pt x="8152" y="1996"/>
                </a:lnTo>
                <a:lnTo>
                  <a:pt x="8152" y="2045"/>
                </a:lnTo>
                <a:lnTo>
                  <a:pt x="8176" y="2045"/>
                </a:lnTo>
                <a:lnTo>
                  <a:pt x="8201" y="2069"/>
                </a:lnTo>
                <a:lnTo>
                  <a:pt x="8225" y="2069"/>
                </a:lnTo>
                <a:lnTo>
                  <a:pt x="8492" y="1947"/>
                </a:lnTo>
                <a:lnTo>
                  <a:pt x="8711" y="1801"/>
                </a:lnTo>
                <a:lnTo>
                  <a:pt x="8955" y="1680"/>
                </a:lnTo>
                <a:lnTo>
                  <a:pt x="9198" y="1558"/>
                </a:lnTo>
                <a:lnTo>
                  <a:pt x="9417" y="1485"/>
                </a:lnTo>
                <a:lnTo>
                  <a:pt x="9660" y="1412"/>
                </a:lnTo>
                <a:lnTo>
                  <a:pt x="9904" y="1339"/>
                </a:lnTo>
                <a:lnTo>
                  <a:pt x="10123" y="1266"/>
                </a:lnTo>
                <a:lnTo>
                  <a:pt x="10463" y="1558"/>
                </a:lnTo>
                <a:lnTo>
                  <a:pt x="10269" y="1582"/>
                </a:lnTo>
                <a:lnTo>
                  <a:pt x="10050" y="1631"/>
                </a:lnTo>
                <a:lnTo>
                  <a:pt x="9660" y="1777"/>
                </a:lnTo>
                <a:lnTo>
                  <a:pt x="9490" y="1874"/>
                </a:lnTo>
                <a:lnTo>
                  <a:pt x="9295" y="1947"/>
                </a:lnTo>
                <a:lnTo>
                  <a:pt x="9101" y="2045"/>
                </a:lnTo>
                <a:lnTo>
                  <a:pt x="8955" y="2191"/>
                </a:lnTo>
                <a:lnTo>
                  <a:pt x="8930" y="2239"/>
                </a:lnTo>
                <a:lnTo>
                  <a:pt x="8930" y="2264"/>
                </a:lnTo>
                <a:lnTo>
                  <a:pt x="8930" y="2337"/>
                </a:lnTo>
                <a:lnTo>
                  <a:pt x="9003" y="2410"/>
                </a:lnTo>
                <a:lnTo>
                  <a:pt x="9076" y="2410"/>
                </a:lnTo>
                <a:lnTo>
                  <a:pt x="9320" y="2361"/>
                </a:lnTo>
                <a:lnTo>
                  <a:pt x="9539" y="2288"/>
                </a:lnTo>
                <a:lnTo>
                  <a:pt x="9977" y="2093"/>
                </a:lnTo>
                <a:lnTo>
                  <a:pt x="10147" y="2045"/>
                </a:lnTo>
                <a:lnTo>
                  <a:pt x="10317" y="1947"/>
                </a:lnTo>
                <a:lnTo>
                  <a:pt x="10463" y="1850"/>
                </a:lnTo>
                <a:lnTo>
                  <a:pt x="10585" y="1704"/>
                </a:lnTo>
                <a:lnTo>
                  <a:pt x="10804" y="1972"/>
                </a:lnTo>
                <a:lnTo>
                  <a:pt x="10390" y="2191"/>
                </a:lnTo>
                <a:lnTo>
                  <a:pt x="10196" y="2288"/>
                </a:lnTo>
                <a:lnTo>
                  <a:pt x="10001" y="2385"/>
                </a:lnTo>
                <a:lnTo>
                  <a:pt x="9904" y="2434"/>
                </a:lnTo>
                <a:lnTo>
                  <a:pt x="9831" y="2507"/>
                </a:lnTo>
                <a:lnTo>
                  <a:pt x="9758" y="2604"/>
                </a:lnTo>
                <a:lnTo>
                  <a:pt x="9709" y="2702"/>
                </a:lnTo>
                <a:lnTo>
                  <a:pt x="9709" y="2726"/>
                </a:lnTo>
                <a:lnTo>
                  <a:pt x="9733" y="2750"/>
                </a:lnTo>
                <a:lnTo>
                  <a:pt x="9782" y="2775"/>
                </a:lnTo>
                <a:lnTo>
                  <a:pt x="10001" y="2775"/>
                </a:lnTo>
                <a:lnTo>
                  <a:pt x="10220" y="2702"/>
                </a:lnTo>
                <a:lnTo>
                  <a:pt x="10634" y="2507"/>
                </a:lnTo>
                <a:lnTo>
                  <a:pt x="10853" y="2434"/>
                </a:lnTo>
                <a:lnTo>
                  <a:pt x="11072" y="2361"/>
                </a:lnTo>
                <a:lnTo>
                  <a:pt x="11096" y="2361"/>
                </a:lnTo>
                <a:lnTo>
                  <a:pt x="11145" y="2458"/>
                </a:lnTo>
                <a:lnTo>
                  <a:pt x="10926" y="2556"/>
                </a:lnTo>
                <a:lnTo>
                  <a:pt x="10707" y="2677"/>
                </a:lnTo>
                <a:lnTo>
                  <a:pt x="10269" y="2945"/>
                </a:lnTo>
                <a:lnTo>
                  <a:pt x="10244" y="2994"/>
                </a:lnTo>
                <a:lnTo>
                  <a:pt x="10244" y="3042"/>
                </a:lnTo>
                <a:lnTo>
                  <a:pt x="10269" y="3067"/>
                </a:lnTo>
                <a:lnTo>
                  <a:pt x="10317" y="3091"/>
                </a:lnTo>
                <a:lnTo>
                  <a:pt x="10561" y="3067"/>
                </a:lnTo>
                <a:lnTo>
                  <a:pt x="10804" y="2994"/>
                </a:lnTo>
                <a:lnTo>
                  <a:pt x="11047" y="2896"/>
                </a:lnTo>
                <a:lnTo>
                  <a:pt x="11291" y="2775"/>
                </a:lnTo>
                <a:lnTo>
                  <a:pt x="11388" y="3091"/>
                </a:lnTo>
                <a:lnTo>
                  <a:pt x="11291" y="3091"/>
                </a:lnTo>
                <a:lnTo>
                  <a:pt x="11218" y="3115"/>
                </a:lnTo>
                <a:lnTo>
                  <a:pt x="11047" y="3164"/>
                </a:lnTo>
                <a:lnTo>
                  <a:pt x="10853" y="3286"/>
                </a:lnTo>
                <a:lnTo>
                  <a:pt x="10780" y="3334"/>
                </a:lnTo>
                <a:lnTo>
                  <a:pt x="10707" y="3432"/>
                </a:lnTo>
                <a:lnTo>
                  <a:pt x="10707" y="3505"/>
                </a:lnTo>
                <a:lnTo>
                  <a:pt x="10731" y="3553"/>
                </a:lnTo>
                <a:lnTo>
                  <a:pt x="10780" y="3602"/>
                </a:lnTo>
                <a:lnTo>
                  <a:pt x="10828" y="3602"/>
                </a:lnTo>
                <a:lnTo>
                  <a:pt x="10999" y="3553"/>
                </a:lnTo>
                <a:lnTo>
                  <a:pt x="11169" y="3505"/>
                </a:lnTo>
                <a:lnTo>
                  <a:pt x="11339" y="3456"/>
                </a:lnTo>
                <a:lnTo>
                  <a:pt x="11412" y="3432"/>
                </a:lnTo>
                <a:lnTo>
                  <a:pt x="11461" y="3383"/>
                </a:lnTo>
                <a:lnTo>
                  <a:pt x="11534" y="3602"/>
                </a:lnTo>
                <a:lnTo>
                  <a:pt x="11461" y="3626"/>
                </a:lnTo>
                <a:lnTo>
                  <a:pt x="11388" y="3675"/>
                </a:lnTo>
                <a:lnTo>
                  <a:pt x="11291" y="3724"/>
                </a:lnTo>
                <a:lnTo>
                  <a:pt x="11193" y="3772"/>
                </a:lnTo>
                <a:lnTo>
                  <a:pt x="11193" y="3821"/>
                </a:lnTo>
                <a:lnTo>
                  <a:pt x="11193" y="3845"/>
                </a:lnTo>
                <a:lnTo>
                  <a:pt x="11291" y="3894"/>
                </a:lnTo>
                <a:lnTo>
                  <a:pt x="11412" y="3943"/>
                </a:lnTo>
                <a:lnTo>
                  <a:pt x="11534" y="3943"/>
                </a:lnTo>
                <a:lnTo>
                  <a:pt x="11631" y="3894"/>
                </a:lnTo>
                <a:lnTo>
                  <a:pt x="11680" y="3967"/>
                </a:lnTo>
                <a:lnTo>
                  <a:pt x="11777" y="4016"/>
                </a:lnTo>
                <a:lnTo>
                  <a:pt x="11850" y="4040"/>
                </a:lnTo>
                <a:lnTo>
                  <a:pt x="11948" y="4040"/>
                </a:lnTo>
                <a:lnTo>
                  <a:pt x="12021" y="4016"/>
                </a:lnTo>
                <a:lnTo>
                  <a:pt x="12094" y="3967"/>
                </a:lnTo>
                <a:lnTo>
                  <a:pt x="12142" y="3894"/>
                </a:lnTo>
                <a:lnTo>
                  <a:pt x="12142" y="3797"/>
                </a:lnTo>
                <a:lnTo>
                  <a:pt x="12069" y="3359"/>
                </a:lnTo>
                <a:lnTo>
                  <a:pt x="11972" y="2945"/>
                </a:lnTo>
                <a:lnTo>
                  <a:pt x="12240" y="2726"/>
                </a:lnTo>
                <a:lnTo>
                  <a:pt x="12507" y="2531"/>
                </a:lnTo>
                <a:lnTo>
                  <a:pt x="12653" y="2458"/>
                </a:lnTo>
                <a:lnTo>
                  <a:pt x="12824" y="2410"/>
                </a:lnTo>
                <a:lnTo>
                  <a:pt x="12994" y="2361"/>
                </a:lnTo>
                <a:lnTo>
                  <a:pt x="13164" y="2337"/>
                </a:lnTo>
                <a:lnTo>
                  <a:pt x="13383" y="2337"/>
                </a:lnTo>
                <a:lnTo>
                  <a:pt x="13627" y="2385"/>
                </a:lnTo>
                <a:lnTo>
                  <a:pt x="13481" y="2458"/>
                </a:lnTo>
                <a:lnTo>
                  <a:pt x="13359" y="2556"/>
                </a:lnTo>
                <a:lnTo>
                  <a:pt x="13262" y="2702"/>
                </a:lnTo>
                <a:lnTo>
                  <a:pt x="13237" y="2775"/>
                </a:lnTo>
                <a:lnTo>
                  <a:pt x="13213" y="2848"/>
                </a:lnTo>
                <a:lnTo>
                  <a:pt x="13213" y="2896"/>
                </a:lnTo>
                <a:lnTo>
                  <a:pt x="13237" y="2921"/>
                </a:lnTo>
                <a:lnTo>
                  <a:pt x="13286" y="2945"/>
                </a:lnTo>
                <a:lnTo>
                  <a:pt x="13310" y="2921"/>
                </a:lnTo>
                <a:lnTo>
                  <a:pt x="13602" y="2750"/>
                </a:lnTo>
                <a:lnTo>
                  <a:pt x="13870" y="2604"/>
                </a:lnTo>
                <a:lnTo>
                  <a:pt x="14065" y="2507"/>
                </a:lnTo>
                <a:lnTo>
                  <a:pt x="14308" y="2629"/>
                </a:lnTo>
                <a:lnTo>
                  <a:pt x="14551" y="2750"/>
                </a:lnTo>
                <a:lnTo>
                  <a:pt x="14405" y="2775"/>
                </a:lnTo>
                <a:lnTo>
                  <a:pt x="14259" y="2823"/>
                </a:lnTo>
                <a:lnTo>
                  <a:pt x="14113" y="2872"/>
                </a:lnTo>
                <a:lnTo>
                  <a:pt x="13967" y="2945"/>
                </a:lnTo>
                <a:lnTo>
                  <a:pt x="13846" y="3018"/>
                </a:lnTo>
                <a:lnTo>
                  <a:pt x="13724" y="3115"/>
                </a:lnTo>
                <a:lnTo>
                  <a:pt x="13627" y="3213"/>
                </a:lnTo>
                <a:lnTo>
                  <a:pt x="13554" y="3310"/>
                </a:lnTo>
                <a:lnTo>
                  <a:pt x="13554" y="3359"/>
                </a:lnTo>
                <a:lnTo>
                  <a:pt x="13554" y="3407"/>
                </a:lnTo>
                <a:lnTo>
                  <a:pt x="13602" y="3456"/>
                </a:lnTo>
                <a:lnTo>
                  <a:pt x="13651" y="3480"/>
                </a:lnTo>
                <a:lnTo>
                  <a:pt x="13797" y="3456"/>
                </a:lnTo>
                <a:lnTo>
                  <a:pt x="13943" y="3407"/>
                </a:lnTo>
                <a:lnTo>
                  <a:pt x="14211" y="3286"/>
                </a:lnTo>
                <a:lnTo>
                  <a:pt x="14381" y="3237"/>
                </a:lnTo>
                <a:lnTo>
                  <a:pt x="14527" y="3188"/>
                </a:lnTo>
                <a:lnTo>
                  <a:pt x="14697" y="3140"/>
                </a:lnTo>
                <a:lnTo>
                  <a:pt x="14843" y="3091"/>
                </a:lnTo>
                <a:lnTo>
                  <a:pt x="14892" y="3067"/>
                </a:lnTo>
                <a:lnTo>
                  <a:pt x="14916" y="3018"/>
                </a:lnTo>
                <a:lnTo>
                  <a:pt x="15038" y="3140"/>
                </a:lnTo>
                <a:lnTo>
                  <a:pt x="14770" y="3213"/>
                </a:lnTo>
                <a:lnTo>
                  <a:pt x="14551" y="3261"/>
                </a:lnTo>
                <a:lnTo>
                  <a:pt x="14332" y="3359"/>
                </a:lnTo>
                <a:lnTo>
                  <a:pt x="14211" y="3432"/>
                </a:lnTo>
                <a:lnTo>
                  <a:pt x="14113" y="3505"/>
                </a:lnTo>
                <a:lnTo>
                  <a:pt x="14040" y="3578"/>
                </a:lnTo>
                <a:lnTo>
                  <a:pt x="13992" y="3675"/>
                </a:lnTo>
                <a:lnTo>
                  <a:pt x="13967" y="3748"/>
                </a:lnTo>
                <a:lnTo>
                  <a:pt x="13992" y="3821"/>
                </a:lnTo>
                <a:lnTo>
                  <a:pt x="14040" y="3845"/>
                </a:lnTo>
                <a:lnTo>
                  <a:pt x="14113" y="3845"/>
                </a:lnTo>
                <a:lnTo>
                  <a:pt x="14551" y="3724"/>
                </a:lnTo>
                <a:lnTo>
                  <a:pt x="14989" y="3602"/>
                </a:lnTo>
                <a:lnTo>
                  <a:pt x="15184" y="3578"/>
                </a:lnTo>
                <a:lnTo>
                  <a:pt x="15379" y="3505"/>
                </a:lnTo>
                <a:lnTo>
                  <a:pt x="15452" y="3602"/>
                </a:lnTo>
                <a:lnTo>
                  <a:pt x="15208" y="3675"/>
                </a:lnTo>
                <a:lnTo>
                  <a:pt x="15014" y="3748"/>
                </a:lnTo>
                <a:lnTo>
                  <a:pt x="14843" y="3845"/>
                </a:lnTo>
                <a:lnTo>
                  <a:pt x="14673" y="3967"/>
                </a:lnTo>
                <a:lnTo>
                  <a:pt x="14503" y="4089"/>
                </a:lnTo>
                <a:lnTo>
                  <a:pt x="14478" y="4113"/>
                </a:lnTo>
                <a:lnTo>
                  <a:pt x="14478" y="4162"/>
                </a:lnTo>
                <a:lnTo>
                  <a:pt x="14503" y="4210"/>
                </a:lnTo>
                <a:lnTo>
                  <a:pt x="14551" y="4259"/>
                </a:lnTo>
                <a:lnTo>
                  <a:pt x="14600" y="4259"/>
                </a:lnTo>
                <a:lnTo>
                  <a:pt x="15452" y="4016"/>
                </a:lnTo>
                <a:lnTo>
                  <a:pt x="15671" y="3967"/>
                </a:lnTo>
                <a:lnTo>
                  <a:pt x="15768" y="4186"/>
                </a:lnTo>
                <a:lnTo>
                  <a:pt x="15549" y="4259"/>
                </a:lnTo>
                <a:lnTo>
                  <a:pt x="15330" y="4332"/>
                </a:lnTo>
                <a:lnTo>
                  <a:pt x="15111" y="4429"/>
                </a:lnTo>
                <a:lnTo>
                  <a:pt x="14916" y="4551"/>
                </a:lnTo>
                <a:lnTo>
                  <a:pt x="14892" y="4600"/>
                </a:lnTo>
                <a:lnTo>
                  <a:pt x="14916" y="4648"/>
                </a:lnTo>
                <a:lnTo>
                  <a:pt x="14941" y="4697"/>
                </a:lnTo>
                <a:lnTo>
                  <a:pt x="15014" y="4697"/>
                </a:lnTo>
                <a:lnTo>
                  <a:pt x="15354" y="4624"/>
                </a:lnTo>
                <a:lnTo>
                  <a:pt x="15719" y="4551"/>
                </a:lnTo>
                <a:lnTo>
                  <a:pt x="15500" y="4648"/>
                </a:lnTo>
                <a:lnTo>
                  <a:pt x="15281" y="4746"/>
                </a:lnTo>
                <a:lnTo>
                  <a:pt x="15257" y="4770"/>
                </a:lnTo>
                <a:lnTo>
                  <a:pt x="15233" y="4819"/>
                </a:lnTo>
                <a:lnTo>
                  <a:pt x="15233" y="4867"/>
                </a:lnTo>
                <a:lnTo>
                  <a:pt x="15281" y="4940"/>
                </a:lnTo>
                <a:lnTo>
                  <a:pt x="15354" y="4940"/>
                </a:lnTo>
                <a:lnTo>
                  <a:pt x="15841" y="4867"/>
                </a:lnTo>
                <a:lnTo>
                  <a:pt x="15841" y="4989"/>
                </a:lnTo>
                <a:lnTo>
                  <a:pt x="15695" y="5013"/>
                </a:lnTo>
                <a:lnTo>
                  <a:pt x="15598" y="5038"/>
                </a:lnTo>
                <a:lnTo>
                  <a:pt x="15525" y="5086"/>
                </a:lnTo>
                <a:lnTo>
                  <a:pt x="15379" y="5208"/>
                </a:lnTo>
                <a:lnTo>
                  <a:pt x="15354" y="5281"/>
                </a:lnTo>
                <a:lnTo>
                  <a:pt x="15379" y="5330"/>
                </a:lnTo>
                <a:lnTo>
                  <a:pt x="15427" y="5378"/>
                </a:lnTo>
                <a:lnTo>
                  <a:pt x="15476" y="5378"/>
                </a:lnTo>
                <a:lnTo>
                  <a:pt x="15622" y="5354"/>
                </a:lnTo>
                <a:lnTo>
                  <a:pt x="15768" y="5378"/>
                </a:lnTo>
                <a:lnTo>
                  <a:pt x="15768" y="5427"/>
                </a:lnTo>
                <a:lnTo>
                  <a:pt x="15768" y="5524"/>
                </a:lnTo>
                <a:lnTo>
                  <a:pt x="15792" y="5622"/>
                </a:lnTo>
                <a:lnTo>
                  <a:pt x="15865" y="5695"/>
                </a:lnTo>
                <a:lnTo>
                  <a:pt x="15938" y="5768"/>
                </a:lnTo>
                <a:lnTo>
                  <a:pt x="16036" y="5792"/>
                </a:lnTo>
                <a:lnTo>
                  <a:pt x="16133" y="5792"/>
                </a:lnTo>
                <a:lnTo>
                  <a:pt x="16206" y="5768"/>
                </a:lnTo>
                <a:lnTo>
                  <a:pt x="16279" y="5695"/>
                </a:lnTo>
                <a:lnTo>
                  <a:pt x="16328" y="5695"/>
                </a:lnTo>
                <a:lnTo>
                  <a:pt x="16619" y="5622"/>
                </a:lnTo>
                <a:lnTo>
                  <a:pt x="16911" y="5597"/>
                </a:lnTo>
                <a:lnTo>
                  <a:pt x="17179" y="5597"/>
                </a:lnTo>
                <a:lnTo>
                  <a:pt x="17422" y="5646"/>
                </a:lnTo>
                <a:lnTo>
                  <a:pt x="17276" y="5695"/>
                </a:lnTo>
                <a:lnTo>
                  <a:pt x="17106" y="5768"/>
                </a:lnTo>
                <a:lnTo>
                  <a:pt x="16936" y="5865"/>
                </a:lnTo>
                <a:lnTo>
                  <a:pt x="16814" y="5987"/>
                </a:lnTo>
                <a:lnTo>
                  <a:pt x="16765" y="6060"/>
                </a:lnTo>
                <a:lnTo>
                  <a:pt x="16717" y="6133"/>
                </a:lnTo>
                <a:lnTo>
                  <a:pt x="16717" y="6206"/>
                </a:lnTo>
                <a:lnTo>
                  <a:pt x="16765" y="6279"/>
                </a:lnTo>
                <a:lnTo>
                  <a:pt x="16838" y="6303"/>
                </a:lnTo>
                <a:lnTo>
                  <a:pt x="16911" y="6279"/>
                </a:lnTo>
                <a:lnTo>
                  <a:pt x="17179" y="6157"/>
                </a:lnTo>
                <a:lnTo>
                  <a:pt x="17447" y="6060"/>
                </a:lnTo>
                <a:lnTo>
                  <a:pt x="17739" y="6011"/>
                </a:lnTo>
                <a:lnTo>
                  <a:pt x="17909" y="5962"/>
                </a:lnTo>
                <a:lnTo>
                  <a:pt x="18031" y="5914"/>
                </a:lnTo>
                <a:lnTo>
                  <a:pt x="18298" y="6133"/>
                </a:lnTo>
                <a:lnTo>
                  <a:pt x="18152" y="6181"/>
                </a:lnTo>
                <a:lnTo>
                  <a:pt x="17933" y="6254"/>
                </a:lnTo>
                <a:lnTo>
                  <a:pt x="17739" y="6352"/>
                </a:lnTo>
                <a:lnTo>
                  <a:pt x="17544" y="6473"/>
                </a:lnTo>
                <a:lnTo>
                  <a:pt x="17349" y="6595"/>
                </a:lnTo>
                <a:lnTo>
                  <a:pt x="17325" y="6668"/>
                </a:lnTo>
                <a:lnTo>
                  <a:pt x="17325" y="6741"/>
                </a:lnTo>
                <a:lnTo>
                  <a:pt x="17374" y="6790"/>
                </a:lnTo>
                <a:lnTo>
                  <a:pt x="17422" y="6814"/>
                </a:lnTo>
                <a:lnTo>
                  <a:pt x="17641" y="6765"/>
                </a:lnTo>
                <a:lnTo>
                  <a:pt x="17860" y="6717"/>
                </a:lnTo>
                <a:lnTo>
                  <a:pt x="18274" y="6595"/>
                </a:lnTo>
                <a:lnTo>
                  <a:pt x="18639" y="6473"/>
                </a:lnTo>
                <a:lnTo>
                  <a:pt x="18761" y="6644"/>
                </a:lnTo>
                <a:lnTo>
                  <a:pt x="18493" y="6717"/>
                </a:lnTo>
                <a:lnTo>
                  <a:pt x="18250" y="6814"/>
                </a:lnTo>
                <a:lnTo>
                  <a:pt x="18006" y="6960"/>
                </a:lnTo>
                <a:lnTo>
                  <a:pt x="17812" y="7130"/>
                </a:lnTo>
                <a:lnTo>
                  <a:pt x="17787" y="7155"/>
                </a:lnTo>
                <a:lnTo>
                  <a:pt x="17787" y="7179"/>
                </a:lnTo>
                <a:lnTo>
                  <a:pt x="17812" y="7252"/>
                </a:lnTo>
                <a:lnTo>
                  <a:pt x="17860" y="7276"/>
                </a:lnTo>
                <a:lnTo>
                  <a:pt x="17933" y="7276"/>
                </a:lnTo>
                <a:lnTo>
                  <a:pt x="18177" y="7179"/>
                </a:lnTo>
                <a:lnTo>
                  <a:pt x="18444" y="7130"/>
                </a:lnTo>
                <a:lnTo>
                  <a:pt x="18955" y="7033"/>
                </a:lnTo>
                <a:lnTo>
                  <a:pt x="19004" y="7106"/>
                </a:lnTo>
                <a:lnTo>
                  <a:pt x="18785" y="7155"/>
                </a:lnTo>
                <a:lnTo>
                  <a:pt x="18566" y="7203"/>
                </a:lnTo>
                <a:lnTo>
                  <a:pt x="18371" y="7301"/>
                </a:lnTo>
                <a:lnTo>
                  <a:pt x="18177" y="7398"/>
                </a:lnTo>
                <a:lnTo>
                  <a:pt x="18177" y="7447"/>
                </a:lnTo>
                <a:lnTo>
                  <a:pt x="18177" y="7471"/>
                </a:lnTo>
                <a:lnTo>
                  <a:pt x="18201" y="7471"/>
                </a:lnTo>
                <a:lnTo>
                  <a:pt x="18396" y="7495"/>
                </a:lnTo>
                <a:lnTo>
                  <a:pt x="18590" y="7495"/>
                </a:lnTo>
                <a:lnTo>
                  <a:pt x="18955" y="7447"/>
                </a:lnTo>
                <a:lnTo>
                  <a:pt x="19126" y="7422"/>
                </a:lnTo>
                <a:lnTo>
                  <a:pt x="19174" y="7544"/>
                </a:lnTo>
                <a:lnTo>
                  <a:pt x="18980" y="7568"/>
                </a:lnTo>
                <a:lnTo>
                  <a:pt x="18761" y="7617"/>
                </a:lnTo>
                <a:lnTo>
                  <a:pt x="18444" y="7714"/>
                </a:lnTo>
                <a:lnTo>
                  <a:pt x="18396" y="7763"/>
                </a:lnTo>
                <a:lnTo>
                  <a:pt x="18371" y="7836"/>
                </a:lnTo>
                <a:lnTo>
                  <a:pt x="18371" y="7909"/>
                </a:lnTo>
                <a:lnTo>
                  <a:pt x="18396" y="7933"/>
                </a:lnTo>
                <a:lnTo>
                  <a:pt x="18444" y="7957"/>
                </a:lnTo>
                <a:lnTo>
                  <a:pt x="18809" y="7982"/>
                </a:lnTo>
                <a:lnTo>
                  <a:pt x="19296" y="7982"/>
                </a:lnTo>
                <a:lnTo>
                  <a:pt x="19320" y="8201"/>
                </a:lnTo>
                <a:lnTo>
                  <a:pt x="19272" y="8201"/>
                </a:lnTo>
                <a:lnTo>
                  <a:pt x="19101" y="8176"/>
                </a:lnTo>
                <a:lnTo>
                  <a:pt x="18907" y="8201"/>
                </a:lnTo>
                <a:lnTo>
                  <a:pt x="18736" y="8225"/>
                </a:lnTo>
                <a:lnTo>
                  <a:pt x="18566" y="8274"/>
                </a:lnTo>
                <a:lnTo>
                  <a:pt x="18542" y="8298"/>
                </a:lnTo>
                <a:lnTo>
                  <a:pt x="18517" y="8322"/>
                </a:lnTo>
                <a:lnTo>
                  <a:pt x="18493" y="8420"/>
                </a:lnTo>
                <a:lnTo>
                  <a:pt x="18542" y="8468"/>
                </a:lnTo>
                <a:lnTo>
                  <a:pt x="18566" y="8493"/>
                </a:lnTo>
                <a:lnTo>
                  <a:pt x="18907" y="8493"/>
                </a:lnTo>
                <a:lnTo>
                  <a:pt x="19223" y="8517"/>
                </a:lnTo>
                <a:lnTo>
                  <a:pt x="19345" y="8541"/>
                </a:lnTo>
                <a:lnTo>
                  <a:pt x="19345" y="8833"/>
                </a:lnTo>
                <a:lnTo>
                  <a:pt x="19199" y="8785"/>
                </a:lnTo>
                <a:lnTo>
                  <a:pt x="18882" y="8785"/>
                </a:lnTo>
                <a:lnTo>
                  <a:pt x="18736" y="8809"/>
                </a:lnTo>
                <a:lnTo>
                  <a:pt x="18688" y="8833"/>
                </a:lnTo>
                <a:lnTo>
                  <a:pt x="18663" y="8858"/>
                </a:lnTo>
                <a:lnTo>
                  <a:pt x="18663" y="8931"/>
                </a:lnTo>
                <a:lnTo>
                  <a:pt x="18688" y="9004"/>
                </a:lnTo>
                <a:lnTo>
                  <a:pt x="18712" y="9004"/>
                </a:lnTo>
                <a:lnTo>
                  <a:pt x="18761" y="9028"/>
                </a:lnTo>
                <a:lnTo>
                  <a:pt x="18882" y="9028"/>
                </a:lnTo>
                <a:lnTo>
                  <a:pt x="19028" y="9077"/>
                </a:lnTo>
                <a:lnTo>
                  <a:pt x="19150" y="9125"/>
                </a:lnTo>
                <a:lnTo>
                  <a:pt x="19296" y="9174"/>
                </a:lnTo>
                <a:lnTo>
                  <a:pt x="19199" y="9466"/>
                </a:lnTo>
                <a:lnTo>
                  <a:pt x="18980" y="9417"/>
                </a:lnTo>
                <a:lnTo>
                  <a:pt x="18736" y="9417"/>
                </a:lnTo>
                <a:lnTo>
                  <a:pt x="18688" y="9442"/>
                </a:lnTo>
                <a:lnTo>
                  <a:pt x="18663" y="9466"/>
                </a:lnTo>
                <a:lnTo>
                  <a:pt x="18663" y="9515"/>
                </a:lnTo>
                <a:lnTo>
                  <a:pt x="18663" y="9563"/>
                </a:lnTo>
                <a:lnTo>
                  <a:pt x="18663" y="9612"/>
                </a:lnTo>
                <a:lnTo>
                  <a:pt x="18712" y="9636"/>
                </a:lnTo>
                <a:lnTo>
                  <a:pt x="18736" y="9661"/>
                </a:lnTo>
                <a:lnTo>
                  <a:pt x="18907" y="9709"/>
                </a:lnTo>
                <a:lnTo>
                  <a:pt x="19053" y="9758"/>
                </a:lnTo>
                <a:lnTo>
                  <a:pt x="18955" y="9928"/>
                </a:lnTo>
                <a:lnTo>
                  <a:pt x="18834" y="10099"/>
                </a:lnTo>
                <a:lnTo>
                  <a:pt x="18663" y="10074"/>
                </a:lnTo>
                <a:lnTo>
                  <a:pt x="18444" y="10074"/>
                </a:lnTo>
                <a:lnTo>
                  <a:pt x="18420" y="10099"/>
                </a:lnTo>
                <a:lnTo>
                  <a:pt x="18396" y="10172"/>
                </a:lnTo>
                <a:lnTo>
                  <a:pt x="18420" y="10220"/>
                </a:lnTo>
                <a:lnTo>
                  <a:pt x="18444" y="10245"/>
                </a:lnTo>
                <a:lnTo>
                  <a:pt x="18493" y="10245"/>
                </a:lnTo>
                <a:lnTo>
                  <a:pt x="18663" y="10269"/>
                </a:lnTo>
                <a:lnTo>
                  <a:pt x="18542" y="10391"/>
                </a:lnTo>
                <a:lnTo>
                  <a:pt x="18371" y="10512"/>
                </a:lnTo>
                <a:lnTo>
                  <a:pt x="18274" y="10464"/>
                </a:lnTo>
                <a:lnTo>
                  <a:pt x="18225" y="10439"/>
                </a:lnTo>
                <a:lnTo>
                  <a:pt x="18152" y="10439"/>
                </a:lnTo>
                <a:lnTo>
                  <a:pt x="18104" y="10488"/>
                </a:lnTo>
                <a:lnTo>
                  <a:pt x="18079" y="10537"/>
                </a:lnTo>
                <a:lnTo>
                  <a:pt x="18079" y="10610"/>
                </a:lnTo>
                <a:lnTo>
                  <a:pt x="18104" y="10658"/>
                </a:lnTo>
                <a:lnTo>
                  <a:pt x="17739" y="10829"/>
                </a:lnTo>
                <a:lnTo>
                  <a:pt x="17349" y="10950"/>
                </a:lnTo>
                <a:lnTo>
                  <a:pt x="16960" y="11023"/>
                </a:lnTo>
                <a:lnTo>
                  <a:pt x="16546" y="11096"/>
                </a:lnTo>
                <a:lnTo>
                  <a:pt x="16133" y="11121"/>
                </a:lnTo>
                <a:lnTo>
                  <a:pt x="15719" y="11145"/>
                </a:lnTo>
                <a:lnTo>
                  <a:pt x="14916" y="11169"/>
                </a:lnTo>
                <a:lnTo>
                  <a:pt x="13140" y="11194"/>
                </a:lnTo>
                <a:lnTo>
                  <a:pt x="12264" y="11242"/>
                </a:lnTo>
                <a:lnTo>
                  <a:pt x="11364" y="11340"/>
                </a:lnTo>
                <a:lnTo>
                  <a:pt x="10244" y="11461"/>
                </a:lnTo>
                <a:lnTo>
                  <a:pt x="9125" y="11559"/>
                </a:lnTo>
                <a:lnTo>
                  <a:pt x="8565" y="11583"/>
                </a:lnTo>
                <a:lnTo>
                  <a:pt x="8006" y="11583"/>
                </a:lnTo>
                <a:lnTo>
                  <a:pt x="7446" y="11559"/>
                </a:lnTo>
                <a:lnTo>
                  <a:pt x="6862" y="11510"/>
                </a:lnTo>
                <a:lnTo>
                  <a:pt x="5086" y="11364"/>
                </a:lnTo>
                <a:lnTo>
                  <a:pt x="4210" y="11242"/>
                </a:lnTo>
                <a:lnTo>
                  <a:pt x="3772" y="11169"/>
                </a:lnTo>
                <a:lnTo>
                  <a:pt x="3334" y="11072"/>
                </a:lnTo>
                <a:lnTo>
                  <a:pt x="2993" y="10999"/>
                </a:lnTo>
                <a:lnTo>
                  <a:pt x="2653" y="10877"/>
                </a:lnTo>
                <a:lnTo>
                  <a:pt x="2336" y="10756"/>
                </a:lnTo>
                <a:lnTo>
                  <a:pt x="2020" y="10610"/>
                </a:lnTo>
                <a:lnTo>
                  <a:pt x="1704" y="10439"/>
                </a:lnTo>
                <a:lnTo>
                  <a:pt x="1436" y="10245"/>
                </a:lnTo>
                <a:lnTo>
                  <a:pt x="1168" y="10001"/>
                </a:lnTo>
                <a:lnTo>
                  <a:pt x="949" y="9734"/>
                </a:lnTo>
                <a:lnTo>
                  <a:pt x="852" y="9588"/>
                </a:lnTo>
                <a:lnTo>
                  <a:pt x="779" y="9417"/>
                </a:lnTo>
                <a:lnTo>
                  <a:pt x="706" y="9271"/>
                </a:lnTo>
                <a:lnTo>
                  <a:pt x="657" y="9101"/>
                </a:lnTo>
                <a:lnTo>
                  <a:pt x="633" y="8931"/>
                </a:lnTo>
                <a:lnTo>
                  <a:pt x="609" y="8760"/>
                </a:lnTo>
                <a:lnTo>
                  <a:pt x="633" y="8420"/>
                </a:lnTo>
                <a:lnTo>
                  <a:pt x="682" y="8103"/>
                </a:lnTo>
                <a:lnTo>
                  <a:pt x="803" y="7763"/>
                </a:lnTo>
                <a:lnTo>
                  <a:pt x="949" y="7447"/>
                </a:lnTo>
                <a:lnTo>
                  <a:pt x="1120" y="7155"/>
                </a:lnTo>
                <a:lnTo>
                  <a:pt x="1387" y="6814"/>
                </a:lnTo>
                <a:lnTo>
                  <a:pt x="1679" y="6498"/>
                </a:lnTo>
                <a:lnTo>
                  <a:pt x="1996" y="6230"/>
                </a:lnTo>
                <a:lnTo>
                  <a:pt x="2336" y="5962"/>
                </a:lnTo>
                <a:lnTo>
                  <a:pt x="2336" y="5962"/>
                </a:lnTo>
                <a:lnTo>
                  <a:pt x="2117" y="6279"/>
                </a:lnTo>
                <a:lnTo>
                  <a:pt x="1898" y="6571"/>
                </a:lnTo>
                <a:lnTo>
                  <a:pt x="1874" y="6644"/>
                </a:lnTo>
                <a:lnTo>
                  <a:pt x="1898" y="6717"/>
                </a:lnTo>
                <a:lnTo>
                  <a:pt x="1947" y="6765"/>
                </a:lnTo>
                <a:lnTo>
                  <a:pt x="2044" y="6765"/>
                </a:lnTo>
                <a:lnTo>
                  <a:pt x="2117" y="6741"/>
                </a:lnTo>
                <a:lnTo>
                  <a:pt x="2190" y="6692"/>
                </a:lnTo>
                <a:lnTo>
                  <a:pt x="2336" y="6595"/>
                </a:lnTo>
                <a:lnTo>
                  <a:pt x="2458" y="6449"/>
                </a:lnTo>
                <a:lnTo>
                  <a:pt x="2555" y="6303"/>
                </a:lnTo>
                <a:lnTo>
                  <a:pt x="2847" y="5987"/>
                </a:lnTo>
                <a:lnTo>
                  <a:pt x="3164" y="5695"/>
                </a:lnTo>
                <a:lnTo>
                  <a:pt x="3188" y="5646"/>
                </a:lnTo>
                <a:lnTo>
                  <a:pt x="3212" y="5646"/>
                </a:lnTo>
                <a:lnTo>
                  <a:pt x="3091" y="5792"/>
                </a:lnTo>
                <a:lnTo>
                  <a:pt x="2847" y="6133"/>
                </a:lnTo>
                <a:lnTo>
                  <a:pt x="2774" y="6303"/>
                </a:lnTo>
                <a:lnTo>
                  <a:pt x="2677" y="6498"/>
                </a:lnTo>
                <a:lnTo>
                  <a:pt x="2677" y="6546"/>
                </a:lnTo>
                <a:lnTo>
                  <a:pt x="2726" y="6546"/>
                </a:lnTo>
                <a:lnTo>
                  <a:pt x="2896" y="6449"/>
                </a:lnTo>
                <a:lnTo>
                  <a:pt x="3066" y="6327"/>
                </a:lnTo>
                <a:lnTo>
                  <a:pt x="3212" y="6206"/>
                </a:lnTo>
                <a:lnTo>
                  <a:pt x="3334" y="6035"/>
                </a:lnTo>
                <a:lnTo>
                  <a:pt x="3480" y="5889"/>
                </a:lnTo>
                <a:lnTo>
                  <a:pt x="3626" y="5695"/>
                </a:lnTo>
                <a:lnTo>
                  <a:pt x="3650" y="5719"/>
                </a:lnTo>
                <a:lnTo>
                  <a:pt x="3699" y="5816"/>
                </a:lnTo>
                <a:lnTo>
                  <a:pt x="3577" y="5938"/>
                </a:lnTo>
                <a:lnTo>
                  <a:pt x="3456" y="6108"/>
                </a:lnTo>
                <a:lnTo>
                  <a:pt x="3407" y="6230"/>
                </a:lnTo>
                <a:lnTo>
                  <a:pt x="3407" y="6327"/>
                </a:lnTo>
                <a:lnTo>
                  <a:pt x="3407" y="6352"/>
                </a:lnTo>
                <a:lnTo>
                  <a:pt x="3456" y="6376"/>
                </a:lnTo>
                <a:lnTo>
                  <a:pt x="3529" y="6376"/>
                </a:lnTo>
                <a:lnTo>
                  <a:pt x="3626" y="6327"/>
                </a:lnTo>
                <a:lnTo>
                  <a:pt x="3772" y="6206"/>
                </a:lnTo>
                <a:lnTo>
                  <a:pt x="3869" y="6108"/>
                </a:lnTo>
                <a:lnTo>
                  <a:pt x="3967" y="6157"/>
                </a:lnTo>
                <a:lnTo>
                  <a:pt x="4064" y="6181"/>
                </a:lnTo>
                <a:lnTo>
                  <a:pt x="4186" y="6157"/>
                </a:lnTo>
                <a:lnTo>
                  <a:pt x="4283" y="6084"/>
                </a:lnTo>
                <a:lnTo>
                  <a:pt x="4307" y="6035"/>
                </a:lnTo>
                <a:lnTo>
                  <a:pt x="4307" y="5987"/>
                </a:lnTo>
                <a:lnTo>
                  <a:pt x="4137" y="5719"/>
                </a:lnTo>
                <a:lnTo>
                  <a:pt x="4015" y="5403"/>
                </a:lnTo>
                <a:lnTo>
                  <a:pt x="3918" y="5062"/>
                </a:lnTo>
                <a:lnTo>
                  <a:pt x="3845" y="4697"/>
                </a:lnTo>
                <a:lnTo>
                  <a:pt x="3821" y="4356"/>
                </a:lnTo>
                <a:lnTo>
                  <a:pt x="3821" y="3991"/>
                </a:lnTo>
                <a:lnTo>
                  <a:pt x="3845" y="3651"/>
                </a:lnTo>
                <a:lnTo>
                  <a:pt x="3894" y="3334"/>
                </a:lnTo>
                <a:lnTo>
                  <a:pt x="3942" y="3115"/>
                </a:lnTo>
                <a:lnTo>
                  <a:pt x="4015" y="2896"/>
                </a:lnTo>
                <a:lnTo>
                  <a:pt x="4113" y="2677"/>
                </a:lnTo>
                <a:lnTo>
                  <a:pt x="4210" y="2483"/>
                </a:lnTo>
                <a:lnTo>
                  <a:pt x="4332" y="2288"/>
                </a:lnTo>
                <a:lnTo>
                  <a:pt x="4478" y="2093"/>
                </a:lnTo>
                <a:lnTo>
                  <a:pt x="4599" y="1923"/>
                </a:lnTo>
                <a:lnTo>
                  <a:pt x="4770" y="1753"/>
                </a:lnTo>
                <a:lnTo>
                  <a:pt x="5110" y="1461"/>
                </a:lnTo>
                <a:lnTo>
                  <a:pt x="5475" y="1193"/>
                </a:lnTo>
                <a:lnTo>
                  <a:pt x="5865" y="974"/>
                </a:lnTo>
                <a:lnTo>
                  <a:pt x="6303" y="828"/>
                </a:lnTo>
                <a:lnTo>
                  <a:pt x="6716" y="706"/>
                </a:lnTo>
                <a:lnTo>
                  <a:pt x="7179" y="633"/>
                </a:lnTo>
                <a:lnTo>
                  <a:pt x="7008" y="731"/>
                </a:lnTo>
                <a:lnTo>
                  <a:pt x="6789" y="852"/>
                </a:lnTo>
                <a:lnTo>
                  <a:pt x="6546" y="998"/>
                </a:lnTo>
                <a:lnTo>
                  <a:pt x="6424" y="1071"/>
                </a:lnTo>
                <a:lnTo>
                  <a:pt x="6327" y="1169"/>
                </a:lnTo>
                <a:lnTo>
                  <a:pt x="6278" y="1266"/>
                </a:lnTo>
                <a:lnTo>
                  <a:pt x="6230" y="1363"/>
                </a:lnTo>
                <a:lnTo>
                  <a:pt x="6254" y="1412"/>
                </a:lnTo>
                <a:lnTo>
                  <a:pt x="6303" y="1461"/>
                </a:lnTo>
                <a:lnTo>
                  <a:pt x="6400" y="1485"/>
                </a:lnTo>
                <a:lnTo>
                  <a:pt x="6522" y="1461"/>
                </a:lnTo>
                <a:lnTo>
                  <a:pt x="6643" y="1436"/>
                </a:lnTo>
                <a:lnTo>
                  <a:pt x="6765" y="1363"/>
                </a:lnTo>
                <a:lnTo>
                  <a:pt x="7033" y="1217"/>
                </a:lnTo>
                <a:lnTo>
                  <a:pt x="7203" y="1096"/>
                </a:lnTo>
                <a:lnTo>
                  <a:pt x="7811" y="779"/>
                </a:lnTo>
                <a:lnTo>
                  <a:pt x="7982" y="682"/>
                </a:lnTo>
                <a:lnTo>
                  <a:pt x="8055" y="633"/>
                </a:lnTo>
                <a:lnTo>
                  <a:pt x="8128" y="560"/>
                </a:lnTo>
                <a:close/>
                <a:moveTo>
                  <a:pt x="7933" y="1"/>
                </a:moveTo>
                <a:lnTo>
                  <a:pt x="7349" y="49"/>
                </a:lnTo>
                <a:lnTo>
                  <a:pt x="6789" y="147"/>
                </a:lnTo>
                <a:lnTo>
                  <a:pt x="6254" y="268"/>
                </a:lnTo>
                <a:lnTo>
                  <a:pt x="5767" y="439"/>
                </a:lnTo>
                <a:lnTo>
                  <a:pt x="5524" y="536"/>
                </a:lnTo>
                <a:lnTo>
                  <a:pt x="5281" y="658"/>
                </a:lnTo>
                <a:lnTo>
                  <a:pt x="5062" y="804"/>
                </a:lnTo>
                <a:lnTo>
                  <a:pt x="4843" y="950"/>
                </a:lnTo>
                <a:lnTo>
                  <a:pt x="4624" y="1120"/>
                </a:lnTo>
                <a:lnTo>
                  <a:pt x="4429" y="1315"/>
                </a:lnTo>
                <a:lnTo>
                  <a:pt x="4259" y="1509"/>
                </a:lnTo>
                <a:lnTo>
                  <a:pt x="4088" y="1728"/>
                </a:lnTo>
                <a:lnTo>
                  <a:pt x="3942" y="1947"/>
                </a:lnTo>
                <a:lnTo>
                  <a:pt x="3796" y="2166"/>
                </a:lnTo>
                <a:lnTo>
                  <a:pt x="3675" y="2410"/>
                </a:lnTo>
                <a:lnTo>
                  <a:pt x="3577" y="2653"/>
                </a:lnTo>
                <a:lnTo>
                  <a:pt x="3480" y="2896"/>
                </a:lnTo>
                <a:lnTo>
                  <a:pt x="3407" y="3164"/>
                </a:lnTo>
                <a:lnTo>
                  <a:pt x="3358" y="3407"/>
                </a:lnTo>
                <a:lnTo>
                  <a:pt x="3310" y="3675"/>
                </a:lnTo>
                <a:lnTo>
                  <a:pt x="3310" y="3870"/>
                </a:lnTo>
                <a:lnTo>
                  <a:pt x="3334" y="4210"/>
                </a:lnTo>
                <a:lnTo>
                  <a:pt x="3383" y="4624"/>
                </a:lnTo>
                <a:lnTo>
                  <a:pt x="3480" y="5086"/>
                </a:lnTo>
                <a:lnTo>
                  <a:pt x="3285" y="5086"/>
                </a:lnTo>
                <a:lnTo>
                  <a:pt x="3115" y="5111"/>
                </a:lnTo>
                <a:lnTo>
                  <a:pt x="2726" y="5184"/>
                </a:lnTo>
                <a:lnTo>
                  <a:pt x="2409" y="5305"/>
                </a:lnTo>
                <a:lnTo>
                  <a:pt x="2166" y="5427"/>
                </a:lnTo>
                <a:lnTo>
                  <a:pt x="1825" y="5622"/>
                </a:lnTo>
                <a:lnTo>
                  <a:pt x="1485" y="5889"/>
                </a:lnTo>
                <a:lnTo>
                  <a:pt x="1193" y="6157"/>
                </a:lnTo>
                <a:lnTo>
                  <a:pt x="901" y="6473"/>
                </a:lnTo>
                <a:lnTo>
                  <a:pt x="657" y="6814"/>
                </a:lnTo>
                <a:lnTo>
                  <a:pt x="439" y="7179"/>
                </a:lnTo>
                <a:lnTo>
                  <a:pt x="268" y="7544"/>
                </a:lnTo>
                <a:lnTo>
                  <a:pt x="122" y="7909"/>
                </a:lnTo>
                <a:lnTo>
                  <a:pt x="25" y="8274"/>
                </a:lnTo>
                <a:lnTo>
                  <a:pt x="1" y="8614"/>
                </a:lnTo>
                <a:lnTo>
                  <a:pt x="1" y="8931"/>
                </a:lnTo>
                <a:lnTo>
                  <a:pt x="74" y="9247"/>
                </a:lnTo>
                <a:lnTo>
                  <a:pt x="171" y="9539"/>
                </a:lnTo>
                <a:lnTo>
                  <a:pt x="293" y="9807"/>
                </a:lnTo>
                <a:lnTo>
                  <a:pt x="487" y="10074"/>
                </a:lnTo>
                <a:lnTo>
                  <a:pt x="682" y="10318"/>
                </a:lnTo>
                <a:lnTo>
                  <a:pt x="925" y="10561"/>
                </a:lnTo>
                <a:lnTo>
                  <a:pt x="1168" y="10756"/>
                </a:lnTo>
                <a:lnTo>
                  <a:pt x="1436" y="10950"/>
                </a:lnTo>
                <a:lnTo>
                  <a:pt x="1728" y="11121"/>
                </a:lnTo>
                <a:lnTo>
                  <a:pt x="2020" y="11267"/>
                </a:lnTo>
                <a:lnTo>
                  <a:pt x="2336" y="11413"/>
                </a:lnTo>
                <a:lnTo>
                  <a:pt x="2628" y="11534"/>
                </a:lnTo>
                <a:lnTo>
                  <a:pt x="2945" y="11632"/>
                </a:lnTo>
                <a:lnTo>
                  <a:pt x="3334" y="11729"/>
                </a:lnTo>
                <a:lnTo>
                  <a:pt x="3723" y="11802"/>
                </a:lnTo>
                <a:lnTo>
                  <a:pt x="4526" y="11924"/>
                </a:lnTo>
                <a:lnTo>
                  <a:pt x="6132" y="12070"/>
                </a:lnTo>
                <a:lnTo>
                  <a:pt x="7276" y="12167"/>
                </a:lnTo>
                <a:lnTo>
                  <a:pt x="7836" y="12191"/>
                </a:lnTo>
                <a:lnTo>
                  <a:pt x="8395" y="12216"/>
                </a:lnTo>
                <a:lnTo>
                  <a:pt x="8955" y="12191"/>
                </a:lnTo>
                <a:lnTo>
                  <a:pt x="9514" y="12167"/>
                </a:lnTo>
                <a:lnTo>
                  <a:pt x="10098" y="12118"/>
                </a:lnTo>
                <a:lnTo>
                  <a:pt x="10658" y="12070"/>
                </a:lnTo>
                <a:lnTo>
                  <a:pt x="11583" y="11948"/>
                </a:lnTo>
                <a:lnTo>
                  <a:pt x="12507" y="11875"/>
                </a:lnTo>
                <a:lnTo>
                  <a:pt x="13432" y="11826"/>
                </a:lnTo>
                <a:lnTo>
                  <a:pt x="14357" y="11802"/>
                </a:lnTo>
                <a:lnTo>
                  <a:pt x="15208" y="11802"/>
                </a:lnTo>
                <a:lnTo>
                  <a:pt x="16060" y="11753"/>
                </a:lnTo>
                <a:lnTo>
                  <a:pt x="16498" y="11729"/>
                </a:lnTo>
                <a:lnTo>
                  <a:pt x="16911" y="11656"/>
                </a:lnTo>
                <a:lnTo>
                  <a:pt x="17325" y="11583"/>
                </a:lnTo>
                <a:lnTo>
                  <a:pt x="17739" y="11486"/>
                </a:lnTo>
                <a:lnTo>
                  <a:pt x="18079" y="11364"/>
                </a:lnTo>
                <a:lnTo>
                  <a:pt x="18396" y="11218"/>
                </a:lnTo>
                <a:lnTo>
                  <a:pt x="18688" y="11048"/>
                </a:lnTo>
                <a:lnTo>
                  <a:pt x="18931" y="10853"/>
                </a:lnTo>
                <a:lnTo>
                  <a:pt x="19174" y="10634"/>
                </a:lnTo>
                <a:lnTo>
                  <a:pt x="19369" y="10415"/>
                </a:lnTo>
                <a:lnTo>
                  <a:pt x="19539" y="10147"/>
                </a:lnTo>
                <a:lnTo>
                  <a:pt x="19685" y="9880"/>
                </a:lnTo>
                <a:lnTo>
                  <a:pt x="19807" y="9588"/>
                </a:lnTo>
                <a:lnTo>
                  <a:pt x="19904" y="9296"/>
                </a:lnTo>
                <a:lnTo>
                  <a:pt x="19953" y="8979"/>
                </a:lnTo>
                <a:lnTo>
                  <a:pt x="19977" y="8663"/>
                </a:lnTo>
                <a:lnTo>
                  <a:pt x="19977" y="8322"/>
                </a:lnTo>
                <a:lnTo>
                  <a:pt x="19953" y="8006"/>
                </a:lnTo>
                <a:lnTo>
                  <a:pt x="19880" y="7665"/>
                </a:lnTo>
                <a:lnTo>
                  <a:pt x="19783" y="7325"/>
                </a:lnTo>
                <a:lnTo>
                  <a:pt x="19710" y="7057"/>
                </a:lnTo>
                <a:lnTo>
                  <a:pt x="19588" y="6790"/>
                </a:lnTo>
                <a:lnTo>
                  <a:pt x="19442" y="6546"/>
                </a:lnTo>
                <a:lnTo>
                  <a:pt x="19296" y="6303"/>
                </a:lnTo>
                <a:lnTo>
                  <a:pt x="19126" y="6060"/>
                </a:lnTo>
                <a:lnTo>
                  <a:pt x="18955" y="5865"/>
                </a:lnTo>
                <a:lnTo>
                  <a:pt x="18761" y="5670"/>
                </a:lnTo>
                <a:lnTo>
                  <a:pt x="18542" y="5476"/>
                </a:lnTo>
                <a:lnTo>
                  <a:pt x="18323" y="5330"/>
                </a:lnTo>
                <a:lnTo>
                  <a:pt x="18104" y="5208"/>
                </a:lnTo>
                <a:lnTo>
                  <a:pt x="17860" y="5086"/>
                </a:lnTo>
                <a:lnTo>
                  <a:pt x="17593" y="5013"/>
                </a:lnTo>
                <a:lnTo>
                  <a:pt x="17325" y="4965"/>
                </a:lnTo>
                <a:lnTo>
                  <a:pt x="17057" y="4940"/>
                </a:lnTo>
                <a:lnTo>
                  <a:pt x="16790" y="4965"/>
                </a:lnTo>
                <a:lnTo>
                  <a:pt x="16522" y="5013"/>
                </a:lnTo>
                <a:lnTo>
                  <a:pt x="16522" y="4794"/>
                </a:lnTo>
                <a:lnTo>
                  <a:pt x="16522" y="4600"/>
                </a:lnTo>
                <a:lnTo>
                  <a:pt x="16473" y="4381"/>
                </a:lnTo>
                <a:lnTo>
                  <a:pt x="16425" y="4186"/>
                </a:lnTo>
                <a:lnTo>
                  <a:pt x="16352" y="3991"/>
                </a:lnTo>
                <a:lnTo>
                  <a:pt x="16279" y="3797"/>
                </a:lnTo>
                <a:lnTo>
                  <a:pt x="16182" y="3602"/>
                </a:lnTo>
                <a:lnTo>
                  <a:pt x="16060" y="3407"/>
                </a:lnTo>
                <a:lnTo>
                  <a:pt x="15792" y="3067"/>
                </a:lnTo>
                <a:lnTo>
                  <a:pt x="15500" y="2750"/>
                </a:lnTo>
                <a:lnTo>
                  <a:pt x="15184" y="2483"/>
                </a:lnTo>
                <a:lnTo>
                  <a:pt x="14843" y="2239"/>
                </a:lnTo>
                <a:lnTo>
                  <a:pt x="14673" y="2142"/>
                </a:lnTo>
                <a:lnTo>
                  <a:pt x="14478" y="2045"/>
                </a:lnTo>
                <a:lnTo>
                  <a:pt x="14284" y="1972"/>
                </a:lnTo>
                <a:lnTo>
                  <a:pt x="14089" y="1899"/>
                </a:lnTo>
                <a:lnTo>
                  <a:pt x="13870" y="1850"/>
                </a:lnTo>
                <a:lnTo>
                  <a:pt x="13651" y="1801"/>
                </a:lnTo>
                <a:lnTo>
                  <a:pt x="13432" y="1777"/>
                </a:lnTo>
                <a:lnTo>
                  <a:pt x="13213" y="1777"/>
                </a:lnTo>
                <a:lnTo>
                  <a:pt x="12994" y="1801"/>
                </a:lnTo>
                <a:lnTo>
                  <a:pt x="12775" y="1826"/>
                </a:lnTo>
                <a:lnTo>
                  <a:pt x="12580" y="1899"/>
                </a:lnTo>
                <a:lnTo>
                  <a:pt x="12386" y="1972"/>
                </a:lnTo>
                <a:lnTo>
                  <a:pt x="12215" y="2069"/>
                </a:lnTo>
                <a:lnTo>
                  <a:pt x="12069" y="2191"/>
                </a:lnTo>
                <a:lnTo>
                  <a:pt x="11923" y="2361"/>
                </a:lnTo>
                <a:lnTo>
                  <a:pt x="11802" y="2531"/>
                </a:lnTo>
                <a:lnTo>
                  <a:pt x="11656" y="2239"/>
                </a:lnTo>
                <a:lnTo>
                  <a:pt x="11485" y="1947"/>
                </a:lnTo>
                <a:lnTo>
                  <a:pt x="11291" y="1680"/>
                </a:lnTo>
                <a:lnTo>
                  <a:pt x="11072" y="1412"/>
                </a:lnTo>
                <a:lnTo>
                  <a:pt x="10828" y="1169"/>
                </a:lnTo>
                <a:lnTo>
                  <a:pt x="10585" y="925"/>
                </a:lnTo>
                <a:lnTo>
                  <a:pt x="10317" y="731"/>
                </a:lnTo>
                <a:lnTo>
                  <a:pt x="10050" y="536"/>
                </a:lnTo>
                <a:lnTo>
                  <a:pt x="9806" y="390"/>
                </a:lnTo>
                <a:lnTo>
                  <a:pt x="9563" y="268"/>
                </a:lnTo>
                <a:lnTo>
                  <a:pt x="9320" y="195"/>
                </a:lnTo>
                <a:lnTo>
                  <a:pt x="9052" y="122"/>
                </a:lnTo>
                <a:lnTo>
                  <a:pt x="8784" y="74"/>
                </a:lnTo>
                <a:lnTo>
                  <a:pt x="8492" y="25"/>
                </a:lnTo>
                <a:lnTo>
                  <a:pt x="822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2" name="Google Shape;952;p37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50</a:t>
            </a:fld>
            <a:endParaRPr dirty="0"/>
          </a:p>
        </p:txBody>
      </p:sp>
      <p:sp>
        <p:nvSpPr>
          <p:cNvPr id="953" name="Google Shape;953;p37"/>
          <p:cNvSpPr txBox="1">
            <a:spLocks noGrp="1"/>
          </p:cNvSpPr>
          <p:nvPr>
            <p:ph type="body" idx="1"/>
          </p:nvPr>
        </p:nvSpPr>
        <p:spPr>
          <a:xfrm>
            <a:off x="6248575" y="312075"/>
            <a:ext cx="2438100" cy="152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900" b="1"/>
              <a:t>SlidesCarnival icons are editable shapes. </a:t>
            </a:r>
            <a:br>
              <a:rPr lang="en" sz="900"/>
            </a:br>
            <a:br>
              <a:rPr lang="en" sz="900"/>
            </a:br>
            <a:r>
              <a:rPr lang="en" sz="900"/>
              <a:t>This means that you can:</a:t>
            </a:r>
            <a:endParaRPr sz="900"/>
          </a:p>
          <a:p>
            <a:pPr marL="457200" lvl="0" indent="-285750" algn="l" rtl="0">
              <a:spcBef>
                <a:spcPts val="600"/>
              </a:spcBef>
              <a:spcAft>
                <a:spcPts val="0"/>
              </a:spcAft>
              <a:buSzPts val="900"/>
              <a:buChar char="➜"/>
            </a:pPr>
            <a:r>
              <a:rPr lang="en" sz="900"/>
              <a:t>Resize them without losing quality.</a:t>
            </a:r>
            <a:endParaRPr sz="900"/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SzPts val="900"/>
              <a:buChar char="➜"/>
            </a:pPr>
            <a:r>
              <a:rPr lang="en" sz="900"/>
              <a:t>Change fill color and opacity.</a:t>
            </a:r>
            <a:endParaRPr sz="900"/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SzPts val="900"/>
              <a:buChar char="➜"/>
            </a:pPr>
            <a:r>
              <a:rPr lang="en" sz="900"/>
              <a:t>Change line color, width and style.</a:t>
            </a:r>
            <a:endParaRPr sz="9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900"/>
              <a:t>Isn’t that nice? :)</a:t>
            </a:r>
            <a:br>
              <a:rPr lang="en" sz="900"/>
            </a:br>
            <a:br>
              <a:rPr lang="en" sz="900"/>
            </a:br>
            <a:r>
              <a:rPr lang="en" sz="900"/>
              <a:t>Examples:</a:t>
            </a:r>
            <a:br>
              <a:rPr lang="en" sz="900"/>
            </a:br>
            <a:br>
              <a:rPr lang="en" sz="900"/>
            </a:br>
            <a:br>
              <a:rPr lang="en" sz="900"/>
            </a:br>
            <a:endParaRPr sz="900"/>
          </a:p>
        </p:txBody>
      </p:sp>
      <p:sp>
        <p:nvSpPr>
          <p:cNvPr id="954" name="Google Shape;954;p37"/>
          <p:cNvSpPr txBox="1">
            <a:spLocks noGrp="1"/>
          </p:cNvSpPr>
          <p:nvPr>
            <p:ph type="body" idx="1"/>
          </p:nvPr>
        </p:nvSpPr>
        <p:spPr>
          <a:xfrm>
            <a:off x="6248575" y="4223563"/>
            <a:ext cx="2438100" cy="563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900" b="1"/>
              <a:t>Find more icons at </a:t>
            </a:r>
            <a:r>
              <a:rPr lang="en" sz="900" u="sng">
                <a:hlinkClick r:id="rId3"/>
              </a:rPr>
              <a:t>slidescarnival.com/extra-free-resources-icons-and-maps</a:t>
            </a:r>
            <a:endParaRPr sz="9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900" b="1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1E4"/>
        </a:solidFill>
        <a:effectLst/>
      </p:bgPr>
    </p:bg>
    <p:spTree>
      <p:nvGrpSpPr>
        <p:cNvPr id="1" name="Shape 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9" name="Google Shape;959;p38"/>
          <p:cNvGrpSpPr/>
          <p:nvPr/>
        </p:nvGrpSpPr>
        <p:grpSpPr>
          <a:xfrm>
            <a:off x="3058888" y="1550127"/>
            <a:ext cx="445718" cy="445753"/>
            <a:chOff x="3706812" y="1035050"/>
            <a:chExt cx="4792662" cy="4787899"/>
          </a:xfrm>
        </p:grpSpPr>
        <p:sp>
          <p:nvSpPr>
            <p:cNvPr id="960" name="Google Shape;960;p38"/>
            <p:cNvSpPr/>
            <p:nvPr/>
          </p:nvSpPr>
          <p:spPr>
            <a:xfrm>
              <a:off x="5913437" y="4054475"/>
              <a:ext cx="2273299" cy="1746250"/>
            </a:xfrm>
            <a:custGeom>
              <a:avLst/>
              <a:gdLst/>
              <a:ahLst/>
              <a:cxnLst/>
              <a:rect l="l" t="t" r="r" b="b"/>
              <a:pathLst>
                <a:path w="517" h="397" extrusionOk="0">
                  <a:moveTo>
                    <a:pt x="517" y="117"/>
                  </a:moveTo>
                  <a:cubicBezTo>
                    <a:pt x="368" y="128"/>
                    <a:pt x="368" y="128"/>
                    <a:pt x="368" y="128"/>
                  </a:cubicBezTo>
                  <a:cubicBezTo>
                    <a:pt x="284" y="0"/>
                    <a:pt x="284" y="0"/>
                    <a:pt x="284" y="0"/>
                  </a:cubicBezTo>
                  <a:cubicBezTo>
                    <a:pt x="239" y="77"/>
                    <a:pt x="158" y="129"/>
                    <a:pt x="68" y="13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3" y="397"/>
                    <a:pt x="83" y="397"/>
                    <a:pt x="83" y="397"/>
                  </a:cubicBezTo>
                  <a:cubicBezTo>
                    <a:pt x="265" y="383"/>
                    <a:pt x="429" y="277"/>
                    <a:pt x="517" y="1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1" name="Google Shape;961;p38"/>
            <p:cNvSpPr/>
            <p:nvPr/>
          </p:nvSpPr>
          <p:spPr>
            <a:xfrm>
              <a:off x="4137025" y="4141787"/>
              <a:ext cx="2019301" cy="1681162"/>
            </a:xfrm>
            <a:custGeom>
              <a:avLst/>
              <a:gdLst/>
              <a:ahLst/>
              <a:cxnLst/>
              <a:rect l="l" t="t" r="r" b="b"/>
              <a:pathLst>
                <a:path w="459" h="382" extrusionOk="0">
                  <a:moveTo>
                    <a:pt x="459" y="378"/>
                  </a:moveTo>
                  <a:cubicBezTo>
                    <a:pt x="376" y="254"/>
                    <a:pt x="376" y="254"/>
                    <a:pt x="376" y="254"/>
                  </a:cubicBezTo>
                  <a:cubicBezTo>
                    <a:pt x="445" y="118"/>
                    <a:pt x="445" y="118"/>
                    <a:pt x="445" y="118"/>
                  </a:cubicBezTo>
                  <a:cubicBezTo>
                    <a:pt x="355" y="117"/>
                    <a:pt x="270" y="73"/>
                    <a:pt x="218" y="0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04" y="294"/>
                    <a:pt x="277" y="382"/>
                    <a:pt x="459" y="37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2" name="Google Shape;962;p38"/>
            <p:cNvSpPr/>
            <p:nvPr/>
          </p:nvSpPr>
          <p:spPr>
            <a:xfrm>
              <a:off x="4014787" y="1057275"/>
              <a:ext cx="2276475" cy="1747837"/>
            </a:xfrm>
            <a:custGeom>
              <a:avLst/>
              <a:gdLst/>
              <a:ahLst/>
              <a:cxnLst/>
              <a:rect l="l" t="t" r="r" b="b"/>
              <a:pathLst>
                <a:path w="518" h="397" extrusionOk="0">
                  <a:moveTo>
                    <a:pt x="233" y="397"/>
                  </a:moveTo>
                  <a:cubicBezTo>
                    <a:pt x="279" y="320"/>
                    <a:pt x="359" y="268"/>
                    <a:pt x="449" y="260"/>
                  </a:cubicBezTo>
                  <a:cubicBezTo>
                    <a:pt x="518" y="125"/>
                    <a:pt x="518" y="125"/>
                    <a:pt x="518" y="125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252" y="14"/>
                    <a:pt x="88" y="120"/>
                    <a:pt x="0" y="280"/>
                  </a:cubicBezTo>
                  <a:cubicBezTo>
                    <a:pt x="149" y="270"/>
                    <a:pt x="149" y="270"/>
                    <a:pt x="149" y="270"/>
                  </a:cubicBezTo>
                  <a:lnTo>
                    <a:pt x="233" y="3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3" name="Google Shape;963;p38"/>
            <p:cNvSpPr/>
            <p:nvPr/>
          </p:nvSpPr>
          <p:spPr>
            <a:xfrm>
              <a:off x="3706812" y="2355850"/>
              <a:ext cx="1323975" cy="2309812"/>
            </a:xfrm>
            <a:custGeom>
              <a:avLst/>
              <a:gdLst/>
              <a:ahLst/>
              <a:cxnLst/>
              <a:rect l="l" t="t" r="r" b="b"/>
              <a:pathLst>
                <a:path w="301" h="525" extrusionOk="0">
                  <a:moveTo>
                    <a:pt x="58" y="10"/>
                  </a:moveTo>
                  <a:cubicBezTo>
                    <a:pt x="18" y="93"/>
                    <a:pt x="0" y="186"/>
                    <a:pt x="5" y="278"/>
                  </a:cubicBezTo>
                  <a:cubicBezTo>
                    <a:pt x="11" y="366"/>
                    <a:pt x="38" y="451"/>
                    <a:pt x="83" y="525"/>
                  </a:cubicBezTo>
                  <a:cubicBezTo>
                    <a:pt x="149" y="391"/>
                    <a:pt x="149" y="391"/>
                    <a:pt x="149" y="391"/>
                  </a:cubicBezTo>
                  <a:cubicBezTo>
                    <a:pt x="301" y="382"/>
                    <a:pt x="301" y="382"/>
                    <a:pt x="301" y="382"/>
                  </a:cubicBezTo>
                  <a:cubicBezTo>
                    <a:pt x="280" y="346"/>
                    <a:pt x="268" y="304"/>
                    <a:pt x="265" y="262"/>
                  </a:cubicBezTo>
                  <a:cubicBezTo>
                    <a:pt x="262" y="215"/>
                    <a:pt x="271" y="169"/>
                    <a:pt x="290" y="127"/>
                  </a:cubicBezTo>
                  <a:cubicBezTo>
                    <a:pt x="207" y="0"/>
                    <a:pt x="207" y="0"/>
                    <a:pt x="207" y="0"/>
                  </a:cubicBezTo>
                  <a:lnTo>
                    <a:pt x="58" y="1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4" name="Google Shape;964;p38"/>
            <p:cNvSpPr/>
            <p:nvPr/>
          </p:nvSpPr>
          <p:spPr>
            <a:xfrm>
              <a:off x="7170737" y="2192337"/>
              <a:ext cx="1328737" cy="2314575"/>
            </a:xfrm>
            <a:custGeom>
              <a:avLst/>
              <a:gdLst/>
              <a:ahLst/>
              <a:cxnLst/>
              <a:rect l="l" t="t" r="r" b="b"/>
              <a:pathLst>
                <a:path w="302" h="526" extrusionOk="0">
                  <a:moveTo>
                    <a:pt x="244" y="515"/>
                  </a:moveTo>
                  <a:cubicBezTo>
                    <a:pt x="284" y="432"/>
                    <a:pt x="302" y="340"/>
                    <a:pt x="296" y="247"/>
                  </a:cubicBezTo>
                  <a:cubicBezTo>
                    <a:pt x="290" y="159"/>
                    <a:pt x="263" y="74"/>
                    <a:pt x="218" y="0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21" y="180"/>
                    <a:pt x="33" y="221"/>
                    <a:pt x="36" y="264"/>
                  </a:cubicBezTo>
                  <a:cubicBezTo>
                    <a:pt x="39" y="310"/>
                    <a:pt x="30" y="357"/>
                    <a:pt x="11" y="399"/>
                  </a:cubicBezTo>
                  <a:cubicBezTo>
                    <a:pt x="94" y="526"/>
                    <a:pt x="94" y="526"/>
                    <a:pt x="94" y="526"/>
                  </a:cubicBezTo>
                  <a:lnTo>
                    <a:pt x="244" y="5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5" name="Google Shape;965;p38"/>
            <p:cNvSpPr/>
            <p:nvPr/>
          </p:nvSpPr>
          <p:spPr>
            <a:xfrm>
              <a:off x="6045200" y="1035050"/>
              <a:ext cx="2019301" cy="1685925"/>
            </a:xfrm>
            <a:custGeom>
              <a:avLst/>
              <a:gdLst/>
              <a:ahLst/>
              <a:cxnLst/>
              <a:rect l="l" t="t" r="r" b="b"/>
              <a:pathLst>
                <a:path w="459" h="383" extrusionOk="0">
                  <a:moveTo>
                    <a:pt x="0" y="4"/>
                  </a:moveTo>
                  <a:cubicBezTo>
                    <a:pt x="83" y="128"/>
                    <a:pt x="83" y="128"/>
                    <a:pt x="83" y="128"/>
                  </a:cubicBezTo>
                  <a:cubicBezTo>
                    <a:pt x="15" y="264"/>
                    <a:pt x="15" y="264"/>
                    <a:pt x="15" y="264"/>
                  </a:cubicBezTo>
                  <a:cubicBezTo>
                    <a:pt x="104" y="265"/>
                    <a:pt x="189" y="309"/>
                    <a:pt x="241" y="383"/>
                  </a:cubicBezTo>
                  <a:cubicBezTo>
                    <a:pt x="393" y="374"/>
                    <a:pt x="393" y="374"/>
                    <a:pt x="393" y="374"/>
                  </a:cubicBezTo>
                  <a:cubicBezTo>
                    <a:pt x="459" y="239"/>
                    <a:pt x="459" y="239"/>
                    <a:pt x="459" y="239"/>
                  </a:cubicBezTo>
                  <a:cubicBezTo>
                    <a:pt x="356" y="89"/>
                    <a:pt x="182" y="0"/>
                    <a:pt x="0" y="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66" name="Google Shape;966;p38"/>
          <p:cNvGrpSpPr/>
          <p:nvPr/>
        </p:nvGrpSpPr>
        <p:grpSpPr>
          <a:xfrm>
            <a:off x="1779393" y="1550157"/>
            <a:ext cx="443331" cy="445437"/>
            <a:chOff x="1400175" y="1220787"/>
            <a:chExt cx="4473575" cy="4476750"/>
          </a:xfrm>
        </p:grpSpPr>
        <p:sp>
          <p:nvSpPr>
            <p:cNvPr id="967" name="Google Shape;967;p38"/>
            <p:cNvSpPr/>
            <p:nvPr/>
          </p:nvSpPr>
          <p:spPr>
            <a:xfrm>
              <a:off x="1400175" y="3135312"/>
              <a:ext cx="2132011" cy="2562226"/>
            </a:xfrm>
            <a:custGeom>
              <a:avLst/>
              <a:gdLst/>
              <a:ahLst/>
              <a:cxnLst/>
              <a:rect l="l" t="t" r="r" b="b"/>
              <a:pathLst>
                <a:path w="478" h="574" extrusionOk="0">
                  <a:moveTo>
                    <a:pt x="477" y="574"/>
                  </a:moveTo>
                  <a:cubicBezTo>
                    <a:pt x="395" y="435"/>
                    <a:pt x="395" y="435"/>
                    <a:pt x="395" y="435"/>
                  </a:cubicBezTo>
                  <a:cubicBezTo>
                    <a:pt x="478" y="294"/>
                    <a:pt x="478" y="294"/>
                    <a:pt x="478" y="294"/>
                  </a:cubicBezTo>
                  <a:cubicBezTo>
                    <a:pt x="370" y="282"/>
                    <a:pt x="284" y="193"/>
                    <a:pt x="279" y="82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5" y="346"/>
                    <a:pt x="215" y="561"/>
                    <a:pt x="477" y="57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8" name="Google Shape;968;p38"/>
            <p:cNvSpPr/>
            <p:nvPr/>
          </p:nvSpPr>
          <p:spPr>
            <a:xfrm>
              <a:off x="3314700" y="3563937"/>
              <a:ext cx="2559050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0" y="339"/>
                  </a:moveTo>
                  <a:cubicBezTo>
                    <a:pt x="82" y="478"/>
                    <a:pt x="82" y="478"/>
                    <a:pt x="82" y="478"/>
                  </a:cubicBezTo>
                  <a:cubicBezTo>
                    <a:pt x="346" y="474"/>
                    <a:pt x="561" y="263"/>
                    <a:pt x="574" y="1"/>
                  </a:cubicBezTo>
                  <a:cubicBezTo>
                    <a:pt x="435" y="83"/>
                    <a:pt x="435" y="83"/>
                    <a:pt x="435" y="83"/>
                  </a:cubicBezTo>
                  <a:cubicBezTo>
                    <a:pt x="294" y="0"/>
                    <a:pt x="294" y="0"/>
                    <a:pt x="294" y="0"/>
                  </a:cubicBezTo>
                  <a:cubicBezTo>
                    <a:pt x="282" y="109"/>
                    <a:pt x="192" y="194"/>
                    <a:pt x="82" y="199"/>
                  </a:cubicBezTo>
                  <a:lnTo>
                    <a:pt x="0" y="33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9" name="Google Shape;969;p38"/>
            <p:cNvSpPr/>
            <p:nvPr/>
          </p:nvSpPr>
          <p:spPr>
            <a:xfrm>
              <a:off x="3741737" y="1223962"/>
              <a:ext cx="2132011" cy="2559050"/>
            </a:xfrm>
            <a:custGeom>
              <a:avLst/>
              <a:gdLst/>
              <a:ahLst/>
              <a:cxnLst/>
              <a:rect l="l" t="t" r="r" b="b"/>
              <a:pathLst>
                <a:path w="478" h="573" extrusionOk="0">
                  <a:moveTo>
                    <a:pt x="478" y="491"/>
                  </a:moveTo>
                  <a:cubicBezTo>
                    <a:pt x="473" y="227"/>
                    <a:pt x="263" y="12"/>
                    <a:pt x="1" y="0"/>
                  </a:cubicBezTo>
                  <a:cubicBezTo>
                    <a:pt x="83" y="138"/>
                    <a:pt x="83" y="138"/>
                    <a:pt x="83" y="138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108" y="291"/>
                    <a:pt x="194" y="381"/>
                    <a:pt x="199" y="491"/>
                  </a:cubicBezTo>
                  <a:cubicBezTo>
                    <a:pt x="339" y="573"/>
                    <a:pt x="339" y="573"/>
                    <a:pt x="339" y="573"/>
                  </a:cubicBezTo>
                  <a:lnTo>
                    <a:pt x="478" y="4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0" name="Google Shape;970;p38"/>
            <p:cNvSpPr/>
            <p:nvPr/>
          </p:nvSpPr>
          <p:spPr>
            <a:xfrm>
              <a:off x="1400175" y="1220787"/>
              <a:ext cx="2560637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574" y="139"/>
                  </a:moveTo>
                  <a:cubicBezTo>
                    <a:pt x="492" y="0"/>
                    <a:pt x="492" y="0"/>
                    <a:pt x="492" y="0"/>
                  </a:cubicBezTo>
                  <a:cubicBezTo>
                    <a:pt x="228" y="5"/>
                    <a:pt x="13" y="215"/>
                    <a:pt x="0" y="477"/>
                  </a:cubicBezTo>
                  <a:cubicBezTo>
                    <a:pt x="139" y="395"/>
                    <a:pt x="139" y="395"/>
                    <a:pt x="139" y="395"/>
                  </a:cubicBezTo>
                  <a:cubicBezTo>
                    <a:pt x="280" y="478"/>
                    <a:pt x="280" y="478"/>
                    <a:pt x="280" y="478"/>
                  </a:cubicBezTo>
                  <a:cubicBezTo>
                    <a:pt x="292" y="370"/>
                    <a:pt x="382" y="284"/>
                    <a:pt x="492" y="279"/>
                  </a:cubicBezTo>
                  <a:lnTo>
                    <a:pt x="574" y="1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71" name="Google Shape;971;p38"/>
          <p:cNvGrpSpPr/>
          <p:nvPr/>
        </p:nvGrpSpPr>
        <p:grpSpPr>
          <a:xfrm>
            <a:off x="1138046" y="1550171"/>
            <a:ext cx="446045" cy="445465"/>
            <a:chOff x="1649412" y="927100"/>
            <a:chExt cx="5011737" cy="5016500"/>
          </a:xfrm>
        </p:grpSpPr>
        <p:sp>
          <p:nvSpPr>
            <p:cNvPr id="972" name="Google Shape;972;p38"/>
            <p:cNvSpPr/>
            <p:nvPr/>
          </p:nvSpPr>
          <p:spPr>
            <a:xfrm>
              <a:off x="2008187" y="4025900"/>
              <a:ext cx="4252913" cy="1917700"/>
            </a:xfrm>
            <a:custGeom>
              <a:avLst/>
              <a:gdLst/>
              <a:ahLst/>
              <a:cxnLst/>
              <a:rect l="l" t="t" r="r" b="b"/>
              <a:pathLst>
                <a:path w="999" h="450" extrusionOk="0">
                  <a:moveTo>
                    <a:pt x="715" y="15"/>
                  </a:moveTo>
                  <a:cubicBezTo>
                    <a:pt x="667" y="82"/>
                    <a:pt x="588" y="123"/>
                    <a:pt x="505" y="123"/>
                  </a:cubicBezTo>
                  <a:cubicBezTo>
                    <a:pt x="416" y="123"/>
                    <a:pt x="332" y="76"/>
                    <a:pt x="284" y="2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107" y="341"/>
                    <a:pt x="299" y="450"/>
                    <a:pt x="505" y="450"/>
                  </a:cubicBezTo>
                  <a:cubicBezTo>
                    <a:pt x="704" y="450"/>
                    <a:pt x="891" y="347"/>
                    <a:pt x="999" y="181"/>
                  </a:cubicBezTo>
                  <a:cubicBezTo>
                    <a:pt x="810" y="182"/>
                    <a:pt x="810" y="182"/>
                    <a:pt x="810" y="182"/>
                  </a:cubicBezTo>
                  <a:lnTo>
                    <a:pt x="715" y="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3" name="Google Shape;973;p38"/>
            <p:cNvSpPr/>
            <p:nvPr/>
          </p:nvSpPr>
          <p:spPr>
            <a:xfrm>
              <a:off x="4271962" y="931862"/>
              <a:ext cx="2389187" cy="3724276"/>
            </a:xfrm>
            <a:custGeom>
              <a:avLst/>
              <a:gdLst/>
              <a:ahLst/>
              <a:cxnLst/>
              <a:rect l="l" t="t" r="r" b="b"/>
              <a:pathLst>
                <a:path w="561" h="874" extrusionOk="0">
                  <a:moveTo>
                    <a:pt x="488" y="872"/>
                  </a:moveTo>
                  <a:cubicBezTo>
                    <a:pt x="536" y="786"/>
                    <a:pt x="561" y="687"/>
                    <a:pt x="561" y="588"/>
                  </a:cubicBezTo>
                  <a:cubicBezTo>
                    <a:pt x="561" y="273"/>
                    <a:pt x="313" y="15"/>
                    <a:pt x="1" y="0"/>
                  </a:cubicBezTo>
                  <a:cubicBezTo>
                    <a:pt x="97" y="163"/>
                    <a:pt x="97" y="163"/>
                    <a:pt x="97" y="163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131" y="342"/>
                    <a:pt x="233" y="453"/>
                    <a:pt x="233" y="588"/>
                  </a:cubicBezTo>
                  <a:cubicBezTo>
                    <a:pt x="233" y="630"/>
                    <a:pt x="223" y="671"/>
                    <a:pt x="204" y="708"/>
                  </a:cubicBezTo>
                  <a:cubicBezTo>
                    <a:pt x="298" y="874"/>
                    <a:pt x="298" y="874"/>
                    <a:pt x="298" y="874"/>
                  </a:cubicBezTo>
                  <a:lnTo>
                    <a:pt x="488" y="8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4" name="Google Shape;974;p38"/>
            <p:cNvSpPr/>
            <p:nvPr/>
          </p:nvSpPr>
          <p:spPr>
            <a:xfrm>
              <a:off x="1649412" y="927100"/>
              <a:ext cx="2870200" cy="3652836"/>
            </a:xfrm>
            <a:custGeom>
              <a:avLst/>
              <a:gdLst/>
              <a:ahLst/>
              <a:cxnLst/>
              <a:rect l="l" t="t" r="r" b="b"/>
              <a:pathLst>
                <a:path w="674" h="857" extrusionOk="0">
                  <a:moveTo>
                    <a:pt x="674" y="164"/>
                  </a:moveTo>
                  <a:cubicBezTo>
                    <a:pt x="578" y="0"/>
                    <a:pt x="578" y="0"/>
                    <a:pt x="578" y="0"/>
                  </a:cubicBezTo>
                  <a:cubicBezTo>
                    <a:pt x="258" y="6"/>
                    <a:pt x="0" y="268"/>
                    <a:pt x="0" y="589"/>
                  </a:cubicBezTo>
                  <a:cubicBezTo>
                    <a:pt x="0" y="682"/>
                    <a:pt x="22" y="775"/>
                    <a:pt x="65" y="857"/>
                  </a:cubicBezTo>
                  <a:cubicBezTo>
                    <a:pt x="158" y="693"/>
                    <a:pt x="158" y="693"/>
                    <a:pt x="158" y="693"/>
                  </a:cubicBezTo>
                  <a:cubicBezTo>
                    <a:pt x="350" y="695"/>
                    <a:pt x="350" y="695"/>
                    <a:pt x="350" y="695"/>
                  </a:cubicBezTo>
                  <a:cubicBezTo>
                    <a:pt x="335" y="661"/>
                    <a:pt x="328" y="625"/>
                    <a:pt x="328" y="589"/>
                  </a:cubicBezTo>
                  <a:cubicBezTo>
                    <a:pt x="328" y="449"/>
                    <a:pt x="439" y="334"/>
                    <a:pt x="577" y="328"/>
                  </a:cubicBezTo>
                  <a:lnTo>
                    <a:pt x="674" y="1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75" name="Google Shape;975;p38"/>
          <p:cNvGrpSpPr/>
          <p:nvPr/>
        </p:nvGrpSpPr>
        <p:grpSpPr>
          <a:xfrm>
            <a:off x="2418397" y="1550424"/>
            <a:ext cx="444870" cy="445286"/>
            <a:chOff x="1301750" y="920750"/>
            <a:chExt cx="5095875" cy="5100637"/>
          </a:xfrm>
        </p:grpSpPr>
        <p:sp>
          <p:nvSpPr>
            <p:cNvPr id="976" name="Google Shape;976;p38"/>
            <p:cNvSpPr/>
            <p:nvPr/>
          </p:nvSpPr>
          <p:spPr>
            <a:xfrm>
              <a:off x="1301750" y="2546350"/>
              <a:ext cx="1801812" cy="2917825"/>
            </a:xfrm>
            <a:custGeom>
              <a:avLst/>
              <a:gdLst/>
              <a:ahLst/>
              <a:cxnLst/>
              <a:rect l="l" t="t" r="r" b="b"/>
              <a:pathLst>
                <a:path w="405" h="655" extrusionOk="0">
                  <a:moveTo>
                    <a:pt x="321" y="207"/>
                  </a:moveTo>
                  <a:cubicBezTo>
                    <a:pt x="321" y="184"/>
                    <a:pt x="324" y="161"/>
                    <a:pt x="330" y="139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9" y="94"/>
                    <a:pt x="0" y="150"/>
                    <a:pt x="0" y="207"/>
                  </a:cubicBezTo>
                  <a:cubicBezTo>
                    <a:pt x="0" y="381"/>
                    <a:pt x="80" y="546"/>
                    <a:pt x="216" y="655"/>
                  </a:cubicBezTo>
                  <a:cubicBezTo>
                    <a:pt x="234" y="471"/>
                    <a:pt x="234" y="471"/>
                    <a:pt x="234" y="471"/>
                  </a:cubicBezTo>
                  <a:cubicBezTo>
                    <a:pt x="405" y="396"/>
                    <a:pt x="405" y="396"/>
                    <a:pt x="405" y="396"/>
                  </a:cubicBezTo>
                  <a:cubicBezTo>
                    <a:pt x="352" y="348"/>
                    <a:pt x="321" y="279"/>
                    <a:pt x="321" y="20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7" name="Google Shape;977;p38"/>
            <p:cNvSpPr/>
            <p:nvPr/>
          </p:nvSpPr>
          <p:spPr>
            <a:xfrm>
              <a:off x="2387600" y="4403725"/>
              <a:ext cx="2865436" cy="1617662"/>
            </a:xfrm>
            <a:custGeom>
              <a:avLst/>
              <a:gdLst/>
              <a:ahLst/>
              <a:cxnLst/>
              <a:rect l="l" t="t" r="r" b="b"/>
              <a:pathLst>
                <a:path w="644" h="363" extrusionOk="0">
                  <a:moveTo>
                    <a:pt x="644" y="268"/>
                  </a:moveTo>
                  <a:cubicBezTo>
                    <a:pt x="475" y="194"/>
                    <a:pt x="475" y="194"/>
                    <a:pt x="475" y="194"/>
                  </a:cubicBezTo>
                  <a:cubicBezTo>
                    <a:pt x="456" y="8"/>
                    <a:pt x="456" y="8"/>
                    <a:pt x="456" y="8"/>
                  </a:cubicBezTo>
                  <a:cubicBezTo>
                    <a:pt x="418" y="31"/>
                    <a:pt x="374" y="42"/>
                    <a:pt x="329" y="42"/>
                  </a:cubicBezTo>
                  <a:cubicBezTo>
                    <a:pt x="279" y="42"/>
                    <a:pt x="231" y="28"/>
                    <a:pt x="189" y="0"/>
                  </a:cubicBezTo>
                  <a:cubicBezTo>
                    <a:pt x="18" y="75"/>
                    <a:pt x="18" y="75"/>
                    <a:pt x="18" y="75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97" y="327"/>
                    <a:pt x="210" y="363"/>
                    <a:pt x="329" y="363"/>
                  </a:cubicBezTo>
                  <a:cubicBezTo>
                    <a:pt x="442" y="363"/>
                    <a:pt x="550" y="330"/>
                    <a:pt x="644" y="2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8" name="Google Shape;978;p38"/>
            <p:cNvSpPr/>
            <p:nvPr/>
          </p:nvSpPr>
          <p:spPr>
            <a:xfrm>
              <a:off x="4546600" y="2790825"/>
              <a:ext cx="1851025" cy="2717800"/>
            </a:xfrm>
            <a:custGeom>
              <a:avLst/>
              <a:gdLst/>
              <a:ahLst/>
              <a:cxnLst/>
              <a:rect l="l" t="t" r="r" b="b"/>
              <a:pathLst>
                <a:path w="416" h="610" extrusionOk="0">
                  <a:moveTo>
                    <a:pt x="416" y="152"/>
                  </a:moveTo>
                  <a:cubicBezTo>
                    <a:pt x="416" y="101"/>
                    <a:pt x="409" y="50"/>
                    <a:pt x="396" y="0"/>
                  </a:cubicBezTo>
                  <a:cubicBezTo>
                    <a:pt x="273" y="139"/>
                    <a:pt x="273" y="139"/>
                    <a:pt x="273" y="139"/>
                  </a:cubicBezTo>
                  <a:cubicBezTo>
                    <a:pt x="90" y="98"/>
                    <a:pt x="90" y="98"/>
                    <a:pt x="90" y="98"/>
                  </a:cubicBezTo>
                  <a:cubicBezTo>
                    <a:pt x="94" y="116"/>
                    <a:pt x="96" y="134"/>
                    <a:pt x="96" y="152"/>
                  </a:cubicBezTo>
                  <a:cubicBezTo>
                    <a:pt x="96" y="229"/>
                    <a:pt x="60" y="302"/>
                    <a:pt x="0" y="350"/>
                  </a:cubicBezTo>
                  <a:cubicBezTo>
                    <a:pt x="18" y="535"/>
                    <a:pt x="18" y="535"/>
                    <a:pt x="18" y="535"/>
                  </a:cubicBezTo>
                  <a:cubicBezTo>
                    <a:pt x="188" y="610"/>
                    <a:pt x="188" y="610"/>
                    <a:pt x="188" y="610"/>
                  </a:cubicBezTo>
                  <a:cubicBezTo>
                    <a:pt x="331" y="502"/>
                    <a:pt x="416" y="331"/>
                    <a:pt x="416" y="1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9" name="Google Shape;979;p38"/>
            <p:cNvSpPr/>
            <p:nvPr/>
          </p:nvSpPr>
          <p:spPr>
            <a:xfrm>
              <a:off x="3962400" y="925512"/>
              <a:ext cx="2297112" cy="2333625"/>
            </a:xfrm>
            <a:custGeom>
              <a:avLst/>
              <a:gdLst/>
              <a:ahLst/>
              <a:cxnLst/>
              <a:rect l="l" t="t" r="r" b="b"/>
              <a:pathLst>
                <a:path w="516" h="524" extrusionOk="0">
                  <a:moveTo>
                    <a:pt x="1" y="0"/>
                  </a:moveTo>
                  <a:cubicBezTo>
                    <a:pt x="94" y="159"/>
                    <a:pt x="94" y="159"/>
                    <a:pt x="94" y="159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95" y="330"/>
                    <a:pt x="178" y="393"/>
                    <a:pt x="211" y="484"/>
                  </a:cubicBezTo>
                  <a:cubicBezTo>
                    <a:pt x="393" y="524"/>
                    <a:pt x="393" y="524"/>
                    <a:pt x="393" y="524"/>
                  </a:cubicBezTo>
                  <a:cubicBezTo>
                    <a:pt x="516" y="385"/>
                    <a:pt x="516" y="385"/>
                    <a:pt x="516" y="385"/>
                  </a:cubicBezTo>
                  <a:cubicBezTo>
                    <a:pt x="439" y="162"/>
                    <a:pt x="235" y="1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0" name="Google Shape;980;p38"/>
            <p:cNvSpPr/>
            <p:nvPr/>
          </p:nvSpPr>
          <p:spPr>
            <a:xfrm>
              <a:off x="1466850" y="920750"/>
              <a:ext cx="2759074" cy="2097087"/>
            </a:xfrm>
            <a:custGeom>
              <a:avLst/>
              <a:gdLst/>
              <a:ahLst/>
              <a:cxnLst/>
              <a:rect l="l" t="t" r="r" b="b"/>
              <a:pathLst>
                <a:path w="620" h="471" extrusionOk="0">
                  <a:moveTo>
                    <a:pt x="526" y="320"/>
                  </a:moveTo>
                  <a:cubicBezTo>
                    <a:pt x="620" y="160"/>
                    <a:pt x="620" y="160"/>
                    <a:pt x="620" y="160"/>
                  </a:cubicBezTo>
                  <a:cubicBezTo>
                    <a:pt x="526" y="0"/>
                    <a:pt x="526" y="0"/>
                    <a:pt x="526" y="0"/>
                  </a:cubicBezTo>
                  <a:cubicBezTo>
                    <a:pt x="290" y="4"/>
                    <a:pt x="82" y="151"/>
                    <a:pt x="0" y="371"/>
                  </a:cubicBezTo>
                  <a:cubicBezTo>
                    <a:pt x="180" y="331"/>
                    <a:pt x="180" y="331"/>
                    <a:pt x="180" y="331"/>
                  </a:cubicBezTo>
                  <a:cubicBezTo>
                    <a:pt x="305" y="471"/>
                    <a:pt x="305" y="471"/>
                    <a:pt x="305" y="471"/>
                  </a:cubicBezTo>
                  <a:cubicBezTo>
                    <a:pt x="343" y="383"/>
                    <a:pt x="428" y="324"/>
                    <a:pt x="526" y="3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81" name="Google Shape;981;p38"/>
          <p:cNvGrpSpPr/>
          <p:nvPr/>
        </p:nvGrpSpPr>
        <p:grpSpPr>
          <a:xfrm>
            <a:off x="4341570" y="1550333"/>
            <a:ext cx="445621" cy="445591"/>
            <a:chOff x="5732756" y="2682276"/>
            <a:chExt cx="719905" cy="719856"/>
          </a:xfrm>
        </p:grpSpPr>
        <p:sp>
          <p:nvSpPr>
            <p:cNvPr id="982" name="Google Shape;982;p38"/>
            <p:cNvSpPr/>
            <p:nvPr/>
          </p:nvSpPr>
          <p:spPr>
            <a:xfrm>
              <a:off x="5732756" y="2682276"/>
              <a:ext cx="400276" cy="538927"/>
            </a:xfrm>
            <a:custGeom>
              <a:avLst/>
              <a:gdLst/>
              <a:ahLst/>
              <a:cxnLst/>
              <a:rect l="l" t="t" r="r" b="b"/>
              <a:pathLst>
                <a:path w="670" h="902" extrusionOk="0">
                  <a:moveTo>
                    <a:pt x="145" y="824"/>
                  </a:moveTo>
                  <a:cubicBezTo>
                    <a:pt x="138" y="813"/>
                    <a:pt x="137" y="799"/>
                    <a:pt x="142" y="786"/>
                  </a:cubicBezTo>
                  <a:cubicBezTo>
                    <a:pt x="149" y="767"/>
                    <a:pt x="164" y="751"/>
                    <a:pt x="185" y="739"/>
                  </a:cubicBezTo>
                  <a:cubicBezTo>
                    <a:pt x="205" y="727"/>
                    <a:pt x="227" y="722"/>
                    <a:pt x="247" y="725"/>
                  </a:cubicBezTo>
                  <a:cubicBezTo>
                    <a:pt x="260" y="727"/>
                    <a:pt x="272" y="735"/>
                    <a:pt x="278" y="747"/>
                  </a:cubicBezTo>
                  <a:cubicBezTo>
                    <a:pt x="285" y="758"/>
                    <a:pt x="286" y="773"/>
                    <a:pt x="281" y="786"/>
                  </a:cubicBezTo>
                  <a:cubicBezTo>
                    <a:pt x="365" y="737"/>
                    <a:pt x="365" y="737"/>
                    <a:pt x="365" y="737"/>
                  </a:cubicBezTo>
                  <a:cubicBezTo>
                    <a:pt x="342" y="697"/>
                    <a:pt x="329" y="651"/>
                    <a:pt x="329" y="602"/>
                  </a:cubicBezTo>
                  <a:cubicBezTo>
                    <a:pt x="329" y="459"/>
                    <a:pt x="440" y="342"/>
                    <a:pt x="580" y="330"/>
                  </a:cubicBezTo>
                  <a:cubicBezTo>
                    <a:pt x="580" y="202"/>
                    <a:pt x="580" y="202"/>
                    <a:pt x="580" y="202"/>
                  </a:cubicBezTo>
                  <a:cubicBezTo>
                    <a:pt x="581" y="199"/>
                    <a:pt x="584" y="195"/>
                    <a:pt x="589" y="195"/>
                  </a:cubicBezTo>
                  <a:cubicBezTo>
                    <a:pt x="598" y="194"/>
                    <a:pt x="606" y="195"/>
                    <a:pt x="611" y="202"/>
                  </a:cubicBezTo>
                  <a:cubicBezTo>
                    <a:pt x="614" y="207"/>
                    <a:pt x="616" y="212"/>
                    <a:pt x="619" y="216"/>
                  </a:cubicBezTo>
                  <a:cubicBezTo>
                    <a:pt x="628" y="230"/>
                    <a:pt x="645" y="232"/>
                    <a:pt x="656" y="219"/>
                  </a:cubicBezTo>
                  <a:cubicBezTo>
                    <a:pt x="666" y="207"/>
                    <a:pt x="670" y="189"/>
                    <a:pt x="669" y="172"/>
                  </a:cubicBezTo>
                  <a:cubicBezTo>
                    <a:pt x="670" y="156"/>
                    <a:pt x="666" y="138"/>
                    <a:pt x="656" y="126"/>
                  </a:cubicBezTo>
                  <a:cubicBezTo>
                    <a:pt x="645" y="113"/>
                    <a:pt x="628" y="115"/>
                    <a:pt x="619" y="129"/>
                  </a:cubicBezTo>
                  <a:cubicBezTo>
                    <a:pt x="616" y="133"/>
                    <a:pt x="614" y="138"/>
                    <a:pt x="611" y="143"/>
                  </a:cubicBezTo>
                  <a:cubicBezTo>
                    <a:pt x="606" y="150"/>
                    <a:pt x="598" y="151"/>
                    <a:pt x="589" y="150"/>
                  </a:cubicBezTo>
                  <a:cubicBezTo>
                    <a:pt x="584" y="150"/>
                    <a:pt x="581" y="146"/>
                    <a:pt x="580" y="142"/>
                  </a:cubicBezTo>
                  <a:cubicBezTo>
                    <a:pt x="580" y="0"/>
                    <a:pt x="580" y="0"/>
                    <a:pt x="580" y="0"/>
                  </a:cubicBezTo>
                  <a:cubicBezTo>
                    <a:pt x="258" y="12"/>
                    <a:pt x="0" y="277"/>
                    <a:pt x="0" y="602"/>
                  </a:cubicBezTo>
                  <a:cubicBezTo>
                    <a:pt x="0" y="711"/>
                    <a:pt x="29" y="814"/>
                    <a:pt x="79" y="902"/>
                  </a:cubicBezTo>
                  <a:cubicBezTo>
                    <a:pt x="177" y="845"/>
                    <a:pt x="177" y="845"/>
                    <a:pt x="177" y="845"/>
                  </a:cubicBezTo>
                  <a:cubicBezTo>
                    <a:pt x="163" y="843"/>
                    <a:pt x="151" y="836"/>
                    <a:pt x="145" y="8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3" name="Google Shape;983;p38"/>
            <p:cNvSpPr/>
            <p:nvPr/>
          </p:nvSpPr>
          <p:spPr>
            <a:xfrm>
              <a:off x="6094186" y="2682276"/>
              <a:ext cx="358476" cy="531209"/>
            </a:xfrm>
            <a:custGeom>
              <a:avLst/>
              <a:gdLst/>
              <a:ahLst/>
              <a:cxnLst/>
              <a:rect l="l" t="t" r="r" b="b"/>
              <a:pathLst>
                <a:path w="600" h="889" extrusionOk="0">
                  <a:moveTo>
                    <a:pt x="35" y="95"/>
                  </a:moveTo>
                  <a:cubicBezTo>
                    <a:pt x="48" y="95"/>
                    <a:pt x="60" y="101"/>
                    <a:pt x="69" y="112"/>
                  </a:cubicBezTo>
                  <a:cubicBezTo>
                    <a:pt x="82" y="127"/>
                    <a:pt x="88" y="149"/>
                    <a:pt x="88" y="172"/>
                  </a:cubicBezTo>
                  <a:cubicBezTo>
                    <a:pt x="88" y="196"/>
                    <a:pt x="82" y="218"/>
                    <a:pt x="69" y="233"/>
                  </a:cubicBezTo>
                  <a:cubicBezTo>
                    <a:pt x="60" y="244"/>
                    <a:pt x="48" y="250"/>
                    <a:pt x="35" y="250"/>
                  </a:cubicBezTo>
                  <a:cubicBezTo>
                    <a:pt x="21" y="250"/>
                    <a:pt x="8" y="243"/>
                    <a:pt x="0" y="232"/>
                  </a:cubicBezTo>
                  <a:cubicBezTo>
                    <a:pt x="0" y="329"/>
                    <a:pt x="0" y="329"/>
                    <a:pt x="0" y="329"/>
                  </a:cubicBezTo>
                  <a:cubicBezTo>
                    <a:pt x="150" y="331"/>
                    <a:pt x="271" y="452"/>
                    <a:pt x="271" y="602"/>
                  </a:cubicBezTo>
                  <a:cubicBezTo>
                    <a:pt x="271" y="644"/>
                    <a:pt x="261" y="684"/>
                    <a:pt x="245" y="719"/>
                  </a:cubicBezTo>
                  <a:cubicBezTo>
                    <a:pt x="355" y="783"/>
                    <a:pt x="355" y="783"/>
                    <a:pt x="355" y="783"/>
                  </a:cubicBezTo>
                  <a:cubicBezTo>
                    <a:pt x="358" y="786"/>
                    <a:pt x="359" y="791"/>
                    <a:pt x="357" y="795"/>
                  </a:cubicBezTo>
                  <a:cubicBezTo>
                    <a:pt x="353" y="802"/>
                    <a:pt x="349" y="809"/>
                    <a:pt x="340" y="810"/>
                  </a:cubicBezTo>
                  <a:cubicBezTo>
                    <a:pt x="334" y="810"/>
                    <a:pt x="329" y="810"/>
                    <a:pt x="324" y="810"/>
                  </a:cubicBezTo>
                  <a:cubicBezTo>
                    <a:pt x="307" y="810"/>
                    <a:pt x="297" y="825"/>
                    <a:pt x="303" y="840"/>
                  </a:cubicBezTo>
                  <a:cubicBezTo>
                    <a:pt x="309" y="855"/>
                    <a:pt x="322" y="868"/>
                    <a:pt x="336" y="875"/>
                  </a:cubicBezTo>
                  <a:cubicBezTo>
                    <a:pt x="350" y="884"/>
                    <a:pt x="368" y="889"/>
                    <a:pt x="384" y="887"/>
                  </a:cubicBezTo>
                  <a:cubicBezTo>
                    <a:pt x="400" y="884"/>
                    <a:pt x="407" y="868"/>
                    <a:pt x="399" y="854"/>
                  </a:cubicBezTo>
                  <a:cubicBezTo>
                    <a:pt x="397" y="849"/>
                    <a:pt x="394" y="845"/>
                    <a:pt x="391" y="840"/>
                  </a:cubicBezTo>
                  <a:cubicBezTo>
                    <a:pt x="387" y="831"/>
                    <a:pt x="391" y="824"/>
                    <a:pt x="396" y="817"/>
                  </a:cubicBezTo>
                  <a:cubicBezTo>
                    <a:pt x="398" y="813"/>
                    <a:pt x="403" y="812"/>
                    <a:pt x="407" y="813"/>
                  </a:cubicBezTo>
                  <a:cubicBezTo>
                    <a:pt x="530" y="884"/>
                    <a:pt x="530" y="884"/>
                    <a:pt x="530" y="884"/>
                  </a:cubicBezTo>
                  <a:cubicBezTo>
                    <a:pt x="575" y="800"/>
                    <a:pt x="600" y="704"/>
                    <a:pt x="600" y="602"/>
                  </a:cubicBezTo>
                  <a:cubicBezTo>
                    <a:pt x="600" y="271"/>
                    <a:pt x="331" y="1"/>
                    <a:pt x="0" y="0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8" y="102"/>
                    <a:pt x="21" y="95"/>
                    <a:pt x="35" y="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4" name="Google Shape;984;p38"/>
            <p:cNvSpPr/>
            <p:nvPr/>
          </p:nvSpPr>
          <p:spPr>
            <a:xfrm>
              <a:off x="5787732" y="3124950"/>
              <a:ext cx="616090" cy="277182"/>
            </a:xfrm>
            <a:custGeom>
              <a:avLst/>
              <a:gdLst/>
              <a:ahLst/>
              <a:cxnLst/>
              <a:rect l="l" t="t" r="r" b="b"/>
              <a:pathLst>
                <a:path w="1031" h="464" extrusionOk="0">
                  <a:moveTo>
                    <a:pt x="931" y="147"/>
                  </a:moveTo>
                  <a:cubicBezTo>
                    <a:pt x="925" y="159"/>
                    <a:pt x="913" y="166"/>
                    <a:pt x="900" y="169"/>
                  </a:cubicBezTo>
                  <a:cubicBezTo>
                    <a:pt x="880" y="172"/>
                    <a:pt x="858" y="167"/>
                    <a:pt x="838" y="155"/>
                  </a:cubicBezTo>
                  <a:cubicBezTo>
                    <a:pt x="817" y="143"/>
                    <a:pt x="801" y="127"/>
                    <a:pt x="795" y="108"/>
                  </a:cubicBezTo>
                  <a:cubicBezTo>
                    <a:pt x="790" y="95"/>
                    <a:pt x="791" y="81"/>
                    <a:pt x="797" y="70"/>
                  </a:cubicBezTo>
                  <a:cubicBezTo>
                    <a:pt x="804" y="58"/>
                    <a:pt x="816" y="50"/>
                    <a:pt x="830" y="48"/>
                  </a:cubicBezTo>
                  <a:cubicBezTo>
                    <a:pt x="746" y="0"/>
                    <a:pt x="746" y="0"/>
                    <a:pt x="746" y="0"/>
                  </a:cubicBezTo>
                  <a:cubicBezTo>
                    <a:pt x="698" y="81"/>
                    <a:pt x="611" y="135"/>
                    <a:pt x="510" y="135"/>
                  </a:cubicBezTo>
                  <a:cubicBezTo>
                    <a:pt x="417" y="135"/>
                    <a:pt x="335" y="88"/>
                    <a:pt x="286" y="17"/>
                  </a:cubicBezTo>
                  <a:cubicBezTo>
                    <a:pt x="175" y="81"/>
                    <a:pt x="175" y="81"/>
                    <a:pt x="175" y="81"/>
                  </a:cubicBezTo>
                  <a:cubicBezTo>
                    <a:pt x="171" y="82"/>
                    <a:pt x="167" y="81"/>
                    <a:pt x="164" y="77"/>
                  </a:cubicBezTo>
                  <a:cubicBezTo>
                    <a:pt x="159" y="70"/>
                    <a:pt x="156" y="63"/>
                    <a:pt x="160" y="54"/>
                  </a:cubicBezTo>
                  <a:cubicBezTo>
                    <a:pt x="162" y="49"/>
                    <a:pt x="165" y="45"/>
                    <a:pt x="168" y="40"/>
                  </a:cubicBezTo>
                  <a:cubicBezTo>
                    <a:pt x="175" y="26"/>
                    <a:pt x="168" y="10"/>
                    <a:pt x="152" y="7"/>
                  </a:cubicBezTo>
                  <a:cubicBezTo>
                    <a:pt x="136" y="5"/>
                    <a:pt x="119" y="10"/>
                    <a:pt x="105" y="18"/>
                  </a:cubicBezTo>
                  <a:cubicBezTo>
                    <a:pt x="90" y="26"/>
                    <a:pt x="77" y="39"/>
                    <a:pt x="71" y="54"/>
                  </a:cubicBezTo>
                  <a:cubicBezTo>
                    <a:pt x="66" y="69"/>
                    <a:pt x="76" y="83"/>
                    <a:pt x="92" y="84"/>
                  </a:cubicBezTo>
                  <a:cubicBezTo>
                    <a:pt x="97" y="84"/>
                    <a:pt x="103" y="83"/>
                    <a:pt x="108" y="84"/>
                  </a:cubicBezTo>
                  <a:cubicBezTo>
                    <a:pt x="117" y="85"/>
                    <a:pt x="121" y="92"/>
                    <a:pt x="126" y="99"/>
                  </a:cubicBezTo>
                  <a:cubicBezTo>
                    <a:pt x="128" y="103"/>
                    <a:pt x="126" y="108"/>
                    <a:pt x="123" y="111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107" y="351"/>
                    <a:pt x="296" y="464"/>
                    <a:pt x="510" y="464"/>
                  </a:cubicBezTo>
                  <a:cubicBezTo>
                    <a:pt x="733" y="464"/>
                    <a:pt x="927" y="344"/>
                    <a:pt x="1031" y="165"/>
                  </a:cubicBezTo>
                  <a:cubicBezTo>
                    <a:pt x="934" y="108"/>
                    <a:pt x="934" y="108"/>
                    <a:pt x="934" y="108"/>
                  </a:cubicBezTo>
                  <a:cubicBezTo>
                    <a:pt x="939" y="121"/>
                    <a:pt x="938" y="136"/>
                    <a:pt x="931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85" name="Google Shape;985;p38"/>
          <p:cNvGrpSpPr/>
          <p:nvPr/>
        </p:nvGrpSpPr>
        <p:grpSpPr>
          <a:xfrm>
            <a:off x="4982887" y="1550327"/>
            <a:ext cx="445627" cy="445604"/>
            <a:chOff x="6768809" y="2682265"/>
            <a:chExt cx="719915" cy="719877"/>
          </a:xfrm>
        </p:grpSpPr>
        <p:sp>
          <p:nvSpPr>
            <p:cNvPr id="986" name="Google Shape;986;p38"/>
            <p:cNvSpPr/>
            <p:nvPr/>
          </p:nvSpPr>
          <p:spPr>
            <a:xfrm>
              <a:off x="6768809" y="2682954"/>
              <a:ext cx="400157" cy="358101"/>
            </a:xfrm>
            <a:custGeom>
              <a:avLst/>
              <a:gdLst/>
              <a:ahLst/>
              <a:cxnLst/>
              <a:rect l="l" t="t" r="r" b="b"/>
              <a:pathLst>
                <a:path w="638" h="571" extrusionOk="0">
                  <a:moveTo>
                    <a:pt x="91" y="538"/>
                  </a:moveTo>
                  <a:cubicBezTo>
                    <a:pt x="91" y="525"/>
                    <a:pt x="97" y="513"/>
                    <a:pt x="107" y="505"/>
                  </a:cubicBezTo>
                  <a:cubicBezTo>
                    <a:pt x="121" y="493"/>
                    <a:pt x="142" y="486"/>
                    <a:pt x="164" y="487"/>
                  </a:cubicBezTo>
                  <a:cubicBezTo>
                    <a:pt x="187" y="486"/>
                    <a:pt x="208" y="493"/>
                    <a:pt x="222" y="505"/>
                  </a:cubicBezTo>
                  <a:cubicBezTo>
                    <a:pt x="232" y="513"/>
                    <a:pt x="238" y="525"/>
                    <a:pt x="238" y="538"/>
                  </a:cubicBezTo>
                  <a:cubicBezTo>
                    <a:pt x="238" y="551"/>
                    <a:pt x="232" y="563"/>
                    <a:pt x="221" y="571"/>
                  </a:cubicBezTo>
                  <a:cubicBezTo>
                    <a:pt x="314" y="571"/>
                    <a:pt x="314" y="571"/>
                    <a:pt x="314" y="571"/>
                  </a:cubicBezTo>
                  <a:cubicBezTo>
                    <a:pt x="315" y="435"/>
                    <a:pt x="420" y="325"/>
                    <a:pt x="552" y="314"/>
                  </a:cubicBezTo>
                  <a:cubicBezTo>
                    <a:pt x="552" y="192"/>
                    <a:pt x="552" y="192"/>
                    <a:pt x="552" y="192"/>
                  </a:cubicBezTo>
                  <a:cubicBezTo>
                    <a:pt x="554" y="189"/>
                    <a:pt x="557" y="185"/>
                    <a:pt x="561" y="185"/>
                  </a:cubicBezTo>
                  <a:cubicBezTo>
                    <a:pt x="569" y="184"/>
                    <a:pt x="577" y="184"/>
                    <a:pt x="582" y="192"/>
                  </a:cubicBezTo>
                  <a:cubicBezTo>
                    <a:pt x="585" y="196"/>
                    <a:pt x="587" y="201"/>
                    <a:pt x="590" y="205"/>
                  </a:cubicBezTo>
                  <a:cubicBezTo>
                    <a:pt x="598" y="218"/>
                    <a:pt x="615" y="220"/>
                    <a:pt x="625" y="208"/>
                  </a:cubicBezTo>
                  <a:cubicBezTo>
                    <a:pt x="634" y="196"/>
                    <a:pt x="638" y="179"/>
                    <a:pt x="638" y="163"/>
                  </a:cubicBezTo>
                  <a:cubicBezTo>
                    <a:pt x="638" y="148"/>
                    <a:pt x="634" y="131"/>
                    <a:pt x="625" y="119"/>
                  </a:cubicBezTo>
                  <a:cubicBezTo>
                    <a:pt x="615" y="107"/>
                    <a:pt x="598" y="109"/>
                    <a:pt x="590" y="122"/>
                  </a:cubicBezTo>
                  <a:cubicBezTo>
                    <a:pt x="587" y="126"/>
                    <a:pt x="585" y="131"/>
                    <a:pt x="582" y="135"/>
                  </a:cubicBezTo>
                  <a:cubicBezTo>
                    <a:pt x="577" y="142"/>
                    <a:pt x="569" y="143"/>
                    <a:pt x="561" y="142"/>
                  </a:cubicBezTo>
                  <a:cubicBezTo>
                    <a:pt x="557" y="142"/>
                    <a:pt x="554" y="138"/>
                    <a:pt x="552" y="135"/>
                  </a:cubicBezTo>
                  <a:cubicBezTo>
                    <a:pt x="552" y="0"/>
                    <a:pt x="552" y="0"/>
                    <a:pt x="552" y="0"/>
                  </a:cubicBezTo>
                  <a:cubicBezTo>
                    <a:pt x="246" y="11"/>
                    <a:pt x="1" y="262"/>
                    <a:pt x="0" y="571"/>
                  </a:cubicBezTo>
                  <a:cubicBezTo>
                    <a:pt x="107" y="571"/>
                    <a:pt x="107" y="571"/>
                    <a:pt x="107" y="571"/>
                  </a:cubicBezTo>
                  <a:cubicBezTo>
                    <a:pt x="97" y="563"/>
                    <a:pt x="91" y="551"/>
                    <a:pt x="91" y="5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7" name="Google Shape;987;p38"/>
            <p:cNvSpPr/>
            <p:nvPr/>
          </p:nvSpPr>
          <p:spPr>
            <a:xfrm>
              <a:off x="6768809" y="3002032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539" y="547"/>
                  </a:moveTo>
                  <a:cubicBezTo>
                    <a:pt x="526" y="547"/>
                    <a:pt x="514" y="542"/>
                    <a:pt x="506" y="532"/>
                  </a:cubicBezTo>
                  <a:cubicBezTo>
                    <a:pt x="494" y="517"/>
                    <a:pt x="487" y="497"/>
                    <a:pt x="488" y="474"/>
                  </a:cubicBezTo>
                  <a:cubicBezTo>
                    <a:pt x="487" y="451"/>
                    <a:pt x="494" y="431"/>
                    <a:pt x="506" y="416"/>
                  </a:cubicBezTo>
                  <a:cubicBezTo>
                    <a:pt x="514" y="406"/>
                    <a:pt x="526" y="400"/>
                    <a:pt x="539" y="400"/>
                  </a:cubicBezTo>
                  <a:cubicBezTo>
                    <a:pt x="551" y="400"/>
                    <a:pt x="564" y="406"/>
                    <a:pt x="572" y="417"/>
                  </a:cubicBezTo>
                  <a:cubicBezTo>
                    <a:pt x="572" y="324"/>
                    <a:pt x="572" y="324"/>
                    <a:pt x="572" y="324"/>
                  </a:cubicBezTo>
                  <a:cubicBezTo>
                    <a:pt x="436" y="323"/>
                    <a:pt x="325" y="219"/>
                    <a:pt x="315" y="86"/>
                  </a:cubicBezTo>
                  <a:cubicBezTo>
                    <a:pt x="193" y="86"/>
                    <a:pt x="193" y="86"/>
                    <a:pt x="193" y="86"/>
                  </a:cubicBezTo>
                  <a:cubicBezTo>
                    <a:pt x="189" y="84"/>
                    <a:pt x="186" y="81"/>
                    <a:pt x="186" y="77"/>
                  </a:cubicBezTo>
                  <a:cubicBezTo>
                    <a:pt x="185" y="69"/>
                    <a:pt x="185" y="61"/>
                    <a:pt x="193" y="56"/>
                  </a:cubicBezTo>
                  <a:cubicBezTo>
                    <a:pt x="197" y="53"/>
                    <a:pt x="202" y="51"/>
                    <a:pt x="206" y="48"/>
                  </a:cubicBezTo>
                  <a:cubicBezTo>
                    <a:pt x="219" y="40"/>
                    <a:pt x="221" y="23"/>
                    <a:pt x="209" y="13"/>
                  </a:cubicBezTo>
                  <a:cubicBezTo>
                    <a:pt x="197" y="4"/>
                    <a:pt x="180" y="0"/>
                    <a:pt x="164" y="0"/>
                  </a:cubicBezTo>
                  <a:cubicBezTo>
                    <a:pt x="149" y="0"/>
                    <a:pt x="132" y="4"/>
                    <a:pt x="120" y="13"/>
                  </a:cubicBezTo>
                  <a:cubicBezTo>
                    <a:pt x="108" y="23"/>
                    <a:pt x="109" y="40"/>
                    <a:pt x="123" y="48"/>
                  </a:cubicBezTo>
                  <a:cubicBezTo>
                    <a:pt x="127" y="51"/>
                    <a:pt x="132" y="53"/>
                    <a:pt x="136" y="56"/>
                  </a:cubicBezTo>
                  <a:cubicBezTo>
                    <a:pt x="143" y="61"/>
                    <a:pt x="143" y="69"/>
                    <a:pt x="143" y="77"/>
                  </a:cubicBezTo>
                  <a:cubicBezTo>
                    <a:pt x="143" y="81"/>
                    <a:pt x="139" y="84"/>
                    <a:pt x="136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12" y="392"/>
                    <a:pt x="263" y="637"/>
                    <a:pt x="572" y="638"/>
                  </a:cubicBezTo>
                  <a:cubicBezTo>
                    <a:pt x="572" y="531"/>
                    <a:pt x="572" y="531"/>
                    <a:pt x="572" y="531"/>
                  </a:cubicBezTo>
                  <a:cubicBezTo>
                    <a:pt x="564" y="541"/>
                    <a:pt x="551" y="547"/>
                    <a:pt x="539" y="5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8" name="Google Shape;988;p38"/>
            <p:cNvSpPr/>
            <p:nvPr/>
          </p:nvSpPr>
          <p:spPr>
            <a:xfrm>
              <a:off x="7129915" y="2682265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33" y="91"/>
                  </a:moveTo>
                  <a:cubicBezTo>
                    <a:pt x="46" y="91"/>
                    <a:pt x="58" y="97"/>
                    <a:pt x="66" y="107"/>
                  </a:cubicBezTo>
                  <a:cubicBezTo>
                    <a:pt x="78" y="121"/>
                    <a:pt x="85" y="142"/>
                    <a:pt x="84" y="164"/>
                  </a:cubicBezTo>
                  <a:cubicBezTo>
                    <a:pt x="85" y="187"/>
                    <a:pt x="78" y="208"/>
                    <a:pt x="66" y="222"/>
                  </a:cubicBezTo>
                  <a:cubicBezTo>
                    <a:pt x="58" y="232"/>
                    <a:pt x="46" y="238"/>
                    <a:pt x="33" y="238"/>
                  </a:cubicBezTo>
                  <a:cubicBezTo>
                    <a:pt x="21" y="238"/>
                    <a:pt x="8" y="232"/>
                    <a:pt x="0" y="222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136" y="315"/>
                    <a:pt x="247" y="420"/>
                    <a:pt x="257" y="553"/>
                  </a:cubicBezTo>
                  <a:cubicBezTo>
                    <a:pt x="379" y="553"/>
                    <a:pt x="379" y="553"/>
                    <a:pt x="379" y="553"/>
                  </a:cubicBezTo>
                  <a:cubicBezTo>
                    <a:pt x="383" y="554"/>
                    <a:pt x="386" y="557"/>
                    <a:pt x="386" y="561"/>
                  </a:cubicBezTo>
                  <a:cubicBezTo>
                    <a:pt x="387" y="570"/>
                    <a:pt x="387" y="577"/>
                    <a:pt x="379" y="582"/>
                  </a:cubicBezTo>
                  <a:cubicBezTo>
                    <a:pt x="375" y="585"/>
                    <a:pt x="370" y="587"/>
                    <a:pt x="366" y="590"/>
                  </a:cubicBezTo>
                  <a:cubicBezTo>
                    <a:pt x="353" y="598"/>
                    <a:pt x="351" y="615"/>
                    <a:pt x="363" y="625"/>
                  </a:cubicBezTo>
                  <a:cubicBezTo>
                    <a:pt x="375" y="635"/>
                    <a:pt x="392" y="638"/>
                    <a:pt x="408" y="638"/>
                  </a:cubicBezTo>
                  <a:cubicBezTo>
                    <a:pt x="423" y="638"/>
                    <a:pt x="440" y="635"/>
                    <a:pt x="452" y="625"/>
                  </a:cubicBezTo>
                  <a:cubicBezTo>
                    <a:pt x="464" y="615"/>
                    <a:pt x="463" y="598"/>
                    <a:pt x="449" y="590"/>
                  </a:cubicBezTo>
                  <a:cubicBezTo>
                    <a:pt x="445" y="587"/>
                    <a:pt x="440" y="585"/>
                    <a:pt x="436" y="582"/>
                  </a:cubicBezTo>
                  <a:cubicBezTo>
                    <a:pt x="429" y="577"/>
                    <a:pt x="429" y="570"/>
                    <a:pt x="429" y="561"/>
                  </a:cubicBezTo>
                  <a:cubicBezTo>
                    <a:pt x="429" y="557"/>
                    <a:pt x="433" y="554"/>
                    <a:pt x="436" y="553"/>
                  </a:cubicBezTo>
                  <a:cubicBezTo>
                    <a:pt x="572" y="553"/>
                    <a:pt x="572" y="553"/>
                    <a:pt x="572" y="553"/>
                  </a:cubicBezTo>
                  <a:cubicBezTo>
                    <a:pt x="560" y="246"/>
                    <a:pt x="309" y="1"/>
                    <a:pt x="0" y="0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8" y="97"/>
                    <a:pt x="21" y="91"/>
                    <a:pt x="33" y="9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9" name="Google Shape;989;p38"/>
            <p:cNvSpPr/>
            <p:nvPr/>
          </p:nvSpPr>
          <p:spPr>
            <a:xfrm>
              <a:off x="7088567" y="3043581"/>
              <a:ext cx="400157" cy="358561"/>
            </a:xfrm>
            <a:custGeom>
              <a:avLst/>
              <a:gdLst/>
              <a:ahLst/>
              <a:cxnLst/>
              <a:rect l="l" t="t" r="r" b="b"/>
              <a:pathLst>
                <a:path w="638" h="572" extrusionOk="0">
                  <a:moveTo>
                    <a:pt x="547" y="34"/>
                  </a:moveTo>
                  <a:cubicBezTo>
                    <a:pt x="547" y="46"/>
                    <a:pt x="541" y="58"/>
                    <a:pt x="531" y="66"/>
                  </a:cubicBezTo>
                  <a:cubicBezTo>
                    <a:pt x="517" y="78"/>
                    <a:pt x="496" y="85"/>
                    <a:pt x="474" y="84"/>
                  </a:cubicBezTo>
                  <a:cubicBezTo>
                    <a:pt x="451" y="85"/>
                    <a:pt x="430" y="78"/>
                    <a:pt x="416" y="66"/>
                  </a:cubicBezTo>
                  <a:cubicBezTo>
                    <a:pt x="406" y="58"/>
                    <a:pt x="400" y="46"/>
                    <a:pt x="400" y="34"/>
                  </a:cubicBezTo>
                  <a:cubicBezTo>
                    <a:pt x="400" y="21"/>
                    <a:pt x="406" y="9"/>
                    <a:pt x="417" y="0"/>
                  </a:cubicBezTo>
                  <a:cubicBezTo>
                    <a:pt x="324" y="0"/>
                    <a:pt x="324" y="0"/>
                    <a:pt x="324" y="0"/>
                  </a:cubicBezTo>
                  <a:cubicBezTo>
                    <a:pt x="323" y="136"/>
                    <a:pt x="218" y="247"/>
                    <a:pt x="86" y="258"/>
                  </a:cubicBezTo>
                  <a:cubicBezTo>
                    <a:pt x="86" y="379"/>
                    <a:pt x="86" y="379"/>
                    <a:pt x="86" y="379"/>
                  </a:cubicBezTo>
                  <a:cubicBezTo>
                    <a:pt x="84" y="383"/>
                    <a:pt x="81" y="386"/>
                    <a:pt x="77" y="387"/>
                  </a:cubicBezTo>
                  <a:cubicBezTo>
                    <a:pt x="69" y="387"/>
                    <a:pt x="61" y="387"/>
                    <a:pt x="56" y="379"/>
                  </a:cubicBezTo>
                  <a:cubicBezTo>
                    <a:pt x="53" y="375"/>
                    <a:pt x="51" y="370"/>
                    <a:pt x="48" y="366"/>
                  </a:cubicBezTo>
                  <a:cubicBezTo>
                    <a:pt x="40" y="353"/>
                    <a:pt x="23" y="352"/>
                    <a:pt x="13" y="363"/>
                  </a:cubicBezTo>
                  <a:cubicBezTo>
                    <a:pt x="4" y="375"/>
                    <a:pt x="0" y="392"/>
                    <a:pt x="0" y="408"/>
                  </a:cubicBezTo>
                  <a:cubicBezTo>
                    <a:pt x="0" y="423"/>
                    <a:pt x="4" y="440"/>
                    <a:pt x="13" y="452"/>
                  </a:cubicBezTo>
                  <a:cubicBezTo>
                    <a:pt x="23" y="464"/>
                    <a:pt x="40" y="463"/>
                    <a:pt x="48" y="450"/>
                  </a:cubicBezTo>
                  <a:cubicBezTo>
                    <a:pt x="51" y="445"/>
                    <a:pt x="53" y="440"/>
                    <a:pt x="56" y="436"/>
                  </a:cubicBezTo>
                  <a:cubicBezTo>
                    <a:pt x="61" y="429"/>
                    <a:pt x="69" y="429"/>
                    <a:pt x="77" y="429"/>
                  </a:cubicBezTo>
                  <a:cubicBezTo>
                    <a:pt x="81" y="429"/>
                    <a:pt x="84" y="433"/>
                    <a:pt x="86" y="436"/>
                  </a:cubicBezTo>
                  <a:cubicBezTo>
                    <a:pt x="86" y="572"/>
                    <a:pt x="86" y="572"/>
                    <a:pt x="86" y="572"/>
                  </a:cubicBezTo>
                  <a:cubicBezTo>
                    <a:pt x="392" y="560"/>
                    <a:pt x="637" y="309"/>
                    <a:pt x="638" y="0"/>
                  </a:cubicBezTo>
                  <a:cubicBezTo>
                    <a:pt x="531" y="0"/>
                    <a:pt x="531" y="0"/>
                    <a:pt x="531" y="0"/>
                  </a:cubicBezTo>
                  <a:cubicBezTo>
                    <a:pt x="541" y="9"/>
                    <a:pt x="547" y="21"/>
                    <a:pt x="547" y="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90" name="Google Shape;990;p38"/>
          <p:cNvGrpSpPr/>
          <p:nvPr/>
        </p:nvGrpSpPr>
        <p:grpSpPr>
          <a:xfrm>
            <a:off x="5624209" y="1550356"/>
            <a:ext cx="445753" cy="445545"/>
            <a:chOff x="7804870" y="2682313"/>
            <a:chExt cx="720118" cy="719782"/>
          </a:xfrm>
        </p:grpSpPr>
        <p:sp>
          <p:nvSpPr>
            <p:cNvPr id="991" name="Google Shape;991;p38"/>
            <p:cNvSpPr/>
            <p:nvPr/>
          </p:nvSpPr>
          <p:spPr>
            <a:xfrm>
              <a:off x="7804870" y="2922841"/>
              <a:ext cx="256443" cy="407568"/>
            </a:xfrm>
            <a:custGeom>
              <a:avLst/>
              <a:gdLst/>
              <a:ahLst/>
              <a:cxnLst/>
              <a:rect l="l" t="t" r="r" b="b"/>
              <a:pathLst>
                <a:path w="376" h="598" extrusionOk="0">
                  <a:moveTo>
                    <a:pt x="242" y="519"/>
                  </a:moveTo>
                  <a:cubicBezTo>
                    <a:pt x="234" y="513"/>
                    <a:pt x="229" y="503"/>
                    <a:pt x="228" y="493"/>
                  </a:cubicBezTo>
                  <a:cubicBezTo>
                    <a:pt x="227" y="477"/>
                    <a:pt x="233" y="460"/>
                    <a:pt x="244" y="445"/>
                  </a:cubicBezTo>
                  <a:cubicBezTo>
                    <a:pt x="255" y="430"/>
                    <a:pt x="269" y="420"/>
                    <a:pt x="284" y="416"/>
                  </a:cubicBezTo>
                  <a:cubicBezTo>
                    <a:pt x="294" y="413"/>
                    <a:pt x="305" y="415"/>
                    <a:pt x="313" y="421"/>
                  </a:cubicBezTo>
                  <a:cubicBezTo>
                    <a:pt x="316" y="424"/>
                    <a:pt x="319" y="427"/>
                    <a:pt x="321" y="430"/>
                  </a:cubicBezTo>
                  <a:cubicBezTo>
                    <a:pt x="326" y="437"/>
                    <a:pt x="335" y="437"/>
                    <a:pt x="340" y="430"/>
                  </a:cubicBezTo>
                  <a:cubicBezTo>
                    <a:pt x="372" y="386"/>
                    <a:pt x="372" y="386"/>
                    <a:pt x="372" y="386"/>
                  </a:cubicBezTo>
                  <a:cubicBezTo>
                    <a:pt x="376" y="381"/>
                    <a:pt x="375" y="374"/>
                    <a:pt x="370" y="371"/>
                  </a:cubicBezTo>
                  <a:cubicBezTo>
                    <a:pt x="313" y="325"/>
                    <a:pt x="276" y="254"/>
                    <a:pt x="276" y="175"/>
                  </a:cubicBezTo>
                  <a:cubicBezTo>
                    <a:pt x="276" y="157"/>
                    <a:pt x="278" y="140"/>
                    <a:pt x="281" y="124"/>
                  </a:cubicBezTo>
                  <a:cubicBezTo>
                    <a:pt x="283" y="118"/>
                    <a:pt x="279" y="112"/>
                    <a:pt x="274" y="111"/>
                  </a:cubicBezTo>
                  <a:cubicBezTo>
                    <a:pt x="177" y="79"/>
                    <a:pt x="177" y="79"/>
                    <a:pt x="177" y="79"/>
                  </a:cubicBezTo>
                  <a:cubicBezTo>
                    <a:pt x="175" y="77"/>
                    <a:pt x="173" y="74"/>
                    <a:pt x="174" y="71"/>
                  </a:cubicBezTo>
                  <a:cubicBezTo>
                    <a:pt x="176" y="64"/>
                    <a:pt x="178" y="58"/>
                    <a:pt x="185" y="56"/>
                  </a:cubicBezTo>
                  <a:cubicBezTo>
                    <a:pt x="189" y="55"/>
                    <a:pt x="193" y="55"/>
                    <a:pt x="197" y="54"/>
                  </a:cubicBezTo>
                  <a:cubicBezTo>
                    <a:pt x="209" y="50"/>
                    <a:pt x="215" y="38"/>
                    <a:pt x="208" y="27"/>
                  </a:cubicBezTo>
                  <a:cubicBezTo>
                    <a:pt x="201" y="16"/>
                    <a:pt x="189" y="9"/>
                    <a:pt x="177" y="5"/>
                  </a:cubicBezTo>
                  <a:cubicBezTo>
                    <a:pt x="165" y="1"/>
                    <a:pt x="151" y="0"/>
                    <a:pt x="139" y="5"/>
                  </a:cubicBezTo>
                  <a:cubicBezTo>
                    <a:pt x="127" y="9"/>
                    <a:pt x="124" y="23"/>
                    <a:pt x="132" y="32"/>
                  </a:cubicBezTo>
                  <a:cubicBezTo>
                    <a:pt x="135" y="36"/>
                    <a:pt x="138" y="38"/>
                    <a:pt x="140" y="42"/>
                  </a:cubicBezTo>
                  <a:cubicBezTo>
                    <a:pt x="145" y="48"/>
                    <a:pt x="143" y="54"/>
                    <a:pt x="141" y="60"/>
                  </a:cubicBezTo>
                  <a:cubicBezTo>
                    <a:pt x="140" y="63"/>
                    <a:pt x="136" y="65"/>
                    <a:pt x="133" y="65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26" y="30"/>
                    <a:pt x="19" y="34"/>
                    <a:pt x="17" y="40"/>
                  </a:cubicBezTo>
                  <a:cubicBezTo>
                    <a:pt x="6" y="83"/>
                    <a:pt x="0" y="128"/>
                    <a:pt x="0" y="175"/>
                  </a:cubicBezTo>
                  <a:cubicBezTo>
                    <a:pt x="0" y="345"/>
                    <a:pt x="81" y="497"/>
                    <a:pt x="207" y="594"/>
                  </a:cubicBezTo>
                  <a:cubicBezTo>
                    <a:pt x="212" y="598"/>
                    <a:pt x="219" y="597"/>
                    <a:pt x="223" y="591"/>
                  </a:cubicBezTo>
                  <a:cubicBezTo>
                    <a:pt x="259" y="542"/>
                    <a:pt x="259" y="542"/>
                    <a:pt x="259" y="542"/>
                  </a:cubicBezTo>
                  <a:cubicBezTo>
                    <a:pt x="264" y="535"/>
                    <a:pt x="260" y="526"/>
                    <a:pt x="253" y="524"/>
                  </a:cubicBezTo>
                  <a:cubicBezTo>
                    <a:pt x="249" y="523"/>
                    <a:pt x="245" y="521"/>
                    <a:pt x="242" y="51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2" name="Google Shape;992;p38"/>
            <p:cNvSpPr/>
            <p:nvPr/>
          </p:nvSpPr>
          <p:spPr>
            <a:xfrm>
              <a:off x="7823833" y="2682313"/>
              <a:ext cx="377215" cy="304549"/>
            </a:xfrm>
            <a:custGeom>
              <a:avLst/>
              <a:gdLst/>
              <a:ahLst/>
              <a:cxnLst/>
              <a:rect l="l" t="t" r="r" b="b"/>
              <a:pathLst>
                <a:path w="553" h="447" extrusionOk="0">
                  <a:moveTo>
                    <a:pt x="84" y="362"/>
                  </a:moveTo>
                  <a:cubicBezTo>
                    <a:pt x="87" y="352"/>
                    <a:pt x="95" y="344"/>
                    <a:pt x="105" y="340"/>
                  </a:cubicBezTo>
                  <a:cubicBezTo>
                    <a:pt x="119" y="335"/>
                    <a:pt x="137" y="335"/>
                    <a:pt x="154" y="341"/>
                  </a:cubicBezTo>
                  <a:cubicBezTo>
                    <a:pt x="172" y="346"/>
                    <a:pt x="187" y="357"/>
                    <a:pt x="195" y="370"/>
                  </a:cubicBezTo>
                  <a:cubicBezTo>
                    <a:pt x="201" y="379"/>
                    <a:pt x="202" y="390"/>
                    <a:pt x="199" y="399"/>
                  </a:cubicBezTo>
                  <a:cubicBezTo>
                    <a:pt x="198" y="403"/>
                    <a:pt x="196" y="407"/>
                    <a:pt x="193" y="410"/>
                  </a:cubicBezTo>
                  <a:cubicBezTo>
                    <a:pt x="188" y="416"/>
                    <a:pt x="191" y="425"/>
                    <a:pt x="199" y="428"/>
                  </a:cubicBezTo>
                  <a:cubicBezTo>
                    <a:pt x="250" y="445"/>
                    <a:pt x="250" y="445"/>
                    <a:pt x="250" y="445"/>
                  </a:cubicBezTo>
                  <a:cubicBezTo>
                    <a:pt x="256" y="447"/>
                    <a:pt x="263" y="444"/>
                    <a:pt x="265" y="438"/>
                  </a:cubicBezTo>
                  <a:cubicBezTo>
                    <a:pt x="298" y="352"/>
                    <a:pt x="377" y="288"/>
                    <a:pt x="472" y="277"/>
                  </a:cubicBezTo>
                  <a:cubicBezTo>
                    <a:pt x="478" y="277"/>
                    <a:pt x="482" y="272"/>
                    <a:pt x="482" y="266"/>
                  </a:cubicBezTo>
                  <a:cubicBezTo>
                    <a:pt x="482" y="165"/>
                    <a:pt x="482" y="165"/>
                    <a:pt x="482" y="165"/>
                  </a:cubicBezTo>
                  <a:cubicBezTo>
                    <a:pt x="483" y="162"/>
                    <a:pt x="486" y="159"/>
                    <a:pt x="489" y="159"/>
                  </a:cubicBezTo>
                  <a:cubicBezTo>
                    <a:pt x="496" y="158"/>
                    <a:pt x="502" y="159"/>
                    <a:pt x="507" y="165"/>
                  </a:cubicBezTo>
                  <a:cubicBezTo>
                    <a:pt x="509" y="168"/>
                    <a:pt x="511" y="172"/>
                    <a:pt x="513" y="176"/>
                  </a:cubicBezTo>
                  <a:cubicBezTo>
                    <a:pt x="520" y="186"/>
                    <a:pt x="533" y="187"/>
                    <a:pt x="541" y="178"/>
                  </a:cubicBezTo>
                  <a:cubicBezTo>
                    <a:pt x="549" y="168"/>
                    <a:pt x="553" y="154"/>
                    <a:pt x="552" y="141"/>
                  </a:cubicBezTo>
                  <a:cubicBezTo>
                    <a:pt x="553" y="128"/>
                    <a:pt x="549" y="115"/>
                    <a:pt x="541" y="105"/>
                  </a:cubicBezTo>
                  <a:cubicBezTo>
                    <a:pt x="533" y="95"/>
                    <a:pt x="520" y="96"/>
                    <a:pt x="513" y="107"/>
                  </a:cubicBezTo>
                  <a:cubicBezTo>
                    <a:pt x="511" y="111"/>
                    <a:pt x="509" y="114"/>
                    <a:pt x="507" y="118"/>
                  </a:cubicBezTo>
                  <a:cubicBezTo>
                    <a:pt x="502" y="124"/>
                    <a:pt x="496" y="124"/>
                    <a:pt x="489" y="124"/>
                  </a:cubicBezTo>
                  <a:cubicBezTo>
                    <a:pt x="486" y="124"/>
                    <a:pt x="483" y="121"/>
                    <a:pt x="482" y="118"/>
                  </a:cubicBezTo>
                  <a:cubicBezTo>
                    <a:pt x="482" y="12"/>
                    <a:pt x="482" y="12"/>
                    <a:pt x="482" y="12"/>
                  </a:cubicBezTo>
                  <a:cubicBezTo>
                    <a:pt x="482" y="5"/>
                    <a:pt x="477" y="0"/>
                    <a:pt x="470" y="0"/>
                  </a:cubicBezTo>
                  <a:cubicBezTo>
                    <a:pt x="253" y="12"/>
                    <a:pt x="71" y="155"/>
                    <a:pt x="2" y="352"/>
                  </a:cubicBezTo>
                  <a:cubicBezTo>
                    <a:pt x="0" y="358"/>
                    <a:pt x="3" y="364"/>
                    <a:pt x="9" y="366"/>
                  </a:cubicBezTo>
                  <a:cubicBezTo>
                    <a:pt x="68" y="385"/>
                    <a:pt x="68" y="385"/>
                    <a:pt x="68" y="385"/>
                  </a:cubicBezTo>
                  <a:cubicBezTo>
                    <a:pt x="75" y="388"/>
                    <a:pt x="83" y="382"/>
                    <a:pt x="82" y="374"/>
                  </a:cubicBezTo>
                  <a:cubicBezTo>
                    <a:pt x="82" y="370"/>
                    <a:pt x="83" y="366"/>
                    <a:pt x="84" y="36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3" name="Google Shape;993;p38"/>
            <p:cNvSpPr/>
            <p:nvPr/>
          </p:nvSpPr>
          <p:spPr>
            <a:xfrm>
              <a:off x="8277575" y="2932985"/>
              <a:ext cx="247414" cy="390661"/>
            </a:xfrm>
            <a:custGeom>
              <a:avLst/>
              <a:gdLst/>
              <a:ahLst/>
              <a:cxnLst/>
              <a:rect l="l" t="t" r="r" b="b"/>
              <a:pathLst>
                <a:path w="363" h="573" extrusionOk="0">
                  <a:moveTo>
                    <a:pt x="268" y="20"/>
                  </a:moveTo>
                  <a:cubicBezTo>
                    <a:pt x="261" y="23"/>
                    <a:pt x="258" y="32"/>
                    <a:pt x="263" y="38"/>
                  </a:cubicBezTo>
                  <a:cubicBezTo>
                    <a:pt x="266" y="42"/>
                    <a:pt x="268" y="45"/>
                    <a:pt x="269" y="49"/>
                  </a:cubicBezTo>
                  <a:cubicBezTo>
                    <a:pt x="272" y="59"/>
                    <a:pt x="270" y="70"/>
                    <a:pt x="265" y="79"/>
                  </a:cubicBezTo>
                  <a:cubicBezTo>
                    <a:pt x="256" y="92"/>
                    <a:pt x="242" y="102"/>
                    <a:pt x="224" y="107"/>
                  </a:cubicBezTo>
                  <a:cubicBezTo>
                    <a:pt x="207" y="113"/>
                    <a:pt x="189" y="114"/>
                    <a:pt x="174" y="108"/>
                  </a:cubicBezTo>
                  <a:cubicBezTo>
                    <a:pt x="165" y="104"/>
                    <a:pt x="157" y="96"/>
                    <a:pt x="154" y="86"/>
                  </a:cubicBezTo>
                  <a:cubicBezTo>
                    <a:pt x="153" y="83"/>
                    <a:pt x="152" y="79"/>
                    <a:pt x="152" y="75"/>
                  </a:cubicBezTo>
                  <a:cubicBezTo>
                    <a:pt x="152" y="67"/>
                    <a:pt x="145" y="60"/>
                    <a:pt x="137" y="63"/>
                  </a:cubicBezTo>
                  <a:cubicBezTo>
                    <a:pt x="85" y="80"/>
                    <a:pt x="85" y="80"/>
                    <a:pt x="85" y="80"/>
                  </a:cubicBezTo>
                  <a:cubicBezTo>
                    <a:pt x="80" y="82"/>
                    <a:pt x="76" y="88"/>
                    <a:pt x="78" y="94"/>
                  </a:cubicBezTo>
                  <a:cubicBezTo>
                    <a:pt x="84" y="115"/>
                    <a:pt x="87" y="137"/>
                    <a:pt x="87" y="160"/>
                  </a:cubicBezTo>
                  <a:cubicBezTo>
                    <a:pt x="87" y="233"/>
                    <a:pt x="55" y="299"/>
                    <a:pt x="5" y="345"/>
                  </a:cubicBezTo>
                  <a:cubicBezTo>
                    <a:pt x="0" y="349"/>
                    <a:pt x="0" y="356"/>
                    <a:pt x="3" y="361"/>
                  </a:cubicBezTo>
                  <a:cubicBezTo>
                    <a:pt x="63" y="443"/>
                    <a:pt x="63" y="443"/>
                    <a:pt x="63" y="443"/>
                  </a:cubicBezTo>
                  <a:cubicBezTo>
                    <a:pt x="63" y="446"/>
                    <a:pt x="63" y="449"/>
                    <a:pt x="61" y="452"/>
                  </a:cubicBezTo>
                  <a:cubicBezTo>
                    <a:pt x="55" y="456"/>
                    <a:pt x="50" y="459"/>
                    <a:pt x="43" y="457"/>
                  </a:cubicBezTo>
                  <a:cubicBezTo>
                    <a:pt x="39" y="456"/>
                    <a:pt x="35" y="453"/>
                    <a:pt x="32" y="452"/>
                  </a:cubicBezTo>
                  <a:cubicBezTo>
                    <a:pt x="20" y="447"/>
                    <a:pt x="8" y="454"/>
                    <a:pt x="7" y="467"/>
                  </a:cubicBezTo>
                  <a:cubicBezTo>
                    <a:pt x="6" y="479"/>
                    <a:pt x="12" y="493"/>
                    <a:pt x="20" y="503"/>
                  </a:cubicBezTo>
                  <a:cubicBezTo>
                    <a:pt x="27" y="513"/>
                    <a:pt x="38" y="523"/>
                    <a:pt x="50" y="526"/>
                  </a:cubicBezTo>
                  <a:cubicBezTo>
                    <a:pt x="62" y="529"/>
                    <a:pt x="73" y="520"/>
                    <a:pt x="72" y="507"/>
                  </a:cubicBezTo>
                  <a:cubicBezTo>
                    <a:pt x="72" y="503"/>
                    <a:pt x="71" y="499"/>
                    <a:pt x="70" y="495"/>
                  </a:cubicBezTo>
                  <a:cubicBezTo>
                    <a:pt x="70" y="487"/>
                    <a:pt x="75" y="484"/>
                    <a:pt x="81" y="480"/>
                  </a:cubicBezTo>
                  <a:cubicBezTo>
                    <a:pt x="84" y="478"/>
                    <a:pt x="88" y="479"/>
                    <a:pt x="90" y="481"/>
                  </a:cubicBezTo>
                  <a:cubicBezTo>
                    <a:pt x="153" y="566"/>
                    <a:pt x="153" y="566"/>
                    <a:pt x="153" y="566"/>
                  </a:cubicBezTo>
                  <a:cubicBezTo>
                    <a:pt x="156" y="572"/>
                    <a:pt x="164" y="573"/>
                    <a:pt x="169" y="569"/>
                  </a:cubicBezTo>
                  <a:cubicBezTo>
                    <a:pt x="287" y="472"/>
                    <a:pt x="363" y="324"/>
                    <a:pt x="363" y="160"/>
                  </a:cubicBezTo>
                  <a:cubicBezTo>
                    <a:pt x="363" y="107"/>
                    <a:pt x="355" y="57"/>
                    <a:pt x="341" y="9"/>
                  </a:cubicBezTo>
                  <a:cubicBezTo>
                    <a:pt x="339" y="3"/>
                    <a:pt x="333" y="0"/>
                    <a:pt x="327" y="1"/>
                  </a:cubicBezTo>
                  <a:lnTo>
                    <a:pt x="268" y="2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4" name="Google Shape;994;p38"/>
            <p:cNvSpPr/>
            <p:nvPr/>
          </p:nvSpPr>
          <p:spPr>
            <a:xfrm>
              <a:off x="8166284" y="2682313"/>
              <a:ext cx="336357" cy="315595"/>
            </a:xfrm>
            <a:custGeom>
              <a:avLst/>
              <a:gdLst/>
              <a:ahLst/>
              <a:cxnLst/>
              <a:rect l="l" t="t" r="r" b="b"/>
              <a:pathLst>
                <a:path w="493" h="463" extrusionOk="0">
                  <a:moveTo>
                    <a:pt x="27" y="81"/>
                  </a:moveTo>
                  <a:cubicBezTo>
                    <a:pt x="37" y="81"/>
                    <a:pt x="47" y="86"/>
                    <a:pt x="54" y="94"/>
                  </a:cubicBezTo>
                  <a:cubicBezTo>
                    <a:pt x="64" y="106"/>
                    <a:pt x="69" y="123"/>
                    <a:pt x="69" y="141"/>
                  </a:cubicBezTo>
                  <a:cubicBezTo>
                    <a:pt x="69" y="160"/>
                    <a:pt x="64" y="177"/>
                    <a:pt x="54" y="189"/>
                  </a:cubicBezTo>
                  <a:cubicBezTo>
                    <a:pt x="47" y="197"/>
                    <a:pt x="37" y="202"/>
                    <a:pt x="27" y="202"/>
                  </a:cubicBezTo>
                  <a:cubicBezTo>
                    <a:pt x="23" y="202"/>
                    <a:pt x="19" y="201"/>
                    <a:pt x="15" y="200"/>
                  </a:cubicBezTo>
                  <a:cubicBezTo>
                    <a:pt x="8" y="197"/>
                    <a:pt x="0" y="202"/>
                    <a:pt x="0" y="210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71"/>
                    <a:pt x="5" y="276"/>
                    <a:pt x="11" y="276"/>
                  </a:cubicBezTo>
                  <a:cubicBezTo>
                    <a:pt x="107" y="281"/>
                    <a:pt x="189" y="340"/>
                    <a:pt x="227" y="423"/>
                  </a:cubicBezTo>
                  <a:cubicBezTo>
                    <a:pt x="230" y="429"/>
                    <a:pt x="236" y="432"/>
                    <a:pt x="241" y="430"/>
                  </a:cubicBezTo>
                  <a:cubicBezTo>
                    <a:pt x="338" y="398"/>
                    <a:pt x="338" y="398"/>
                    <a:pt x="338" y="398"/>
                  </a:cubicBezTo>
                  <a:cubicBezTo>
                    <a:pt x="341" y="399"/>
                    <a:pt x="344" y="400"/>
                    <a:pt x="346" y="403"/>
                  </a:cubicBezTo>
                  <a:cubicBezTo>
                    <a:pt x="348" y="410"/>
                    <a:pt x="350" y="416"/>
                    <a:pt x="345" y="422"/>
                  </a:cubicBezTo>
                  <a:cubicBezTo>
                    <a:pt x="343" y="425"/>
                    <a:pt x="339" y="428"/>
                    <a:pt x="337" y="431"/>
                  </a:cubicBezTo>
                  <a:cubicBezTo>
                    <a:pt x="329" y="441"/>
                    <a:pt x="332" y="454"/>
                    <a:pt x="344" y="459"/>
                  </a:cubicBezTo>
                  <a:cubicBezTo>
                    <a:pt x="355" y="463"/>
                    <a:pt x="369" y="462"/>
                    <a:pt x="382" y="458"/>
                  </a:cubicBezTo>
                  <a:cubicBezTo>
                    <a:pt x="394" y="454"/>
                    <a:pt x="406" y="447"/>
                    <a:pt x="413" y="436"/>
                  </a:cubicBezTo>
                  <a:cubicBezTo>
                    <a:pt x="420" y="426"/>
                    <a:pt x="414" y="413"/>
                    <a:pt x="402" y="410"/>
                  </a:cubicBezTo>
                  <a:cubicBezTo>
                    <a:pt x="398" y="409"/>
                    <a:pt x="394" y="408"/>
                    <a:pt x="390" y="407"/>
                  </a:cubicBezTo>
                  <a:cubicBezTo>
                    <a:pt x="383" y="405"/>
                    <a:pt x="380" y="399"/>
                    <a:pt x="379" y="393"/>
                  </a:cubicBezTo>
                  <a:cubicBezTo>
                    <a:pt x="378" y="389"/>
                    <a:pt x="380" y="386"/>
                    <a:pt x="382" y="384"/>
                  </a:cubicBezTo>
                  <a:cubicBezTo>
                    <a:pt x="483" y="351"/>
                    <a:pt x="483" y="351"/>
                    <a:pt x="483" y="351"/>
                  </a:cubicBezTo>
                  <a:cubicBezTo>
                    <a:pt x="489" y="349"/>
                    <a:pt x="493" y="342"/>
                    <a:pt x="490" y="336"/>
                  </a:cubicBezTo>
                  <a:cubicBezTo>
                    <a:pt x="415" y="143"/>
                    <a:pt x="230" y="5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80"/>
                    <a:pt x="8" y="86"/>
                    <a:pt x="15" y="83"/>
                  </a:cubicBezTo>
                  <a:cubicBezTo>
                    <a:pt x="19" y="82"/>
                    <a:pt x="23" y="81"/>
                    <a:pt x="27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5" name="Google Shape;995;p38"/>
            <p:cNvSpPr/>
            <p:nvPr/>
          </p:nvSpPr>
          <p:spPr>
            <a:xfrm>
              <a:off x="7965147" y="3183207"/>
              <a:ext cx="408594" cy="218887"/>
            </a:xfrm>
            <a:custGeom>
              <a:avLst/>
              <a:gdLst/>
              <a:ahLst/>
              <a:cxnLst/>
              <a:rect l="l" t="t" r="r" b="b"/>
              <a:pathLst>
                <a:path w="599" h="321" extrusionOk="0">
                  <a:moveTo>
                    <a:pt x="532" y="171"/>
                  </a:moveTo>
                  <a:cubicBezTo>
                    <a:pt x="524" y="177"/>
                    <a:pt x="513" y="179"/>
                    <a:pt x="503" y="176"/>
                  </a:cubicBezTo>
                  <a:cubicBezTo>
                    <a:pt x="488" y="172"/>
                    <a:pt x="474" y="162"/>
                    <a:pt x="463" y="147"/>
                  </a:cubicBezTo>
                  <a:cubicBezTo>
                    <a:pt x="452" y="132"/>
                    <a:pt x="446" y="115"/>
                    <a:pt x="447" y="99"/>
                  </a:cubicBezTo>
                  <a:cubicBezTo>
                    <a:pt x="448" y="89"/>
                    <a:pt x="453" y="79"/>
                    <a:pt x="461" y="73"/>
                  </a:cubicBezTo>
                  <a:cubicBezTo>
                    <a:pt x="464" y="71"/>
                    <a:pt x="468" y="69"/>
                    <a:pt x="472" y="68"/>
                  </a:cubicBezTo>
                  <a:cubicBezTo>
                    <a:pt x="479" y="66"/>
                    <a:pt x="483" y="57"/>
                    <a:pt x="478" y="50"/>
                  </a:cubicBezTo>
                  <a:cubicBezTo>
                    <a:pt x="446" y="6"/>
                    <a:pt x="446" y="6"/>
                    <a:pt x="446" y="6"/>
                  </a:cubicBezTo>
                  <a:cubicBezTo>
                    <a:pt x="442" y="1"/>
                    <a:pt x="436" y="0"/>
                    <a:pt x="431" y="3"/>
                  </a:cubicBezTo>
                  <a:cubicBezTo>
                    <a:pt x="391" y="29"/>
                    <a:pt x="344" y="44"/>
                    <a:pt x="293" y="44"/>
                  </a:cubicBezTo>
                  <a:cubicBezTo>
                    <a:pt x="248" y="44"/>
                    <a:pt x="205" y="32"/>
                    <a:pt x="168" y="11"/>
                  </a:cubicBezTo>
                  <a:cubicBezTo>
                    <a:pt x="163" y="8"/>
                    <a:pt x="157" y="10"/>
                    <a:pt x="154" y="15"/>
                  </a:cubicBezTo>
                  <a:cubicBezTo>
                    <a:pt x="94" y="97"/>
                    <a:pt x="94" y="97"/>
                    <a:pt x="94" y="97"/>
                  </a:cubicBezTo>
                  <a:cubicBezTo>
                    <a:pt x="91" y="98"/>
                    <a:pt x="88" y="99"/>
                    <a:pt x="85" y="97"/>
                  </a:cubicBezTo>
                  <a:cubicBezTo>
                    <a:pt x="79" y="93"/>
                    <a:pt x="74" y="90"/>
                    <a:pt x="74" y="82"/>
                  </a:cubicBezTo>
                  <a:cubicBezTo>
                    <a:pt x="74" y="78"/>
                    <a:pt x="75" y="74"/>
                    <a:pt x="76" y="70"/>
                  </a:cubicBezTo>
                  <a:cubicBezTo>
                    <a:pt x="77" y="57"/>
                    <a:pt x="66" y="48"/>
                    <a:pt x="54" y="51"/>
                  </a:cubicBezTo>
                  <a:cubicBezTo>
                    <a:pt x="42" y="54"/>
                    <a:pt x="31" y="64"/>
                    <a:pt x="24" y="74"/>
                  </a:cubicBezTo>
                  <a:cubicBezTo>
                    <a:pt x="16" y="85"/>
                    <a:pt x="10" y="98"/>
                    <a:pt x="11" y="110"/>
                  </a:cubicBezTo>
                  <a:cubicBezTo>
                    <a:pt x="12" y="123"/>
                    <a:pt x="24" y="130"/>
                    <a:pt x="35" y="125"/>
                  </a:cubicBezTo>
                  <a:cubicBezTo>
                    <a:pt x="39" y="124"/>
                    <a:pt x="43" y="121"/>
                    <a:pt x="47" y="120"/>
                  </a:cubicBezTo>
                  <a:cubicBezTo>
                    <a:pt x="54" y="118"/>
                    <a:pt x="59" y="121"/>
                    <a:pt x="64" y="125"/>
                  </a:cubicBezTo>
                  <a:cubicBezTo>
                    <a:pt x="67" y="128"/>
                    <a:pt x="67" y="131"/>
                    <a:pt x="67" y="135"/>
                  </a:cubicBezTo>
                  <a:cubicBezTo>
                    <a:pt x="4" y="220"/>
                    <a:pt x="4" y="220"/>
                    <a:pt x="4" y="220"/>
                  </a:cubicBezTo>
                  <a:cubicBezTo>
                    <a:pt x="0" y="226"/>
                    <a:pt x="2" y="233"/>
                    <a:pt x="7" y="237"/>
                  </a:cubicBezTo>
                  <a:cubicBezTo>
                    <a:pt x="90" y="290"/>
                    <a:pt x="188" y="321"/>
                    <a:pt x="293" y="321"/>
                  </a:cubicBezTo>
                  <a:cubicBezTo>
                    <a:pt x="404" y="321"/>
                    <a:pt x="507" y="286"/>
                    <a:pt x="593" y="227"/>
                  </a:cubicBezTo>
                  <a:cubicBezTo>
                    <a:pt x="598" y="224"/>
                    <a:pt x="599" y="216"/>
                    <a:pt x="595" y="211"/>
                  </a:cubicBezTo>
                  <a:cubicBezTo>
                    <a:pt x="559" y="162"/>
                    <a:pt x="559" y="162"/>
                    <a:pt x="559" y="162"/>
                  </a:cubicBezTo>
                  <a:cubicBezTo>
                    <a:pt x="555" y="155"/>
                    <a:pt x="545" y="156"/>
                    <a:pt x="541" y="162"/>
                  </a:cubicBezTo>
                  <a:cubicBezTo>
                    <a:pt x="538" y="166"/>
                    <a:pt x="535" y="169"/>
                    <a:pt x="532" y="17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96" name="Google Shape;996;p38"/>
          <p:cNvGrpSpPr/>
          <p:nvPr/>
        </p:nvGrpSpPr>
        <p:grpSpPr>
          <a:xfrm>
            <a:off x="6265657" y="1550125"/>
            <a:ext cx="446293" cy="446006"/>
            <a:chOff x="8841135" y="2681940"/>
            <a:chExt cx="720990" cy="720527"/>
          </a:xfrm>
        </p:grpSpPr>
        <p:sp>
          <p:nvSpPr>
            <p:cNvPr id="997" name="Google Shape;997;p38"/>
            <p:cNvSpPr/>
            <p:nvPr/>
          </p:nvSpPr>
          <p:spPr>
            <a:xfrm>
              <a:off x="8841135" y="2874744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31" y="453"/>
                  </a:moveTo>
                  <a:cubicBezTo>
                    <a:pt x="126" y="444"/>
                    <a:pt x="125" y="433"/>
                    <a:pt x="128" y="423"/>
                  </a:cubicBezTo>
                  <a:cubicBezTo>
                    <a:pt x="134" y="408"/>
                    <a:pt x="146" y="395"/>
                    <a:pt x="162" y="385"/>
                  </a:cubicBezTo>
                  <a:cubicBezTo>
                    <a:pt x="178" y="375"/>
                    <a:pt x="195" y="371"/>
                    <a:pt x="211" y="374"/>
                  </a:cubicBezTo>
                  <a:cubicBezTo>
                    <a:pt x="222" y="375"/>
                    <a:pt x="231" y="382"/>
                    <a:pt x="236" y="390"/>
                  </a:cubicBezTo>
                  <a:cubicBezTo>
                    <a:pt x="238" y="394"/>
                    <a:pt x="240" y="399"/>
                    <a:pt x="240" y="403"/>
                  </a:cubicBezTo>
                  <a:cubicBezTo>
                    <a:pt x="241" y="410"/>
                    <a:pt x="249" y="415"/>
                    <a:pt x="256" y="411"/>
                  </a:cubicBezTo>
                  <a:cubicBezTo>
                    <a:pt x="306" y="381"/>
                    <a:pt x="306" y="381"/>
                    <a:pt x="306" y="381"/>
                  </a:cubicBezTo>
                  <a:cubicBezTo>
                    <a:pt x="311" y="378"/>
                    <a:pt x="312" y="372"/>
                    <a:pt x="310" y="367"/>
                  </a:cubicBezTo>
                  <a:cubicBezTo>
                    <a:pt x="291" y="333"/>
                    <a:pt x="280" y="293"/>
                    <a:pt x="280" y="251"/>
                  </a:cubicBezTo>
                  <a:cubicBezTo>
                    <a:pt x="279" y="214"/>
                    <a:pt x="287" y="179"/>
                    <a:pt x="300" y="148"/>
                  </a:cubicBezTo>
                  <a:cubicBezTo>
                    <a:pt x="302" y="143"/>
                    <a:pt x="301" y="137"/>
                    <a:pt x="296" y="135"/>
                  </a:cubicBezTo>
                  <a:cubicBezTo>
                    <a:pt x="208" y="85"/>
                    <a:pt x="208" y="85"/>
                    <a:pt x="208" y="85"/>
                  </a:cubicBezTo>
                  <a:cubicBezTo>
                    <a:pt x="206" y="84"/>
                    <a:pt x="204" y="82"/>
                    <a:pt x="204" y="80"/>
                  </a:cubicBezTo>
                  <a:cubicBezTo>
                    <a:pt x="203" y="78"/>
                    <a:pt x="203" y="76"/>
                    <a:pt x="204" y="75"/>
                  </a:cubicBezTo>
                  <a:cubicBezTo>
                    <a:pt x="207" y="69"/>
                    <a:pt x="210" y="63"/>
                    <a:pt x="218" y="62"/>
                  </a:cubicBezTo>
                  <a:cubicBezTo>
                    <a:pt x="222" y="62"/>
                    <a:pt x="226" y="62"/>
                    <a:pt x="230" y="62"/>
                  </a:cubicBezTo>
                  <a:cubicBezTo>
                    <a:pt x="243" y="62"/>
                    <a:pt x="251" y="50"/>
                    <a:pt x="246" y="38"/>
                  </a:cubicBezTo>
                  <a:cubicBezTo>
                    <a:pt x="242" y="26"/>
                    <a:pt x="231" y="17"/>
                    <a:pt x="220" y="11"/>
                  </a:cubicBezTo>
                  <a:cubicBezTo>
                    <a:pt x="209" y="4"/>
                    <a:pt x="195" y="0"/>
                    <a:pt x="182" y="2"/>
                  </a:cubicBezTo>
                  <a:cubicBezTo>
                    <a:pt x="170" y="4"/>
                    <a:pt x="164" y="17"/>
                    <a:pt x="170" y="28"/>
                  </a:cubicBezTo>
                  <a:cubicBezTo>
                    <a:pt x="172" y="32"/>
                    <a:pt x="175" y="35"/>
                    <a:pt x="177" y="39"/>
                  </a:cubicBezTo>
                  <a:cubicBezTo>
                    <a:pt x="180" y="46"/>
                    <a:pt x="177" y="52"/>
                    <a:pt x="173" y="57"/>
                  </a:cubicBezTo>
                  <a:cubicBezTo>
                    <a:pt x="172" y="59"/>
                    <a:pt x="171" y="60"/>
                    <a:pt x="169" y="60"/>
                  </a:cubicBezTo>
                  <a:cubicBezTo>
                    <a:pt x="167" y="61"/>
                    <a:pt x="164" y="61"/>
                    <a:pt x="162" y="59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65" y="5"/>
                    <a:pt x="58" y="7"/>
                    <a:pt x="56" y="12"/>
                  </a:cubicBezTo>
                  <a:cubicBezTo>
                    <a:pt x="20" y="85"/>
                    <a:pt x="0" y="167"/>
                    <a:pt x="1" y="254"/>
                  </a:cubicBezTo>
                  <a:cubicBezTo>
                    <a:pt x="2" y="347"/>
                    <a:pt x="26" y="434"/>
                    <a:pt x="69" y="509"/>
                  </a:cubicBezTo>
                  <a:cubicBezTo>
                    <a:pt x="72" y="514"/>
                    <a:pt x="78" y="516"/>
                    <a:pt x="83" y="513"/>
                  </a:cubicBezTo>
                  <a:cubicBezTo>
                    <a:pt x="139" y="480"/>
                    <a:pt x="139" y="480"/>
                    <a:pt x="139" y="480"/>
                  </a:cubicBezTo>
                  <a:cubicBezTo>
                    <a:pt x="146" y="476"/>
                    <a:pt x="146" y="467"/>
                    <a:pt x="140" y="463"/>
                  </a:cubicBezTo>
                  <a:cubicBezTo>
                    <a:pt x="136" y="460"/>
                    <a:pt x="133" y="457"/>
                    <a:pt x="131" y="45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8" name="Google Shape;998;p38"/>
            <p:cNvSpPr/>
            <p:nvPr/>
          </p:nvSpPr>
          <p:spPr>
            <a:xfrm>
              <a:off x="8899694" y="3138374"/>
              <a:ext cx="304599" cy="264093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423" y="309"/>
                  </a:moveTo>
                  <a:cubicBezTo>
                    <a:pt x="413" y="309"/>
                    <a:pt x="403" y="305"/>
                    <a:pt x="396" y="297"/>
                  </a:cubicBezTo>
                  <a:cubicBezTo>
                    <a:pt x="385" y="285"/>
                    <a:pt x="380" y="268"/>
                    <a:pt x="380" y="249"/>
                  </a:cubicBezTo>
                  <a:cubicBezTo>
                    <a:pt x="379" y="230"/>
                    <a:pt x="385" y="213"/>
                    <a:pt x="394" y="201"/>
                  </a:cubicBezTo>
                  <a:cubicBezTo>
                    <a:pt x="401" y="192"/>
                    <a:pt x="411" y="187"/>
                    <a:pt x="421" y="187"/>
                  </a:cubicBezTo>
                  <a:cubicBezTo>
                    <a:pt x="426" y="187"/>
                    <a:pt x="431" y="188"/>
                    <a:pt x="435" y="190"/>
                  </a:cubicBezTo>
                  <a:cubicBezTo>
                    <a:pt x="442" y="193"/>
                    <a:pt x="449" y="188"/>
                    <a:pt x="449" y="180"/>
                  </a:cubicBezTo>
                  <a:cubicBezTo>
                    <a:pt x="448" y="122"/>
                    <a:pt x="448" y="122"/>
                    <a:pt x="448" y="122"/>
                  </a:cubicBezTo>
                  <a:cubicBezTo>
                    <a:pt x="448" y="117"/>
                    <a:pt x="444" y="112"/>
                    <a:pt x="438" y="112"/>
                  </a:cubicBezTo>
                  <a:cubicBezTo>
                    <a:pt x="359" y="109"/>
                    <a:pt x="288" y="70"/>
                    <a:pt x="243" y="10"/>
                  </a:cubicBezTo>
                  <a:cubicBezTo>
                    <a:pt x="240" y="6"/>
                    <a:pt x="234" y="5"/>
                    <a:pt x="230" y="7"/>
                  </a:cubicBezTo>
                  <a:cubicBezTo>
                    <a:pt x="143" y="59"/>
                    <a:pt x="143" y="59"/>
                    <a:pt x="143" y="59"/>
                  </a:cubicBezTo>
                  <a:cubicBezTo>
                    <a:pt x="141" y="60"/>
                    <a:pt x="139" y="61"/>
                    <a:pt x="136" y="60"/>
                  </a:cubicBezTo>
                  <a:cubicBezTo>
                    <a:pt x="134" y="59"/>
                    <a:pt x="133" y="59"/>
                    <a:pt x="132" y="57"/>
                  </a:cubicBezTo>
                  <a:cubicBezTo>
                    <a:pt x="128" y="51"/>
                    <a:pt x="125" y="46"/>
                    <a:pt x="128" y="39"/>
                  </a:cubicBezTo>
                  <a:cubicBezTo>
                    <a:pt x="130" y="35"/>
                    <a:pt x="133" y="32"/>
                    <a:pt x="135" y="28"/>
                  </a:cubicBezTo>
                  <a:cubicBezTo>
                    <a:pt x="140" y="17"/>
                    <a:pt x="134" y="4"/>
                    <a:pt x="122" y="2"/>
                  </a:cubicBezTo>
                  <a:cubicBezTo>
                    <a:pt x="109" y="0"/>
                    <a:pt x="95" y="4"/>
                    <a:pt x="84" y="11"/>
                  </a:cubicBezTo>
                  <a:cubicBezTo>
                    <a:pt x="73" y="18"/>
                    <a:pt x="63" y="27"/>
                    <a:pt x="58" y="39"/>
                  </a:cubicBezTo>
                  <a:cubicBezTo>
                    <a:pt x="54" y="52"/>
                    <a:pt x="62" y="63"/>
                    <a:pt x="75" y="63"/>
                  </a:cubicBezTo>
                  <a:cubicBezTo>
                    <a:pt x="79" y="63"/>
                    <a:pt x="83" y="63"/>
                    <a:pt x="88" y="63"/>
                  </a:cubicBezTo>
                  <a:cubicBezTo>
                    <a:pt x="95" y="64"/>
                    <a:pt x="98" y="69"/>
                    <a:pt x="102" y="75"/>
                  </a:cubicBezTo>
                  <a:cubicBezTo>
                    <a:pt x="103" y="77"/>
                    <a:pt x="103" y="78"/>
                    <a:pt x="102" y="80"/>
                  </a:cubicBezTo>
                  <a:cubicBezTo>
                    <a:pt x="102" y="82"/>
                    <a:pt x="100" y="84"/>
                    <a:pt x="98" y="86"/>
                  </a:cubicBezTo>
                  <a:cubicBezTo>
                    <a:pt x="7" y="140"/>
                    <a:pt x="7" y="140"/>
                    <a:pt x="7" y="140"/>
                  </a:cubicBezTo>
                  <a:cubicBezTo>
                    <a:pt x="2" y="143"/>
                    <a:pt x="0" y="149"/>
                    <a:pt x="4" y="154"/>
                  </a:cubicBezTo>
                  <a:cubicBezTo>
                    <a:pt x="98" y="296"/>
                    <a:pt x="259" y="389"/>
                    <a:pt x="441" y="391"/>
                  </a:cubicBezTo>
                  <a:cubicBezTo>
                    <a:pt x="447" y="391"/>
                    <a:pt x="451" y="387"/>
                    <a:pt x="451" y="381"/>
                  </a:cubicBezTo>
                  <a:cubicBezTo>
                    <a:pt x="450" y="316"/>
                    <a:pt x="450" y="316"/>
                    <a:pt x="450" y="316"/>
                  </a:cubicBezTo>
                  <a:cubicBezTo>
                    <a:pt x="450" y="308"/>
                    <a:pt x="443" y="304"/>
                    <a:pt x="436" y="307"/>
                  </a:cubicBezTo>
                  <a:cubicBezTo>
                    <a:pt x="432" y="308"/>
                    <a:pt x="427" y="309"/>
                    <a:pt x="423" y="30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9" name="Google Shape;999;p38"/>
            <p:cNvSpPr/>
            <p:nvPr/>
          </p:nvSpPr>
          <p:spPr>
            <a:xfrm>
              <a:off x="8889742" y="2681940"/>
              <a:ext cx="344871" cy="273814"/>
            </a:xfrm>
            <a:custGeom>
              <a:avLst/>
              <a:gdLst/>
              <a:ahLst/>
              <a:cxnLst/>
              <a:rect l="l" t="t" r="r" b="b"/>
              <a:pathLst>
                <a:path w="511" h="405" extrusionOk="0">
                  <a:moveTo>
                    <a:pt x="83" y="286"/>
                  </a:moveTo>
                  <a:cubicBezTo>
                    <a:pt x="88" y="277"/>
                    <a:pt x="97" y="271"/>
                    <a:pt x="108" y="269"/>
                  </a:cubicBezTo>
                  <a:cubicBezTo>
                    <a:pt x="123" y="266"/>
                    <a:pt x="141" y="270"/>
                    <a:pt x="157" y="279"/>
                  </a:cubicBezTo>
                  <a:cubicBezTo>
                    <a:pt x="174" y="288"/>
                    <a:pt x="186" y="301"/>
                    <a:pt x="191" y="316"/>
                  </a:cubicBezTo>
                  <a:cubicBezTo>
                    <a:pt x="195" y="326"/>
                    <a:pt x="195" y="337"/>
                    <a:pt x="189" y="346"/>
                  </a:cubicBezTo>
                  <a:cubicBezTo>
                    <a:pt x="187" y="350"/>
                    <a:pt x="184" y="354"/>
                    <a:pt x="181" y="356"/>
                  </a:cubicBezTo>
                  <a:cubicBezTo>
                    <a:pt x="175" y="361"/>
                    <a:pt x="175" y="370"/>
                    <a:pt x="182" y="373"/>
                  </a:cubicBezTo>
                  <a:cubicBezTo>
                    <a:pt x="233" y="402"/>
                    <a:pt x="233" y="402"/>
                    <a:pt x="233" y="402"/>
                  </a:cubicBezTo>
                  <a:cubicBezTo>
                    <a:pt x="237" y="405"/>
                    <a:pt x="243" y="403"/>
                    <a:pt x="246" y="398"/>
                  </a:cubicBezTo>
                  <a:cubicBezTo>
                    <a:pt x="286" y="335"/>
                    <a:pt x="353" y="290"/>
                    <a:pt x="432" y="280"/>
                  </a:cubicBezTo>
                  <a:cubicBezTo>
                    <a:pt x="437" y="280"/>
                    <a:pt x="441" y="275"/>
                    <a:pt x="441" y="270"/>
                  </a:cubicBezTo>
                  <a:cubicBezTo>
                    <a:pt x="440" y="170"/>
                    <a:pt x="440" y="170"/>
                    <a:pt x="440" y="170"/>
                  </a:cubicBezTo>
                  <a:cubicBezTo>
                    <a:pt x="440" y="167"/>
                    <a:pt x="441" y="164"/>
                    <a:pt x="442" y="163"/>
                  </a:cubicBezTo>
                  <a:cubicBezTo>
                    <a:pt x="444" y="161"/>
                    <a:pt x="445" y="161"/>
                    <a:pt x="447" y="160"/>
                  </a:cubicBezTo>
                  <a:cubicBezTo>
                    <a:pt x="454" y="160"/>
                    <a:pt x="460" y="160"/>
                    <a:pt x="465" y="166"/>
                  </a:cubicBezTo>
                  <a:cubicBezTo>
                    <a:pt x="467" y="170"/>
                    <a:pt x="469" y="174"/>
                    <a:pt x="471" y="177"/>
                  </a:cubicBezTo>
                  <a:cubicBezTo>
                    <a:pt x="478" y="188"/>
                    <a:pt x="492" y="189"/>
                    <a:pt x="500" y="179"/>
                  </a:cubicBezTo>
                  <a:cubicBezTo>
                    <a:pt x="508" y="169"/>
                    <a:pt x="511" y="155"/>
                    <a:pt x="510" y="142"/>
                  </a:cubicBezTo>
                  <a:cubicBezTo>
                    <a:pt x="511" y="129"/>
                    <a:pt x="507" y="115"/>
                    <a:pt x="499" y="106"/>
                  </a:cubicBezTo>
                  <a:cubicBezTo>
                    <a:pt x="491" y="96"/>
                    <a:pt x="477" y="97"/>
                    <a:pt x="470" y="108"/>
                  </a:cubicBezTo>
                  <a:cubicBezTo>
                    <a:pt x="468" y="112"/>
                    <a:pt x="466" y="116"/>
                    <a:pt x="464" y="119"/>
                  </a:cubicBezTo>
                  <a:cubicBezTo>
                    <a:pt x="460" y="125"/>
                    <a:pt x="453" y="125"/>
                    <a:pt x="447" y="125"/>
                  </a:cubicBezTo>
                  <a:cubicBezTo>
                    <a:pt x="445" y="125"/>
                    <a:pt x="443" y="124"/>
                    <a:pt x="442" y="123"/>
                  </a:cubicBezTo>
                  <a:cubicBezTo>
                    <a:pt x="440" y="121"/>
                    <a:pt x="439" y="119"/>
                    <a:pt x="439" y="116"/>
                  </a:cubicBezTo>
                  <a:cubicBezTo>
                    <a:pt x="438" y="11"/>
                    <a:pt x="438" y="11"/>
                    <a:pt x="438" y="11"/>
                  </a:cubicBezTo>
                  <a:cubicBezTo>
                    <a:pt x="438" y="5"/>
                    <a:pt x="433" y="0"/>
                    <a:pt x="427" y="1"/>
                  </a:cubicBezTo>
                  <a:cubicBezTo>
                    <a:pt x="246" y="12"/>
                    <a:pt x="91" y="114"/>
                    <a:pt x="3" y="261"/>
                  </a:cubicBezTo>
                  <a:cubicBezTo>
                    <a:pt x="0" y="266"/>
                    <a:pt x="2" y="272"/>
                    <a:pt x="7" y="275"/>
                  </a:cubicBezTo>
                  <a:cubicBezTo>
                    <a:pt x="64" y="307"/>
                    <a:pt x="64" y="307"/>
                    <a:pt x="64" y="307"/>
                  </a:cubicBezTo>
                  <a:cubicBezTo>
                    <a:pt x="70" y="311"/>
                    <a:pt x="78" y="306"/>
                    <a:pt x="79" y="299"/>
                  </a:cubicBezTo>
                  <a:cubicBezTo>
                    <a:pt x="79" y="295"/>
                    <a:pt x="81" y="290"/>
                    <a:pt x="83" y="2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0" name="Google Shape;1000;p38"/>
            <p:cNvSpPr/>
            <p:nvPr/>
          </p:nvSpPr>
          <p:spPr>
            <a:xfrm>
              <a:off x="9198969" y="2681940"/>
              <a:ext cx="304599" cy="264325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28" y="81"/>
                  </a:moveTo>
                  <a:cubicBezTo>
                    <a:pt x="38" y="81"/>
                    <a:pt x="48" y="86"/>
                    <a:pt x="55" y="94"/>
                  </a:cubicBezTo>
                  <a:cubicBezTo>
                    <a:pt x="66" y="106"/>
                    <a:pt x="71" y="123"/>
                    <a:pt x="71" y="142"/>
                  </a:cubicBezTo>
                  <a:cubicBezTo>
                    <a:pt x="72" y="161"/>
                    <a:pt x="66" y="178"/>
                    <a:pt x="57" y="190"/>
                  </a:cubicBezTo>
                  <a:cubicBezTo>
                    <a:pt x="50" y="198"/>
                    <a:pt x="40" y="203"/>
                    <a:pt x="30" y="203"/>
                  </a:cubicBezTo>
                  <a:cubicBezTo>
                    <a:pt x="25" y="204"/>
                    <a:pt x="20" y="203"/>
                    <a:pt x="16" y="201"/>
                  </a:cubicBezTo>
                  <a:cubicBezTo>
                    <a:pt x="9" y="198"/>
                    <a:pt x="2" y="203"/>
                    <a:pt x="2" y="210"/>
                  </a:cubicBezTo>
                  <a:cubicBezTo>
                    <a:pt x="3" y="269"/>
                    <a:pt x="3" y="269"/>
                    <a:pt x="3" y="269"/>
                  </a:cubicBezTo>
                  <a:cubicBezTo>
                    <a:pt x="3" y="274"/>
                    <a:pt x="7" y="279"/>
                    <a:pt x="13" y="279"/>
                  </a:cubicBezTo>
                  <a:cubicBezTo>
                    <a:pt x="92" y="281"/>
                    <a:pt x="163" y="321"/>
                    <a:pt x="208" y="381"/>
                  </a:cubicBezTo>
                  <a:cubicBezTo>
                    <a:pt x="211" y="385"/>
                    <a:pt x="217" y="386"/>
                    <a:pt x="221" y="383"/>
                  </a:cubicBezTo>
                  <a:cubicBezTo>
                    <a:pt x="308" y="332"/>
                    <a:pt x="308" y="332"/>
                    <a:pt x="308" y="332"/>
                  </a:cubicBezTo>
                  <a:cubicBezTo>
                    <a:pt x="310" y="331"/>
                    <a:pt x="312" y="330"/>
                    <a:pt x="315" y="331"/>
                  </a:cubicBezTo>
                  <a:cubicBezTo>
                    <a:pt x="316" y="331"/>
                    <a:pt x="318" y="332"/>
                    <a:pt x="319" y="334"/>
                  </a:cubicBezTo>
                  <a:cubicBezTo>
                    <a:pt x="323" y="339"/>
                    <a:pt x="326" y="345"/>
                    <a:pt x="323" y="352"/>
                  </a:cubicBezTo>
                  <a:cubicBezTo>
                    <a:pt x="321" y="356"/>
                    <a:pt x="318" y="359"/>
                    <a:pt x="316" y="363"/>
                  </a:cubicBezTo>
                  <a:cubicBezTo>
                    <a:pt x="311" y="374"/>
                    <a:pt x="317" y="387"/>
                    <a:pt x="329" y="389"/>
                  </a:cubicBezTo>
                  <a:cubicBezTo>
                    <a:pt x="342" y="391"/>
                    <a:pt x="356" y="386"/>
                    <a:pt x="367" y="379"/>
                  </a:cubicBezTo>
                  <a:cubicBezTo>
                    <a:pt x="378" y="373"/>
                    <a:pt x="388" y="363"/>
                    <a:pt x="393" y="351"/>
                  </a:cubicBezTo>
                  <a:cubicBezTo>
                    <a:pt x="397" y="339"/>
                    <a:pt x="389" y="328"/>
                    <a:pt x="376" y="328"/>
                  </a:cubicBezTo>
                  <a:cubicBezTo>
                    <a:pt x="372" y="327"/>
                    <a:pt x="368" y="328"/>
                    <a:pt x="363" y="328"/>
                  </a:cubicBezTo>
                  <a:cubicBezTo>
                    <a:pt x="356" y="327"/>
                    <a:pt x="353" y="322"/>
                    <a:pt x="349" y="316"/>
                  </a:cubicBezTo>
                  <a:cubicBezTo>
                    <a:pt x="348" y="314"/>
                    <a:pt x="348" y="312"/>
                    <a:pt x="349" y="311"/>
                  </a:cubicBezTo>
                  <a:cubicBezTo>
                    <a:pt x="349" y="308"/>
                    <a:pt x="351" y="306"/>
                    <a:pt x="353" y="305"/>
                  </a:cubicBezTo>
                  <a:cubicBezTo>
                    <a:pt x="444" y="251"/>
                    <a:pt x="444" y="251"/>
                    <a:pt x="444" y="251"/>
                  </a:cubicBezTo>
                  <a:cubicBezTo>
                    <a:pt x="449" y="248"/>
                    <a:pt x="451" y="241"/>
                    <a:pt x="447" y="237"/>
                  </a:cubicBezTo>
                  <a:cubicBezTo>
                    <a:pt x="353" y="95"/>
                    <a:pt x="192" y="2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1" y="75"/>
                    <a:pt x="1" y="75"/>
                    <a:pt x="1" y="75"/>
                  </a:cubicBezTo>
                  <a:cubicBezTo>
                    <a:pt x="1" y="83"/>
                    <a:pt x="8" y="87"/>
                    <a:pt x="15" y="84"/>
                  </a:cubicBezTo>
                  <a:cubicBezTo>
                    <a:pt x="19" y="82"/>
                    <a:pt x="24" y="81"/>
                    <a:pt x="28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1" name="Google Shape;1001;p38"/>
            <p:cNvSpPr/>
            <p:nvPr/>
          </p:nvSpPr>
          <p:spPr>
            <a:xfrm>
              <a:off x="9351499" y="2861088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81" y="63"/>
                  </a:moveTo>
                  <a:cubicBezTo>
                    <a:pt x="186" y="72"/>
                    <a:pt x="187" y="83"/>
                    <a:pt x="184" y="93"/>
                  </a:cubicBezTo>
                  <a:cubicBezTo>
                    <a:pt x="178" y="108"/>
                    <a:pt x="166" y="121"/>
                    <a:pt x="150" y="130"/>
                  </a:cubicBezTo>
                  <a:cubicBezTo>
                    <a:pt x="134" y="140"/>
                    <a:pt x="117" y="144"/>
                    <a:pt x="101" y="142"/>
                  </a:cubicBezTo>
                  <a:cubicBezTo>
                    <a:pt x="90" y="140"/>
                    <a:pt x="81" y="134"/>
                    <a:pt x="76" y="125"/>
                  </a:cubicBezTo>
                  <a:cubicBezTo>
                    <a:pt x="74" y="121"/>
                    <a:pt x="72" y="117"/>
                    <a:pt x="72" y="113"/>
                  </a:cubicBezTo>
                  <a:cubicBezTo>
                    <a:pt x="71" y="105"/>
                    <a:pt x="63" y="101"/>
                    <a:pt x="56" y="105"/>
                  </a:cubicBezTo>
                  <a:cubicBezTo>
                    <a:pt x="6" y="135"/>
                    <a:pt x="6" y="135"/>
                    <a:pt x="6" y="135"/>
                  </a:cubicBezTo>
                  <a:cubicBezTo>
                    <a:pt x="1" y="137"/>
                    <a:pt x="0" y="143"/>
                    <a:pt x="2" y="148"/>
                  </a:cubicBezTo>
                  <a:cubicBezTo>
                    <a:pt x="21" y="183"/>
                    <a:pt x="32" y="223"/>
                    <a:pt x="32" y="265"/>
                  </a:cubicBezTo>
                  <a:cubicBezTo>
                    <a:pt x="33" y="302"/>
                    <a:pt x="25" y="337"/>
                    <a:pt x="12" y="368"/>
                  </a:cubicBezTo>
                  <a:cubicBezTo>
                    <a:pt x="10" y="373"/>
                    <a:pt x="11" y="379"/>
                    <a:pt x="16" y="381"/>
                  </a:cubicBezTo>
                  <a:cubicBezTo>
                    <a:pt x="104" y="430"/>
                    <a:pt x="104" y="430"/>
                    <a:pt x="104" y="430"/>
                  </a:cubicBezTo>
                  <a:cubicBezTo>
                    <a:pt x="106" y="432"/>
                    <a:pt x="108" y="434"/>
                    <a:pt x="108" y="436"/>
                  </a:cubicBezTo>
                  <a:cubicBezTo>
                    <a:pt x="109" y="438"/>
                    <a:pt x="109" y="439"/>
                    <a:pt x="108" y="441"/>
                  </a:cubicBezTo>
                  <a:cubicBezTo>
                    <a:pt x="105" y="447"/>
                    <a:pt x="102" y="453"/>
                    <a:pt x="94" y="453"/>
                  </a:cubicBezTo>
                  <a:cubicBezTo>
                    <a:pt x="90" y="454"/>
                    <a:pt x="86" y="453"/>
                    <a:pt x="82" y="453"/>
                  </a:cubicBezTo>
                  <a:cubicBezTo>
                    <a:pt x="69" y="454"/>
                    <a:pt x="61" y="466"/>
                    <a:pt x="65" y="478"/>
                  </a:cubicBezTo>
                  <a:cubicBezTo>
                    <a:pt x="70" y="489"/>
                    <a:pt x="81" y="499"/>
                    <a:pt x="92" y="505"/>
                  </a:cubicBezTo>
                  <a:cubicBezTo>
                    <a:pt x="103" y="512"/>
                    <a:pt x="117" y="516"/>
                    <a:pt x="130" y="514"/>
                  </a:cubicBezTo>
                  <a:cubicBezTo>
                    <a:pt x="142" y="511"/>
                    <a:pt x="148" y="499"/>
                    <a:pt x="142" y="487"/>
                  </a:cubicBezTo>
                  <a:cubicBezTo>
                    <a:pt x="140" y="484"/>
                    <a:pt x="137" y="480"/>
                    <a:pt x="135" y="477"/>
                  </a:cubicBezTo>
                  <a:cubicBezTo>
                    <a:pt x="132" y="470"/>
                    <a:pt x="135" y="464"/>
                    <a:pt x="139" y="458"/>
                  </a:cubicBezTo>
                  <a:cubicBezTo>
                    <a:pt x="140" y="457"/>
                    <a:pt x="141" y="456"/>
                    <a:pt x="143" y="455"/>
                  </a:cubicBezTo>
                  <a:cubicBezTo>
                    <a:pt x="145" y="455"/>
                    <a:pt x="148" y="455"/>
                    <a:pt x="150" y="456"/>
                  </a:cubicBezTo>
                  <a:cubicBezTo>
                    <a:pt x="242" y="508"/>
                    <a:pt x="242" y="508"/>
                    <a:pt x="242" y="508"/>
                  </a:cubicBezTo>
                  <a:cubicBezTo>
                    <a:pt x="247" y="511"/>
                    <a:pt x="254" y="509"/>
                    <a:pt x="256" y="504"/>
                  </a:cubicBezTo>
                  <a:cubicBezTo>
                    <a:pt x="292" y="431"/>
                    <a:pt x="312" y="349"/>
                    <a:pt x="311" y="262"/>
                  </a:cubicBezTo>
                  <a:cubicBezTo>
                    <a:pt x="310" y="169"/>
                    <a:pt x="286" y="82"/>
                    <a:pt x="243" y="6"/>
                  </a:cubicBezTo>
                  <a:cubicBezTo>
                    <a:pt x="240" y="1"/>
                    <a:pt x="234" y="0"/>
                    <a:pt x="229" y="3"/>
                  </a:cubicBezTo>
                  <a:cubicBezTo>
                    <a:pt x="173" y="36"/>
                    <a:pt x="173" y="36"/>
                    <a:pt x="173" y="36"/>
                  </a:cubicBezTo>
                  <a:cubicBezTo>
                    <a:pt x="166" y="40"/>
                    <a:pt x="166" y="49"/>
                    <a:pt x="172" y="53"/>
                  </a:cubicBezTo>
                  <a:cubicBezTo>
                    <a:pt x="176" y="56"/>
                    <a:pt x="179" y="59"/>
                    <a:pt x="181" y="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2" name="Google Shape;1002;p38"/>
            <p:cNvSpPr/>
            <p:nvPr/>
          </p:nvSpPr>
          <p:spPr>
            <a:xfrm>
              <a:off x="9168648" y="3128885"/>
              <a:ext cx="344871" cy="273120"/>
            </a:xfrm>
            <a:custGeom>
              <a:avLst/>
              <a:gdLst/>
              <a:ahLst/>
              <a:cxnLst/>
              <a:rect l="l" t="t" r="r" b="b"/>
              <a:pathLst>
                <a:path w="511" h="404" extrusionOk="0">
                  <a:moveTo>
                    <a:pt x="428" y="119"/>
                  </a:moveTo>
                  <a:cubicBezTo>
                    <a:pt x="423" y="128"/>
                    <a:pt x="414" y="134"/>
                    <a:pt x="403" y="136"/>
                  </a:cubicBezTo>
                  <a:cubicBezTo>
                    <a:pt x="388" y="139"/>
                    <a:pt x="370" y="135"/>
                    <a:pt x="354" y="125"/>
                  </a:cubicBezTo>
                  <a:cubicBezTo>
                    <a:pt x="337" y="116"/>
                    <a:pt x="325" y="103"/>
                    <a:pt x="320" y="89"/>
                  </a:cubicBezTo>
                  <a:cubicBezTo>
                    <a:pt x="316" y="79"/>
                    <a:pt x="316" y="68"/>
                    <a:pt x="322" y="59"/>
                  </a:cubicBezTo>
                  <a:cubicBezTo>
                    <a:pt x="324" y="55"/>
                    <a:pt x="327" y="51"/>
                    <a:pt x="330" y="48"/>
                  </a:cubicBezTo>
                  <a:cubicBezTo>
                    <a:pt x="336" y="44"/>
                    <a:pt x="336" y="35"/>
                    <a:pt x="329" y="31"/>
                  </a:cubicBezTo>
                  <a:cubicBezTo>
                    <a:pt x="278" y="3"/>
                    <a:pt x="278" y="3"/>
                    <a:pt x="278" y="3"/>
                  </a:cubicBezTo>
                  <a:cubicBezTo>
                    <a:pt x="274" y="0"/>
                    <a:pt x="268" y="2"/>
                    <a:pt x="265" y="6"/>
                  </a:cubicBezTo>
                  <a:cubicBezTo>
                    <a:pt x="225" y="70"/>
                    <a:pt x="157" y="115"/>
                    <a:pt x="79" y="124"/>
                  </a:cubicBezTo>
                  <a:cubicBezTo>
                    <a:pt x="74" y="125"/>
                    <a:pt x="70" y="129"/>
                    <a:pt x="70" y="135"/>
                  </a:cubicBezTo>
                  <a:cubicBezTo>
                    <a:pt x="71" y="235"/>
                    <a:pt x="71" y="235"/>
                    <a:pt x="71" y="235"/>
                  </a:cubicBezTo>
                  <a:cubicBezTo>
                    <a:pt x="71" y="238"/>
                    <a:pt x="70" y="240"/>
                    <a:pt x="69" y="242"/>
                  </a:cubicBezTo>
                  <a:cubicBezTo>
                    <a:pt x="67" y="243"/>
                    <a:pt x="66" y="244"/>
                    <a:pt x="64" y="244"/>
                  </a:cubicBezTo>
                  <a:cubicBezTo>
                    <a:pt x="57" y="245"/>
                    <a:pt x="51" y="245"/>
                    <a:pt x="46" y="238"/>
                  </a:cubicBezTo>
                  <a:cubicBezTo>
                    <a:pt x="44" y="235"/>
                    <a:pt x="42" y="231"/>
                    <a:pt x="40" y="228"/>
                  </a:cubicBezTo>
                  <a:cubicBezTo>
                    <a:pt x="33" y="217"/>
                    <a:pt x="19" y="216"/>
                    <a:pt x="11" y="226"/>
                  </a:cubicBezTo>
                  <a:cubicBezTo>
                    <a:pt x="3" y="236"/>
                    <a:pt x="0" y="250"/>
                    <a:pt x="1" y="263"/>
                  </a:cubicBezTo>
                  <a:cubicBezTo>
                    <a:pt x="0" y="276"/>
                    <a:pt x="4" y="290"/>
                    <a:pt x="12" y="299"/>
                  </a:cubicBezTo>
                  <a:cubicBezTo>
                    <a:pt x="20" y="309"/>
                    <a:pt x="34" y="308"/>
                    <a:pt x="41" y="297"/>
                  </a:cubicBezTo>
                  <a:cubicBezTo>
                    <a:pt x="43" y="293"/>
                    <a:pt x="45" y="289"/>
                    <a:pt x="47" y="286"/>
                  </a:cubicBezTo>
                  <a:cubicBezTo>
                    <a:pt x="51" y="279"/>
                    <a:pt x="58" y="279"/>
                    <a:pt x="64" y="279"/>
                  </a:cubicBezTo>
                  <a:cubicBezTo>
                    <a:pt x="66" y="279"/>
                    <a:pt x="68" y="280"/>
                    <a:pt x="69" y="281"/>
                  </a:cubicBezTo>
                  <a:cubicBezTo>
                    <a:pt x="71" y="283"/>
                    <a:pt x="72" y="286"/>
                    <a:pt x="72" y="288"/>
                  </a:cubicBezTo>
                  <a:cubicBezTo>
                    <a:pt x="73" y="394"/>
                    <a:pt x="73" y="394"/>
                    <a:pt x="73" y="394"/>
                  </a:cubicBezTo>
                  <a:cubicBezTo>
                    <a:pt x="73" y="400"/>
                    <a:pt x="78" y="404"/>
                    <a:pt x="84" y="404"/>
                  </a:cubicBezTo>
                  <a:cubicBezTo>
                    <a:pt x="265" y="392"/>
                    <a:pt x="420" y="291"/>
                    <a:pt x="508" y="144"/>
                  </a:cubicBezTo>
                  <a:cubicBezTo>
                    <a:pt x="511" y="139"/>
                    <a:pt x="509" y="133"/>
                    <a:pt x="504" y="130"/>
                  </a:cubicBezTo>
                  <a:cubicBezTo>
                    <a:pt x="447" y="98"/>
                    <a:pt x="447" y="98"/>
                    <a:pt x="447" y="98"/>
                  </a:cubicBezTo>
                  <a:cubicBezTo>
                    <a:pt x="441" y="94"/>
                    <a:pt x="433" y="98"/>
                    <a:pt x="432" y="106"/>
                  </a:cubicBezTo>
                  <a:cubicBezTo>
                    <a:pt x="432" y="110"/>
                    <a:pt x="430" y="115"/>
                    <a:pt x="428" y="11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03" name="Google Shape;1003;p38"/>
          <p:cNvGrpSpPr/>
          <p:nvPr/>
        </p:nvGrpSpPr>
        <p:grpSpPr>
          <a:xfrm>
            <a:off x="3699655" y="1550057"/>
            <a:ext cx="445260" cy="445260"/>
            <a:chOff x="4103687" y="1439862"/>
            <a:chExt cx="3986212" cy="3986211"/>
          </a:xfrm>
        </p:grpSpPr>
        <p:sp>
          <p:nvSpPr>
            <p:cNvPr id="1004" name="Google Shape;1004;p38"/>
            <p:cNvSpPr/>
            <p:nvPr/>
          </p:nvSpPr>
          <p:spPr>
            <a:xfrm>
              <a:off x="4103687" y="1439862"/>
              <a:ext cx="2254250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435" y="815"/>
                  </a:moveTo>
                  <a:cubicBezTo>
                    <a:pt x="428" y="824"/>
                    <a:pt x="419" y="828"/>
                    <a:pt x="408" y="828"/>
                  </a:cubicBezTo>
                  <a:cubicBezTo>
                    <a:pt x="399" y="828"/>
                    <a:pt x="389" y="824"/>
                    <a:pt x="383" y="816"/>
                  </a:cubicBezTo>
                  <a:cubicBezTo>
                    <a:pt x="373" y="805"/>
                    <a:pt x="368" y="788"/>
                    <a:pt x="368" y="770"/>
                  </a:cubicBezTo>
                  <a:cubicBezTo>
                    <a:pt x="368" y="752"/>
                    <a:pt x="373" y="736"/>
                    <a:pt x="383" y="725"/>
                  </a:cubicBezTo>
                  <a:cubicBezTo>
                    <a:pt x="389" y="717"/>
                    <a:pt x="399" y="712"/>
                    <a:pt x="408" y="712"/>
                  </a:cubicBezTo>
                  <a:cubicBezTo>
                    <a:pt x="419" y="712"/>
                    <a:pt x="428" y="717"/>
                    <a:pt x="435" y="725"/>
                  </a:cubicBezTo>
                  <a:cubicBezTo>
                    <a:pt x="435" y="662"/>
                    <a:pt x="435" y="662"/>
                    <a:pt x="435" y="662"/>
                  </a:cubicBezTo>
                  <a:cubicBezTo>
                    <a:pt x="435" y="658"/>
                    <a:pt x="431" y="654"/>
                    <a:pt x="427" y="654"/>
                  </a:cubicBezTo>
                  <a:cubicBezTo>
                    <a:pt x="318" y="645"/>
                    <a:pt x="233" y="554"/>
                    <a:pt x="233" y="444"/>
                  </a:cubicBezTo>
                  <a:cubicBezTo>
                    <a:pt x="233" y="333"/>
                    <a:pt x="318" y="242"/>
                    <a:pt x="427" y="233"/>
                  </a:cubicBezTo>
                  <a:cubicBezTo>
                    <a:pt x="431" y="233"/>
                    <a:pt x="434" y="230"/>
                    <a:pt x="434" y="225"/>
                  </a:cubicBezTo>
                  <a:cubicBezTo>
                    <a:pt x="434" y="143"/>
                    <a:pt x="434" y="143"/>
                    <a:pt x="434" y="143"/>
                  </a:cubicBezTo>
                  <a:cubicBezTo>
                    <a:pt x="435" y="141"/>
                    <a:pt x="438" y="138"/>
                    <a:pt x="441" y="138"/>
                  </a:cubicBezTo>
                  <a:cubicBezTo>
                    <a:pt x="448" y="137"/>
                    <a:pt x="454" y="137"/>
                    <a:pt x="458" y="143"/>
                  </a:cubicBezTo>
                  <a:cubicBezTo>
                    <a:pt x="460" y="147"/>
                    <a:pt x="462" y="151"/>
                    <a:pt x="464" y="155"/>
                  </a:cubicBezTo>
                  <a:cubicBezTo>
                    <a:pt x="471" y="165"/>
                    <a:pt x="483" y="165"/>
                    <a:pt x="491" y="156"/>
                  </a:cubicBezTo>
                  <a:cubicBezTo>
                    <a:pt x="499" y="146"/>
                    <a:pt x="502" y="133"/>
                    <a:pt x="502" y="121"/>
                  </a:cubicBezTo>
                  <a:cubicBezTo>
                    <a:pt x="502" y="109"/>
                    <a:pt x="499" y="95"/>
                    <a:pt x="491" y="86"/>
                  </a:cubicBezTo>
                  <a:cubicBezTo>
                    <a:pt x="483" y="76"/>
                    <a:pt x="471" y="76"/>
                    <a:pt x="464" y="87"/>
                  </a:cubicBezTo>
                  <a:cubicBezTo>
                    <a:pt x="462" y="91"/>
                    <a:pt x="460" y="95"/>
                    <a:pt x="458" y="98"/>
                  </a:cubicBezTo>
                  <a:cubicBezTo>
                    <a:pt x="454" y="104"/>
                    <a:pt x="448" y="104"/>
                    <a:pt x="441" y="104"/>
                  </a:cubicBezTo>
                  <a:cubicBezTo>
                    <a:pt x="438" y="104"/>
                    <a:pt x="435" y="101"/>
                    <a:pt x="434" y="98"/>
                  </a:cubicBezTo>
                  <a:cubicBezTo>
                    <a:pt x="434" y="8"/>
                    <a:pt x="434" y="8"/>
                    <a:pt x="434" y="8"/>
                  </a:cubicBezTo>
                  <a:cubicBezTo>
                    <a:pt x="434" y="4"/>
                    <a:pt x="430" y="0"/>
                    <a:pt x="426" y="0"/>
                  </a:cubicBezTo>
                  <a:cubicBezTo>
                    <a:pt x="189" y="10"/>
                    <a:pt x="0" y="205"/>
                    <a:pt x="0" y="444"/>
                  </a:cubicBezTo>
                  <a:cubicBezTo>
                    <a:pt x="0" y="683"/>
                    <a:pt x="189" y="878"/>
                    <a:pt x="426" y="887"/>
                  </a:cubicBezTo>
                  <a:cubicBezTo>
                    <a:pt x="431" y="887"/>
                    <a:pt x="435" y="884"/>
                    <a:pt x="435" y="879"/>
                  </a:cubicBezTo>
                  <a:lnTo>
                    <a:pt x="435" y="81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5" name="Google Shape;1005;p38"/>
            <p:cNvSpPr/>
            <p:nvPr/>
          </p:nvSpPr>
          <p:spPr>
            <a:xfrm>
              <a:off x="5837237" y="1439862"/>
              <a:ext cx="2252662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67" y="8"/>
                  </a:moveTo>
                  <a:cubicBezTo>
                    <a:pt x="67" y="76"/>
                    <a:pt x="67" y="76"/>
                    <a:pt x="67" y="76"/>
                  </a:cubicBezTo>
                  <a:cubicBezTo>
                    <a:pt x="73" y="68"/>
                    <a:pt x="83" y="63"/>
                    <a:pt x="93" y="63"/>
                  </a:cubicBezTo>
                  <a:cubicBezTo>
                    <a:pt x="103" y="63"/>
                    <a:pt x="112" y="67"/>
                    <a:pt x="119" y="75"/>
                  </a:cubicBezTo>
                  <a:cubicBezTo>
                    <a:pt x="128" y="87"/>
                    <a:pt x="134" y="103"/>
                    <a:pt x="133" y="121"/>
                  </a:cubicBezTo>
                  <a:cubicBezTo>
                    <a:pt x="134" y="139"/>
                    <a:pt x="128" y="155"/>
                    <a:pt x="119" y="166"/>
                  </a:cubicBezTo>
                  <a:cubicBezTo>
                    <a:pt x="112" y="174"/>
                    <a:pt x="103" y="179"/>
                    <a:pt x="93" y="179"/>
                  </a:cubicBezTo>
                  <a:cubicBezTo>
                    <a:pt x="83" y="179"/>
                    <a:pt x="73" y="174"/>
                    <a:pt x="67" y="166"/>
                  </a:cubicBezTo>
                  <a:cubicBezTo>
                    <a:pt x="67" y="225"/>
                    <a:pt x="67" y="225"/>
                    <a:pt x="67" y="225"/>
                  </a:cubicBezTo>
                  <a:cubicBezTo>
                    <a:pt x="67" y="230"/>
                    <a:pt x="70" y="233"/>
                    <a:pt x="75" y="233"/>
                  </a:cubicBezTo>
                  <a:cubicBezTo>
                    <a:pt x="183" y="242"/>
                    <a:pt x="269" y="333"/>
                    <a:pt x="269" y="444"/>
                  </a:cubicBezTo>
                  <a:cubicBezTo>
                    <a:pt x="269" y="554"/>
                    <a:pt x="183" y="645"/>
                    <a:pt x="75" y="654"/>
                  </a:cubicBezTo>
                  <a:cubicBezTo>
                    <a:pt x="71" y="654"/>
                    <a:pt x="67" y="658"/>
                    <a:pt x="67" y="662"/>
                  </a:cubicBezTo>
                  <a:cubicBezTo>
                    <a:pt x="67" y="748"/>
                    <a:pt x="67" y="748"/>
                    <a:pt x="67" y="748"/>
                  </a:cubicBezTo>
                  <a:cubicBezTo>
                    <a:pt x="66" y="751"/>
                    <a:pt x="64" y="754"/>
                    <a:pt x="60" y="754"/>
                  </a:cubicBezTo>
                  <a:cubicBezTo>
                    <a:pt x="54" y="754"/>
                    <a:pt x="48" y="754"/>
                    <a:pt x="44" y="748"/>
                  </a:cubicBezTo>
                  <a:cubicBezTo>
                    <a:pt x="41" y="744"/>
                    <a:pt x="40" y="740"/>
                    <a:pt x="37" y="736"/>
                  </a:cubicBezTo>
                  <a:cubicBezTo>
                    <a:pt x="30" y="726"/>
                    <a:pt x="18" y="726"/>
                    <a:pt x="10" y="736"/>
                  </a:cubicBezTo>
                  <a:cubicBezTo>
                    <a:pt x="3" y="745"/>
                    <a:pt x="0" y="758"/>
                    <a:pt x="0" y="770"/>
                  </a:cubicBezTo>
                  <a:cubicBezTo>
                    <a:pt x="0" y="783"/>
                    <a:pt x="3" y="796"/>
                    <a:pt x="10" y="805"/>
                  </a:cubicBezTo>
                  <a:cubicBezTo>
                    <a:pt x="18" y="815"/>
                    <a:pt x="30" y="815"/>
                    <a:pt x="37" y="804"/>
                  </a:cubicBezTo>
                  <a:cubicBezTo>
                    <a:pt x="40" y="801"/>
                    <a:pt x="41" y="796"/>
                    <a:pt x="44" y="793"/>
                  </a:cubicBezTo>
                  <a:cubicBezTo>
                    <a:pt x="48" y="787"/>
                    <a:pt x="54" y="787"/>
                    <a:pt x="60" y="787"/>
                  </a:cubicBezTo>
                  <a:cubicBezTo>
                    <a:pt x="64" y="787"/>
                    <a:pt x="66" y="790"/>
                    <a:pt x="67" y="793"/>
                  </a:cubicBezTo>
                  <a:cubicBezTo>
                    <a:pt x="67" y="879"/>
                    <a:pt x="67" y="879"/>
                    <a:pt x="67" y="879"/>
                  </a:cubicBezTo>
                  <a:cubicBezTo>
                    <a:pt x="67" y="884"/>
                    <a:pt x="71" y="887"/>
                    <a:pt x="76" y="887"/>
                  </a:cubicBezTo>
                  <a:cubicBezTo>
                    <a:pt x="313" y="878"/>
                    <a:pt x="502" y="683"/>
                    <a:pt x="502" y="444"/>
                  </a:cubicBezTo>
                  <a:cubicBezTo>
                    <a:pt x="502" y="204"/>
                    <a:pt x="312" y="9"/>
                    <a:pt x="75" y="0"/>
                  </a:cubicBezTo>
                  <a:cubicBezTo>
                    <a:pt x="71" y="0"/>
                    <a:pt x="67" y="4"/>
                    <a:pt x="67" y="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06" name="Google Shape;1006;p38"/>
          <p:cNvGrpSpPr/>
          <p:nvPr/>
        </p:nvGrpSpPr>
        <p:grpSpPr>
          <a:xfrm>
            <a:off x="6907645" y="1550361"/>
            <a:ext cx="445803" cy="445535"/>
            <a:chOff x="9878272" y="2682320"/>
            <a:chExt cx="720199" cy="719767"/>
          </a:xfrm>
        </p:grpSpPr>
        <p:sp>
          <p:nvSpPr>
            <p:cNvPr id="1007" name="Google Shape;1007;p38"/>
            <p:cNvSpPr/>
            <p:nvPr/>
          </p:nvSpPr>
          <p:spPr>
            <a:xfrm>
              <a:off x="10056560" y="2963533"/>
              <a:ext cx="541911" cy="438554"/>
            </a:xfrm>
            <a:custGeom>
              <a:avLst/>
              <a:gdLst/>
              <a:ahLst/>
              <a:cxnLst/>
              <a:rect l="l" t="t" r="r" b="b"/>
              <a:pathLst>
                <a:path w="861" h="697" extrusionOk="0">
                  <a:moveTo>
                    <a:pt x="849" y="6"/>
                  </a:moveTo>
                  <a:cubicBezTo>
                    <a:pt x="847" y="0"/>
                    <a:pt x="839" y="0"/>
                    <a:pt x="837" y="5"/>
                  </a:cubicBezTo>
                  <a:cubicBezTo>
                    <a:pt x="830" y="26"/>
                    <a:pt x="820" y="51"/>
                    <a:pt x="806" y="78"/>
                  </a:cubicBezTo>
                  <a:cubicBezTo>
                    <a:pt x="770" y="150"/>
                    <a:pt x="700" y="250"/>
                    <a:pt x="575" y="321"/>
                  </a:cubicBezTo>
                  <a:cubicBezTo>
                    <a:pt x="513" y="356"/>
                    <a:pt x="448" y="374"/>
                    <a:pt x="380" y="374"/>
                  </a:cubicBezTo>
                  <a:cubicBezTo>
                    <a:pt x="262" y="374"/>
                    <a:pt x="180" y="321"/>
                    <a:pt x="176" y="319"/>
                  </a:cubicBezTo>
                  <a:cubicBezTo>
                    <a:pt x="176" y="319"/>
                    <a:pt x="176" y="319"/>
                    <a:pt x="176" y="319"/>
                  </a:cubicBezTo>
                  <a:cubicBezTo>
                    <a:pt x="108" y="279"/>
                    <a:pt x="65" y="205"/>
                    <a:pt x="65" y="125"/>
                  </a:cubicBezTo>
                  <a:cubicBezTo>
                    <a:pt x="65" y="112"/>
                    <a:pt x="66" y="99"/>
                    <a:pt x="69" y="86"/>
                  </a:cubicBezTo>
                  <a:cubicBezTo>
                    <a:pt x="70" y="79"/>
                    <a:pt x="61" y="76"/>
                    <a:pt x="57" y="81"/>
                  </a:cubicBezTo>
                  <a:cubicBezTo>
                    <a:pt x="21" y="139"/>
                    <a:pt x="3" y="203"/>
                    <a:pt x="2" y="275"/>
                  </a:cubicBezTo>
                  <a:cubicBezTo>
                    <a:pt x="0" y="517"/>
                    <a:pt x="156" y="664"/>
                    <a:pt x="182" y="686"/>
                  </a:cubicBezTo>
                  <a:cubicBezTo>
                    <a:pt x="182" y="687"/>
                    <a:pt x="183" y="687"/>
                    <a:pt x="185" y="688"/>
                  </a:cubicBezTo>
                  <a:cubicBezTo>
                    <a:pt x="219" y="694"/>
                    <a:pt x="254" y="697"/>
                    <a:pt x="289" y="697"/>
                  </a:cubicBezTo>
                  <a:cubicBezTo>
                    <a:pt x="604" y="697"/>
                    <a:pt x="861" y="441"/>
                    <a:pt x="861" y="125"/>
                  </a:cubicBezTo>
                  <a:cubicBezTo>
                    <a:pt x="861" y="85"/>
                    <a:pt x="857" y="45"/>
                    <a:pt x="849" y="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8" name="Google Shape;1008;p38"/>
            <p:cNvSpPr/>
            <p:nvPr/>
          </p:nvSpPr>
          <p:spPr>
            <a:xfrm>
              <a:off x="9878272" y="2791266"/>
              <a:ext cx="459066" cy="594405"/>
            </a:xfrm>
            <a:custGeom>
              <a:avLst/>
              <a:gdLst/>
              <a:ahLst/>
              <a:cxnLst/>
              <a:rect l="l" t="t" r="r" b="b"/>
              <a:pathLst>
                <a:path w="729" h="945" extrusionOk="0">
                  <a:moveTo>
                    <a:pt x="717" y="228"/>
                  </a:moveTo>
                  <a:cubicBezTo>
                    <a:pt x="722" y="233"/>
                    <a:pt x="729" y="227"/>
                    <a:pt x="726" y="221"/>
                  </a:cubicBezTo>
                  <a:cubicBezTo>
                    <a:pt x="694" y="161"/>
                    <a:pt x="647" y="112"/>
                    <a:pt x="586" y="76"/>
                  </a:cubicBezTo>
                  <a:cubicBezTo>
                    <a:pt x="500" y="26"/>
                    <a:pt x="406" y="0"/>
                    <a:pt x="307" y="0"/>
                  </a:cubicBezTo>
                  <a:cubicBezTo>
                    <a:pt x="221" y="0"/>
                    <a:pt x="157" y="20"/>
                    <a:pt x="140" y="26"/>
                  </a:cubicBezTo>
                  <a:cubicBezTo>
                    <a:pt x="139" y="26"/>
                    <a:pt x="138" y="27"/>
                    <a:pt x="137" y="27"/>
                  </a:cubicBezTo>
                  <a:cubicBezTo>
                    <a:pt x="49" y="131"/>
                    <a:pt x="0" y="263"/>
                    <a:pt x="0" y="399"/>
                  </a:cubicBezTo>
                  <a:cubicBezTo>
                    <a:pt x="0" y="649"/>
                    <a:pt x="163" y="868"/>
                    <a:pt x="396" y="943"/>
                  </a:cubicBezTo>
                  <a:cubicBezTo>
                    <a:pt x="401" y="945"/>
                    <a:pt x="406" y="938"/>
                    <a:pt x="402" y="934"/>
                  </a:cubicBezTo>
                  <a:cubicBezTo>
                    <a:pt x="387" y="917"/>
                    <a:pt x="371" y="896"/>
                    <a:pt x="354" y="870"/>
                  </a:cubicBezTo>
                  <a:cubicBezTo>
                    <a:pt x="310" y="803"/>
                    <a:pt x="258" y="693"/>
                    <a:pt x="259" y="549"/>
                  </a:cubicBezTo>
                  <a:cubicBezTo>
                    <a:pt x="260" y="423"/>
                    <a:pt x="315" y="337"/>
                    <a:pt x="360" y="286"/>
                  </a:cubicBezTo>
                  <a:cubicBezTo>
                    <a:pt x="410" y="231"/>
                    <a:pt x="459" y="206"/>
                    <a:pt x="461" y="205"/>
                  </a:cubicBezTo>
                  <a:cubicBezTo>
                    <a:pt x="461" y="205"/>
                    <a:pt x="461" y="205"/>
                    <a:pt x="461" y="205"/>
                  </a:cubicBezTo>
                  <a:cubicBezTo>
                    <a:pt x="495" y="185"/>
                    <a:pt x="533" y="175"/>
                    <a:pt x="572" y="175"/>
                  </a:cubicBezTo>
                  <a:cubicBezTo>
                    <a:pt x="627" y="175"/>
                    <a:pt x="678" y="195"/>
                    <a:pt x="717" y="2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9" name="Google Shape;1009;p38"/>
            <p:cNvSpPr/>
            <p:nvPr/>
          </p:nvSpPr>
          <p:spPr>
            <a:xfrm>
              <a:off x="9994853" y="2682320"/>
              <a:ext cx="583546" cy="500170"/>
            </a:xfrm>
            <a:custGeom>
              <a:avLst/>
              <a:gdLst/>
              <a:ahLst/>
              <a:cxnLst/>
              <a:rect l="l" t="t" r="r" b="b"/>
              <a:pathLst>
                <a:path w="927" h="795" extrusionOk="0">
                  <a:moveTo>
                    <a:pt x="660" y="746"/>
                  </a:moveTo>
                  <a:cubicBezTo>
                    <a:pt x="871" y="626"/>
                    <a:pt x="920" y="418"/>
                    <a:pt x="927" y="385"/>
                  </a:cubicBezTo>
                  <a:cubicBezTo>
                    <a:pt x="927" y="384"/>
                    <a:pt x="927" y="383"/>
                    <a:pt x="926" y="381"/>
                  </a:cubicBezTo>
                  <a:cubicBezTo>
                    <a:pt x="846" y="153"/>
                    <a:pt x="630" y="0"/>
                    <a:pt x="387" y="0"/>
                  </a:cubicBezTo>
                  <a:cubicBezTo>
                    <a:pt x="245" y="0"/>
                    <a:pt x="109" y="53"/>
                    <a:pt x="4" y="147"/>
                  </a:cubicBezTo>
                  <a:cubicBezTo>
                    <a:pt x="0" y="151"/>
                    <a:pt x="4" y="159"/>
                    <a:pt x="10" y="158"/>
                  </a:cubicBezTo>
                  <a:cubicBezTo>
                    <a:pt x="39" y="152"/>
                    <a:pt x="78" y="147"/>
                    <a:pt x="122" y="147"/>
                  </a:cubicBezTo>
                  <a:cubicBezTo>
                    <a:pt x="226" y="147"/>
                    <a:pt x="324" y="174"/>
                    <a:pt x="414" y="227"/>
                  </a:cubicBezTo>
                  <a:cubicBezTo>
                    <a:pt x="522" y="290"/>
                    <a:pt x="570" y="381"/>
                    <a:pt x="591" y="446"/>
                  </a:cubicBezTo>
                  <a:cubicBezTo>
                    <a:pt x="613" y="514"/>
                    <a:pt x="611" y="567"/>
                    <a:pt x="611" y="573"/>
                  </a:cubicBezTo>
                  <a:cubicBezTo>
                    <a:pt x="611" y="669"/>
                    <a:pt x="549" y="752"/>
                    <a:pt x="463" y="783"/>
                  </a:cubicBezTo>
                  <a:cubicBezTo>
                    <a:pt x="457" y="785"/>
                    <a:pt x="458" y="795"/>
                    <a:pt x="465" y="795"/>
                  </a:cubicBezTo>
                  <a:cubicBezTo>
                    <a:pt x="469" y="795"/>
                    <a:pt x="474" y="795"/>
                    <a:pt x="478" y="795"/>
                  </a:cubicBezTo>
                  <a:cubicBezTo>
                    <a:pt x="541" y="795"/>
                    <a:pt x="602" y="778"/>
                    <a:pt x="660" y="7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10" name="Google Shape;1010;p38"/>
          <p:cNvGrpSpPr/>
          <p:nvPr/>
        </p:nvGrpSpPr>
        <p:grpSpPr>
          <a:xfrm>
            <a:off x="7549143" y="1550278"/>
            <a:ext cx="445700" cy="445701"/>
            <a:chOff x="10914618" y="2682187"/>
            <a:chExt cx="720033" cy="720033"/>
          </a:xfrm>
        </p:grpSpPr>
        <p:sp>
          <p:nvSpPr>
            <p:cNvPr id="1011" name="Google Shape;1011;p38"/>
            <p:cNvSpPr/>
            <p:nvPr/>
          </p:nvSpPr>
          <p:spPr>
            <a:xfrm>
              <a:off x="11401733" y="2955582"/>
              <a:ext cx="229448" cy="412406"/>
            </a:xfrm>
            <a:custGeom>
              <a:avLst/>
              <a:gdLst/>
              <a:ahLst/>
              <a:cxnLst/>
              <a:rect l="l" t="t" r="r" b="b"/>
              <a:pathLst>
                <a:path w="335" h="602" extrusionOk="0">
                  <a:moveTo>
                    <a:pt x="335" y="19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4" y="37"/>
                    <a:pt x="38" y="81"/>
                    <a:pt x="38" y="126"/>
                  </a:cubicBezTo>
                  <a:cubicBezTo>
                    <a:pt x="38" y="602"/>
                    <a:pt x="38" y="602"/>
                    <a:pt x="38" y="602"/>
                  </a:cubicBezTo>
                  <a:cubicBezTo>
                    <a:pt x="200" y="525"/>
                    <a:pt x="312" y="371"/>
                    <a:pt x="335" y="19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2" name="Google Shape;1012;p38"/>
            <p:cNvSpPr/>
            <p:nvPr/>
          </p:nvSpPr>
          <p:spPr>
            <a:xfrm>
              <a:off x="10914618" y="3012482"/>
              <a:ext cx="370771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207" y="461"/>
                  </a:moveTo>
                  <a:cubicBezTo>
                    <a:pt x="542" y="267"/>
                    <a:pt x="542" y="267"/>
                    <a:pt x="542" y="267"/>
                  </a:cubicBezTo>
                  <a:cubicBezTo>
                    <a:pt x="537" y="268"/>
                    <a:pt x="531" y="268"/>
                    <a:pt x="526" y="268"/>
                  </a:cubicBezTo>
                  <a:cubicBezTo>
                    <a:pt x="486" y="268"/>
                    <a:pt x="446" y="257"/>
                    <a:pt x="411" y="236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15"/>
                    <a:pt x="0" y="29"/>
                    <a:pt x="0" y="43"/>
                  </a:cubicBezTo>
                  <a:cubicBezTo>
                    <a:pt x="0" y="209"/>
                    <a:pt x="76" y="361"/>
                    <a:pt x="207" y="46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3" name="Google Shape;1013;p38"/>
            <p:cNvSpPr/>
            <p:nvPr/>
          </p:nvSpPr>
          <p:spPr>
            <a:xfrm>
              <a:off x="11136202" y="2682187"/>
              <a:ext cx="343016" cy="292593"/>
            </a:xfrm>
            <a:custGeom>
              <a:avLst/>
              <a:gdLst/>
              <a:ahLst/>
              <a:cxnLst/>
              <a:rect l="l" t="t" r="r" b="b"/>
              <a:pathLst>
                <a:path w="501" h="427" extrusionOk="0">
                  <a:moveTo>
                    <a:pt x="93" y="329"/>
                  </a:moveTo>
                  <a:cubicBezTo>
                    <a:pt x="501" y="93"/>
                    <a:pt x="501" y="93"/>
                    <a:pt x="501" y="93"/>
                  </a:cubicBezTo>
                  <a:cubicBezTo>
                    <a:pt x="413" y="32"/>
                    <a:pt x="310" y="0"/>
                    <a:pt x="202" y="0"/>
                  </a:cubicBezTo>
                  <a:cubicBezTo>
                    <a:pt x="132" y="0"/>
                    <a:pt x="64" y="13"/>
                    <a:pt x="0" y="40"/>
                  </a:cubicBezTo>
                  <a:cubicBezTo>
                    <a:pt x="0" y="427"/>
                    <a:pt x="0" y="427"/>
                    <a:pt x="0" y="427"/>
                  </a:cubicBezTo>
                  <a:cubicBezTo>
                    <a:pt x="20" y="387"/>
                    <a:pt x="52" y="352"/>
                    <a:pt x="93" y="3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4" name="Google Shape;1014;p38"/>
            <p:cNvSpPr/>
            <p:nvPr/>
          </p:nvSpPr>
          <p:spPr>
            <a:xfrm>
              <a:off x="10917856" y="2716419"/>
              <a:ext cx="230142" cy="411712"/>
            </a:xfrm>
            <a:custGeom>
              <a:avLst/>
              <a:gdLst/>
              <a:ahLst/>
              <a:cxnLst/>
              <a:rect l="l" t="t" r="r" b="b"/>
              <a:pathLst>
                <a:path w="336" h="601" extrusionOk="0">
                  <a:moveTo>
                    <a:pt x="0" y="408"/>
                  </a:moveTo>
                  <a:cubicBezTo>
                    <a:pt x="336" y="601"/>
                    <a:pt x="336" y="601"/>
                    <a:pt x="336" y="601"/>
                  </a:cubicBezTo>
                  <a:cubicBezTo>
                    <a:pt x="311" y="565"/>
                    <a:pt x="297" y="521"/>
                    <a:pt x="297" y="475"/>
                  </a:cubicBezTo>
                  <a:cubicBezTo>
                    <a:pt x="297" y="0"/>
                    <a:pt x="297" y="0"/>
                    <a:pt x="297" y="0"/>
                  </a:cubicBezTo>
                  <a:cubicBezTo>
                    <a:pt x="135" y="76"/>
                    <a:pt x="23" y="231"/>
                    <a:pt x="0" y="4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5" name="Google Shape;1015;p38"/>
            <p:cNvSpPr/>
            <p:nvPr/>
          </p:nvSpPr>
          <p:spPr>
            <a:xfrm>
              <a:off x="11069819" y="3108934"/>
              <a:ext cx="343016" cy="293287"/>
            </a:xfrm>
            <a:custGeom>
              <a:avLst/>
              <a:gdLst/>
              <a:ahLst/>
              <a:cxnLst/>
              <a:rect l="l" t="t" r="r" b="b"/>
              <a:pathLst>
                <a:path w="501" h="428" extrusionOk="0">
                  <a:moveTo>
                    <a:pt x="408" y="98"/>
                  </a:moveTo>
                  <a:cubicBezTo>
                    <a:pt x="0" y="334"/>
                    <a:pt x="0" y="334"/>
                    <a:pt x="0" y="334"/>
                  </a:cubicBezTo>
                  <a:cubicBezTo>
                    <a:pt x="88" y="396"/>
                    <a:pt x="191" y="428"/>
                    <a:pt x="299" y="428"/>
                  </a:cubicBezTo>
                  <a:cubicBezTo>
                    <a:pt x="369" y="428"/>
                    <a:pt x="437" y="414"/>
                    <a:pt x="501" y="388"/>
                  </a:cubicBezTo>
                  <a:cubicBezTo>
                    <a:pt x="501" y="0"/>
                    <a:pt x="501" y="0"/>
                    <a:pt x="501" y="0"/>
                  </a:cubicBezTo>
                  <a:cubicBezTo>
                    <a:pt x="481" y="41"/>
                    <a:pt x="449" y="76"/>
                    <a:pt x="408" y="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6" name="Google Shape;1016;p38"/>
            <p:cNvSpPr/>
            <p:nvPr/>
          </p:nvSpPr>
          <p:spPr>
            <a:xfrm>
              <a:off x="11263647" y="2756203"/>
              <a:ext cx="371003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131" y="225"/>
                  </a:moveTo>
                  <a:cubicBezTo>
                    <a:pt x="540" y="461"/>
                    <a:pt x="540" y="461"/>
                    <a:pt x="540" y="461"/>
                  </a:cubicBezTo>
                  <a:cubicBezTo>
                    <a:pt x="541" y="446"/>
                    <a:pt x="542" y="432"/>
                    <a:pt x="542" y="417"/>
                  </a:cubicBezTo>
                  <a:cubicBezTo>
                    <a:pt x="542" y="252"/>
                    <a:pt x="466" y="100"/>
                    <a:pt x="335" y="0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5" y="193"/>
                    <a:pt x="11" y="193"/>
                    <a:pt x="16" y="193"/>
                  </a:cubicBezTo>
                  <a:cubicBezTo>
                    <a:pt x="57" y="193"/>
                    <a:pt x="96" y="204"/>
                    <a:pt x="131" y="22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17" name="Google Shape;1017;p38"/>
          <p:cNvGrpSpPr/>
          <p:nvPr/>
        </p:nvGrpSpPr>
        <p:grpSpPr>
          <a:xfrm>
            <a:off x="1772664" y="843057"/>
            <a:ext cx="361521" cy="445816"/>
            <a:chOff x="1582665" y="1011072"/>
            <a:chExt cx="584040" cy="720220"/>
          </a:xfrm>
        </p:grpSpPr>
        <p:sp>
          <p:nvSpPr>
            <p:cNvPr id="1018" name="Google Shape;1018;p38"/>
            <p:cNvSpPr/>
            <p:nvPr/>
          </p:nvSpPr>
          <p:spPr>
            <a:xfrm>
              <a:off x="1638485" y="1571653"/>
              <a:ext cx="449564" cy="159640"/>
            </a:xfrm>
            <a:custGeom>
              <a:avLst/>
              <a:gdLst/>
              <a:ahLst/>
              <a:cxnLst/>
              <a:rect l="l" t="t" r="r" b="b"/>
              <a:pathLst>
                <a:path w="767" h="273" extrusionOk="0">
                  <a:moveTo>
                    <a:pt x="8" y="71"/>
                  </a:moveTo>
                  <a:cubicBezTo>
                    <a:pt x="26" y="131"/>
                    <a:pt x="228" y="66"/>
                    <a:pt x="244" y="81"/>
                  </a:cubicBezTo>
                  <a:cubicBezTo>
                    <a:pt x="269" y="104"/>
                    <a:pt x="240" y="171"/>
                    <a:pt x="254" y="194"/>
                  </a:cubicBezTo>
                  <a:cubicBezTo>
                    <a:pt x="274" y="228"/>
                    <a:pt x="588" y="273"/>
                    <a:pt x="743" y="165"/>
                  </a:cubicBezTo>
                  <a:cubicBezTo>
                    <a:pt x="767" y="149"/>
                    <a:pt x="749" y="103"/>
                    <a:pt x="751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0" y="17"/>
                    <a:pt x="0" y="43"/>
                    <a:pt x="8" y="7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9" name="Google Shape;1019;p38"/>
            <p:cNvSpPr/>
            <p:nvPr/>
          </p:nvSpPr>
          <p:spPr>
            <a:xfrm>
              <a:off x="1590507" y="1435245"/>
              <a:ext cx="515072" cy="136407"/>
            </a:xfrm>
            <a:custGeom>
              <a:avLst/>
              <a:gdLst/>
              <a:ahLst/>
              <a:cxnLst/>
              <a:rect l="l" t="t" r="r" b="b"/>
              <a:pathLst>
                <a:path w="879" h="233" extrusionOk="0">
                  <a:moveTo>
                    <a:pt x="75" y="52"/>
                  </a:moveTo>
                  <a:cubicBezTo>
                    <a:pt x="81" y="64"/>
                    <a:pt x="64" y="89"/>
                    <a:pt x="66" y="104"/>
                  </a:cubicBezTo>
                  <a:cubicBezTo>
                    <a:pt x="68" y="117"/>
                    <a:pt x="105" y="132"/>
                    <a:pt x="105" y="132"/>
                  </a:cubicBezTo>
                  <a:cubicBezTo>
                    <a:pt x="105" y="132"/>
                    <a:pt x="78" y="157"/>
                    <a:pt x="77" y="169"/>
                  </a:cubicBezTo>
                  <a:cubicBezTo>
                    <a:pt x="76" y="182"/>
                    <a:pt x="101" y="204"/>
                    <a:pt x="101" y="218"/>
                  </a:cubicBezTo>
                  <a:cubicBezTo>
                    <a:pt x="102" y="221"/>
                    <a:pt x="100" y="227"/>
                    <a:pt x="98" y="233"/>
                  </a:cubicBezTo>
                  <a:cubicBezTo>
                    <a:pt x="833" y="233"/>
                    <a:pt x="833" y="233"/>
                    <a:pt x="833" y="233"/>
                  </a:cubicBezTo>
                  <a:cubicBezTo>
                    <a:pt x="834" y="202"/>
                    <a:pt x="837" y="167"/>
                    <a:pt x="843" y="126"/>
                  </a:cubicBezTo>
                  <a:cubicBezTo>
                    <a:pt x="850" y="80"/>
                    <a:pt x="863" y="39"/>
                    <a:pt x="87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20"/>
                    <a:pt x="65" y="34"/>
                    <a:pt x="75" y="5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0" name="Google Shape;1020;p38"/>
            <p:cNvSpPr/>
            <p:nvPr/>
          </p:nvSpPr>
          <p:spPr>
            <a:xfrm>
              <a:off x="1582665" y="1299068"/>
              <a:ext cx="576890" cy="136177"/>
            </a:xfrm>
            <a:custGeom>
              <a:avLst/>
              <a:gdLst/>
              <a:ahLst/>
              <a:cxnLst/>
              <a:rect l="l" t="t" r="r" b="b"/>
              <a:pathLst>
                <a:path w="984" h="233" extrusionOk="0">
                  <a:moveTo>
                    <a:pt x="984" y="0"/>
                  </a:moveTo>
                  <a:cubicBezTo>
                    <a:pt x="119" y="0"/>
                    <a:pt x="119" y="0"/>
                    <a:pt x="119" y="0"/>
                  </a:cubicBezTo>
                  <a:cubicBezTo>
                    <a:pt x="121" y="7"/>
                    <a:pt x="122" y="14"/>
                    <a:pt x="121" y="20"/>
                  </a:cubicBezTo>
                  <a:cubicBezTo>
                    <a:pt x="115" y="71"/>
                    <a:pt x="3" y="151"/>
                    <a:pt x="1" y="207"/>
                  </a:cubicBezTo>
                  <a:cubicBezTo>
                    <a:pt x="0" y="217"/>
                    <a:pt x="5" y="225"/>
                    <a:pt x="13" y="233"/>
                  </a:cubicBezTo>
                  <a:cubicBezTo>
                    <a:pt x="892" y="233"/>
                    <a:pt x="892" y="233"/>
                    <a:pt x="892" y="233"/>
                  </a:cubicBezTo>
                  <a:cubicBezTo>
                    <a:pt x="910" y="190"/>
                    <a:pt x="932" y="150"/>
                    <a:pt x="954" y="106"/>
                  </a:cubicBezTo>
                  <a:cubicBezTo>
                    <a:pt x="965" y="83"/>
                    <a:pt x="977" y="45"/>
                    <a:pt x="9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1" name="Google Shape;1021;p38"/>
            <p:cNvSpPr/>
            <p:nvPr/>
          </p:nvSpPr>
          <p:spPr>
            <a:xfrm>
              <a:off x="1665934" y="1011072"/>
              <a:ext cx="484393" cy="151589"/>
            </a:xfrm>
            <a:custGeom>
              <a:avLst/>
              <a:gdLst/>
              <a:ahLst/>
              <a:cxnLst/>
              <a:rect l="l" t="t" r="r" b="b"/>
              <a:pathLst>
                <a:path w="826" h="259" extrusionOk="0">
                  <a:moveTo>
                    <a:pt x="691" y="105"/>
                  </a:moveTo>
                  <a:cubicBezTo>
                    <a:pt x="485" y="0"/>
                    <a:pt x="280" y="20"/>
                    <a:pt x="171" y="77"/>
                  </a:cubicBezTo>
                  <a:cubicBezTo>
                    <a:pt x="84" y="123"/>
                    <a:pt x="31" y="190"/>
                    <a:pt x="0" y="259"/>
                  </a:cubicBezTo>
                  <a:cubicBezTo>
                    <a:pt x="826" y="259"/>
                    <a:pt x="826" y="259"/>
                    <a:pt x="826" y="259"/>
                  </a:cubicBezTo>
                  <a:cubicBezTo>
                    <a:pt x="803" y="196"/>
                    <a:pt x="762" y="140"/>
                    <a:pt x="691" y="1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2" name="Google Shape;1022;p38"/>
            <p:cNvSpPr/>
            <p:nvPr/>
          </p:nvSpPr>
          <p:spPr>
            <a:xfrm>
              <a:off x="1639639" y="1162661"/>
              <a:ext cx="527066" cy="136407"/>
            </a:xfrm>
            <a:custGeom>
              <a:avLst/>
              <a:gdLst/>
              <a:ahLst/>
              <a:cxnLst/>
              <a:rect l="l" t="t" r="r" b="b"/>
              <a:pathLst>
                <a:path w="899" h="233" extrusionOk="0">
                  <a:moveTo>
                    <a:pt x="871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20" y="53"/>
                    <a:pt x="9" y="106"/>
                    <a:pt x="4" y="150"/>
                  </a:cubicBezTo>
                  <a:cubicBezTo>
                    <a:pt x="0" y="184"/>
                    <a:pt x="15" y="210"/>
                    <a:pt x="22" y="233"/>
                  </a:cubicBezTo>
                  <a:cubicBezTo>
                    <a:pt x="887" y="233"/>
                    <a:pt x="887" y="233"/>
                    <a:pt x="887" y="233"/>
                  </a:cubicBezTo>
                  <a:cubicBezTo>
                    <a:pt x="898" y="163"/>
                    <a:pt x="899" y="77"/>
                    <a:pt x="8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23" name="Google Shape;1023;p38"/>
          <p:cNvGrpSpPr/>
          <p:nvPr/>
        </p:nvGrpSpPr>
        <p:grpSpPr>
          <a:xfrm>
            <a:off x="2374048" y="843078"/>
            <a:ext cx="379481" cy="445796"/>
            <a:chOff x="2554206" y="1011105"/>
            <a:chExt cx="613055" cy="720187"/>
          </a:xfrm>
        </p:grpSpPr>
        <p:sp>
          <p:nvSpPr>
            <p:cNvPr id="1024" name="Google Shape;1024;p38"/>
            <p:cNvSpPr/>
            <p:nvPr/>
          </p:nvSpPr>
          <p:spPr>
            <a:xfrm flipH="1">
              <a:off x="2721847" y="1011105"/>
              <a:ext cx="445414" cy="388012"/>
            </a:xfrm>
            <a:custGeom>
              <a:avLst/>
              <a:gdLst/>
              <a:ahLst/>
              <a:cxnLst/>
              <a:rect l="l" t="t" r="r" b="b"/>
              <a:pathLst>
                <a:path w="885" h="771" extrusionOk="0">
                  <a:moveTo>
                    <a:pt x="708" y="363"/>
                  </a:moveTo>
                  <a:cubicBezTo>
                    <a:pt x="699" y="358"/>
                    <a:pt x="687" y="357"/>
                    <a:pt x="677" y="361"/>
                  </a:cubicBezTo>
                  <a:cubicBezTo>
                    <a:pt x="662" y="366"/>
                    <a:pt x="649" y="378"/>
                    <a:pt x="640" y="395"/>
                  </a:cubicBezTo>
                  <a:cubicBezTo>
                    <a:pt x="630" y="411"/>
                    <a:pt x="626" y="429"/>
                    <a:pt x="629" y="444"/>
                  </a:cubicBezTo>
                  <a:cubicBezTo>
                    <a:pt x="631" y="455"/>
                    <a:pt x="637" y="464"/>
                    <a:pt x="646" y="470"/>
                  </a:cubicBezTo>
                  <a:cubicBezTo>
                    <a:pt x="655" y="475"/>
                    <a:pt x="667" y="476"/>
                    <a:pt x="677" y="471"/>
                  </a:cubicBezTo>
                  <a:cubicBezTo>
                    <a:pt x="551" y="690"/>
                    <a:pt x="551" y="690"/>
                    <a:pt x="551" y="690"/>
                  </a:cubicBezTo>
                  <a:cubicBezTo>
                    <a:pt x="548" y="696"/>
                    <a:pt x="542" y="699"/>
                    <a:pt x="536" y="699"/>
                  </a:cubicBezTo>
                  <a:cubicBezTo>
                    <a:pt x="365" y="699"/>
                    <a:pt x="365" y="699"/>
                    <a:pt x="365" y="699"/>
                  </a:cubicBezTo>
                  <a:cubicBezTo>
                    <a:pt x="362" y="700"/>
                    <a:pt x="359" y="703"/>
                    <a:pt x="359" y="706"/>
                  </a:cubicBezTo>
                  <a:cubicBezTo>
                    <a:pt x="358" y="713"/>
                    <a:pt x="358" y="720"/>
                    <a:pt x="365" y="724"/>
                  </a:cubicBezTo>
                  <a:cubicBezTo>
                    <a:pt x="368" y="726"/>
                    <a:pt x="372" y="728"/>
                    <a:pt x="376" y="730"/>
                  </a:cubicBezTo>
                  <a:cubicBezTo>
                    <a:pt x="387" y="737"/>
                    <a:pt x="388" y="751"/>
                    <a:pt x="378" y="759"/>
                  </a:cubicBezTo>
                  <a:cubicBezTo>
                    <a:pt x="368" y="767"/>
                    <a:pt x="354" y="771"/>
                    <a:pt x="341" y="770"/>
                  </a:cubicBezTo>
                  <a:cubicBezTo>
                    <a:pt x="328" y="771"/>
                    <a:pt x="314" y="768"/>
                    <a:pt x="304" y="759"/>
                  </a:cubicBezTo>
                  <a:cubicBezTo>
                    <a:pt x="294" y="751"/>
                    <a:pt x="295" y="737"/>
                    <a:pt x="306" y="730"/>
                  </a:cubicBezTo>
                  <a:cubicBezTo>
                    <a:pt x="310" y="728"/>
                    <a:pt x="314" y="726"/>
                    <a:pt x="317" y="724"/>
                  </a:cubicBezTo>
                  <a:cubicBezTo>
                    <a:pt x="323" y="720"/>
                    <a:pt x="323" y="713"/>
                    <a:pt x="323" y="706"/>
                  </a:cubicBezTo>
                  <a:cubicBezTo>
                    <a:pt x="323" y="703"/>
                    <a:pt x="320" y="700"/>
                    <a:pt x="317" y="699"/>
                  </a:cubicBezTo>
                  <a:cubicBezTo>
                    <a:pt x="115" y="699"/>
                    <a:pt x="115" y="699"/>
                    <a:pt x="115" y="699"/>
                  </a:cubicBezTo>
                  <a:cubicBezTo>
                    <a:pt x="112" y="699"/>
                    <a:pt x="109" y="697"/>
                    <a:pt x="108" y="694"/>
                  </a:cubicBezTo>
                  <a:cubicBezTo>
                    <a:pt x="108" y="694"/>
                    <a:pt x="108" y="694"/>
                    <a:pt x="108" y="694"/>
                  </a:cubicBezTo>
                  <a:cubicBezTo>
                    <a:pt x="58" y="592"/>
                    <a:pt x="0" y="246"/>
                    <a:pt x="247" y="121"/>
                  </a:cubicBezTo>
                  <a:cubicBezTo>
                    <a:pt x="487" y="0"/>
                    <a:pt x="726" y="23"/>
                    <a:pt x="852" y="89"/>
                  </a:cubicBezTo>
                  <a:cubicBezTo>
                    <a:pt x="862" y="94"/>
                    <a:pt x="871" y="99"/>
                    <a:pt x="879" y="104"/>
                  </a:cubicBezTo>
                  <a:cubicBezTo>
                    <a:pt x="883" y="107"/>
                    <a:pt x="885" y="112"/>
                    <a:pt x="882" y="116"/>
                  </a:cubicBezTo>
                  <a:cubicBezTo>
                    <a:pt x="725" y="389"/>
                    <a:pt x="725" y="389"/>
                    <a:pt x="725" y="389"/>
                  </a:cubicBezTo>
                  <a:cubicBezTo>
                    <a:pt x="723" y="378"/>
                    <a:pt x="717" y="368"/>
                    <a:pt x="708" y="3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5" name="Google Shape;1025;p38"/>
            <p:cNvSpPr/>
            <p:nvPr/>
          </p:nvSpPr>
          <p:spPr>
            <a:xfrm flipH="1">
              <a:off x="2554206" y="1072424"/>
              <a:ext cx="329184" cy="568718"/>
            </a:xfrm>
            <a:custGeom>
              <a:avLst/>
              <a:gdLst/>
              <a:ahLst/>
              <a:cxnLst/>
              <a:rect l="l" t="t" r="r" b="b"/>
              <a:pathLst>
                <a:path w="654" h="1130" extrusionOk="0">
                  <a:moveTo>
                    <a:pt x="208" y="896"/>
                  </a:moveTo>
                  <a:cubicBezTo>
                    <a:pt x="217" y="891"/>
                    <a:pt x="224" y="882"/>
                    <a:pt x="225" y="871"/>
                  </a:cubicBezTo>
                  <a:cubicBezTo>
                    <a:pt x="228" y="856"/>
                    <a:pt x="224" y="838"/>
                    <a:pt x="214" y="822"/>
                  </a:cubicBezTo>
                  <a:cubicBezTo>
                    <a:pt x="205" y="805"/>
                    <a:pt x="192" y="793"/>
                    <a:pt x="177" y="787"/>
                  </a:cubicBezTo>
                  <a:cubicBezTo>
                    <a:pt x="167" y="784"/>
                    <a:pt x="156" y="784"/>
                    <a:pt x="147" y="790"/>
                  </a:cubicBezTo>
                  <a:cubicBezTo>
                    <a:pt x="137" y="795"/>
                    <a:pt x="131" y="805"/>
                    <a:pt x="130" y="816"/>
                  </a:cubicBezTo>
                  <a:cubicBezTo>
                    <a:pt x="3" y="597"/>
                    <a:pt x="3" y="597"/>
                    <a:pt x="3" y="597"/>
                  </a:cubicBezTo>
                  <a:cubicBezTo>
                    <a:pt x="0" y="591"/>
                    <a:pt x="0" y="585"/>
                    <a:pt x="3" y="579"/>
                  </a:cubicBezTo>
                  <a:cubicBezTo>
                    <a:pt x="142" y="339"/>
                    <a:pt x="142" y="339"/>
                    <a:pt x="142" y="339"/>
                  </a:cubicBezTo>
                  <a:cubicBezTo>
                    <a:pt x="142" y="336"/>
                    <a:pt x="142" y="332"/>
                    <a:pt x="139" y="330"/>
                  </a:cubicBezTo>
                  <a:cubicBezTo>
                    <a:pt x="133" y="326"/>
                    <a:pt x="127" y="323"/>
                    <a:pt x="121" y="326"/>
                  </a:cubicBezTo>
                  <a:cubicBezTo>
                    <a:pt x="117" y="328"/>
                    <a:pt x="113" y="331"/>
                    <a:pt x="110" y="333"/>
                  </a:cubicBezTo>
                  <a:cubicBezTo>
                    <a:pt x="98" y="339"/>
                    <a:pt x="85" y="333"/>
                    <a:pt x="83" y="320"/>
                  </a:cubicBezTo>
                  <a:cubicBezTo>
                    <a:pt x="81" y="307"/>
                    <a:pt x="85" y="294"/>
                    <a:pt x="92" y="282"/>
                  </a:cubicBezTo>
                  <a:cubicBezTo>
                    <a:pt x="99" y="271"/>
                    <a:pt x="108" y="260"/>
                    <a:pt x="120" y="256"/>
                  </a:cubicBezTo>
                  <a:cubicBezTo>
                    <a:pt x="132" y="251"/>
                    <a:pt x="144" y="259"/>
                    <a:pt x="144" y="272"/>
                  </a:cubicBezTo>
                  <a:cubicBezTo>
                    <a:pt x="145" y="276"/>
                    <a:pt x="144" y="281"/>
                    <a:pt x="144" y="285"/>
                  </a:cubicBezTo>
                  <a:cubicBezTo>
                    <a:pt x="145" y="293"/>
                    <a:pt x="150" y="296"/>
                    <a:pt x="157" y="299"/>
                  </a:cubicBezTo>
                  <a:cubicBezTo>
                    <a:pt x="160" y="301"/>
                    <a:pt x="163" y="299"/>
                    <a:pt x="166" y="297"/>
                  </a:cubicBezTo>
                  <a:cubicBezTo>
                    <a:pt x="334" y="6"/>
                    <a:pt x="334" y="6"/>
                    <a:pt x="334" y="6"/>
                  </a:cubicBezTo>
                  <a:cubicBezTo>
                    <a:pt x="337" y="2"/>
                    <a:pt x="343" y="0"/>
                    <a:pt x="347" y="3"/>
                  </a:cubicBezTo>
                  <a:cubicBezTo>
                    <a:pt x="480" y="102"/>
                    <a:pt x="524" y="251"/>
                    <a:pt x="535" y="353"/>
                  </a:cubicBezTo>
                  <a:cubicBezTo>
                    <a:pt x="542" y="405"/>
                    <a:pt x="507" y="442"/>
                    <a:pt x="511" y="473"/>
                  </a:cubicBezTo>
                  <a:cubicBezTo>
                    <a:pt x="518" y="532"/>
                    <a:pt x="648" y="625"/>
                    <a:pt x="651" y="690"/>
                  </a:cubicBezTo>
                  <a:cubicBezTo>
                    <a:pt x="654" y="734"/>
                    <a:pt x="565" y="752"/>
                    <a:pt x="550" y="781"/>
                  </a:cubicBezTo>
                  <a:cubicBezTo>
                    <a:pt x="543" y="794"/>
                    <a:pt x="562" y="823"/>
                    <a:pt x="560" y="841"/>
                  </a:cubicBezTo>
                  <a:cubicBezTo>
                    <a:pt x="559" y="857"/>
                    <a:pt x="515" y="874"/>
                    <a:pt x="515" y="874"/>
                  </a:cubicBezTo>
                  <a:cubicBezTo>
                    <a:pt x="515" y="874"/>
                    <a:pt x="546" y="903"/>
                    <a:pt x="548" y="916"/>
                  </a:cubicBezTo>
                  <a:cubicBezTo>
                    <a:pt x="549" y="932"/>
                    <a:pt x="520" y="957"/>
                    <a:pt x="519" y="973"/>
                  </a:cubicBezTo>
                  <a:cubicBezTo>
                    <a:pt x="519" y="989"/>
                    <a:pt x="545" y="1030"/>
                    <a:pt x="532" y="1073"/>
                  </a:cubicBezTo>
                  <a:cubicBezTo>
                    <a:pt x="515" y="1130"/>
                    <a:pt x="356" y="1091"/>
                    <a:pt x="288" y="1083"/>
                  </a:cubicBezTo>
                  <a:cubicBezTo>
                    <a:pt x="286" y="1083"/>
                    <a:pt x="283" y="1082"/>
                    <a:pt x="282" y="1079"/>
                  </a:cubicBezTo>
                  <a:cubicBezTo>
                    <a:pt x="177" y="898"/>
                    <a:pt x="177" y="898"/>
                    <a:pt x="177" y="898"/>
                  </a:cubicBezTo>
                  <a:cubicBezTo>
                    <a:pt x="188" y="902"/>
                    <a:pt x="199" y="902"/>
                    <a:pt x="208" y="89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6" name="Google Shape;1026;p38"/>
            <p:cNvSpPr/>
            <p:nvPr/>
          </p:nvSpPr>
          <p:spPr>
            <a:xfrm flipH="1">
              <a:off x="2750903" y="1372925"/>
              <a:ext cx="354381" cy="358367"/>
            </a:xfrm>
            <a:custGeom>
              <a:avLst/>
              <a:gdLst/>
              <a:ahLst/>
              <a:cxnLst/>
              <a:rect l="l" t="t" r="r" b="b"/>
              <a:pathLst>
                <a:path w="704" h="712" extrusionOk="0">
                  <a:moveTo>
                    <a:pt x="11" y="0"/>
                  </a:moveTo>
                  <a:cubicBezTo>
                    <a:pt x="170" y="0"/>
                    <a:pt x="170" y="0"/>
                    <a:pt x="170" y="0"/>
                  </a:cubicBezTo>
                  <a:cubicBezTo>
                    <a:pt x="162" y="7"/>
                    <a:pt x="157" y="17"/>
                    <a:pt x="157" y="28"/>
                  </a:cubicBezTo>
                  <a:cubicBezTo>
                    <a:pt x="157" y="38"/>
                    <a:pt x="162" y="48"/>
                    <a:pt x="170" y="55"/>
                  </a:cubicBezTo>
                  <a:cubicBezTo>
                    <a:pt x="182" y="65"/>
                    <a:pt x="199" y="70"/>
                    <a:pt x="218" y="70"/>
                  </a:cubicBezTo>
                  <a:cubicBezTo>
                    <a:pt x="237" y="70"/>
                    <a:pt x="254" y="65"/>
                    <a:pt x="267" y="55"/>
                  </a:cubicBezTo>
                  <a:cubicBezTo>
                    <a:pt x="275" y="48"/>
                    <a:pt x="280" y="38"/>
                    <a:pt x="280" y="28"/>
                  </a:cubicBezTo>
                  <a:cubicBezTo>
                    <a:pt x="280" y="17"/>
                    <a:pt x="275" y="7"/>
                    <a:pt x="266" y="0"/>
                  </a:cubicBezTo>
                  <a:cubicBezTo>
                    <a:pt x="411" y="0"/>
                    <a:pt x="411" y="0"/>
                    <a:pt x="411" y="0"/>
                  </a:cubicBezTo>
                  <a:cubicBezTo>
                    <a:pt x="417" y="0"/>
                    <a:pt x="423" y="3"/>
                    <a:pt x="426" y="9"/>
                  </a:cubicBezTo>
                  <a:cubicBezTo>
                    <a:pt x="565" y="249"/>
                    <a:pt x="565" y="249"/>
                    <a:pt x="565" y="249"/>
                  </a:cubicBezTo>
                  <a:cubicBezTo>
                    <a:pt x="568" y="251"/>
                    <a:pt x="571" y="253"/>
                    <a:pt x="575" y="251"/>
                  </a:cubicBezTo>
                  <a:cubicBezTo>
                    <a:pt x="581" y="248"/>
                    <a:pt x="586" y="244"/>
                    <a:pt x="587" y="237"/>
                  </a:cubicBezTo>
                  <a:cubicBezTo>
                    <a:pt x="587" y="233"/>
                    <a:pt x="587" y="228"/>
                    <a:pt x="587" y="224"/>
                  </a:cubicBezTo>
                  <a:cubicBezTo>
                    <a:pt x="587" y="211"/>
                    <a:pt x="599" y="203"/>
                    <a:pt x="611" y="208"/>
                  </a:cubicBezTo>
                  <a:cubicBezTo>
                    <a:pt x="623" y="212"/>
                    <a:pt x="633" y="223"/>
                    <a:pt x="639" y="234"/>
                  </a:cubicBezTo>
                  <a:cubicBezTo>
                    <a:pt x="646" y="245"/>
                    <a:pt x="650" y="259"/>
                    <a:pt x="648" y="272"/>
                  </a:cubicBezTo>
                  <a:cubicBezTo>
                    <a:pt x="646" y="285"/>
                    <a:pt x="633" y="290"/>
                    <a:pt x="622" y="284"/>
                  </a:cubicBezTo>
                  <a:cubicBezTo>
                    <a:pt x="618" y="282"/>
                    <a:pt x="614" y="280"/>
                    <a:pt x="611" y="278"/>
                  </a:cubicBezTo>
                  <a:cubicBezTo>
                    <a:pt x="604" y="275"/>
                    <a:pt x="598" y="278"/>
                    <a:pt x="592" y="282"/>
                  </a:cubicBezTo>
                  <a:cubicBezTo>
                    <a:pt x="589" y="283"/>
                    <a:pt x="589" y="287"/>
                    <a:pt x="589" y="291"/>
                  </a:cubicBezTo>
                  <a:cubicBezTo>
                    <a:pt x="700" y="482"/>
                    <a:pt x="700" y="482"/>
                    <a:pt x="700" y="482"/>
                  </a:cubicBezTo>
                  <a:cubicBezTo>
                    <a:pt x="700" y="482"/>
                    <a:pt x="701" y="484"/>
                    <a:pt x="700" y="485"/>
                  </a:cubicBezTo>
                  <a:cubicBezTo>
                    <a:pt x="700" y="487"/>
                    <a:pt x="699" y="488"/>
                    <a:pt x="699" y="488"/>
                  </a:cubicBezTo>
                  <a:cubicBezTo>
                    <a:pt x="699" y="488"/>
                    <a:pt x="699" y="488"/>
                    <a:pt x="699" y="488"/>
                  </a:cubicBezTo>
                  <a:cubicBezTo>
                    <a:pt x="671" y="516"/>
                    <a:pt x="704" y="593"/>
                    <a:pt x="688" y="619"/>
                  </a:cubicBezTo>
                  <a:cubicBezTo>
                    <a:pt x="664" y="659"/>
                    <a:pt x="299" y="712"/>
                    <a:pt x="119" y="586"/>
                  </a:cubicBezTo>
                  <a:cubicBezTo>
                    <a:pt x="83" y="561"/>
                    <a:pt x="129" y="479"/>
                    <a:pt x="98" y="269"/>
                  </a:cubicBezTo>
                  <a:cubicBezTo>
                    <a:pt x="84" y="172"/>
                    <a:pt x="45" y="96"/>
                    <a:pt x="3" y="12"/>
                  </a:cubicBezTo>
                  <a:cubicBezTo>
                    <a:pt x="0" y="7"/>
                    <a:pt x="4" y="0"/>
                    <a:pt x="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27" name="Google Shape;1027;p38"/>
          <p:cNvGrpSpPr/>
          <p:nvPr/>
        </p:nvGrpSpPr>
        <p:grpSpPr>
          <a:xfrm>
            <a:off x="6922223" y="797418"/>
            <a:ext cx="460705" cy="491455"/>
            <a:chOff x="9901824" y="937343"/>
            <a:chExt cx="744273" cy="793950"/>
          </a:xfrm>
        </p:grpSpPr>
        <p:grpSp>
          <p:nvGrpSpPr>
            <p:cNvPr id="1028" name="Google Shape;1028;p38"/>
            <p:cNvGrpSpPr/>
            <p:nvPr/>
          </p:nvGrpSpPr>
          <p:grpSpPr>
            <a:xfrm>
              <a:off x="9901824" y="937343"/>
              <a:ext cx="744273" cy="793950"/>
              <a:chOff x="9901824" y="937343"/>
              <a:chExt cx="744273" cy="793950"/>
            </a:xfrm>
          </p:grpSpPr>
          <p:sp>
            <p:nvSpPr>
              <p:cNvPr id="1029" name="Google Shape;1029;p38"/>
              <p:cNvSpPr/>
              <p:nvPr/>
            </p:nvSpPr>
            <p:spPr>
              <a:xfrm>
                <a:off x="10463799" y="1043794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0" name="Google Shape;1030;p38"/>
              <p:cNvSpPr/>
              <p:nvPr/>
            </p:nvSpPr>
            <p:spPr>
              <a:xfrm>
                <a:off x="10546077" y="1303491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1" name="Google Shape;1031;p38"/>
              <p:cNvSpPr/>
              <p:nvPr/>
            </p:nvSpPr>
            <p:spPr>
              <a:xfrm>
                <a:off x="10463799" y="1499539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2" name="Google Shape;1032;p38"/>
              <p:cNvSpPr/>
              <p:nvPr/>
            </p:nvSpPr>
            <p:spPr>
              <a:xfrm>
                <a:off x="10008275" y="1500204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3" name="Google Shape;1033;p38"/>
              <p:cNvSpPr/>
              <p:nvPr/>
            </p:nvSpPr>
            <p:spPr>
              <a:xfrm>
                <a:off x="9901824" y="1303934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4" name="Google Shape;1034;p38"/>
              <p:cNvSpPr/>
              <p:nvPr/>
            </p:nvSpPr>
            <p:spPr>
              <a:xfrm>
                <a:off x="10008275" y="1044237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5" name="Google Shape;1035;p38"/>
              <p:cNvSpPr/>
              <p:nvPr/>
            </p:nvSpPr>
            <p:spPr>
              <a:xfrm>
                <a:off x="10267751" y="937343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6" name="Google Shape;1036;p38"/>
              <p:cNvSpPr/>
              <p:nvPr/>
            </p:nvSpPr>
            <p:spPr>
              <a:xfrm>
                <a:off x="10183698" y="1629498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7" name="Google Shape;1037;p38"/>
              <p:cNvSpPr/>
              <p:nvPr/>
            </p:nvSpPr>
            <p:spPr>
              <a:xfrm>
                <a:off x="10188356" y="1667865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8" name="Google Shape;1038;p38"/>
              <p:cNvSpPr/>
              <p:nvPr/>
            </p:nvSpPr>
            <p:spPr>
              <a:xfrm>
                <a:off x="10212751" y="1705567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039" name="Google Shape;1039;p38"/>
            <p:cNvSpPr/>
            <p:nvPr/>
          </p:nvSpPr>
          <p:spPr>
            <a:xfrm>
              <a:off x="10047751" y="1220548"/>
              <a:ext cx="217117" cy="205362"/>
            </a:xfrm>
            <a:custGeom>
              <a:avLst/>
              <a:gdLst/>
              <a:ahLst/>
              <a:cxnLst/>
              <a:rect l="l" t="t" r="r" b="b"/>
              <a:pathLst>
                <a:path w="380" h="359" extrusionOk="0">
                  <a:moveTo>
                    <a:pt x="63" y="268"/>
                  </a:moveTo>
                  <a:cubicBezTo>
                    <a:pt x="78" y="297"/>
                    <a:pt x="94" y="324"/>
                    <a:pt x="108" y="350"/>
                  </a:cubicBezTo>
                  <a:cubicBezTo>
                    <a:pt x="113" y="359"/>
                    <a:pt x="113" y="359"/>
                    <a:pt x="113" y="359"/>
                  </a:cubicBezTo>
                  <a:cubicBezTo>
                    <a:pt x="380" y="206"/>
                    <a:pt x="380" y="206"/>
                    <a:pt x="380" y="206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2" y="2"/>
                    <a:pt x="22" y="4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0" y="88"/>
                    <a:pt x="14" y="174"/>
                    <a:pt x="63" y="26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0" name="Google Shape;1040;p38"/>
            <p:cNvSpPr/>
            <p:nvPr/>
          </p:nvSpPr>
          <p:spPr>
            <a:xfrm>
              <a:off x="10063053" y="1080830"/>
              <a:ext cx="205806" cy="250604"/>
            </a:xfrm>
            <a:custGeom>
              <a:avLst/>
              <a:gdLst/>
              <a:ahLst/>
              <a:cxnLst/>
              <a:rect l="l" t="t" r="r" b="b"/>
              <a:pathLst>
                <a:path w="360" h="438" extrusionOk="0">
                  <a:moveTo>
                    <a:pt x="0" y="230"/>
                  </a:moveTo>
                  <a:cubicBezTo>
                    <a:pt x="360" y="438"/>
                    <a:pt x="360" y="438"/>
                    <a:pt x="360" y="438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174" y="3"/>
                    <a:pt x="40" y="117"/>
                    <a:pt x="0" y="2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1" name="Google Shape;1041;p38"/>
            <p:cNvSpPr/>
            <p:nvPr/>
          </p:nvSpPr>
          <p:spPr>
            <a:xfrm>
              <a:off x="10276400" y="1080830"/>
              <a:ext cx="208024" cy="250604"/>
            </a:xfrm>
            <a:custGeom>
              <a:avLst/>
              <a:gdLst/>
              <a:ahLst/>
              <a:cxnLst/>
              <a:rect l="l" t="t" r="r" b="b"/>
              <a:pathLst>
                <a:path w="364" h="438" extrusionOk="0">
                  <a:moveTo>
                    <a:pt x="0" y="0"/>
                  </a:moveTo>
                  <a:cubicBezTo>
                    <a:pt x="0" y="438"/>
                    <a:pt x="0" y="438"/>
                    <a:pt x="0" y="438"/>
                  </a:cubicBezTo>
                  <a:cubicBezTo>
                    <a:pt x="364" y="228"/>
                    <a:pt x="364" y="228"/>
                    <a:pt x="364" y="228"/>
                  </a:cubicBezTo>
                  <a:cubicBezTo>
                    <a:pt x="323" y="115"/>
                    <a:pt x="186" y="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2" name="Google Shape;1042;p38"/>
            <p:cNvSpPr/>
            <p:nvPr/>
          </p:nvSpPr>
          <p:spPr>
            <a:xfrm>
              <a:off x="10280392" y="1218773"/>
              <a:ext cx="219334" cy="208689"/>
            </a:xfrm>
            <a:custGeom>
              <a:avLst/>
              <a:gdLst/>
              <a:ahLst/>
              <a:cxnLst/>
              <a:rect l="l" t="t" r="r" b="b"/>
              <a:pathLst>
                <a:path w="384" h="365" extrusionOk="0">
                  <a:moveTo>
                    <a:pt x="322" y="271"/>
                  </a:moveTo>
                  <a:cubicBezTo>
                    <a:pt x="371" y="177"/>
                    <a:pt x="384" y="91"/>
                    <a:pt x="364" y="9"/>
                  </a:cubicBezTo>
                  <a:cubicBezTo>
                    <a:pt x="364" y="9"/>
                    <a:pt x="364" y="9"/>
                    <a:pt x="364" y="9"/>
                  </a:cubicBezTo>
                  <a:cubicBezTo>
                    <a:pt x="363" y="6"/>
                    <a:pt x="362" y="3"/>
                    <a:pt x="361" y="0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270" y="365"/>
                    <a:pt x="270" y="365"/>
                    <a:pt x="270" y="365"/>
                  </a:cubicBezTo>
                  <a:cubicBezTo>
                    <a:pt x="277" y="353"/>
                    <a:pt x="277" y="353"/>
                    <a:pt x="277" y="353"/>
                  </a:cubicBezTo>
                  <a:cubicBezTo>
                    <a:pt x="291" y="327"/>
                    <a:pt x="307" y="300"/>
                    <a:pt x="322" y="27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3" name="Google Shape;1043;p38"/>
            <p:cNvSpPr/>
            <p:nvPr/>
          </p:nvSpPr>
          <p:spPr>
            <a:xfrm>
              <a:off x="10116279" y="1345184"/>
              <a:ext cx="152580" cy="267681"/>
            </a:xfrm>
            <a:custGeom>
              <a:avLst/>
              <a:gdLst/>
              <a:ahLst/>
              <a:cxnLst/>
              <a:rect l="l" t="t" r="r" b="b"/>
              <a:pathLst>
                <a:path w="267" h="468" extrusionOk="0">
                  <a:moveTo>
                    <a:pt x="267" y="468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21" y="190"/>
                    <a:pt x="42" y="229"/>
                    <a:pt x="61" y="272"/>
                  </a:cubicBezTo>
                  <a:cubicBezTo>
                    <a:pt x="75" y="304"/>
                    <a:pt x="83" y="346"/>
                    <a:pt x="90" y="383"/>
                  </a:cubicBezTo>
                  <a:cubicBezTo>
                    <a:pt x="92" y="398"/>
                    <a:pt x="95" y="411"/>
                    <a:pt x="98" y="424"/>
                  </a:cubicBezTo>
                  <a:cubicBezTo>
                    <a:pt x="105" y="457"/>
                    <a:pt x="116" y="466"/>
                    <a:pt x="151" y="467"/>
                  </a:cubicBezTo>
                  <a:cubicBezTo>
                    <a:pt x="157" y="468"/>
                    <a:pt x="157" y="468"/>
                    <a:pt x="157" y="468"/>
                  </a:cubicBezTo>
                  <a:cubicBezTo>
                    <a:pt x="185" y="468"/>
                    <a:pt x="185" y="468"/>
                    <a:pt x="185" y="468"/>
                  </a:cubicBezTo>
                  <a:cubicBezTo>
                    <a:pt x="237" y="468"/>
                    <a:pt x="237" y="468"/>
                    <a:pt x="237" y="468"/>
                  </a:cubicBezTo>
                  <a:cubicBezTo>
                    <a:pt x="247" y="468"/>
                    <a:pt x="257" y="468"/>
                    <a:pt x="267" y="4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4" name="Google Shape;1044;p38"/>
            <p:cNvSpPr/>
            <p:nvPr/>
          </p:nvSpPr>
          <p:spPr>
            <a:xfrm>
              <a:off x="10276400" y="1345184"/>
              <a:ext cx="154798" cy="267681"/>
            </a:xfrm>
            <a:custGeom>
              <a:avLst/>
              <a:gdLst/>
              <a:ahLst/>
              <a:cxnLst/>
              <a:rect l="l" t="t" r="r" b="b"/>
              <a:pathLst>
                <a:path w="271" h="468" extrusionOk="0">
                  <a:moveTo>
                    <a:pt x="174" y="424"/>
                  </a:moveTo>
                  <a:cubicBezTo>
                    <a:pt x="177" y="411"/>
                    <a:pt x="180" y="398"/>
                    <a:pt x="182" y="383"/>
                  </a:cubicBezTo>
                  <a:cubicBezTo>
                    <a:pt x="189" y="346"/>
                    <a:pt x="197" y="304"/>
                    <a:pt x="211" y="272"/>
                  </a:cubicBezTo>
                  <a:cubicBezTo>
                    <a:pt x="230" y="229"/>
                    <a:pt x="251" y="191"/>
                    <a:pt x="271" y="1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67"/>
                    <a:pt x="0" y="467"/>
                    <a:pt x="0" y="467"/>
                  </a:cubicBezTo>
                  <a:cubicBezTo>
                    <a:pt x="5" y="467"/>
                    <a:pt x="5" y="467"/>
                    <a:pt x="5" y="467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15" y="468"/>
                    <a:pt x="25" y="468"/>
                    <a:pt x="36" y="468"/>
                  </a:cubicBezTo>
                  <a:cubicBezTo>
                    <a:pt x="42" y="467"/>
                    <a:pt x="42" y="467"/>
                    <a:pt x="42" y="467"/>
                  </a:cubicBezTo>
                  <a:cubicBezTo>
                    <a:pt x="94" y="468"/>
                    <a:pt x="94" y="468"/>
                    <a:pt x="94" y="468"/>
                  </a:cubicBezTo>
                  <a:cubicBezTo>
                    <a:pt x="101" y="468"/>
                    <a:pt x="108" y="468"/>
                    <a:pt x="115" y="467"/>
                  </a:cubicBezTo>
                  <a:cubicBezTo>
                    <a:pt x="157" y="467"/>
                    <a:pt x="167" y="456"/>
                    <a:pt x="174" y="42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45" name="Google Shape;1045;p38"/>
          <p:cNvGrpSpPr/>
          <p:nvPr/>
        </p:nvGrpSpPr>
        <p:grpSpPr>
          <a:xfrm>
            <a:off x="2993392" y="843244"/>
            <a:ext cx="369868" cy="445629"/>
            <a:chOff x="3554761" y="1011374"/>
            <a:chExt cx="597525" cy="719918"/>
          </a:xfrm>
        </p:grpSpPr>
        <p:sp>
          <p:nvSpPr>
            <p:cNvPr id="1046" name="Google Shape;1046;p38"/>
            <p:cNvSpPr/>
            <p:nvPr/>
          </p:nvSpPr>
          <p:spPr>
            <a:xfrm>
              <a:off x="3615879" y="1376596"/>
              <a:ext cx="441685" cy="354696"/>
            </a:xfrm>
            <a:custGeom>
              <a:avLst/>
              <a:gdLst/>
              <a:ahLst/>
              <a:cxnLst/>
              <a:rect l="l" t="t" r="r" b="b"/>
              <a:pathLst>
                <a:path w="797" h="638" extrusionOk="0">
                  <a:moveTo>
                    <a:pt x="674" y="281"/>
                  </a:moveTo>
                  <a:cubicBezTo>
                    <a:pt x="667" y="288"/>
                    <a:pt x="658" y="291"/>
                    <a:pt x="648" y="290"/>
                  </a:cubicBezTo>
                  <a:cubicBezTo>
                    <a:pt x="634" y="289"/>
                    <a:pt x="620" y="281"/>
                    <a:pt x="608" y="269"/>
                  </a:cubicBezTo>
                  <a:cubicBezTo>
                    <a:pt x="595" y="257"/>
                    <a:pt x="588" y="243"/>
                    <a:pt x="586" y="228"/>
                  </a:cubicBezTo>
                  <a:cubicBezTo>
                    <a:pt x="585" y="219"/>
                    <a:pt x="589" y="209"/>
                    <a:pt x="595" y="202"/>
                  </a:cubicBezTo>
                  <a:cubicBezTo>
                    <a:pt x="602" y="195"/>
                    <a:pt x="612" y="192"/>
                    <a:pt x="622" y="193"/>
                  </a:cubicBezTo>
                  <a:cubicBezTo>
                    <a:pt x="433" y="4"/>
                    <a:pt x="433" y="4"/>
                    <a:pt x="433" y="4"/>
                  </a:cubicBezTo>
                  <a:cubicBezTo>
                    <a:pt x="429" y="0"/>
                    <a:pt x="423" y="0"/>
                    <a:pt x="419" y="4"/>
                  </a:cubicBezTo>
                  <a:cubicBezTo>
                    <a:pt x="216" y="207"/>
                    <a:pt x="216" y="207"/>
                    <a:pt x="216" y="207"/>
                  </a:cubicBezTo>
                  <a:cubicBezTo>
                    <a:pt x="214" y="209"/>
                    <a:pt x="212" y="210"/>
                    <a:pt x="209" y="210"/>
                  </a:cubicBezTo>
                  <a:cubicBezTo>
                    <a:pt x="208" y="210"/>
                    <a:pt x="206" y="210"/>
                    <a:pt x="205" y="209"/>
                  </a:cubicBezTo>
                  <a:cubicBezTo>
                    <a:pt x="201" y="204"/>
                    <a:pt x="197" y="200"/>
                    <a:pt x="198" y="193"/>
                  </a:cubicBezTo>
                  <a:cubicBezTo>
                    <a:pt x="199" y="190"/>
                    <a:pt x="200" y="186"/>
                    <a:pt x="201" y="182"/>
                  </a:cubicBezTo>
                  <a:cubicBezTo>
                    <a:pt x="204" y="171"/>
                    <a:pt x="195" y="161"/>
                    <a:pt x="184" y="162"/>
                  </a:cubicBezTo>
                  <a:cubicBezTo>
                    <a:pt x="172" y="163"/>
                    <a:pt x="161" y="170"/>
                    <a:pt x="153" y="179"/>
                  </a:cubicBezTo>
                  <a:cubicBezTo>
                    <a:pt x="144" y="187"/>
                    <a:pt x="137" y="198"/>
                    <a:pt x="136" y="210"/>
                  </a:cubicBezTo>
                  <a:cubicBezTo>
                    <a:pt x="135" y="221"/>
                    <a:pt x="145" y="230"/>
                    <a:pt x="156" y="227"/>
                  </a:cubicBezTo>
                  <a:cubicBezTo>
                    <a:pt x="160" y="226"/>
                    <a:pt x="164" y="225"/>
                    <a:pt x="167" y="224"/>
                  </a:cubicBezTo>
                  <a:cubicBezTo>
                    <a:pt x="174" y="223"/>
                    <a:pt x="178" y="227"/>
                    <a:pt x="183" y="231"/>
                  </a:cubicBezTo>
                  <a:cubicBezTo>
                    <a:pt x="184" y="232"/>
                    <a:pt x="184" y="234"/>
                    <a:pt x="184" y="235"/>
                  </a:cubicBezTo>
                  <a:cubicBezTo>
                    <a:pt x="184" y="237"/>
                    <a:pt x="183" y="240"/>
                    <a:pt x="181" y="242"/>
                  </a:cubicBezTo>
                  <a:cubicBezTo>
                    <a:pt x="4" y="419"/>
                    <a:pt x="4" y="419"/>
                    <a:pt x="4" y="419"/>
                  </a:cubicBezTo>
                  <a:cubicBezTo>
                    <a:pt x="0" y="423"/>
                    <a:pt x="1" y="427"/>
                    <a:pt x="2" y="430"/>
                  </a:cubicBezTo>
                  <a:cubicBezTo>
                    <a:pt x="32" y="483"/>
                    <a:pt x="232" y="420"/>
                    <a:pt x="247" y="435"/>
                  </a:cubicBezTo>
                  <a:cubicBezTo>
                    <a:pt x="274" y="459"/>
                    <a:pt x="244" y="530"/>
                    <a:pt x="258" y="554"/>
                  </a:cubicBezTo>
                  <a:cubicBezTo>
                    <a:pt x="279" y="589"/>
                    <a:pt x="609" y="638"/>
                    <a:pt x="773" y="524"/>
                  </a:cubicBezTo>
                  <a:cubicBezTo>
                    <a:pt x="797" y="507"/>
                    <a:pt x="779" y="460"/>
                    <a:pt x="781" y="357"/>
                  </a:cubicBezTo>
                  <a:cubicBezTo>
                    <a:pt x="781" y="354"/>
                    <a:pt x="780" y="352"/>
                    <a:pt x="779" y="350"/>
                  </a:cubicBezTo>
                  <a:cubicBezTo>
                    <a:pt x="683" y="255"/>
                    <a:pt x="683" y="255"/>
                    <a:pt x="683" y="255"/>
                  </a:cubicBezTo>
                  <a:cubicBezTo>
                    <a:pt x="684" y="265"/>
                    <a:pt x="681" y="274"/>
                    <a:pt x="674" y="28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7" name="Google Shape;1047;p38"/>
            <p:cNvSpPr/>
            <p:nvPr/>
          </p:nvSpPr>
          <p:spPr>
            <a:xfrm>
              <a:off x="3554761" y="1164199"/>
              <a:ext cx="288366" cy="430478"/>
            </a:xfrm>
            <a:custGeom>
              <a:avLst/>
              <a:gdLst/>
              <a:ahLst/>
              <a:cxnLst/>
              <a:rect l="l" t="t" r="r" b="b"/>
              <a:pathLst>
                <a:path w="520" h="774" extrusionOk="0">
                  <a:moveTo>
                    <a:pt x="2" y="460"/>
                  </a:moveTo>
                  <a:cubicBezTo>
                    <a:pt x="0" y="499"/>
                    <a:pt x="80" y="515"/>
                    <a:pt x="94" y="542"/>
                  </a:cubicBezTo>
                  <a:cubicBezTo>
                    <a:pt x="100" y="554"/>
                    <a:pt x="83" y="580"/>
                    <a:pt x="84" y="597"/>
                  </a:cubicBezTo>
                  <a:cubicBezTo>
                    <a:pt x="86" y="610"/>
                    <a:pt x="125" y="626"/>
                    <a:pt x="125" y="626"/>
                  </a:cubicBezTo>
                  <a:cubicBezTo>
                    <a:pt x="125" y="626"/>
                    <a:pt x="97" y="652"/>
                    <a:pt x="96" y="664"/>
                  </a:cubicBezTo>
                  <a:cubicBezTo>
                    <a:pt x="95" y="679"/>
                    <a:pt x="121" y="701"/>
                    <a:pt x="122" y="716"/>
                  </a:cubicBezTo>
                  <a:cubicBezTo>
                    <a:pt x="122" y="723"/>
                    <a:pt x="116" y="737"/>
                    <a:pt x="111" y="754"/>
                  </a:cubicBezTo>
                  <a:cubicBezTo>
                    <a:pt x="108" y="767"/>
                    <a:pt x="114" y="774"/>
                    <a:pt x="127" y="763"/>
                  </a:cubicBezTo>
                  <a:cubicBezTo>
                    <a:pt x="265" y="624"/>
                    <a:pt x="265" y="624"/>
                    <a:pt x="265" y="624"/>
                  </a:cubicBezTo>
                  <a:cubicBezTo>
                    <a:pt x="255" y="626"/>
                    <a:pt x="246" y="622"/>
                    <a:pt x="239" y="615"/>
                  </a:cubicBezTo>
                  <a:cubicBezTo>
                    <a:pt x="232" y="609"/>
                    <a:pt x="229" y="599"/>
                    <a:pt x="230" y="589"/>
                  </a:cubicBezTo>
                  <a:cubicBezTo>
                    <a:pt x="231" y="575"/>
                    <a:pt x="239" y="561"/>
                    <a:pt x="251" y="549"/>
                  </a:cubicBezTo>
                  <a:cubicBezTo>
                    <a:pt x="263" y="536"/>
                    <a:pt x="277" y="529"/>
                    <a:pt x="292" y="528"/>
                  </a:cubicBezTo>
                  <a:cubicBezTo>
                    <a:pt x="301" y="527"/>
                    <a:pt x="311" y="530"/>
                    <a:pt x="318" y="537"/>
                  </a:cubicBezTo>
                  <a:cubicBezTo>
                    <a:pt x="324" y="544"/>
                    <a:pt x="328" y="553"/>
                    <a:pt x="326" y="563"/>
                  </a:cubicBezTo>
                  <a:cubicBezTo>
                    <a:pt x="516" y="374"/>
                    <a:pt x="516" y="374"/>
                    <a:pt x="516" y="374"/>
                  </a:cubicBezTo>
                  <a:cubicBezTo>
                    <a:pt x="520" y="370"/>
                    <a:pt x="520" y="364"/>
                    <a:pt x="516" y="361"/>
                  </a:cubicBezTo>
                  <a:cubicBezTo>
                    <a:pt x="313" y="157"/>
                    <a:pt x="313" y="157"/>
                    <a:pt x="313" y="157"/>
                  </a:cubicBezTo>
                  <a:cubicBezTo>
                    <a:pt x="311" y="155"/>
                    <a:pt x="310" y="153"/>
                    <a:pt x="310" y="150"/>
                  </a:cubicBezTo>
                  <a:cubicBezTo>
                    <a:pt x="310" y="149"/>
                    <a:pt x="310" y="148"/>
                    <a:pt x="311" y="147"/>
                  </a:cubicBezTo>
                  <a:cubicBezTo>
                    <a:pt x="316" y="142"/>
                    <a:pt x="320" y="138"/>
                    <a:pt x="327" y="139"/>
                  </a:cubicBezTo>
                  <a:cubicBezTo>
                    <a:pt x="330" y="140"/>
                    <a:pt x="334" y="141"/>
                    <a:pt x="338" y="142"/>
                  </a:cubicBezTo>
                  <a:cubicBezTo>
                    <a:pt x="349" y="145"/>
                    <a:pt x="359" y="137"/>
                    <a:pt x="358" y="125"/>
                  </a:cubicBezTo>
                  <a:cubicBezTo>
                    <a:pt x="357" y="114"/>
                    <a:pt x="350" y="102"/>
                    <a:pt x="341" y="94"/>
                  </a:cubicBezTo>
                  <a:cubicBezTo>
                    <a:pt x="333" y="86"/>
                    <a:pt x="322" y="79"/>
                    <a:pt x="310" y="78"/>
                  </a:cubicBezTo>
                  <a:cubicBezTo>
                    <a:pt x="299" y="77"/>
                    <a:pt x="290" y="86"/>
                    <a:pt x="293" y="98"/>
                  </a:cubicBezTo>
                  <a:cubicBezTo>
                    <a:pt x="294" y="101"/>
                    <a:pt x="295" y="105"/>
                    <a:pt x="296" y="109"/>
                  </a:cubicBezTo>
                  <a:cubicBezTo>
                    <a:pt x="297" y="116"/>
                    <a:pt x="293" y="120"/>
                    <a:pt x="289" y="124"/>
                  </a:cubicBezTo>
                  <a:cubicBezTo>
                    <a:pt x="288" y="125"/>
                    <a:pt x="286" y="125"/>
                    <a:pt x="285" y="126"/>
                  </a:cubicBezTo>
                  <a:cubicBezTo>
                    <a:pt x="282" y="126"/>
                    <a:pt x="280" y="125"/>
                    <a:pt x="278" y="123"/>
                  </a:cubicBezTo>
                  <a:cubicBezTo>
                    <a:pt x="161" y="5"/>
                    <a:pt x="161" y="5"/>
                    <a:pt x="161" y="5"/>
                  </a:cubicBezTo>
                  <a:cubicBezTo>
                    <a:pt x="156" y="0"/>
                    <a:pt x="148" y="2"/>
                    <a:pt x="145" y="8"/>
                  </a:cubicBezTo>
                  <a:cubicBezTo>
                    <a:pt x="123" y="60"/>
                    <a:pt x="112" y="112"/>
                    <a:pt x="107" y="154"/>
                  </a:cubicBezTo>
                  <a:cubicBezTo>
                    <a:pt x="101" y="202"/>
                    <a:pt x="132" y="236"/>
                    <a:pt x="129" y="263"/>
                  </a:cubicBezTo>
                  <a:cubicBezTo>
                    <a:pt x="123" y="317"/>
                    <a:pt x="5" y="401"/>
                    <a:pt x="2" y="46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" name="Google Shape;1048;p38"/>
            <p:cNvSpPr/>
            <p:nvPr/>
          </p:nvSpPr>
          <p:spPr>
            <a:xfrm>
              <a:off x="3860350" y="1126940"/>
              <a:ext cx="291937" cy="427110"/>
            </a:xfrm>
            <a:custGeom>
              <a:avLst/>
              <a:gdLst/>
              <a:ahLst/>
              <a:cxnLst/>
              <a:rect l="l" t="t" r="r" b="b"/>
              <a:pathLst>
                <a:path w="527" h="768" extrusionOk="0">
                  <a:moveTo>
                    <a:pt x="281" y="185"/>
                  </a:moveTo>
                  <a:cubicBezTo>
                    <a:pt x="288" y="191"/>
                    <a:pt x="291" y="201"/>
                    <a:pt x="290" y="211"/>
                  </a:cubicBezTo>
                  <a:cubicBezTo>
                    <a:pt x="289" y="225"/>
                    <a:pt x="281" y="239"/>
                    <a:pt x="269" y="251"/>
                  </a:cubicBezTo>
                  <a:cubicBezTo>
                    <a:pt x="257" y="264"/>
                    <a:pt x="242" y="271"/>
                    <a:pt x="228" y="273"/>
                  </a:cubicBezTo>
                  <a:cubicBezTo>
                    <a:pt x="218" y="274"/>
                    <a:pt x="209" y="270"/>
                    <a:pt x="202" y="264"/>
                  </a:cubicBezTo>
                  <a:cubicBezTo>
                    <a:pt x="195" y="257"/>
                    <a:pt x="192" y="247"/>
                    <a:pt x="193" y="237"/>
                  </a:cubicBezTo>
                  <a:cubicBezTo>
                    <a:pt x="4" y="426"/>
                    <a:pt x="4" y="426"/>
                    <a:pt x="4" y="426"/>
                  </a:cubicBezTo>
                  <a:cubicBezTo>
                    <a:pt x="0" y="430"/>
                    <a:pt x="0" y="436"/>
                    <a:pt x="4" y="440"/>
                  </a:cubicBezTo>
                  <a:cubicBezTo>
                    <a:pt x="207" y="643"/>
                    <a:pt x="207" y="643"/>
                    <a:pt x="207" y="643"/>
                  </a:cubicBezTo>
                  <a:cubicBezTo>
                    <a:pt x="209" y="645"/>
                    <a:pt x="210" y="647"/>
                    <a:pt x="210" y="650"/>
                  </a:cubicBezTo>
                  <a:cubicBezTo>
                    <a:pt x="210" y="651"/>
                    <a:pt x="209" y="653"/>
                    <a:pt x="208" y="654"/>
                  </a:cubicBezTo>
                  <a:cubicBezTo>
                    <a:pt x="204" y="658"/>
                    <a:pt x="200" y="662"/>
                    <a:pt x="193" y="661"/>
                  </a:cubicBezTo>
                  <a:cubicBezTo>
                    <a:pt x="189" y="660"/>
                    <a:pt x="186" y="659"/>
                    <a:pt x="182" y="658"/>
                  </a:cubicBezTo>
                  <a:cubicBezTo>
                    <a:pt x="171" y="655"/>
                    <a:pt x="161" y="664"/>
                    <a:pt x="162" y="675"/>
                  </a:cubicBezTo>
                  <a:cubicBezTo>
                    <a:pt x="163" y="687"/>
                    <a:pt x="170" y="698"/>
                    <a:pt x="179" y="706"/>
                  </a:cubicBezTo>
                  <a:cubicBezTo>
                    <a:pt x="187" y="715"/>
                    <a:pt x="198" y="722"/>
                    <a:pt x="209" y="723"/>
                  </a:cubicBezTo>
                  <a:cubicBezTo>
                    <a:pt x="221" y="724"/>
                    <a:pt x="229" y="714"/>
                    <a:pt x="227" y="703"/>
                  </a:cubicBezTo>
                  <a:cubicBezTo>
                    <a:pt x="226" y="699"/>
                    <a:pt x="224" y="695"/>
                    <a:pt x="224" y="691"/>
                  </a:cubicBezTo>
                  <a:cubicBezTo>
                    <a:pt x="222" y="685"/>
                    <a:pt x="226" y="681"/>
                    <a:pt x="231" y="676"/>
                  </a:cubicBezTo>
                  <a:cubicBezTo>
                    <a:pt x="232" y="675"/>
                    <a:pt x="233" y="675"/>
                    <a:pt x="235" y="675"/>
                  </a:cubicBezTo>
                  <a:cubicBezTo>
                    <a:pt x="237" y="675"/>
                    <a:pt x="240" y="676"/>
                    <a:pt x="241" y="677"/>
                  </a:cubicBezTo>
                  <a:cubicBezTo>
                    <a:pt x="326" y="763"/>
                    <a:pt x="326" y="763"/>
                    <a:pt x="326" y="763"/>
                  </a:cubicBezTo>
                  <a:cubicBezTo>
                    <a:pt x="332" y="768"/>
                    <a:pt x="342" y="765"/>
                    <a:pt x="343" y="757"/>
                  </a:cubicBezTo>
                  <a:cubicBezTo>
                    <a:pt x="344" y="735"/>
                    <a:pt x="347" y="712"/>
                    <a:pt x="350" y="686"/>
                  </a:cubicBezTo>
                  <a:cubicBezTo>
                    <a:pt x="365" y="585"/>
                    <a:pt x="409" y="509"/>
                    <a:pt x="453" y="420"/>
                  </a:cubicBezTo>
                  <a:cubicBezTo>
                    <a:pt x="488" y="349"/>
                    <a:pt x="527" y="147"/>
                    <a:pt x="441" y="6"/>
                  </a:cubicBezTo>
                  <a:cubicBezTo>
                    <a:pt x="438" y="1"/>
                    <a:pt x="430" y="0"/>
                    <a:pt x="426" y="4"/>
                  </a:cubicBezTo>
                  <a:cubicBezTo>
                    <a:pt x="254" y="176"/>
                    <a:pt x="254" y="176"/>
                    <a:pt x="254" y="176"/>
                  </a:cubicBezTo>
                  <a:cubicBezTo>
                    <a:pt x="264" y="175"/>
                    <a:pt x="274" y="178"/>
                    <a:pt x="281" y="1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9" name="Google Shape;1049;p38"/>
            <p:cNvSpPr/>
            <p:nvPr/>
          </p:nvSpPr>
          <p:spPr>
            <a:xfrm>
              <a:off x="3644023" y="1011374"/>
              <a:ext cx="449665" cy="347961"/>
            </a:xfrm>
            <a:custGeom>
              <a:avLst/>
              <a:gdLst/>
              <a:ahLst/>
              <a:cxnLst/>
              <a:rect l="l" t="t" r="r" b="b"/>
              <a:pathLst>
                <a:path w="811" h="626" extrusionOk="0">
                  <a:moveTo>
                    <a:pt x="126" y="345"/>
                  </a:moveTo>
                  <a:cubicBezTo>
                    <a:pt x="132" y="338"/>
                    <a:pt x="142" y="335"/>
                    <a:pt x="151" y="336"/>
                  </a:cubicBezTo>
                  <a:cubicBezTo>
                    <a:pt x="166" y="337"/>
                    <a:pt x="180" y="345"/>
                    <a:pt x="192" y="357"/>
                  </a:cubicBezTo>
                  <a:cubicBezTo>
                    <a:pt x="204" y="369"/>
                    <a:pt x="212" y="384"/>
                    <a:pt x="213" y="398"/>
                  </a:cubicBezTo>
                  <a:cubicBezTo>
                    <a:pt x="214" y="408"/>
                    <a:pt x="211" y="417"/>
                    <a:pt x="204" y="424"/>
                  </a:cubicBezTo>
                  <a:cubicBezTo>
                    <a:pt x="197" y="431"/>
                    <a:pt x="188" y="434"/>
                    <a:pt x="178" y="433"/>
                  </a:cubicBezTo>
                  <a:cubicBezTo>
                    <a:pt x="367" y="622"/>
                    <a:pt x="367" y="622"/>
                    <a:pt x="367" y="622"/>
                  </a:cubicBezTo>
                  <a:cubicBezTo>
                    <a:pt x="371" y="626"/>
                    <a:pt x="377" y="626"/>
                    <a:pt x="380" y="622"/>
                  </a:cubicBezTo>
                  <a:cubicBezTo>
                    <a:pt x="584" y="419"/>
                    <a:pt x="584" y="419"/>
                    <a:pt x="584" y="419"/>
                  </a:cubicBezTo>
                  <a:cubicBezTo>
                    <a:pt x="586" y="417"/>
                    <a:pt x="588" y="416"/>
                    <a:pt x="591" y="416"/>
                  </a:cubicBezTo>
                  <a:cubicBezTo>
                    <a:pt x="592" y="416"/>
                    <a:pt x="593" y="417"/>
                    <a:pt x="594" y="418"/>
                  </a:cubicBezTo>
                  <a:cubicBezTo>
                    <a:pt x="599" y="422"/>
                    <a:pt x="603" y="426"/>
                    <a:pt x="602" y="433"/>
                  </a:cubicBezTo>
                  <a:cubicBezTo>
                    <a:pt x="601" y="437"/>
                    <a:pt x="600" y="440"/>
                    <a:pt x="599" y="444"/>
                  </a:cubicBezTo>
                  <a:cubicBezTo>
                    <a:pt x="596" y="455"/>
                    <a:pt x="604" y="465"/>
                    <a:pt x="616" y="464"/>
                  </a:cubicBezTo>
                  <a:cubicBezTo>
                    <a:pt x="627" y="463"/>
                    <a:pt x="639" y="456"/>
                    <a:pt x="647" y="447"/>
                  </a:cubicBezTo>
                  <a:cubicBezTo>
                    <a:pt x="655" y="439"/>
                    <a:pt x="662" y="428"/>
                    <a:pt x="663" y="417"/>
                  </a:cubicBezTo>
                  <a:cubicBezTo>
                    <a:pt x="664" y="405"/>
                    <a:pt x="655" y="397"/>
                    <a:pt x="643" y="399"/>
                  </a:cubicBezTo>
                  <a:cubicBezTo>
                    <a:pt x="640" y="400"/>
                    <a:pt x="636" y="402"/>
                    <a:pt x="632" y="402"/>
                  </a:cubicBezTo>
                  <a:cubicBezTo>
                    <a:pt x="625" y="404"/>
                    <a:pt x="621" y="400"/>
                    <a:pt x="617" y="395"/>
                  </a:cubicBezTo>
                  <a:cubicBezTo>
                    <a:pt x="616" y="394"/>
                    <a:pt x="616" y="393"/>
                    <a:pt x="615" y="391"/>
                  </a:cubicBezTo>
                  <a:cubicBezTo>
                    <a:pt x="615" y="389"/>
                    <a:pt x="616" y="386"/>
                    <a:pt x="618" y="385"/>
                  </a:cubicBezTo>
                  <a:cubicBezTo>
                    <a:pt x="808" y="195"/>
                    <a:pt x="808" y="195"/>
                    <a:pt x="808" y="195"/>
                  </a:cubicBezTo>
                  <a:cubicBezTo>
                    <a:pt x="811" y="192"/>
                    <a:pt x="811" y="186"/>
                    <a:pt x="808" y="182"/>
                  </a:cubicBezTo>
                  <a:cubicBezTo>
                    <a:pt x="785" y="154"/>
                    <a:pt x="755" y="129"/>
                    <a:pt x="717" y="109"/>
                  </a:cubicBezTo>
                  <a:cubicBezTo>
                    <a:pt x="500" y="0"/>
                    <a:pt x="284" y="20"/>
                    <a:pt x="170" y="80"/>
                  </a:cubicBezTo>
                  <a:cubicBezTo>
                    <a:pt x="88" y="123"/>
                    <a:pt x="36" y="184"/>
                    <a:pt x="2" y="247"/>
                  </a:cubicBezTo>
                  <a:cubicBezTo>
                    <a:pt x="0" y="251"/>
                    <a:pt x="0" y="255"/>
                    <a:pt x="3" y="258"/>
                  </a:cubicBezTo>
                  <a:cubicBezTo>
                    <a:pt x="117" y="372"/>
                    <a:pt x="117" y="372"/>
                    <a:pt x="117" y="372"/>
                  </a:cubicBezTo>
                  <a:cubicBezTo>
                    <a:pt x="115" y="362"/>
                    <a:pt x="119" y="352"/>
                    <a:pt x="126" y="3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50" name="Google Shape;1050;p38"/>
          <p:cNvGrpSpPr/>
          <p:nvPr/>
        </p:nvGrpSpPr>
        <p:grpSpPr>
          <a:xfrm>
            <a:off x="3603122" y="843032"/>
            <a:ext cx="370755" cy="445841"/>
            <a:chOff x="4539787" y="1011032"/>
            <a:chExt cx="598958" cy="720261"/>
          </a:xfrm>
        </p:grpSpPr>
        <p:sp>
          <p:nvSpPr>
            <p:cNvPr id="1051" name="Google Shape;1051;p38"/>
            <p:cNvSpPr/>
            <p:nvPr/>
          </p:nvSpPr>
          <p:spPr>
            <a:xfrm>
              <a:off x="4849480" y="1011032"/>
              <a:ext cx="289264" cy="340491"/>
            </a:xfrm>
            <a:custGeom>
              <a:avLst/>
              <a:gdLst/>
              <a:ahLst/>
              <a:cxnLst/>
              <a:rect l="l" t="t" r="r" b="b"/>
              <a:pathLst>
                <a:path w="518" h="610" extrusionOk="0">
                  <a:moveTo>
                    <a:pt x="26" y="275"/>
                  </a:moveTo>
                  <a:cubicBezTo>
                    <a:pt x="36" y="275"/>
                    <a:pt x="45" y="280"/>
                    <a:pt x="51" y="287"/>
                  </a:cubicBezTo>
                  <a:cubicBezTo>
                    <a:pt x="61" y="299"/>
                    <a:pt x="66" y="315"/>
                    <a:pt x="65" y="332"/>
                  </a:cubicBezTo>
                  <a:cubicBezTo>
                    <a:pt x="66" y="350"/>
                    <a:pt x="61" y="366"/>
                    <a:pt x="51" y="377"/>
                  </a:cubicBezTo>
                  <a:cubicBezTo>
                    <a:pt x="45" y="384"/>
                    <a:pt x="36" y="389"/>
                    <a:pt x="26" y="389"/>
                  </a:cubicBezTo>
                  <a:cubicBezTo>
                    <a:pt x="16" y="389"/>
                    <a:pt x="7" y="384"/>
                    <a:pt x="0" y="376"/>
                  </a:cubicBezTo>
                  <a:cubicBezTo>
                    <a:pt x="0" y="603"/>
                    <a:pt x="0" y="603"/>
                    <a:pt x="0" y="603"/>
                  </a:cubicBezTo>
                  <a:cubicBezTo>
                    <a:pt x="0" y="607"/>
                    <a:pt x="5" y="610"/>
                    <a:pt x="9" y="609"/>
                  </a:cubicBezTo>
                  <a:cubicBezTo>
                    <a:pt x="244" y="532"/>
                    <a:pt x="244" y="532"/>
                    <a:pt x="244" y="532"/>
                  </a:cubicBezTo>
                  <a:cubicBezTo>
                    <a:pt x="245" y="532"/>
                    <a:pt x="247" y="532"/>
                    <a:pt x="248" y="532"/>
                  </a:cubicBezTo>
                  <a:cubicBezTo>
                    <a:pt x="250" y="533"/>
                    <a:pt x="252" y="534"/>
                    <a:pt x="253" y="537"/>
                  </a:cubicBezTo>
                  <a:cubicBezTo>
                    <a:pt x="256" y="543"/>
                    <a:pt x="257" y="548"/>
                    <a:pt x="253" y="554"/>
                  </a:cubicBezTo>
                  <a:cubicBezTo>
                    <a:pt x="251" y="557"/>
                    <a:pt x="248" y="560"/>
                    <a:pt x="245" y="563"/>
                  </a:cubicBezTo>
                  <a:cubicBezTo>
                    <a:pt x="237" y="572"/>
                    <a:pt x="240" y="584"/>
                    <a:pt x="252" y="589"/>
                  </a:cubicBezTo>
                  <a:cubicBezTo>
                    <a:pt x="263" y="593"/>
                    <a:pt x="276" y="592"/>
                    <a:pt x="287" y="588"/>
                  </a:cubicBezTo>
                  <a:cubicBezTo>
                    <a:pt x="299" y="584"/>
                    <a:pt x="310" y="578"/>
                    <a:pt x="317" y="568"/>
                  </a:cubicBezTo>
                  <a:cubicBezTo>
                    <a:pt x="323" y="557"/>
                    <a:pt x="318" y="545"/>
                    <a:pt x="306" y="543"/>
                  </a:cubicBezTo>
                  <a:cubicBezTo>
                    <a:pt x="303" y="542"/>
                    <a:pt x="299" y="541"/>
                    <a:pt x="295" y="540"/>
                  </a:cubicBezTo>
                  <a:cubicBezTo>
                    <a:pt x="288" y="538"/>
                    <a:pt x="286" y="533"/>
                    <a:pt x="285" y="526"/>
                  </a:cubicBezTo>
                  <a:cubicBezTo>
                    <a:pt x="284" y="524"/>
                    <a:pt x="285" y="521"/>
                    <a:pt x="287" y="520"/>
                  </a:cubicBezTo>
                  <a:cubicBezTo>
                    <a:pt x="287" y="519"/>
                    <a:pt x="288" y="518"/>
                    <a:pt x="289" y="518"/>
                  </a:cubicBezTo>
                  <a:cubicBezTo>
                    <a:pt x="505" y="448"/>
                    <a:pt x="505" y="448"/>
                    <a:pt x="505" y="448"/>
                  </a:cubicBezTo>
                  <a:cubicBezTo>
                    <a:pt x="507" y="447"/>
                    <a:pt x="509" y="445"/>
                    <a:pt x="509" y="442"/>
                  </a:cubicBezTo>
                  <a:cubicBezTo>
                    <a:pt x="518" y="313"/>
                    <a:pt x="487" y="155"/>
                    <a:pt x="341" y="81"/>
                  </a:cubicBezTo>
                  <a:cubicBezTo>
                    <a:pt x="224" y="22"/>
                    <a:pt x="108" y="0"/>
                    <a:pt x="7" y="2"/>
                  </a:cubicBezTo>
                  <a:cubicBezTo>
                    <a:pt x="3" y="2"/>
                    <a:pt x="0" y="5"/>
                    <a:pt x="0" y="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7" y="280"/>
                    <a:pt x="16" y="275"/>
                    <a:pt x="26" y="2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2" name="Google Shape;1052;p38"/>
            <p:cNvSpPr/>
            <p:nvPr/>
          </p:nvSpPr>
          <p:spPr>
            <a:xfrm>
              <a:off x="4599335" y="1012768"/>
              <a:ext cx="277094" cy="339188"/>
            </a:xfrm>
            <a:custGeom>
              <a:avLst/>
              <a:gdLst/>
              <a:ahLst/>
              <a:cxnLst/>
              <a:rect l="l" t="t" r="r" b="b"/>
              <a:pathLst>
                <a:path w="496" h="608" extrusionOk="0">
                  <a:moveTo>
                    <a:pt x="118" y="481"/>
                  </a:moveTo>
                  <a:cubicBezTo>
                    <a:pt x="121" y="472"/>
                    <a:pt x="128" y="464"/>
                    <a:pt x="137" y="461"/>
                  </a:cubicBezTo>
                  <a:cubicBezTo>
                    <a:pt x="151" y="455"/>
                    <a:pt x="168" y="455"/>
                    <a:pt x="184" y="461"/>
                  </a:cubicBezTo>
                  <a:cubicBezTo>
                    <a:pt x="201" y="466"/>
                    <a:pt x="215" y="476"/>
                    <a:pt x="222" y="488"/>
                  </a:cubicBezTo>
                  <a:cubicBezTo>
                    <a:pt x="228" y="497"/>
                    <a:pt x="229" y="507"/>
                    <a:pt x="226" y="516"/>
                  </a:cubicBezTo>
                  <a:cubicBezTo>
                    <a:pt x="223" y="526"/>
                    <a:pt x="216" y="533"/>
                    <a:pt x="206" y="536"/>
                  </a:cubicBezTo>
                  <a:cubicBezTo>
                    <a:pt x="421" y="606"/>
                    <a:pt x="421" y="606"/>
                    <a:pt x="421" y="606"/>
                  </a:cubicBezTo>
                  <a:cubicBezTo>
                    <a:pt x="426" y="608"/>
                    <a:pt x="430" y="605"/>
                    <a:pt x="430" y="600"/>
                  </a:cubicBezTo>
                  <a:cubicBezTo>
                    <a:pt x="430" y="353"/>
                    <a:pt x="430" y="353"/>
                    <a:pt x="430" y="353"/>
                  </a:cubicBezTo>
                  <a:cubicBezTo>
                    <a:pt x="430" y="352"/>
                    <a:pt x="430" y="351"/>
                    <a:pt x="431" y="350"/>
                  </a:cubicBezTo>
                  <a:cubicBezTo>
                    <a:pt x="432" y="347"/>
                    <a:pt x="434" y="346"/>
                    <a:pt x="437" y="345"/>
                  </a:cubicBezTo>
                  <a:cubicBezTo>
                    <a:pt x="443" y="345"/>
                    <a:pt x="449" y="345"/>
                    <a:pt x="453" y="351"/>
                  </a:cubicBezTo>
                  <a:cubicBezTo>
                    <a:pt x="455" y="354"/>
                    <a:pt x="457" y="358"/>
                    <a:pt x="459" y="361"/>
                  </a:cubicBezTo>
                  <a:cubicBezTo>
                    <a:pt x="465" y="371"/>
                    <a:pt x="478" y="373"/>
                    <a:pt x="486" y="363"/>
                  </a:cubicBezTo>
                  <a:cubicBezTo>
                    <a:pt x="493" y="354"/>
                    <a:pt x="496" y="341"/>
                    <a:pt x="496" y="329"/>
                  </a:cubicBezTo>
                  <a:cubicBezTo>
                    <a:pt x="496" y="317"/>
                    <a:pt x="493" y="304"/>
                    <a:pt x="486" y="295"/>
                  </a:cubicBezTo>
                  <a:cubicBezTo>
                    <a:pt x="478" y="286"/>
                    <a:pt x="465" y="287"/>
                    <a:pt x="459" y="297"/>
                  </a:cubicBezTo>
                  <a:cubicBezTo>
                    <a:pt x="457" y="300"/>
                    <a:pt x="455" y="304"/>
                    <a:pt x="453" y="307"/>
                  </a:cubicBezTo>
                  <a:cubicBezTo>
                    <a:pt x="449" y="313"/>
                    <a:pt x="443" y="313"/>
                    <a:pt x="437" y="313"/>
                  </a:cubicBezTo>
                  <a:cubicBezTo>
                    <a:pt x="434" y="313"/>
                    <a:pt x="432" y="311"/>
                    <a:pt x="431" y="309"/>
                  </a:cubicBezTo>
                  <a:cubicBezTo>
                    <a:pt x="430" y="308"/>
                    <a:pt x="430" y="307"/>
                    <a:pt x="430" y="305"/>
                  </a:cubicBezTo>
                  <a:cubicBezTo>
                    <a:pt x="430" y="7"/>
                    <a:pt x="430" y="7"/>
                    <a:pt x="430" y="7"/>
                  </a:cubicBezTo>
                  <a:cubicBezTo>
                    <a:pt x="430" y="3"/>
                    <a:pt x="427" y="0"/>
                    <a:pt x="423" y="0"/>
                  </a:cubicBezTo>
                  <a:cubicBezTo>
                    <a:pt x="346" y="5"/>
                    <a:pt x="279" y="23"/>
                    <a:pt x="231" y="49"/>
                  </a:cubicBezTo>
                  <a:cubicBezTo>
                    <a:pt x="64" y="136"/>
                    <a:pt x="15" y="299"/>
                    <a:pt x="3" y="405"/>
                  </a:cubicBezTo>
                  <a:cubicBezTo>
                    <a:pt x="0" y="431"/>
                    <a:pt x="7" y="453"/>
                    <a:pt x="14" y="472"/>
                  </a:cubicBezTo>
                  <a:cubicBezTo>
                    <a:pt x="15" y="473"/>
                    <a:pt x="16" y="475"/>
                    <a:pt x="18" y="475"/>
                  </a:cubicBezTo>
                  <a:cubicBezTo>
                    <a:pt x="122" y="509"/>
                    <a:pt x="122" y="509"/>
                    <a:pt x="122" y="509"/>
                  </a:cubicBezTo>
                  <a:cubicBezTo>
                    <a:pt x="117" y="501"/>
                    <a:pt x="115" y="490"/>
                    <a:pt x="118" y="48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3" name="Google Shape;1053;p38"/>
            <p:cNvSpPr/>
            <p:nvPr/>
          </p:nvSpPr>
          <p:spPr>
            <a:xfrm>
              <a:off x="4539787" y="1276220"/>
              <a:ext cx="295350" cy="349606"/>
            </a:xfrm>
            <a:custGeom>
              <a:avLst/>
              <a:gdLst/>
              <a:ahLst/>
              <a:cxnLst/>
              <a:rect l="l" t="t" r="r" b="b"/>
              <a:pathLst>
                <a:path w="529" h="627" extrusionOk="0">
                  <a:moveTo>
                    <a:pt x="313" y="412"/>
                  </a:moveTo>
                  <a:cubicBezTo>
                    <a:pt x="306" y="406"/>
                    <a:pt x="301" y="397"/>
                    <a:pt x="300" y="387"/>
                  </a:cubicBezTo>
                  <a:cubicBezTo>
                    <a:pt x="299" y="373"/>
                    <a:pt x="305" y="357"/>
                    <a:pt x="315" y="343"/>
                  </a:cubicBezTo>
                  <a:cubicBezTo>
                    <a:pt x="325" y="329"/>
                    <a:pt x="339" y="319"/>
                    <a:pt x="353" y="315"/>
                  </a:cubicBezTo>
                  <a:cubicBezTo>
                    <a:pt x="362" y="313"/>
                    <a:pt x="372" y="314"/>
                    <a:pt x="380" y="320"/>
                  </a:cubicBezTo>
                  <a:cubicBezTo>
                    <a:pt x="388" y="326"/>
                    <a:pt x="393" y="335"/>
                    <a:pt x="394" y="345"/>
                  </a:cubicBezTo>
                  <a:cubicBezTo>
                    <a:pt x="527" y="162"/>
                    <a:pt x="527" y="162"/>
                    <a:pt x="527" y="162"/>
                  </a:cubicBezTo>
                  <a:cubicBezTo>
                    <a:pt x="529" y="159"/>
                    <a:pt x="528" y="153"/>
                    <a:pt x="523" y="152"/>
                  </a:cubicBezTo>
                  <a:cubicBezTo>
                    <a:pt x="288" y="76"/>
                    <a:pt x="288" y="76"/>
                    <a:pt x="288" y="76"/>
                  </a:cubicBezTo>
                  <a:cubicBezTo>
                    <a:pt x="287" y="75"/>
                    <a:pt x="286" y="75"/>
                    <a:pt x="285" y="74"/>
                  </a:cubicBezTo>
                  <a:cubicBezTo>
                    <a:pt x="284" y="72"/>
                    <a:pt x="282" y="70"/>
                    <a:pt x="283" y="67"/>
                  </a:cubicBezTo>
                  <a:cubicBezTo>
                    <a:pt x="285" y="61"/>
                    <a:pt x="287" y="55"/>
                    <a:pt x="294" y="53"/>
                  </a:cubicBezTo>
                  <a:cubicBezTo>
                    <a:pt x="297" y="52"/>
                    <a:pt x="301" y="52"/>
                    <a:pt x="305" y="51"/>
                  </a:cubicBezTo>
                  <a:cubicBezTo>
                    <a:pt x="317" y="48"/>
                    <a:pt x="322" y="36"/>
                    <a:pt x="315" y="26"/>
                  </a:cubicBezTo>
                  <a:cubicBezTo>
                    <a:pt x="309" y="16"/>
                    <a:pt x="297" y="9"/>
                    <a:pt x="286" y="6"/>
                  </a:cubicBezTo>
                  <a:cubicBezTo>
                    <a:pt x="274" y="2"/>
                    <a:pt x="261" y="0"/>
                    <a:pt x="250" y="5"/>
                  </a:cubicBezTo>
                  <a:cubicBezTo>
                    <a:pt x="239" y="9"/>
                    <a:pt x="236" y="22"/>
                    <a:pt x="244" y="31"/>
                  </a:cubicBezTo>
                  <a:cubicBezTo>
                    <a:pt x="246" y="34"/>
                    <a:pt x="249" y="37"/>
                    <a:pt x="252" y="40"/>
                  </a:cubicBezTo>
                  <a:cubicBezTo>
                    <a:pt x="256" y="45"/>
                    <a:pt x="254" y="51"/>
                    <a:pt x="252" y="57"/>
                  </a:cubicBezTo>
                  <a:cubicBezTo>
                    <a:pt x="251" y="59"/>
                    <a:pt x="249" y="61"/>
                    <a:pt x="246" y="61"/>
                  </a:cubicBezTo>
                  <a:cubicBezTo>
                    <a:pt x="245" y="61"/>
                    <a:pt x="244" y="61"/>
                    <a:pt x="243" y="61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36" y="26"/>
                    <a:pt x="131" y="30"/>
                    <a:pt x="132" y="35"/>
                  </a:cubicBezTo>
                  <a:cubicBezTo>
                    <a:pt x="132" y="38"/>
                    <a:pt x="132" y="41"/>
                    <a:pt x="132" y="44"/>
                  </a:cubicBezTo>
                  <a:cubicBezTo>
                    <a:pt x="125" y="99"/>
                    <a:pt x="5" y="184"/>
                    <a:pt x="2" y="244"/>
                  </a:cubicBezTo>
                  <a:cubicBezTo>
                    <a:pt x="0" y="285"/>
                    <a:pt x="82" y="301"/>
                    <a:pt x="96" y="329"/>
                  </a:cubicBezTo>
                  <a:cubicBezTo>
                    <a:pt x="103" y="341"/>
                    <a:pt x="85" y="368"/>
                    <a:pt x="87" y="384"/>
                  </a:cubicBezTo>
                  <a:cubicBezTo>
                    <a:pt x="88" y="398"/>
                    <a:pt x="128" y="414"/>
                    <a:pt x="128" y="414"/>
                  </a:cubicBezTo>
                  <a:cubicBezTo>
                    <a:pt x="128" y="414"/>
                    <a:pt x="99" y="441"/>
                    <a:pt x="98" y="453"/>
                  </a:cubicBezTo>
                  <a:cubicBezTo>
                    <a:pt x="97" y="468"/>
                    <a:pt x="124" y="491"/>
                    <a:pt x="125" y="506"/>
                  </a:cubicBezTo>
                  <a:cubicBezTo>
                    <a:pt x="125" y="521"/>
                    <a:pt x="101" y="558"/>
                    <a:pt x="112" y="598"/>
                  </a:cubicBezTo>
                  <a:cubicBezTo>
                    <a:pt x="119" y="621"/>
                    <a:pt x="149" y="627"/>
                    <a:pt x="186" y="626"/>
                  </a:cubicBezTo>
                  <a:cubicBezTo>
                    <a:pt x="188" y="626"/>
                    <a:pt x="190" y="625"/>
                    <a:pt x="191" y="624"/>
                  </a:cubicBezTo>
                  <a:cubicBezTo>
                    <a:pt x="342" y="417"/>
                    <a:pt x="342" y="417"/>
                    <a:pt x="342" y="417"/>
                  </a:cubicBezTo>
                  <a:cubicBezTo>
                    <a:pt x="332" y="420"/>
                    <a:pt x="322" y="418"/>
                    <a:pt x="313" y="41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4" name="Google Shape;1054;p38"/>
            <p:cNvSpPr/>
            <p:nvPr/>
          </p:nvSpPr>
          <p:spPr>
            <a:xfrm>
              <a:off x="4854479" y="1272314"/>
              <a:ext cx="277529" cy="353078"/>
            </a:xfrm>
            <a:custGeom>
              <a:avLst/>
              <a:gdLst/>
              <a:ahLst/>
              <a:cxnLst/>
              <a:rect l="l" t="t" r="r" b="b"/>
              <a:pathLst>
                <a:path w="497" h="633" extrusionOk="0">
                  <a:moveTo>
                    <a:pt x="326" y="81"/>
                  </a:moveTo>
                  <a:cubicBezTo>
                    <a:pt x="328" y="91"/>
                    <a:pt x="327" y="101"/>
                    <a:pt x="322" y="109"/>
                  </a:cubicBezTo>
                  <a:cubicBezTo>
                    <a:pt x="314" y="122"/>
                    <a:pt x="300" y="131"/>
                    <a:pt x="284" y="136"/>
                  </a:cubicBezTo>
                  <a:cubicBezTo>
                    <a:pt x="267" y="142"/>
                    <a:pt x="250" y="142"/>
                    <a:pt x="237" y="137"/>
                  </a:cubicBezTo>
                  <a:cubicBezTo>
                    <a:pt x="227" y="133"/>
                    <a:pt x="220" y="126"/>
                    <a:pt x="217" y="117"/>
                  </a:cubicBezTo>
                  <a:cubicBezTo>
                    <a:pt x="214" y="107"/>
                    <a:pt x="216" y="97"/>
                    <a:pt x="222" y="88"/>
                  </a:cubicBezTo>
                  <a:cubicBezTo>
                    <a:pt x="6" y="158"/>
                    <a:pt x="6" y="158"/>
                    <a:pt x="6" y="158"/>
                  </a:cubicBezTo>
                  <a:cubicBezTo>
                    <a:pt x="2" y="160"/>
                    <a:pt x="0" y="165"/>
                    <a:pt x="3" y="168"/>
                  </a:cubicBezTo>
                  <a:cubicBezTo>
                    <a:pt x="148" y="368"/>
                    <a:pt x="148" y="368"/>
                    <a:pt x="148" y="368"/>
                  </a:cubicBezTo>
                  <a:cubicBezTo>
                    <a:pt x="149" y="369"/>
                    <a:pt x="149" y="370"/>
                    <a:pt x="150" y="372"/>
                  </a:cubicBezTo>
                  <a:cubicBezTo>
                    <a:pt x="150" y="374"/>
                    <a:pt x="149" y="377"/>
                    <a:pt x="147" y="378"/>
                  </a:cubicBezTo>
                  <a:cubicBezTo>
                    <a:pt x="142" y="382"/>
                    <a:pt x="137" y="386"/>
                    <a:pt x="131" y="383"/>
                  </a:cubicBezTo>
                  <a:cubicBezTo>
                    <a:pt x="127" y="382"/>
                    <a:pt x="124" y="380"/>
                    <a:pt x="120" y="379"/>
                  </a:cubicBezTo>
                  <a:cubicBezTo>
                    <a:pt x="109" y="374"/>
                    <a:pt x="98" y="381"/>
                    <a:pt x="97" y="393"/>
                  </a:cubicBezTo>
                  <a:cubicBezTo>
                    <a:pt x="96" y="404"/>
                    <a:pt x="102" y="417"/>
                    <a:pt x="109" y="426"/>
                  </a:cubicBezTo>
                  <a:cubicBezTo>
                    <a:pt x="116" y="436"/>
                    <a:pt x="126" y="445"/>
                    <a:pt x="137" y="448"/>
                  </a:cubicBezTo>
                  <a:cubicBezTo>
                    <a:pt x="149" y="451"/>
                    <a:pt x="159" y="443"/>
                    <a:pt x="158" y="431"/>
                  </a:cubicBezTo>
                  <a:cubicBezTo>
                    <a:pt x="158" y="427"/>
                    <a:pt x="157" y="423"/>
                    <a:pt x="157" y="419"/>
                  </a:cubicBezTo>
                  <a:cubicBezTo>
                    <a:pt x="156" y="412"/>
                    <a:pt x="161" y="408"/>
                    <a:pt x="167" y="405"/>
                  </a:cubicBezTo>
                  <a:cubicBezTo>
                    <a:pt x="169" y="403"/>
                    <a:pt x="171" y="404"/>
                    <a:pt x="174" y="405"/>
                  </a:cubicBezTo>
                  <a:cubicBezTo>
                    <a:pt x="175" y="405"/>
                    <a:pt x="176" y="406"/>
                    <a:pt x="176" y="407"/>
                  </a:cubicBezTo>
                  <a:cubicBezTo>
                    <a:pt x="336" y="627"/>
                    <a:pt x="336" y="627"/>
                    <a:pt x="336" y="627"/>
                  </a:cubicBezTo>
                  <a:cubicBezTo>
                    <a:pt x="340" y="633"/>
                    <a:pt x="349" y="630"/>
                    <a:pt x="348" y="623"/>
                  </a:cubicBezTo>
                  <a:cubicBezTo>
                    <a:pt x="345" y="577"/>
                    <a:pt x="342" y="510"/>
                    <a:pt x="356" y="414"/>
                  </a:cubicBezTo>
                  <a:cubicBezTo>
                    <a:pt x="372" y="311"/>
                    <a:pt x="417" y="234"/>
                    <a:pt x="461" y="143"/>
                  </a:cubicBezTo>
                  <a:cubicBezTo>
                    <a:pt x="475" y="114"/>
                    <a:pt x="489" y="66"/>
                    <a:pt x="497" y="9"/>
                  </a:cubicBezTo>
                  <a:cubicBezTo>
                    <a:pt x="497" y="4"/>
                    <a:pt x="493" y="0"/>
                    <a:pt x="488" y="2"/>
                  </a:cubicBezTo>
                  <a:cubicBezTo>
                    <a:pt x="305" y="61"/>
                    <a:pt x="305" y="61"/>
                    <a:pt x="305" y="61"/>
                  </a:cubicBezTo>
                  <a:cubicBezTo>
                    <a:pt x="315" y="64"/>
                    <a:pt x="322" y="72"/>
                    <a:pt x="326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5" name="Google Shape;1055;p38"/>
            <p:cNvSpPr/>
            <p:nvPr/>
          </p:nvSpPr>
          <p:spPr>
            <a:xfrm>
              <a:off x="4661491" y="1370403"/>
              <a:ext cx="388584" cy="360890"/>
            </a:xfrm>
            <a:custGeom>
              <a:avLst/>
              <a:gdLst/>
              <a:ahLst/>
              <a:cxnLst/>
              <a:rect l="l" t="t" r="r" b="b"/>
              <a:pathLst>
                <a:path w="696" h="647" extrusionOk="0">
                  <a:moveTo>
                    <a:pt x="506" y="283"/>
                  </a:moveTo>
                  <a:cubicBezTo>
                    <a:pt x="498" y="289"/>
                    <a:pt x="488" y="291"/>
                    <a:pt x="478" y="288"/>
                  </a:cubicBezTo>
                  <a:cubicBezTo>
                    <a:pt x="464" y="285"/>
                    <a:pt x="451" y="275"/>
                    <a:pt x="441" y="261"/>
                  </a:cubicBezTo>
                  <a:cubicBezTo>
                    <a:pt x="430" y="246"/>
                    <a:pt x="425" y="231"/>
                    <a:pt x="426" y="216"/>
                  </a:cubicBezTo>
                  <a:cubicBezTo>
                    <a:pt x="427" y="206"/>
                    <a:pt x="432" y="197"/>
                    <a:pt x="439" y="192"/>
                  </a:cubicBezTo>
                  <a:cubicBezTo>
                    <a:pt x="447" y="186"/>
                    <a:pt x="458" y="184"/>
                    <a:pt x="468" y="187"/>
                  </a:cubicBezTo>
                  <a:cubicBezTo>
                    <a:pt x="334" y="4"/>
                    <a:pt x="334" y="4"/>
                    <a:pt x="334" y="4"/>
                  </a:cubicBezTo>
                  <a:cubicBezTo>
                    <a:pt x="332" y="0"/>
                    <a:pt x="326" y="0"/>
                    <a:pt x="324" y="4"/>
                  </a:cubicBezTo>
                  <a:cubicBezTo>
                    <a:pt x="178" y="204"/>
                    <a:pt x="178" y="204"/>
                    <a:pt x="178" y="204"/>
                  </a:cubicBezTo>
                  <a:cubicBezTo>
                    <a:pt x="178" y="205"/>
                    <a:pt x="177" y="205"/>
                    <a:pt x="176" y="206"/>
                  </a:cubicBezTo>
                  <a:cubicBezTo>
                    <a:pt x="173" y="207"/>
                    <a:pt x="171" y="207"/>
                    <a:pt x="169" y="206"/>
                  </a:cubicBezTo>
                  <a:cubicBezTo>
                    <a:pt x="163" y="202"/>
                    <a:pt x="159" y="199"/>
                    <a:pt x="159" y="192"/>
                  </a:cubicBezTo>
                  <a:cubicBezTo>
                    <a:pt x="159" y="188"/>
                    <a:pt x="160" y="184"/>
                    <a:pt x="160" y="180"/>
                  </a:cubicBezTo>
                  <a:cubicBezTo>
                    <a:pt x="161" y="168"/>
                    <a:pt x="151" y="159"/>
                    <a:pt x="139" y="162"/>
                  </a:cubicBezTo>
                  <a:cubicBezTo>
                    <a:pt x="128" y="165"/>
                    <a:pt x="118" y="174"/>
                    <a:pt x="111" y="184"/>
                  </a:cubicBezTo>
                  <a:cubicBezTo>
                    <a:pt x="104" y="194"/>
                    <a:pt x="98" y="206"/>
                    <a:pt x="99" y="218"/>
                  </a:cubicBezTo>
                  <a:cubicBezTo>
                    <a:pt x="100" y="230"/>
                    <a:pt x="111" y="236"/>
                    <a:pt x="122" y="232"/>
                  </a:cubicBezTo>
                  <a:cubicBezTo>
                    <a:pt x="126" y="230"/>
                    <a:pt x="129" y="228"/>
                    <a:pt x="133" y="227"/>
                  </a:cubicBezTo>
                  <a:cubicBezTo>
                    <a:pt x="140" y="225"/>
                    <a:pt x="144" y="228"/>
                    <a:pt x="149" y="232"/>
                  </a:cubicBezTo>
                  <a:cubicBezTo>
                    <a:pt x="152" y="234"/>
                    <a:pt x="152" y="236"/>
                    <a:pt x="152" y="239"/>
                  </a:cubicBezTo>
                  <a:cubicBezTo>
                    <a:pt x="152" y="240"/>
                    <a:pt x="151" y="241"/>
                    <a:pt x="151" y="242"/>
                  </a:cubicBezTo>
                  <a:cubicBezTo>
                    <a:pt x="4" y="444"/>
                    <a:pt x="4" y="444"/>
                    <a:pt x="4" y="444"/>
                  </a:cubicBezTo>
                  <a:cubicBezTo>
                    <a:pt x="0" y="449"/>
                    <a:pt x="4" y="455"/>
                    <a:pt x="10" y="455"/>
                  </a:cubicBezTo>
                  <a:cubicBezTo>
                    <a:pt x="72" y="448"/>
                    <a:pt x="138" y="432"/>
                    <a:pt x="147" y="440"/>
                  </a:cubicBezTo>
                  <a:cubicBezTo>
                    <a:pt x="174" y="465"/>
                    <a:pt x="143" y="537"/>
                    <a:pt x="158" y="561"/>
                  </a:cubicBezTo>
                  <a:cubicBezTo>
                    <a:pt x="180" y="598"/>
                    <a:pt x="517" y="647"/>
                    <a:pt x="683" y="531"/>
                  </a:cubicBezTo>
                  <a:cubicBezTo>
                    <a:pt x="691" y="525"/>
                    <a:pt x="695" y="517"/>
                    <a:pt x="696" y="504"/>
                  </a:cubicBezTo>
                  <a:cubicBezTo>
                    <a:pt x="696" y="502"/>
                    <a:pt x="696" y="501"/>
                    <a:pt x="695" y="500"/>
                  </a:cubicBezTo>
                  <a:cubicBezTo>
                    <a:pt x="519" y="258"/>
                    <a:pt x="519" y="258"/>
                    <a:pt x="519" y="258"/>
                  </a:cubicBezTo>
                  <a:cubicBezTo>
                    <a:pt x="519" y="268"/>
                    <a:pt x="514" y="278"/>
                    <a:pt x="506" y="28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56" name="Google Shape;1056;p38"/>
          <p:cNvGrpSpPr/>
          <p:nvPr/>
        </p:nvGrpSpPr>
        <p:grpSpPr>
          <a:xfrm>
            <a:off x="4213740" y="843140"/>
            <a:ext cx="366917" cy="445733"/>
            <a:chOff x="5526246" y="1011207"/>
            <a:chExt cx="592758" cy="720086"/>
          </a:xfrm>
        </p:grpSpPr>
        <p:sp>
          <p:nvSpPr>
            <p:cNvPr id="1057" name="Google Shape;1057;p38"/>
            <p:cNvSpPr/>
            <p:nvPr/>
          </p:nvSpPr>
          <p:spPr>
            <a:xfrm>
              <a:off x="5632379" y="1011207"/>
              <a:ext cx="311420" cy="340347"/>
            </a:xfrm>
            <a:custGeom>
              <a:avLst/>
              <a:gdLst/>
              <a:ahLst/>
              <a:cxnLst/>
              <a:rect l="l" t="t" r="r" b="b"/>
              <a:pathLst>
                <a:path w="518" h="567" extrusionOk="0">
                  <a:moveTo>
                    <a:pt x="144" y="322"/>
                  </a:moveTo>
                  <a:cubicBezTo>
                    <a:pt x="151" y="316"/>
                    <a:pt x="160" y="314"/>
                    <a:pt x="169" y="316"/>
                  </a:cubicBezTo>
                  <a:cubicBezTo>
                    <a:pt x="182" y="318"/>
                    <a:pt x="195" y="327"/>
                    <a:pt x="205" y="339"/>
                  </a:cubicBezTo>
                  <a:cubicBezTo>
                    <a:pt x="215" y="352"/>
                    <a:pt x="221" y="366"/>
                    <a:pt x="220" y="379"/>
                  </a:cubicBezTo>
                  <a:cubicBezTo>
                    <a:pt x="220" y="388"/>
                    <a:pt x="216" y="397"/>
                    <a:pt x="209" y="402"/>
                  </a:cubicBezTo>
                  <a:cubicBezTo>
                    <a:pt x="202" y="408"/>
                    <a:pt x="193" y="410"/>
                    <a:pt x="184" y="408"/>
                  </a:cubicBezTo>
                  <a:cubicBezTo>
                    <a:pt x="308" y="562"/>
                    <a:pt x="308" y="562"/>
                    <a:pt x="308" y="562"/>
                  </a:cubicBezTo>
                  <a:cubicBezTo>
                    <a:pt x="312" y="567"/>
                    <a:pt x="321" y="565"/>
                    <a:pt x="323" y="559"/>
                  </a:cubicBezTo>
                  <a:cubicBezTo>
                    <a:pt x="400" y="358"/>
                    <a:pt x="400" y="358"/>
                    <a:pt x="400" y="358"/>
                  </a:cubicBezTo>
                  <a:cubicBezTo>
                    <a:pt x="401" y="356"/>
                    <a:pt x="403" y="354"/>
                    <a:pt x="405" y="353"/>
                  </a:cubicBezTo>
                  <a:cubicBezTo>
                    <a:pt x="406" y="353"/>
                    <a:pt x="407" y="353"/>
                    <a:pt x="409" y="353"/>
                  </a:cubicBezTo>
                  <a:cubicBezTo>
                    <a:pt x="414" y="355"/>
                    <a:pt x="419" y="357"/>
                    <a:pt x="421" y="363"/>
                  </a:cubicBezTo>
                  <a:cubicBezTo>
                    <a:pt x="422" y="367"/>
                    <a:pt x="422" y="370"/>
                    <a:pt x="422" y="374"/>
                  </a:cubicBezTo>
                  <a:cubicBezTo>
                    <a:pt x="425" y="384"/>
                    <a:pt x="435" y="390"/>
                    <a:pt x="445" y="384"/>
                  </a:cubicBezTo>
                  <a:cubicBezTo>
                    <a:pt x="454" y="379"/>
                    <a:pt x="461" y="369"/>
                    <a:pt x="465" y="358"/>
                  </a:cubicBezTo>
                  <a:cubicBezTo>
                    <a:pt x="469" y="348"/>
                    <a:pt x="471" y="336"/>
                    <a:pt x="467" y="326"/>
                  </a:cubicBezTo>
                  <a:cubicBezTo>
                    <a:pt x="464" y="315"/>
                    <a:pt x="452" y="312"/>
                    <a:pt x="444" y="319"/>
                  </a:cubicBezTo>
                  <a:cubicBezTo>
                    <a:pt x="441" y="321"/>
                    <a:pt x="438" y="323"/>
                    <a:pt x="435" y="326"/>
                  </a:cubicBezTo>
                  <a:cubicBezTo>
                    <a:pt x="430" y="329"/>
                    <a:pt x="425" y="327"/>
                    <a:pt x="419" y="325"/>
                  </a:cubicBezTo>
                  <a:cubicBezTo>
                    <a:pt x="418" y="324"/>
                    <a:pt x="417" y="324"/>
                    <a:pt x="417" y="322"/>
                  </a:cubicBezTo>
                  <a:cubicBezTo>
                    <a:pt x="416" y="320"/>
                    <a:pt x="416" y="318"/>
                    <a:pt x="416" y="316"/>
                  </a:cubicBezTo>
                  <a:cubicBezTo>
                    <a:pt x="517" y="54"/>
                    <a:pt x="517" y="54"/>
                    <a:pt x="517" y="54"/>
                  </a:cubicBezTo>
                  <a:cubicBezTo>
                    <a:pt x="518" y="49"/>
                    <a:pt x="516" y="44"/>
                    <a:pt x="511" y="43"/>
                  </a:cubicBezTo>
                  <a:cubicBezTo>
                    <a:pt x="356" y="0"/>
                    <a:pt x="213" y="22"/>
                    <a:pt x="130" y="66"/>
                  </a:cubicBezTo>
                  <a:cubicBezTo>
                    <a:pt x="74" y="95"/>
                    <a:pt x="33" y="133"/>
                    <a:pt x="3" y="174"/>
                  </a:cubicBezTo>
                  <a:cubicBezTo>
                    <a:pt x="0" y="178"/>
                    <a:pt x="0" y="182"/>
                    <a:pt x="3" y="185"/>
                  </a:cubicBezTo>
                  <a:cubicBezTo>
                    <a:pt x="133" y="346"/>
                    <a:pt x="133" y="346"/>
                    <a:pt x="133" y="346"/>
                  </a:cubicBezTo>
                  <a:cubicBezTo>
                    <a:pt x="133" y="336"/>
                    <a:pt x="137" y="327"/>
                    <a:pt x="144" y="3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8" name="Google Shape;1058;p38"/>
            <p:cNvSpPr/>
            <p:nvPr/>
          </p:nvSpPr>
          <p:spPr>
            <a:xfrm>
              <a:off x="5835019" y="1041711"/>
              <a:ext cx="283984" cy="330260"/>
            </a:xfrm>
            <a:custGeom>
              <a:avLst/>
              <a:gdLst/>
              <a:ahLst/>
              <a:cxnLst/>
              <a:rect l="l" t="t" r="r" b="b"/>
              <a:pathLst>
                <a:path w="473" h="550" extrusionOk="0">
                  <a:moveTo>
                    <a:pt x="128" y="252"/>
                  </a:moveTo>
                  <a:cubicBezTo>
                    <a:pt x="136" y="255"/>
                    <a:pt x="142" y="262"/>
                    <a:pt x="145" y="270"/>
                  </a:cubicBezTo>
                  <a:cubicBezTo>
                    <a:pt x="149" y="283"/>
                    <a:pt x="148" y="298"/>
                    <a:pt x="143" y="313"/>
                  </a:cubicBezTo>
                  <a:cubicBezTo>
                    <a:pt x="137" y="328"/>
                    <a:pt x="128" y="340"/>
                    <a:pt x="116" y="347"/>
                  </a:cubicBezTo>
                  <a:cubicBezTo>
                    <a:pt x="108" y="351"/>
                    <a:pt x="99" y="352"/>
                    <a:pt x="90" y="349"/>
                  </a:cubicBezTo>
                  <a:cubicBezTo>
                    <a:pt x="82" y="345"/>
                    <a:pt x="75" y="338"/>
                    <a:pt x="73" y="329"/>
                  </a:cubicBezTo>
                  <a:cubicBezTo>
                    <a:pt x="2" y="514"/>
                    <a:pt x="2" y="514"/>
                    <a:pt x="2" y="514"/>
                  </a:cubicBezTo>
                  <a:cubicBezTo>
                    <a:pt x="0" y="520"/>
                    <a:pt x="5" y="527"/>
                    <a:pt x="12" y="526"/>
                  </a:cubicBezTo>
                  <a:cubicBezTo>
                    <a:pt x="224" y="492"/>
                    <a:pt x="224" y="492"/>
                    <a:pt x="224" y="492"/>
                  </a:cubicBezTo>
                  <a:cubicBezTo>
                    <a:pt x="227" y="491"/>
                    <a:pt x="229" y="492"/>
                    <a:pt x="231" y="493"/>
                  </a:cubicBezTo>
                  <a:cubicBezTo>
                    <a:pt x="232" y="494"/>
                    <a:pt x="233" y="495"/>
                    <a:pt x="233" y="497"/>
                  </a:cubicBezTo>
                  <a:cubicBezTo>
                    <a:pt x="234" y="502"/>
                    <a:pt x="235" y="508"/>
                    <a:pt x="230" y="512"/>
                  </a:cubicBezTo>
                  <a:cubicBezTo>
                    <a:pt x="228" y="515"/>
                    <a:pt x="225" y="516"/>
                    <a:pt x="222" y="519"/>
                  </a:cubicBezTo>
                  <a:cubicBezTo>
                    <a:pt x="214" y="526"/>
                    <a:pt x="214" y="538"/>
                    <a:pt x="224" y="543"/>
                  </a:cubicBezTo>
                  <a:cubicBezTo>
                    <a:pt x="233" y="549"/>
                    <a:pt x="245" y="550"/>
                    <a:pt x="256" y="548"/>
                  </a:cubicBezTo>
                  <a:cubicBezTo>
                    <a:pt x="267" y="546"/>
                    <a:pt x="279" y="542"/>
                    <a:pt x="286" y="534"/>
                  </a:cubicBezTo>
                  <a:cubicBezTo>
                    <a:pt x="293" y="525"/>
                    <a:pt x="290" y="514"/>
                    <a:pt x="280" y="510"/>
                  </a:cubicBezTo>
                  <a:cubicBezTo>
                    <a:pt x="277" y="508"/>
                    <a:pt x="273" y="507"/>
                    <a:pt x="270" y="506"/>
                  </a:cubicBezTo>
                  <a:cubicBezTo>
                    <a:pt x="264" y="503"/>
                    <a:pt x="263" y="498"/>
                    <a:pt x="263" y="492"/>
                  </a:cubicBezTo>
                  <a:cubicBezTo>
                    <a:pt x="262" y="490"/>
                    <a:pt x="263" y="489"/>
                    <a:pt x="263" y="488"/>
                  </a:cubicBezTo>
                  <a:cubicBezTo>
                    <a:pt x="265" y="486"/>
                    <a:pt x="267" y="485"/>
                    <a:pt x="269" y="485"/>
                  </a:cubicBezTo>
                  <a:cubicBezTo>
                    <a:pt x="439" y="458"/>
                    <a:pt x="439" y="458"/>
                    <a:pt x="439" y="458"/>
                  </a:cubicBezTo>
                  <a:cubicBezTo>
                    <a:pt x="442" y="457"/>
                    <a:pt x="445" y="454"/>
                    <a:pt x="446" y="451"/>
                  </a:cubicBezTo>
                  <a:cubicBezTo>
                    <a:pt x="473" y="328"/>
                    <a:pt x="470" y="126"/>
                    <a:pt x="304" y="42"/>
                  </a:cubicBezTo>
                  <a:cubicBezTo>
                    <a:pt x="271" y="25"/>
                    <a:pt x="239" y="12"/>
                    <a:pt x="207" y="2"/>
                  </a:cubicBezTo>
                  <a:cubicBezTo>
                    <a:pt x="203" y="0"/>
                    <a:pt x="198" y="3"/>
                    <a:pt x="196" y="7"/>
                  </a:cubicBezTo>
                  <a:cubicBezTo>
                    <a:pt x="101" y="254"/>
                    <a:pt x="101" y="254"/>
                    <a:pt x="101" y="254"/>
                  </a:cubicBezTo>
                  <a:cubicBezTo>
                    <a:pt x="109" y="249"/>
                    <a:pt x="119" y="248"/>
                    <a:pt x="128" y="2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9" name="Google Shape;1059;p38"/>
            <p:cNvSpPr/>
            <p:nvPr/>
          </p:nvSpPr>
          <p:spPr>
            <a:xfrm>
              <a:off x="5837907" y="1326815"/>
              <a:ext cx="260158" cy="268291"/>
            </a:xfrm>
            <a:custGeom>
              <a:avLst/>
              <a:gdLst/>
              <a:ahLst/>
              <a:cxnLst/>
              <a:rect l="l" t="t" r="r" b="b"/>
              <a:pathLst>
                <a:path w="433" h="447" extrusionOk="0">
                  <a:moveTo>
                    <a:pt x="299" y="45"/>
                  </a:moveTo>
                  <a:cubicBezTo>
                    <a:pt x="301" y="53"/>
                    <a:pt x="298" y="62"/>
                    <a:pt x="292" y="69"/>
                  </a:cubicBezTo>
                  <a:cubicBezTo>
                    <a:pt x="283" y="79"/>
                    <a:pt x="270" y="86"/>
                    <a:pt x="254" y="88"/>
                  </a:cubicBezTo>
                  <a:cubicBezTo>
                    <a:pt x="238" y="91"/>
                    <a:pt x="223" y="89"/>
                    <a:pt x="211" y="82"/>
                  </a:cubicBezTo>
                  <a:cubicBezTo>
                    <a:pt x="203" y="77"/>
                    <a:pt x="198" y="70"/>
                    <a:pt x="197" y="61"/>
                  </a:cubicBezTo>
                  <a:cubicBezTo>
                    <a:pt x="195" y="52"/>
                    <a:pt x="198" y="43"/>
                    <a:pt x="205" y="36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3" y="68"/>
                    <a:pt x="0" y="76"/>
                    <a:pt x="4" y="81"/>
                  </a:cubicBezTo>
                  <a:cubicBezTo>
                    <a:pt x="140" y="249"/>
                    <a:pt x="140" y="249"/>
                    <a:pt x="140" y="249"/>
                  </a:cubicBezTo>
                  <a:cubicBezTo>
                    <a:pt x="141" y="250"/>
                    <a:pt x="142" y="253"/>
                    <a:pt x="142" y="255"/>
                  </a:cubicBezTo>
                  <a:cubicBezTo>
                    <a:pt x="142" y="256"/>
                    <a:pt x="141" y="258"/>
                    <a:pt x="140" y="258"/>
                  </a:cubicBezTo>
                  <a:cubicBezTo>
                    <a:pt x="136" y="262"/>
                    <a:pt x="131" y="266"/>
                    <a:pt x="125" y="264"/>
                  </a:cubicBezTo>
                  <a:cubicBezTo>
                    <a:pt x="122" y="263"/>
                    <a:pt x="119" y="261"/>
                    <a:pt x="115" y="260"/>
                  </a:cubicBezTo>
                  <a:cubicBezTo>
                    <a:pt x="105" y="256"/>
                    <a:pt x="95" y="263"/>
                    <a:pt x="95" y="274"/>
                  </a:cubicBezTo>
                  <a:cubicBezTo>
                    <a:pt x="95" y="285"/>
                    <a:pt x="100" y="296"/>
                    <a:pt x="107" y="304"/>
                  </a:cubicBezTo>
                  <a:cubicBezTo>
                    <a:pt x="114" y="313"/>
                    <a:pt x="124" y="321"/>
                    <a:pt x="134" y="323"/>
                  </a:cubicBezTo>
                  <a:cubicBezTo>
                    <a:pt x="145" y="325"/>
                    <a:pt x="154" y="317"/>
                    <a:pt x="152" y="306"/>
                  </a:cubicBezTo>
                  <a:cubicBezTo>
                    <a:pt x="152" y="302"/>
                    <a:pt x="151" y="299"/>
                    <a:pt x="151" y="295"/>
                  </a:cubicBezTo>
                  <a:cubicBezTo>
                    <a:pt x="150" y="289"/>
                    <a:pt x="154" y="285"/>
                    <a:pt x="159" y="282"/>
                  </a:cubicBezTo>
                  <a:cubicBezTo>
                    <a:pt x="160" y="281"/>
                    <a:pt x="161" y="281"/>
                    <a:pt x="162" y="281"/>
                  </a:cubicBezTo>
                  <a:cubicBezTo>
                    <a:pt x="165" y="281"/>
                    <a:pt x="167" y="282"/>
                    <a:pt x="168" y="284"/>
                  </a:cubicBezTo>
                  <a:cubicBezTo>
                    <a:pt x="295" y="440"/>
                    <a:pt x="295" y="440"/>
                    <a:pt x="295" y="440"/>
                  </a:cubicBezTo>
                  <a:cubicBezTo>
                    <a:pt x="301" y="447"/>
                    <a:pt x="311" y="443"/>
                    <a:pt x="311" y="435"/>
                  </a:cubicBezTo>
                  <a:cubicBezTo>
                    <a:pt x="311" y="399"/>
                    <a:pt x="312" y="354"/>
                    <a:pt x="321" y="300"/>
                  </a:cubicBezTo>
                  <a:cubicBezTo>
                    <a:pt x="335" y="205"/>
                    <a:pt x="376" y="134"/>
                    <a:pt x="417" y="51"/>
                  </a:cubicBezTo>
                  <a:cubicBezTo>
                    <a:pt x="422" y="41"/>
                    <a:pt x="427" y="28"/>
                    <a:pt x="431" y="13"/>
                  </a:cubicBezTo>
                  <a:cubicBezTo>
                    <a:pt x="433" y="7"/>
                    <a:pt x="428" y="0"/>
                    <a:pt x="422" y="1"/>
                  </a:cubicBezTo>
                  <a:cubicBezTo>
                    <a:pt x="284" y="23"/>
                    <a:pt x="284" y="23"/>
                    <a:pt x="284" y="23"/>
                  </a:cubicBezTo>
                  <a:cubicBezTo>
                    <a:pt x="292" y="28"/>
                    <a:pt x="298" y="36"/>
                    <a:pt x="299" y="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0" name="Google Shape;1060;p38"/>
            <p:cNvSpPr/>
            <p:nvPr/>
          </p:nvSpPr>
          <p:spPr>
            <a:xfrm>
              <a:off x="5725035" y="1379176"/>
              <a:ext cx="304441" cy="352116"/>
            </a:xfrm>
            <a:custGeom>
              <a:avLst/>
              <a:gdLst/>
              <a:ahLst/>
              <a:cxnLst/>
              <a:rect l="l" t="t" r="r" b="b"/>
              <a:pathLst>
                <a:path w="507" h="587" extrusionOk="0">
                  <a:moveTo>
                    <a:pt x="344" y="245"/>
                  </a:moveTo>
                  <a:cubicBezTo>
                    <a:pt x="337" y="251"/>
                    <a:pt x="328" y="253"/>
                    <a:pt x="319" y="251"/>
                  </a:cubicBezTo>
                  <a:cubicBezTo>
                    <a:pt x="306" y="248"/>
                    <a:pt x="293" y="240"/>
                    <a:pt x="283" y="227"/>
                  </a:cubicBezTo>
                  <a:cubicBezTo>
                    <a:pt x="273" y="215"/>
                    <a:pt x="267" y="201"/>
                    <a:pt x="267" y="187"/>
                  </a:cubicBezTo>
                  <a:cubicBezTo>
                    <a:pt x="267" y="178"/>
                    <a:pt x="271" y="170"/>
                    <a:pt x="278" y="164"/>
                  </a:cubicBezTo>
                  <a:cubicBezTo>
                    <a:pt x="285" y="158"/>
                    <a:pt x="295" y="156"/>
                    <a:pt x="304" y="158"/>
                  </a:cubicBezTo>
                  <a:cubicBezTo>
                    <a:pt x="179" y="5"/>
                    <a:pt x="179" y="5"/>
                    <a:pt x="179" y="5"/>
                  </a:cubicBezTo>
                  <a:cubicBezTo>
                    <a:pt x="175" y="0"/>
                    <a:pt x="167" y="1"/>
                    <a:pt x="164" y="8"/>
                  </a:cubicBezTo>
                  <a:cubicBezTo>
                    <a:pt x="87" y="209"/>
                    <a:pt x="87" y="209"/>
                    <a:pt x="87" y="209"/>
                  </a:cubicBezTo>
                  <a:cubicBezTo>
                    <a:pt x="86" y="211"/>
                    <a:pt x="85" y="213"/>
                    <a:pt x="83" y="214"/>
                  </a:cubicBezTo>
                  <a:cubicBezTo>
                    <a:pt x="81" y="214"/>
                    <a:pt x="80" y="214"/>
                    <a:pt x="79" y="214"/>
                  </a:cubicBezTo>
                  <a:cubicBezTo>
                    <a:pt x="73" y="212"/>
                    <a:pt x="68" y="210"/>
                    <a:pt x="67" y="204"/>
                  </a:cubicBezTo>
                  <a:cubicBezTo>
                    <a:pt x="66" y="200"/>
                    <a:pt x="66" y="196"/>
                    <a:pt x="65" y="193"/>
                  </a:cubicBezTo>
                  <a:cubicBezTo>
                    <a:pt x="63" y="182"/>
                    <a:pt x="52" y="177"/>
                    <a:pt x="43" y="182"/>
                  </a:cubicBezTo>
                  <a:cubicBezTo>
                    <a:pt x="33" y="188"/>
                    <a:pt x="27" y="198"/>
                    <a:pt x="23" y="208"/>
                  </a:cubicBezTo>
                  <a:cubicBezTo>
                    <a:pt x="19" y="219"/>
                    <a:pt x="17" y="231"/>
                    <a:pt x="20" y="241"/>
                  </a:cubicBezTo>
                  <a:cubicBezTo>
                    <a:pt x="24" y="251"/>
                    <a:pt x="35" y="255"/>
                    <a:pt x="44" y="248"/>
                  </a:cubicBezTo>
                  <a:cubicBezTo>
                    <a:pt x="47" y="246"/>
                    <a:pt x="49" y="243"/>
                    <a:pt x="52" y="241"/>
                  </a:cubicBezTo>
                  <a:cubicBezTo>
                    <a:pt x="58" y="238"/>
                    <a:pt x="63" y="239"/>
                    <a:pt x="68" y="242"/>
                  </a:cubicBezTo>
                  <a:cubicBezTo>
                    <a:pt x="69" y="242"/>
                    <a:pt x="70" y="243"/>
                    <a:pt x="71" y="244"/>
                  </a:cubicBezTo>
                  <a:cubicBezTo>
                    <a:pt x="72" y="246"/>
                    <a:pt x="72" y="249"/>
                    <a:pt x="71" y="251"/>
                  </a:cubicBezTo>
                  <a:cubicBezTo>
                    <a:pt x="10" y="410"/>
                    <a:pt x="10" y="410"/>
                    <a:pt x="10" y="410"/>
                  </a:cubicBezTo>
                  <a:cubicBezTo>
                    <a:pt x="10" y="412"/>
                    <a:pt x="9" y="414"/>
                    <a:pt x="10" y="415"/>
                  </a:cubicBezTo>
                  <a:cubicBezTo>
                    <a:pt x="16" y="445"/>
                    <a:pt x="0" y="490"/>
                    <a:pt x="10" y="508"/>
                  </a:cubicBezTo>
                  <a:cubicBezTo>
                    <a:pt x="30" y="542"/>
                    <a:pt x="339" y="587"/>
                    <a:pt x="491" y="480"/>
                  </a:cubicBezTo>
                  <a:cubicBezTo>
                    <a:pt x="507" y="469"/>
                    <a:pt x="504" y="446"/>
                    <a:pt x="501" y="402"/>
                  </a:cubicBezTo>
                  <a:cubicBezTo>
                    <a:pt x="355" y="221"/>
                    <a:pt x="355" y="221"/>
                    <a:pt x="355" y="221"/>
                  </a:cubicBezTo>
                  <a:cubicBezTo>
                    <a:pt x="355" y="230"/>
                    <a:pt x="351" y="239"/>
                    <a:pt x="344" y="2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1" name="Google Shape;1061;p38"/>
            <p:cNvSpPr/>
            <p:nvPr/>
          </p:nvSpPr>
          <p:spPr>
            <a:xfrm>
              <a:off x="5526246" y="1358760"/>
              <a:ext cx="289521" cy="285105"/>
            </a:xfrm>
            <a:custGeom>
              <a:avLst/>
              <a:gdLst/>
              <a:ahLst/>
              <a:cxnLst/>
              <a:rect l="l" t="t" r="r" b="b"/>
              <a:pathLst>
                <a:path w="482" h="475" extrusionOk="0">
                  <a:moveTo>
                    <a:pt x="354" y="298"/>
                  </a:moveTo>
                  <a:cubicBezTo>
                    <a:pt x="346" y="295"/>
                    <a:pt x="339" y="288"/>
                    <a:pt x="336" y="279"/>
                  </a:cubicBezTo>
                  <a:cubicBezTo>
                    <a:pt x="332" y="267"/>
                    <a:pt x="333" y="252"/>
                    <a:pt x="339" y="237"/>
                  </a:cubicBezTo>
                  <a:cubicBezTo>
                    <a:pt x="345" y="222"/>
                    <a:pt x="354" y="210"/>
                    <a:pt x="366" y="203"/>
                  </a:cubicBezTo>
                  <a:cubicBezTo>
                    <a:pt x="374" y="199"/>
                    <a:pt x="383" y="198"/>
                    <a:pt x="391" y="201"/>
                  </a:cubicBezTo>
                  <a:cubicBezTo>
                    <a:pt x="400" y="204"/>
                    <a:pt x="406" y="211"/>
                    <a:pt x="409" y="220"/>
                  </a:cubicBezTo>
                  <a:cubicBezTo>
                    <a:pt x="480" y="36"/>
                    <a:pt x="480" y="36"/>
                    <a:pt x="480" y="36"/>
                  </a:cubicBezTo>
                  <a:cubicBezTo>
                    <a:pt x="482" y="30"/>
                    <a:pt x="477" y="23"/>
                    <a:pt x="470" y="24"/>
                  </a:cubicBezTo>
                  <a:cubicBezTo>
                    <a:pt x="257" y="58"/>
                    <a:pt x="257" y="58"/>
                    <a:pt x="257" y="58"/>
                  </a:cubicBezTo>
                  <a:cubicBezTo>
                    <a:pt x="255" y="58"/>
                    <a:pt x="252" y="58"/>
                    <a:pt x="251" y="56"/>
                  </a:cubicBezTo>
                  <a:cubicBezTo>
                    <a:pt x="250" y="56"/>
                    <a:pt x="249" y="54"/>
                    <a:pt x="249" y="53"/>
                  </a:cubicBezTo>
                  <a:cubicBezTo>
                    <a:pt x="248" y="47"/>
                    <a:pt x="247" y="42"/>
                    <a:pt x="251" y="38"/>
                  </a:cubicBezTo>
                  <a:cubicBezTo>
                    <a:pt x="254" y="35"/>
                    <a:pt x="257" y="33"/>
                    <a:pt x="260" y="31"/>
                  </a:cubicBezTo>
                  <a:cubicBezTo>
                    <a:pt x="268" y="24"/>
                    <a:pt x="267" y="12"/>
                    <a:pt x="258" y="6"/>
                  </a:cubicBezTo>
                  <a:cubicBezTo>
                    <a:pt x="248" y="1"/>
                    <a:pt x="236" y="0"/>
                    <a:pt x="225" y="2"/>
                  </a:cubicBezTo>
                  <a:cubicBezTo>
                    <a:pt x="214" y="3"/>
                    <a:pt x="203" y="8"/>
                    <a:pt x="196" y="16"/>
                  </a:cubicBezTo>
                  <a:cubicBezTo>
                    <a:pt x="189" y="24"/>
                    <a:pt x="192" y="36"/>
                    <a:pt x="202" y="40"/>
                  </a:cubicBezTo>
                  <a:cubicBezTo>
                    <a:pt x="205" y="42"/>
                    <a:pt x="208" y="42"/>
                    <a:pt x="212" y="44"/>
                  </a:cubicBezTo>
                  <a:cubicBezTo>
                    <a:pt x="217" y="47"/>
                    <a:pt x="218" y="52"/>
                    <a:pt x="219" y="58"/>
                  </a:cubicBezTo>
                  <a:cubicBezTo>
                    <a:pt x="219" y="59"/>
                    <a:pt x="219" y="60"/>
                    <a:pt x="218" y="61"/>
                  </a:cubicBezTo>
                  <a:cubicBezTo>
                    <a:pt x="217" y="64"/>
                    <a:pt x="215" y="65"/>
                    <a:pt x="212" y="65"/>
                  </a:cubicBezTo>
                  <a:cubicBezTo>
                    <a:pt x="9" y="98"/>
                    <a:pt x="9" y="98"/>
                    <a:pt x="9" y="98"/>
                  </a:cubicBezTo>
                  <a:cubicBezTo>
                    <a:pt x="3" y="98"/>
                    <a:pt x="0" y="104"/>
                    <a:pt x="2" y="109"/>
                  </a:cubicBezTo>
                  <a:cubicBezTo>
                    <a:pt x="14" y="138"/>
                    <a:pt x="74" y="153"/>
                    <a:pt x="86" y="175"/>
                  </a:cubicBezTo>
                  <a:cubicBezTo>
                    <a:pt x="92" y="186"/>
                    <a:pt x="75" y="210"/>
                    <a:pt x="77" y="226"/>
                  </a:cubicBezTo>
                  <a:cubicBezTo>
                    <a:pt x="78" y="239"/>
                    <a:pt x="115" y="253"/>
                    <a:pt x="115" y="253"/>
                  </a:cubicBezTo>
                  <a:cubicBezTo>
                    <a:pt x="115" y="253"/>
                    <a:pt x="89" y="277"/>
                    <a:pt x="88" y="289"/>
                  </a:cubicBezTo>
                  <a:cubicBezTo>
                    <a:pt x="86" y="302"/>
                    <a:pt x="111" y="323"/>
                    <a:pt x="112" y="337"/>
                  </a:cubicBezTo>
                  <a:cubicBezTo>
                    <a:pt x="112" y="350"/>
                    <a:pt x="90" y="385"/>
                    <a:pt x="101" y="421"/>
                  </a:cubicBezTo>
                  <a:cubicBezTo>
                    <a:pt x="116" y="475"/>
                    <a:pt x="280" y="428"/>
                    <a:pt x="323" y="429"/>
                  </a:cubicBezTo>
                  <a:cubicBezTo>
                    <a:pt x="326" y="429"/>
                    <a:pt x="330" y="427"/>
                    <a:pt x="331" y="423"/>
                  </a:cubicBezTo>
                  <a:cubicBezTo>
                    <a:pt x="380" y="296"/>
                    <a:pt x="380" y="296"/>
                    <a:pt x="380" y="296"/>
                  </a:cubicBezTo>
                  <a:cubicBezTo>
                    <a:pt x="372" y="300"/>
                    <a:pt x="363" y="301"/>
                    <a:pt x="354" y="2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2" name="Google Shape;1062;p38"/>
            <p:cNvSpPr/>
            <p:nvPr/>
          </p:nvSpPr>
          <p:spPr>
            <a:xfrm>
              <a:off x="5530337" y="1130580"/>
              <a:ext cx="282300" cy="276217"/>
            </a:xfrm>
            <a:custGeom>
              <a:avLst/>
              <a:gdLst/>
              <a:ahLst/>
              <a:cxnLst/>
              <a:rect l="l" t="t" r="r" b="b"/>
              <a:pathLst>
                <a:path w="470" h="460" extrusionOk="0">
                  <a:moveTo>
                    <a:pt x="170" y="410"/>
                  </a:moveTo>
                  <a:cubicBezTo>
                    <a:pt x="169" y="401"/>
                    <a:pt x="171" y="392"/>
                    <a:pt x="178" y="385"/>
                  </a:cubicBezTo>
                  <a:cubicBezTo>
                    <a:pt x="186" y="375"/>
                    <a:pt x="200" y="369"/>
                    <a:pt x="216" y="366"/>
                  </a:cubicBezTo>
                  <a:cubicBezTo>
                    <a:pt x="232" y="364"/>
                    <a:pt x="247" y="366"/>
                    <a:pt x="258" y="373"/>
                  </a:cubicBezTo>
                  <a:cubicBezTo>
                    <a:pt x="266" y="377"/>
                    <a:pt x="271" y="385"/>
                    <a:pt x="273" y="394"/>
                  </a:cubicBezTo>
                  <a:cubicBezTo>
                    <a:pt x="274" y="403"/>
                    <a:pt x="271" y="412"/>
                    <a:pt x="265" y="419"/>
                  </a:cubicBezTo>
                  <a:cubicBezTo>
                    <a:pt x="460" y="388"/>
                    <a:pt x="460" y="388"/>
                    <a:pt x="460" y="388"/>
                  </a:cubicBezTo>
                  <a:cubicBezTo>
                    <a:pt x="467" y="387"/>
                    <a:pt x="470" y="379"/>
                    <a:pt x="465" y="373"/>
                  </a:cubicBezTo>
                  <a:cubicBezTo>
                    <a:pt x="330" y="206"/>
                    <a:pt x="330" y="206"/>
                    <a:pt x="330" y="206"/>
                  </a:cubicBezTo>
                  <a:cubicBezTo>
                    <a:pt x="328" y="204"/>
                    <a:pt x="327" y="202"/>
                    <a:pt x="328" y="200"/>
                  </a:cubicBezTo>
                  <a:cubicBezTo>
                    <a:pt x="328" y="198"/>
                    <a:pt x="329" y="197"/>
                    <a:pt x="330" y="196"/>
                  </a:cubicBezTo>
                  <a:cubicBezTo>
                    <a:pt x="334" y="192"/>
                    <a:pt x="338" y="189"/>
                    <a:pt x="344" y="191"/>
                  </a:cubicBezTo>
                  <a:cubicBezTo>
                    <a:pt x="348" y="192"/>
                    <a:pt x="351" y="194"/>
                    <a:pt x="354" y="195"/>
                  </a:cubicBezTo>
                  <a:cubicBezTo>
                    <a:pt x="365" y="198"/>
                    <a:pt x="375" y="192"/>
                    <a:pt x="375" y="181"/>
                  </a:cubicBezTo>
                  <a:cubicBezTo>
                    <a:pt x="375" y="170"/>
                    <a:pt x="369" y="159"/>
                    <a:pt x="362" y="150"/>
                  </a:cubicBezTo>
                  <a:cubicBezTo>
                    <a:pt x="355" y="142"/>
                    <a:pt x="346" y="134"/>
                    <a:pt x="335" y="132"/>
                  </a:cubicBezTo>
                  <a:cubicBezTo>
                    <a:pt x="325" y="130"/>
                    <a:pt x="316" y="138"/>
                    <a:pt x="317" y="149"/>
                  </a:cubicBezTo>
                  <a:cubicBezTo>
                    <a:pt x="318" y="153"/>
                    <a:pt x="319" y="156"/>
                    <a:pt x="319" y="160"/>
                  </a:cubicBezTo>
                  <a:cubicBezTo>
                    <a:pt x="320" y="166"/>
                    <a:pt x="315" y="169"/>
                    <a:pt x="311" y="173"/>
                  </a:cubicBezTo>
                  <a:cubicBezTo>
                    <a:pt x="310" y="174"/>
                    <a:pt x="308" y="174"/>
                    <a:pt x="307" y="174"/>
                  </a:cubicBezTo>
                  <a:cubicBezTo>
                    <a:pt x="305" y="174"/>
                    <a:pt x="303" y="173"/>
                    <a:pt x="301" y="171"/>
                  </a:cubicBezTo>
                  <a:cubicBezTo>
                    <a:pt x="167" y="5"/>
                    <a:pt x="167" y="5"/>
                    <a:pt x="167" y="5"/>
                  </a:cubicBezTo>
                  <a:cubicBezTo>
                    <a:pt x="163" y="0"/>
                    <a:pt x="155" y="1"/>
                    <a:pt x="152" y="6"/>
                  </a:cubicBezTo>
                  <a:cubicBezTo>
                    <a:pt x="113" y="70"/>
                    <a:pt x="97" y="139"/>
                    <a:pt x="91" y="193"/>
                  </a:cubicBezTo>
                  <a:cubicBezTo>
                    <a:pt x="86" y="237"/>
                    <a:pt x="114" y="268"/>
                    <a:pt x="111" y="294"/>
                  </a:cubicBezTo>
                  <a:cubicBezTo>
                    <a:pt x="106" y="335"/>
                    <a:pt x="32" y="395"/>
                    <a:pt x="4" y="446"/>
                  </a:cubicBezTo>
                  <a:cubicBezTo>
                    <a:pt x="0" y="452"/>
                    <a:pt x="5" y="460"/>
                    <a:pt x="13" y="459"/>
                  </a:cubicBezTo>
                  <a:cubicBezTo>
                    <a:pt x="185" y="431"/>
                    <a:pt x="185" y="431"/>
                    <a:pt x="185" y="431"/>
                  </a:cubicBezTo>
                  <a:cubicBezTo>
                    <a:pt x="177" y="427"/>
                    <a:pt x="172" y="419"/>
                    <a:pt x="170" y="41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63" name="Google Shape;1063;p38"/>
          <p:cNvGrpSpPr/>
          <p:nvPr/>
        </p:nvGrpSpPr>
        <p:grpSpPr>
          <a:xfrm>
            <a:off x="1168508" y="843134"/>
            <a:ext cx="364294" cy="445740"/>
            <a:chOff x="606645" y="1011196"/>
            <a:chExt cx="588520" cy="720096"/>
          </a:xfrm>
        </p:grpSpPr>
        <p:sp>
          <p:nvSpPr>
            <p:cNvPr id="1064" name="Google Shape;1064;p38"/>
            <p:cNvSpPr/>
            <p:nvPr/>
          </p:nvSpPr>
          <p:spPr>
            <a:xfrm>
              <a:off x="659316" y="1517469"/>
              <a:ext cx="456722" cy="213824"/>
            </a:xfrm>
            <a:custGeom>
              <a:avLst/>
              <a:gdLst/>
              <a:ahLst/>
              <a:cxnLst/>
              <a:rect l="l" t="t" r="r" b="b"/>
              <a:pathLst>
                <a:path w="763" h="358" extrusionOk="0">
                  <a:moveTo>
                    <a:pt x="1" y="27"/>
                  </a:moveTo>
                  <a:cubicBezTo>
                    <a:pt x="0" y="41"/>
                    <a:pt x="25" y="62"/>
                    <a:pt x="25" y="75"/>
                  </a:cubicBezTo>
                  <a:cubicBezTo>
                    <a:pt x="26" y="89"/>
                    <a:pt x="4" y="123"/>
                    <a:pt x="14" y="160"/>
                  </a:cubicBezTo>
                  <a:cubicBezTo>
                    <a:pt x="32" y="219"/>
                    <a:pt x="230" y="155"/>
                    <a:pt x="245" y="169"/>
                  </a:cubicBezTo>
                  <a:cubicBezTo>
                    <a:pt x="269" y="192"/>
                    <a:pt x="241" y="258"/>
                    <a:pt x="255" y="280"/>
                  </a:cubicBezTo>
                  <a:cubicBezTo>
                    <a:pt x="275" y="313"/>
                    <a:pt x="582" y="358"/>
                    <a:pt x="735" y="252"/>
                  </a:cubicBezTo>
                  <a:cubicBezTo>
                    <a:pt x="763" y="232"/>
                    <a:pt x="729" y="168"/>
                    <a:pt x="749" y="8"/>
                  </a:cubicBezTo>
                  <a:cubicBezTo>
                    <a:pt x="749" y="4"/>
                    <a:pt x="746" y="0"/>
                    <a:pt x="742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2" y="0"/>
                    <a:pt x="19" y="1"/>
                    <a:pt x="17" y="3"/>
                  </a:cubicBezTo>
                  <a:cubicBezTo>
                    <a:pt x="10" y="11"/>
                    <a:pt x="2" y="21"/>
                    <a:pt x="1" y="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5" name="Google Shape;1065;p38"/>
            <p:cNvSpPr/>
            <p:nvPr/>
          </p:nvSpPr>
          <p:spPr>
            <a:xfrm>
              <a:off x="606645" y="1354464"/>
              <a:ext cx="561583" cy="154615"/>
            </a:xfrm>
            <a:custGeom>
              <a:avLst/>
              <a:gdLst/>
              <a:ahLst/>
              <a:cxnLst/>
              <a:rect l="l" t="t" r="r" b="b"/>
              <a:pathLst>
                <a:path w="938" h="259" extrusionOk="0">
                  <a:moveTo>
                    <a:pt x="2" y="109"/>
                  </a:moveTo>
                  <a:cubicBezTo>
                    <a:pt x="0" y="146"/>
                    <a:pt x="74" y="161"/>
                    <a:pt x="88" y="186"/>
                  </a:cubicBezTo>
                  <a:cubicBezTo>
                    <a:pt x="93" y="197"/>
                    <a:pt x="77" y="222"/>
                    <a:pt x="79" y="237"/>
                  </a:cubicBezTo>
                  <a:cubicBezTo>
                    <a:pt x="79" y="244"/>
                    <a:pt x="91" y="252"/>
                    <a:pt x="101" y="257"/>
                  </a:cubicBezTo>
                  <a:cubicBezTo>
                    <a:pt x="103" y="258"/>
                    <a:pt x="104" y="259"/>
                    <a:pt x="106" y="259"/>
                  </a:cubicBezTo>
                  <a:cubicBezTo>
                    <a:pt x="840" y="259"/>
                    <a:pt x="840" y="259"/>
                    <a:pt x="840" y="259"/>
                  </a:cubicBezTo>
                  <a:cubicBezTo>
                    <a:pt x="840" y="258"/>
                    <a:pt x="840" y="258"/>
                    <a:pt x="840" y="258"/>
                  </a:cubicBezTo>
                  <a:cubicBezTo>
                    <a:pt x="854" y="164"/>
                    <a:pt x="895" y="93"/>
                    <a:pt x="936" y="10"/>
                  </a:cubicBezTo>
                  <a:cubicBezTo>
                    <a:pt x="936" y="10"/>
                    <a:pt x="936" y="10"/>
                    <a:pt x="936" y="10"/>
                  </a:cubicBezTo>
                  <a:cubicBezTo>
                    <a:pt x="938" y="5"/>
                    <a:pt x="935" y="0"/>
                    <a:pt x="929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5" y="0"/>
                    <a:pt x="73" y="1"/>
                    <a:pt x="71" y="3"/>
                  </a:cubicBezTo>
                  <a:cubicBezTo>
                    <a:pt x="39" y="39"/>
                    <a:pt x="3" y="78"/>
                    <a:pt x="2" y="10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6" name="Google Shape;1066;p38"/>
            <p:cNvSpPr/>
            <p:nvPr/>
          </p:nvSpPr>
          <p:spPr>
            <a:xfrm>
              <a:off x="661721" y="1191460"/>
              <a:ext cx="533444" cy="154135"/>
            </a:xfrm>
            <a:custGeom>
              <a:avLst/>
              <a:gdLst/>
              <a:ahLst/>
              <a:cxnLst/>
              <a:rect l="l" t="t" r="r" b="b"/>
              <a:pathLst>
                <a:path w="891" h="258" extrusionOk="0">
                  <a:moveTo>
                    <a:pt x="8" y="98"/>
                  </a:moveTo>
                  <a:cubicBezTo>
                    <a:pt x="2" y="142"/>
                    <a:pt x="31" y="174"/>
                    <a:pt x="28" y="199"/>
                  </a:cubicBezTo>
                  <a:cubicBezTo>
                    <a:pt x="26" y="213"/>
                    <a:pt x="17" y="230"/>
                    <a:pt x="3" y="247"/>
                  </a:cubicBezTo>
                  <a:cubicBezTo>
                    <a:pt x="0" y="252"/>
                    <a:pt x="3" y="258"/>
                    <a:pt x="9" y="258"/>
                  </a:cubicBezTo>
                  <a:cubicBezTo>
                    <a:pt x="849" y="258"/>
                    <a:pt x="849" y="258"/>
                    <a:pt x="849" y="258"/>
                  </a:cubicBezTo>
                  <a:cubicBezTo>
                    <a:pt x="852" y="258"/>
                    <a:pt x="855" y="256"/>
                    <a:pt x="856" y="254"/>
                  </a:cubicBezTo>
                  <a:cubicBezTo>
                    <a:pt x="875" y="195"/>
                    <a:pt x="891" y="98"/>
                    <a:pt x="873" y="5"/>
                  </a:cubicBezTo>
                  <a:cubicBezTo>
                    <a:pt x="872" y="2"/>
                    <a:pt x="869" y="0"/>
                    <a:pt x="866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1" y="0"/>
                    <a:pt x="28" y="2"/>
                    <a:pt x="27" y="5"/>
                  </a:cubicBezTo>
                  <a:cubicBezTo>
                    <a:pt x="17" y="38"/>
                    <a:pt x="11" y="70"/>
                    <a:pt x="8" y="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7" name="Google Shape;1067;p38"/>
            <p:cNvSpPr/>
            <p:nvPr/>
          </p:nvSpPr>
          <p:spPr>
            <a:xfrm>
              <a:off x="683367" y="1011196"/>
              <a:ext cx="497368" cy="171394"/>
            </a:xfrm>
            <a:custGeom>
              <a:avLst/>
              <a:gdLst/>
              <a:ahLst/>
              <a:cxnLst/>
              <a:rect l="l" t="t" r="r" b="b"/>
              <a:pathLst>
                <a:path w="831" h="287" extrusionOk="0">
                  <a:moveTo>
                    <a:pt x="690" y="102"/>
                  </a:moveTo>
                  <a:cubicBezTo>
                    <a:pt x="488" y="0"/>
                    <a:pt x="287" y="19"/>
                    <a:pt x="180" y="75"/>
                  </a:cubicBezTo>
                  <a:cubicBezTo>
                    <a:pt x="84" y="125"/>
                    <a:pt x="31" y="203"/>
                    <a:pt x="2" y="278"/>
                  </a:cubicBezTo>
                  <a:cubicBezTo>
                    <a:pt x="0" y="282"/>
                    <a:pt x="3" y="287"/>
                    <a:pt x="8" y="287"/>
                  </a:cubicBezTo>
                  <a:cubicBezTo>
                    <a:pt x="823" y="287"/>
                    <a:pt x="823" y="287"/>
                    <a:pt x="823" y="287"/>
                  </a:cubicBezTo>
                  <a:cubicBezTo>
                    <a:pt x="828" y="287"/>
                    <a:pt x="831" y="283"/>
                    <a:pt x="830" y="278"/>
                  </a:cubicBezTo>
                  <a:cubicBezTo>
                    <a:pt x="810" y="207"/>
                    <a:pt x="768" y="141"/>
                    <a:pt x="690" y="1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68" name="Google Shape;1068;p38"/>
          <p:cNvGrpSpPr/>
          <p:nvPr/>
        </p:nvGrpSpPr>
        <p:grpSpPr>
          <a:xfrm>
            <a:off x="7622791" y="843111"/>
            <a:ext cx="298405" cy="445762"/>
            <a:chOff x="11033597" y="1011159"/>
            <a:chExt cx="482075" cy="720133"/>
          </a:xfrm>
        </p:grpSpPr>
        <p:sp>
          <p:nvSpPr>
            <p:cNvPr id="1069" name="Google Shape;1069;p38"/>
            <p:cNvSpPr/>
            <p:nvPr/>
          </p:nvSpPr>
          <p:spPr>
            <a:xfrm>
              <a:off x="11033597" y="1414369"/>
              <a:ext cx="482075" cy="151349"/>
            </a:xfrm>
            <a:custGeom>
              <a:avLst/>
              <a:gdLst/>
              <a:ahLst/>
              <a:cxnLst/>
              <a:rect l="l" t="t" r="r" b="b"/>
              <a:pathLst>
                <a:path w="724" h="227" extrusionOk="0">
                  <a:moveTo>
                    <a:pt x="0" y="112"/>
                  </a:moveTo>
                  <a:cubicBezTo>
                    <a:pt x="0" y="149"/>
                    <a:pt x="5" y="185"/>
                    <a:pt x="16" y="219"/>
                  </a:cubicBezTo>
                  <a:cubicBezTo>
                    <a:pt x="17" y="224"/>
                    <a:pt x="22" y="227"/>
                    <a:pt x="27" y="227"/>
                  </a:cubicBezTo>
                  <a:cubicBezTo>
                    <a:pt x="697" y="227"/>
                    <a:pt x="697" y="227"/>
                    <a:pt x="697" y="227"/>
                  </a:cubicBezTo>
                  <a:cubicBezTo>
                    <a:pt x="702" y="227"/>
                    <a:pt x="707" y="224"/>
                    <a:pt x="708" y="219"/>
                  </a:cubicBezTo>
                  <a:cubicBezTo>
                    <a:pt x="719" y="185"/>
                    <a:pt x="724" y="149"/>
                    <a:pt x="724" y="112"/>
                  </a:cubicBezTo>
                  <a:cubicBezTo>
                    <a:pt x="724" y="76"/>
                    <a:pt x="719" y="41"/>
                    <a:pt x="709" y="8"/>
                  </a:cubicBezTo>
                  <a:cubicBezTo>
                    <a:pt x="708" y="3"/>
                    <a:pt x="703" y="0"/>
                    <a:pt x="698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1" y="0"/>
                    <a:pt x="16" y="3"/>
                    <a:pt x="15" y="8"/>
                  </a:cubicBezTo>
                  <a:cubicBezTo>
                    <a:pt x="5" y="41"/>
                    <a:pt x="0" y="76"/>
                    <a:pt x="0" y="11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0" name="Google Shape;1070;p38"/>
            <p:cNvSpPr/>
            <p:nvPr/>
          </p:nvSpPr>
          <p:spPr>
            <a:xfrm>
              <a:off x="11142821" y="1011159"/>
              <a:ext cx="263627" cy="229006"/>
            </a:xfrm>
            <a:custGeom>
              <a:avLst/>
              <a:gdLst/>
              <a:ahLst/>
              <a:cxnLst/>
              <a:rect l="l" t="t" r="r" b="b"/>
              <a:pathLst>
                <a:path w="396" h="343" extrusionOk="0">
                  <a:moveTo>
                    <a:pt x="357" y="266"/>
                  </a:moveTo>
                  <a:cubicBezTo>
                    <a:pt x="208" y="7"/>
                    <a:pt x="208" y="7"/>
                    <a:pt x="208" y="7"/>
                  </a:cubicBezTo>
                  <a:cubicBezTo>
                    <a:pt x="203" y="0"/>
                    <a:pt x="193" y="0"/>
                    <a:pt x="188" y="7"/>
                  </a:cubicBezTo>
                  <a:cubicBezTo>
                    <a:pt x="39" y="266"/>
                    <a:pt x="39" y="266"/>
                    <a:pt x="39" y="266"/>
                  </a:cubicBezTo>
                  <a:cubicBezTo>
                    <a:pt x="4" y="326"/>
                    <a:pt x="4" y="326"/>
                    <a:pt x="4" y="326"/>
                  </a:cubicBezTo>
                  <a:cubicBezTo>
                    <a:pt x="0" y="334"/>
                    <a:pt x="5" y="343"/>
                    <a:pt x="14" y="343"/>
                  </a:cubicBezTo>
                  <a:cubicBezTo>
                    <a:pt x="382" y="343"/>
                    <a:pt x="382" y="343"/>
                    <a:pt x="382" y="343"/>
                  </a:cubicBezTo>
                  <a:cubicBezTo>
                    <a:pt x="391" y="343"/>
                    <a:pt x="396" y="334"/>
                    <a:pt x="392" y="326"/>
                  </a:cubicBezTo>
                  <a:lnTo>
                    <a:pt x="357" y="2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1" name="Google Shape;1071;p38"/>
            <p:cNvSpPr/>
            <p:nvPr/>
          </p:nvSpPr>
          <p:spPr>
            <a:xfrm>
              <a:off x="11052228" y="1576445"/>
              <a:ext cx="444813" cy="154847"/>
            </a:xfrm>
            <a:custGeom>
              <a:avLst/>
              <a:gdLst/>
              <a:ahLst/>
              <a:cxnLst/>
              <a:rect l="l" t="t" r="r" b="b"/>
              <a:pathLst>
                <a:path w="668" h="232" extrusionOk="0">
                  <a:moveTo>
                    <a:pt x="334" y="232"/>
                  </a:moveTo>
                  <a:cubicBezTo>
                    <a:pt x="482" y="232"/>
                    <a:pt x="609" y="143"/>
                    <a:pt x="665" y="17"/>
                  </a:cubicBezTo>
                  <a:cubicBezTo>
                    <a:pt x="668" y="9"/>
                    <a:pt x="663" y="0"/>
                    <a:pt x="655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5" y="0"/>
                    <a:pt x="0" y="9"/>
                    <a:pt x="3" y="17"/>
                  </a:cubicBezTo>
                  <a:cubicBezTo>
                    <a:pt x="59" y="143"/>
                    <a:pt x="186" y="232"/>
                    <a:pt x="334" y="23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2" name="Google Shape;1072;p38"/>
            <p:cNvSpPr/>
            <p:nvPr/>
          </p:nvSpPr>
          <p:spPr>
            <a:xfrm>
              <a:off x="11051762" y="1251592"/>
              <a:ext cx="446676" cy="151349"/>
            </a:xfrm>
            <a:custGeom>
              <a:avLst/>
              <a:gdLst/>
              <a:ahLst/>
              <a:cxnLst/>
              <a:rect l="l" t="t" r="r" b="b"/>
              <a:pathLst>
                <a:path w="671" h="227" extrusionOk="0">
                  <a:moveTo>
                    <a:pt x="654" y="183"/>
                  </a:moveTo>
                  <a:cubicBezTo>
                    <a:pt x="653" y="182"/>
                    <a:pt x="653" y="182"/>
                    <a:pt x="653" y="182"/>
                  </a:cubicBezTo>
                  <a:cubicBezTo>
                    <a:pt x="552" y="5"/>
                    <a:pt x="552" y="5"/>
                    <a:pt x="552" y="5"/>
                  </a:cubicBezTo>
                  <a:cubicBezTo>
                    <a:pt x="550" y="2"/>
                    <a:pt x="546" y="0"/>
                    <a:pt x="542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24" y="0"/>
                    <a:pt x="120" y="2"/>
                    <a:pt x="118" y="5"/>
                  </a:cubicBezTo>
                  <a:cubicBezTo>
                    <a:pt x="17" y="182"/>
                    <a:pt x="17" y="182"/>
                    <a:pt x="17" y="182"/>
                  </a:cubicBezTo>
                  <a:cubicBezTo>
                    <a:pt x="16" y="185"/>
                    <a:pt x="16" y="185"/>
                    <a:pt x="16" y="185"/>
                  </a:cubicBezTo>
                  <a:cubicBezTo>
                    <a:pt x="11" y="194"/>
                    <a:pt x="7" y="202"/>
                    <a:pt x="3" y="211"/>
                  </a:cubicBezTo>
                  <a:cubicBezTo>
                    <a:pt x="0" y="219"/>
                    <a:pt x="5" y="227"/>
                    <a:pt x="13" y="227"/>
                  </a:cubicBezTo>
                  <a:cubicBezTo>
                    <a:pt x="657" y="227"/>
                    <a:pt x="657" y="227"/>
                    <a:pt x="657" y="227"/>
                  </a:cubicBezTo>
                  <a:cubicBezTo>
                    <a:pt x="665" y="227"/>
                    <a:pt x="671" y="219"/>
                    <a:pt x="667" y="211"/>
                  </a:cubicBezTo>
                  <a:cubicBezTo>
                    <a:pt x="663" y="202"/>
                    <a:pt x="659" y="193"/>
                    <a:pt x="654" y="18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73" name="Google Shape;1073;p38"/>
          <p:cNvGrpSpPr/>
          <p:nvPr/>
        </p:nvGrpSpPr>
        <p:grpSpPr>
          <a:xfrm>
            <a:off x="6221656" y="797418"/>
            <a:ext cx="460705" cy="491455"/>
            <a:chOff x="8770051" y="937343"/>
            <a:chExt cx="744273" cy="793950"/>
          </a:xfrm>
        </p:grpSpPr>
        <p:sp>
          <p:nvSpPr>
            <p:cNvPr id="1074" name="Google Shape;1074;p38"/>
            <p:cNvSpPr/>
            <p:nvPr/>
          </p:nvSpPr>
          <p:spPr>
            <a:xfrm>
              <a:off x="8968558" y="1402926"/>
              <a:ext cx="348361" cy="98539"/>
            </a:xfrm>
            <a:custGeom>
              <a:avLst/>
              <a:gdLst/>
              <a:ahLst/>
              <a:cxnLst/>
              <a:rect l="l" t="t" r="r" b="b"/>
              <a:pathLst>
                <a:path w="1741804" h="492696" extrusionOk="0">
                  <a:moveTo>
                    <a:pt x="1741805" y="0"/>
                  </a:moveTo>
                  <a:lnTo>
                    <a:pt x="0" y="0"/>
                  </a:lnTo>
                  <a:cubicBezTo>
                    <a:pt x="100902" y="166370"/>
                    <a:pt x="219266" y="316611"/>
                    <a:pt x="295529" y="492696"/>
                  </a:cubicBezTo>
                  <a:lnTo>
                    <a:pt x="1444625" y="492696"/>
                  </a:lnTo>
                  <a:cubicBezTo>
                    <a:pt x="1518222" y="307785"/>
                    <a:pt x="1639761" y="160655"/>
                    <a:pt x="17418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5" name="Google Shape;1075;p38"/>
            <p:cNvSpPr/>
            <p:nvPr/>
          </p:nvSpPr>
          <p:spPr>
            <a:xfrm>
              <a:off x="8960465" y="1079360"/>
              <a:ext cx="362496" cy="102351"/>
            </a:xfrm>
            <a:custGeom>
              <a:avLst/>
              <a:gdLst/>
              <a:ahLst/>
              <a:cxnLst/>
              <a:rect l="l" t="t" r="r" b="b"/>
              <a:pathLst>
                <a:path w="1812480" h="511754" extrusionOk="0">
                  <a:moveTo>
                    <a:pt x="1812481" y="511755"/>
                  </a:moveTo>
                  <a:cubicBezTo>
                    <a:pt x="1623568" y="198445"/>
                    <a:pt x="1277493" y="-1453"/>
                    <a:pt x="899922" y="8"/>
                  </a:cubicBezTo>
                  <a:cubicBezTo>
                    <a:pt x="549593" y="1341"/>
                    <a:pt x="194628" y="214066"/>
                    <a:pt x="0" y="511755"/>
                  </a:cubicBezTo>
                  <a:lnTo>
                    <a:pt x="1812481" y="5117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6" name="Google Shape;1076;p38"/>
            <p:cNvSpPr/>
            <p:nvPr/>
          </p:nvSpPr>
          <p:spPr>
            <a:xfrm>
              <a:off x="8930121" y="1189758"/>
              <a:ext cx="422643" cy="98539"/>
            </a:xfrm>
            <a:custGeom>
              <a:avLst/>
              <a:gdLst/>
              <a:ahLst/>
              <a:cxnLst/>
              <a:rect l="l" t="t" r="r" b="b"/>
              <a:pathLst>
                <a:path w="2113216" h="492696" extrusionOk="0">
                  <a:moveTo>
                    <a:pt x="2113217" y="492696"/>
                  </a:moveTo>
                  <a:cubicBezTo>
                    <a:pt x="2110994" y="311595"/>
                    <a:pt x="2064639" y="144717"/>
                    <a:pt x="1985582" y="0"/>
                  </a:cubicBezTo>
                  <a:lnTo>
                    <a:pt x="127445" y="0"/>
                  </a:lnTo>
                  <a:cubicBezTo>
                    <a:pt x="47307" y="135065"/>
                    <a:pt x="0" y="285687"/>
                    <a:pt x="0" y="440944"/>
                  </a:cubicBezTo>
                  <a:cubicBezTo>
                    <a:pt x="0" y="458534"/>
                    <a:pt x="508" y="475742"/>
                    <a:pt x="1270" y="492696"/>
                  </a:cubicBezTo>
                  <a:lnTo>
                    <a:pt x="2113217" y="49269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7" name="Google Shape;1077;p38"/>
            <p:cNvSpPr/>
            <p:nvPr/>
          </p:nvSpPr>
          <p:spPr>
            <a:xfrm>
              <a:off x="8930847" y="1296342"/>
              <a:ext cx="421894" cy="98539"/>
            </a:xfrm>
            <a:custGeom>
              <a:avLst/>
              <a:gdLst/>
              <a:ahLst/>
              <a:cxnLst/>
              <a:rect l="l" t="t" r="r" b="b"/>
              <a:pathLst>
                <a:path w="2109469" h="492696" extrusionOk="0">
                  <a:moveTo>
                    <a:pt x="0" y="0"/>
                  </a:moveTo>
                  <a:cubicBezTo>
                    <a:pt x="16002" y="194564"/>
                    <a:pt x="82868" y="350457"/>
                    <a:pt x="165291" y="492696"/>
                  </a:cubicBezTo>
                  <a:lnTo>
                    <a:pt x="1953324" y="492696"/>
                  </a:lnTo>
                  <a:cubicBezTo>
                    <a:pt x="2038096" y="352425"/>
                    <a:pt x="2104454" y="199073"/>
                    <a:pt x="210947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8" name="Google Shape;1078;p38"/>
            <p:cNvSpPr/>
            <p:nvPr/>
          </p:nvSpPr>
          <p:spPr>
            <a:xfrm>
              <a:off x="9031006" y="1509510"/>
              <a:ext cx="223837" cy="102349"/>
            </a:xfrm>
            <a:custGeom>
              <a:avLst/>
              <a:gdLst/>
              <a:ahLst/>
              <a:cxnLst/>
              <a:rect l="l" t="t" r="r" b="b"/>
              <a:pathLst>
                <a:path w="1119187" h="511746" extrusionOk="0">
                  <a:moveTo>
                    <a:pt x="0" y="0"/>
                  </a:moveTo>
                  <a:cubicBezTo>
                    <a:pt x="38989" y="100267"/>
                    <a:pt x="63690" y="209423"/>
                    <a:pt x="63690" y="334899"/>
                  </a:cubicBezTo>
                  <a:cubicBezTo>
                    <a:pt x="63690" y="432562"/>
                    <a:pt x="142875" y="511747"/>
                    <a:pt x="240538" y="511747"/>
                  </a:cubicBezTo>
                  <a:lnTo>
                    <a:pt x="889889" y="511747"/>
                  </a:lnTo>
                  <a:cubicBezTo>
                    <a:pt x="987552" y="511747"/>
                    <a:pt x="1066737" y="432562"/>
                    <a:pt x="1066737" y="334899"/>
                  </a:cubicBezTo>
                  <a:lnTo>
                    <a:pt x="1066737" y="311658"/>
                  </a:lnTo>
                  <a:cubicBezTo>
                    <a:pt x="1066737" y="194183"/>
                    <a:pt x="1086803" y="92265"/>
                    <a:pt x="111918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79" name="Google Shape;1079;p38"/>
            <p:cNvGrpSpPr/>
            <p:nvPr/>
          </p:nvGrpSpPr>
          <p:grpSpPr>
            <a:xfrm>
              <a:off x="8770051" y="937343"/>
              <a:ext cx="744273" cy="793950"/>
              <a:chOff x="6565437" y="1588001"/>
              <a:chExt cx="744273" cy="793950"/>
            </a:xfrm>
          </p:grpSpPr>
          <p:sp>
            <p:nvSpPr>
              <p:cNvPr id="1080" name="Google Shape;1080;p38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1" name="Google Shape;1081;p38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2" name="Google Shape;1082;p38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3" name="Google Shape;1083;p38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4" name="Google Shape;1084;p38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5" name="Google Shape;1085;p38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6" name="Google Shape;1086;p38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7" name="Google Shape;1087;p38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8" name="Google Shape;1088;p38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9" name="Google Shape;1089;p38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90" name="Google Shape;1090;p38"/>
          <p:cNvGrpSpPr/>
          <p:nvPr/>
        </p:nvGrpSpPr>
        <p:grpSpPr>
          <a:xfrm>
            <a:off x="4820520" y="797418"/>
            <a:ext cx="460705" cy="491455"/>
            <a:chOff x="6506504" y="937343"/>
            <a:chExt cx="744273" cy="793950"/>
          </a:xfrm>
        </p:grpSpPr>
        <p:sp>
          <p:nvSpPr>
            <p:cNvPr id="1091" name="Google Shape;1091;p38"/>
            <p:cNvSpPr/>
            <p:nvPr/>
          </p:nvSpPr>
          <p:spPr>
            <a:xfrm>
              <a:off x="6666683" y="1079385"/>
              <a:ext cx="422268" cy="171940"/>
            </a:xfrm>
            <a:custGeom>
              <a:avLst/>
              <a:gdLst/>
              <a:ahLst/>
              <a:cxnLst/>
              <a:rect l="l" t="t" r="r" b="b"/>
              <a:pathLst>
                <a:path w="2085276" h="859701" extrusionOk="0">
                  <a:moveTo>
                    <a:pt x="2085276" y="859701"/>
                  </a:moveTo>
                  <a:cubicBezTo>
                    <a:pt x="2064893" y="746925"/>
                    <a:pt x="2027047" y="641516"/>
                    <a:pt x="1974723" y="545821"/>
                  </a:cubicBezTo>
                  <a:lnTo>
                    <a:pt x="1952816" y="507721"/>
                  </a:lnTo>
                  <a:cubicBezTo>
                    <a:pt x="1535303" y="-176492"/>
                    <a:pt x="577914" y="-161950"/>
                    <a:pt x="140271" y="507721"/>
                  </a:cubicBezTo>
                  <a:lnTo>
                    <a:pt x="116523" y="545821"/>
                  </a:lnTo>
                  <a:cubicBezTo>
                    <a:pt x="57721" y="643421"/>
                    <a:pt x="18098" y="749783"/>
                    <a:pt x="0" y="859701"/>
                  </a:cubicBezTo>
                  <a:lnTo>
                    <a:pt x="2085276" y="8597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2" name="Google Shape;1092;p38"/>
            <p:cNvSpPr/>
            <p:nvPr/>
          </p:nvSpPr>
          <p:spPr>
            <a:xfrm>
              <a:off x="6664423" y="1259933"/>
              <a:ext cx="427985" cy="171450"/>
            </a:xfrm>
            <a:custGeom>
              <a:avLst/>
              <a:gdLst/>
              <a:ahLst/>
              <a:cxnLst/>
              <a:rect l="l" t="t" r="r" b="b"/>
              <a:pathLst>
                <a:path w="2113506" h="857250" extrusionOk="0">
                  <a:moveTo>
                    <a:pt x="3910" y="178753"/>
                  </a:moveTo>
                  <a:cubicBezTo>
                    <a:pt x="22706" y="451485"/>
                    <a:pt x="153833" y="652844"/>
                    <a:pt x="287056" y="857250"/>
                  </a:cubicBezTo>
                  <a:lnTo>
                    <a:pt x="1834170" y="857250"/>
                  </a:lnTo>
                  <a:cubicBezTo>
                    <a:pt x="1971457" y="654495"/>
                    <a:pt x="2109316" y="461137"/>
                    <a:pt x="2113316" y="178753"/>
                  </a:cubicBezTo>
                  <a:lnTo>
                    <a:pt x="2113507" y="140653"/>
                  </a:lnTo>
                  <a:cubicBezTo>
                    <a:pt x="2112935" y="92710"/>
                    <a:pt x="2109125" y="45784"/>
                    <a:pt x="2102585" y="0"/>
                  </a:cubicBezTo>
                  <a:lnTo>
                    <a:pt x="5815" y="0"/>
                  </a:lnTo>
                  <a:cubicBezTo>
                    <a:pt x="-1170" y="58991"/>
                    <a:pt x="-1932" y="118872"/>
                    <a:pt x="3910" y="1787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3" name="Google Shape;1093;p38"/>
            <p:cNvSpPr/>
            <p:nvPr/>
          </p:nvSpPr>
          <p:spPr>
            <a:xfrm>
              <a:off x="6727642" y="1439988"/>
              <a:ext cx="303068" cy="171348"/>
            </a:xfrm>
            <a:custGeom>
              <a:avLst/>
              <a:gdLst/>
              <a:ahLst/>
              <a:cxnLst/>
              <a:rect l="l" t="t" r="r" b="b"/>
              <a:pathLst>
                <a:path w="1496631" h="856741" extrusionOk="0">
                  <a:moveTo>
                    <a:pt x="0" y="0"/>
                  </a:moveTo>
                  <a:cubicBezTo>
                    <a:pt x="63500" y="97853"/>
                    <a:pt x="125984" y="197485"/>
                    <a:pt x="175451" y="306896"/>
                  </a:cubicBezTo>
                  <a:lnTo>
                    <a:pt x="191071" y="344996"/>
                  </a:lnTo>
                  <a:cubicBezTo>
                    <a:pt x="230060" y="445262"/>
                    <a:pt x="254762" y="554419"/>
                    <a:pt x="254762" y="679895"/>
                  </a:cubicBezTo>
                  <a:cubicBezTo>
                    <a:pt x="254762" y="777558"/>
                    <a:pt x="333946" y="856742"/>
                    <a:pt x="431610" y="856742"/>
                  </a:cubicBezTo>
                  <a:lnTo>
                    <a:pt x="1080960" y="856742"/>
                  </a:lnTo>
                  <a:cubicBezTo>
                    <a:pt x="1189609" y="856488"/>
                    <a:pt x="1267206" y="763143"/>
                    <a:pt x="1257808" y="656653"/>
                  </a:cubicBezTo>
                  <a:cubicBezTo>
                    <a:pt x="1257808" y="539178"/>
                    <a:pt x="1277874" y="437261"/>
                    <a:pt x="1310259" y="344996"/>
                  </a:cubicBezTo>
                  <a:lnTo>
                    <a:pt x="1324483" y="306896"/>
                  </a:lnTo>
                  <a:cubicBezTo>
                    <a:pt x="1370775" y="194501"/>
                    <a:pt x="1432687" y="95567"/>
                    <a:pt x="149663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94" name="Google Shape;1094;p38"/>
            <p:cNvGrpSpPr/>
            <p:nvPr/>
          </p:nvGrpSpPr>
          <p:grpSpPr>
            <a:xfrm>
              <a:off x="6506504" y="937343"/>
              <a:ext cx="744273" cy="793950"/>
              <a:chOff x="6565437" y="1588001"/>
              <a:chExt cx="744273" cy="793950"/>
            </a:xfrm>
          </p:grpSpPr>
          <p:sp>
            <p:nvSpPr>
              <p:cNvPr id="1095" name="Google Shape;1095;p38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6" name="Google Shape;1096;p38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7" name="Google Shape;1097;p38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8" name="Google Shape;1098;p38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9" name="Google Shape;1099;p38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0" name="Google Shape;1100;p38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1" name="Google Shape;1101;p38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2" name="Google Shape;1102;p38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3" name="Google Shape;1103;p38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4" name="Google Shape;1104;p38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105" name="Google Shape;1105;p38"/>
          <p:cNvGrpSpPr/>
          <p:nvPr/>
        </p:nvGrpSpPr>
        <p:grpSpPr>
          <a:xfrm>
            <a:off x="5521088" y="797418"/>
            <a:ext cx="460705" cy="491455"/>
            <a:chOff x="7638277" y="937343"/>
            <a:chExt cx="744273" cy="793950"/>
          </a:xfrm>
        </p:grpSpPr>
        <p:sp>
          <p:nvSpPr>
            <p:cNvPr id="1106" name="Google Shape;1106;p38"/>
            <p:cNvSpPr/>
            <p:nvPr/>
          </p:nvSpPr>
          <p:spPr>
            <a:xfrm>
              <a:off x="8012931" y="1079385"/>
              <a:ext cx="217151" cy="253479"/>
            </a:xfrm>
            <a:custGeom>
              <a:avLst/>
              <a:gdLst/>
              <a:ahLst/>
              <a:cxnLst/>
              <a:rect l="l" t="t" r="r" b="b"/>
              <a:pathLst>
                <a:path w="1085755" h="1267396" extrusionOk="0">
                  <a:moveTo>
                    <a:pt x="1058482" y="714947"/>
                  </a:moveTo>
                  <a:cubicBezTo>
                    <a:pt x="1013714" y="538416"/>
                    <a:pt x="885190" y="361632"/>
                    <a:pt x="705993" y="229870"/>
                  </a:cubicBezTo>
                  <a:cubicBezTo>
                    <a:pt x="565277" y="126492"/>
                    <a:pt x="329184" y="3365"/>
                    <a:pt x="0" y="0"/>
                  </a:cubicBezTo>
                  <a:lnTo>
                    <a:pt x="0" y="1267397"/>
                  </a:lnTo>
                  <a:lnTo>
                    <a:pt x="1025144" y="1267397"/>
                  </a:lnTo>
                  <a:cubicBezTo>
                    <a:pt x="1092772" y="1073722"/>
                    <a:pt x="1103694" y="892810"/>
                    <a:pt x="1058482" y="7149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7" name="Google Shape;1107;p38"/>
            <p:cNvSpPr/>
            <p:nvPr/>
          </p:nvSpPr>
          <p:spPr>
            <a:xfrm>
              <a:off x="7789628" y="1079436"/>
              <a:ext cx="214318" cy="253428"/>
            </a:xfrm>
            <a:custGeom>
              <a:avLst/>
              <a:gdLst/>
              <a:ahLst/>
              <a:cxnLst/>
              <a:rect l="l" t="t" r="r" b="b"/>
              <a:pathLst>
                <a:path w="1071591" h="1267142" extrusionOk="0">
                  <a:moveTo>
                    <a:pt x="377536" y="231331"/>
                  </a:moveTo>
                  <a:cubicBezTo>
                    <a:pt x="199609" y="362839"/>
                    <a:pt x="71910" y="538988"/>
                    <a:pt x="27270" y="714693"/>
                  </a:cubicBezTo>
                  <a:cubicBezTo>
                    <a:pt x="-17942" y="892556"/>
                    <a:pt x="-7020" y="1073404"/>
                    <a:pt x="60671" y="1267143"/>
                  </a:cubicBezTo>
                  <a:lnTo>
                    <a:pt x="1071591" y="1267143"/>
                  </a:lnTo>
                  <a:lnTo>
                    <a:pt x="1071591" y="0"/>
                  </a:lnTo>
                  <a:cubicBezTo>
                    <a:pt x="748249" y="6794"/>
                    <a:pt x="516220" y="128905"/>
                    <a:pt x="377536" y="2313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8" name="Google Shape;1108;p38"/>
            <p:cNvSpPr/>
            <p:nvPr/>
          </p:nvSpPr>
          <p:spPr>
            <a:xfrm>
              <a:off x="8012931" y="1341261"/>
              <a:ext cx="202133" cy="270446"/>
            </a:xfrm>
            <a:custGeom>
              <a:avLst/>
              <a:gdLst/>
              <a:ahLst/>
              <a:cxnLst/>
              <a:rect l="l" t="t" r="r" b="b"/>
              <a:pathLst>
                <a:path w="1010666" h="1352232" extrusionOk="0">
                  <a:moveTo>
                    <a:pt x="326390" y="1351915"/>
                  </a:moveTo>
                  <a:cubicBezTo>
                    <a:pt x="447929" y="1351090"/>
                    <a:pt x="476758" y="1318387"/>
                    <a:pt x="497142" y="1226757"/>
                  </a:cubicBezTo>
                  <a:cubicBezTo>
                    <a:pt x="505079" y="1190943"/>
                    <a:pt x="512382" y="1152208"/>
                    <a:pt x="520129" y="1111187"/>
                  </a:cubicBezTo>
                  <a:cubicBezTo>
                    <a:pt x="540004" y="1005586"/>
                    <a:pt x="562610" y="885888"/>
                    <a:pt x="602869" y="793750"/>
                  </a:cubicBezTo>
                  <a:cubicBezTo>
                    <a:pt x="721932" y="514413"/>
                    <a:pt x="897255" y="279463"/>
                    <a:pt x="1010666" y="0"/>
                  </a:cubicBezTo>
                  <a:lnTo>
                    <a:pt x="0" y="0"/>
                  </a:lnTo>
                  <a:lnTo>
                    <a:pt x="0" y="1351725"/>
                  </a:lnTo>
                  <a:lnTo>
                    <a:pt x="12573" y="1351598"/>
                  </a:lnTo>
                  <a:lnTo>
                    <a:pt x="12573" y="1352169"/>
                  </a:lnTo>
                  <a:cubicBezTo>
                    <a:pt x="41974" y="1352169"/>
                    <a:pt x="71438" y="1352169"/>
                    <a:pt x="100838" y="1352233"/>
                  </a:cubicBezTo>
                  <a:lnTo>
                    <a:pt x="118364" y="1351915"/>
                  </a:lnTo>
                  <a:cubicBezTo>
                    <a:pt x="162116" y="1351979"/>
                    <a:pt x="284671" y="1352487"/>
                    <a:pt x="326390" y="13519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9" name="Google Shape;1109;p38"/>
            <p:cNvSpPr/>
            <p:nvPr/>
          </p:nvSpPr>
          <p:spPr>
            <a:xfrm>
              <a:off x="7804733" y="1341261"/>
              <a:ext cx="199288" cy="270439"/>
            </a:xfrm>
            <a:custGeom>
              <a:avLst/>
              <a:gdLst/>
              <a:ahLst/>
              <a:cxnLst/>
              <a:rect l="l" t="t" r="r" b="b"/>
              <a:pathLst>
                <a:path w="996442" h="1352197" extrusionOk="0">
                  <a:moveTo>
                    <a:pt x="996442" y="1352169"/>
                  </a:moveTo>
                  <a:lnTo>
                    <a:pt x="996442" y="0"/>
                  </a:lnTo>
                  <a:lnTo>
                    <a:pt x="0" y="0"/>
                  </a:lnTo>
                  <a:cubicBezTo>
                    <a:pt x="113538" y="279591"/>
                    <a:pt x="288671" y="514287"/>
                    <a:pt x="407797" y="793750"/>
                  </a:cubicBezTo>
                  <a:cubicBezTo>
                    <a:pt x="448056" y="885888"/>
                    <a:pt x="470662" y="1005586"/>
                    <a:pt x="490601" y="1111250"/>
                  </a:cubicBezTo>
                  <a:cubicBezTo>
                    <a:pt x="498348" y="1152208"/>
                    <a:pt x="505651" y="1190943"/>
                    <a:pt x="513588" y="1226757"/>
                  </a:cubicBezTo>
                  <a:cubicBezTo>
                    <a:pt x="533908" y="1329246"/>
                    <a:pt x="580580" y="1351153"/>
                    <a:pt x="682561" y="1352169"/>
                  </a:cubicBezTo>
                  <a:cubicBezTo>
                    <a:pt x="774002" y="1352169"/>
                    <a:pt x="905256" y="1352233"/>
                    <a:pt x="996442" y="135216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10" name="Google Shape;1110;p38"/>
            <p:cNvGrpSpPr/>
            <p:nvPr/>
          </p:nvGrpSpPr>
          <p:grpSpPr>
            <a:xfrm>
              <a:off x="7638277" y="937343"/>
              <a:ext cx="744273" cy="793950"/>
              <a:chOff x="6565437" y="1588001"/>
              <a:chExt cx="744273" cy="793950"/>
            </a:xfrm>
          </p:grpSpPr>
          <p:sp>
            <p:nvSpPr>
              <p:cNvPr id="1111" name="Google Shape;1111;p38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2" name="Google Shape;1112;p38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3" name="Google Shape;1113;p38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4" name="Google Shape;1114;p38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5" name="Google Shape;1115;p38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6" name="Google Shape;1116;p38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7" name="Google Shape;1117;p38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8" name="Google Shape;1118;p38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9" name="Google Shape;1119;p38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0" name="Google Shape;1120;p38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121" name="Google Shape;1121;p38"/>
          <p:cNvGrpSpPr/>
          <p:nvPr/>
        </p:nvGrpSpPr>
        <p:grpSpPr>
          <a:xfrm>
            <a:off x="3061198" y="2986973"/>
            <a:ext cx="445779" cy="400764"/>
            <a:chOff x="3778727" y="4460423"/>
            <a:chExt cx="720160" cy="647438"/>
          </a:xfrm>
        </p:grpSpPr>
        <p:sp>
          <p:nvSpPr>
            <p:cNvPr id="1122" name="Google Shape;1122;p38"/>
            <p:cNvSpPr/>
            <p:nvPr/>
          </p:nvSpPr>
          <p:spPr>
            <a:xfrm>
              <a:off x="3957011" y="4902228"/>
              <a:ext cx="364723" cy="110621"/>
            </a:xfrm>
            <a:custGeom>
              <a:avLst/>
              <a:gdLst/>
              <a:ahLst/>
              <a:cxnLst/>
              <a:rect l="l" t="t" r="r" b="b"/>
              <a:pathLst>
                <a:path w="640" h="194" extrusionOk="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3" name="Google Shape;1123;p38"/>
            <p:cNvSpPr/>
            <p:nvPr/>
          </p:nvSpPr>
          <p:spPr>
            <a:xfrm>
              <a:off x="4002092" y="4999728"/>
              <a:ext cx="275015" cy="108132"/>
            </a:xfrm>
            <a:custGeom>
              <a:avLst/>
              <a:gdLst/>
              <a:ahLst/>
              <a:cxnLst/>
              <a:rect l="l" t="t" r="r" b="b"/>
              <a:pathLst>
                <a:path w="483" h="190" extrusionOk="0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4" name="Google Shape;1124;p38"/>
            <p:cNvSpPr/>
            <p:nvPr/>
          </p:nvSpPr>
          <p:spPr>
            <a:xfrm>
              <a:off x="3780312" y="4519014"/>
              <a:ext cx="718575" cy="115145"/>
            </a:xfrm>
            <a:custGeom>
              <a:avLst/>
              <a:gdLst/>
              <a:ahLst/>
              <a:cxnLst/>
              <a:rect l="l" t="t" r="r" b="b"/>
              <a:pathLst>
                <a:path w="1261" h="202" extrusionOk="0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5" name="Google Shape;1125;p38"/>
            <p:cNvSpPr/>
            <p:nvPr/>
          </p:nvSpPr>
          <p:spPr>
            <a:xfrm>
              <a:off x="3868662" y="4710395"/>
              <a:ext cx="541875" cy="112657"/>
            </a:xfrm>
            <a:custGeom>
              <a:avLst/>
              <a:gdLst/>
              <a:ahLst/>
              <a:cxnLst/>
              <a:rect l="l" t="t" r="r" b="b"/>
              <a:pathLst>
                <a:path w="951" h="198" extrusionOk="0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6" name="Google Shape;1126;p38"/>
            <p:cNvSpPr/>
            <p:nvPr/>
          </p:nvSpPr>
          <p:spPr>
            <a:xfrm>
              <a:off x="3824940" y="4614704"/>
              <a:ext cx="629543" cy="114014"/>
            </a:xfrm>
            <a:custGeom>
              <a:avLst/>
              <a:gdLst/>
              <a:ahLst/>
              <a:cxnLst/>
              <a:rect l="l" t="t" r="r" b="b"/>
              <a:pathLst>
                <a:path w="1105" h="200" extrusionOk="0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7" name="Google Shape;1127;p38"/>
            <p:cNvSpPr/>
            <p:nvPr/>
          </p:nvSpPr>
          <p:spPr>
            <a:xfrm>
              <a:off x="3912610" y="4806085"/>
              <a:ext cx="453525" cy="112204"/>
            </a:xfrm>
            <a:custGeom>
              <a:avLst/>
              <a:gdLst/>
              <a:ahLst/>
              <a:cxnLst/>
              <a:rect l="l" t="t" r="r" b="b"/>
              <a:pathLst>
                <a:path w="796" h="197" extrusionOk="0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8" name="Google Shape;1128;p38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29" name="Google Shape;1129;p38"/>
          <p:cNvGrpSpPr/>
          <p:nvPr/>
        </p:nvGrpSpPr>
        <p:grpSpPr>
          <a:xfrm>
            <a:off x="1138083" y="2972048"/>
            <a:ext cx="445680" cy="430613"/>
            <a:chOff x="557494" y="4436312"/>
            <a:chExt cx="720000" cy="695660"/>
          </a:xfrm>
        </p:grpSpPr>
        <p:sp>
          <p:nvSpPr>
            <p:cNvPr id="1130" name="Google Shape;1130;p38"/>
            <p:cNvSpPr/>
            <p:nvPr/>
          </p:nvSpPr>
          <p:spPr>
            <a:xfrm>
              <a:off x="557494" y="4436312"/>
              <a:ext cx="720000" cy="144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1" name="Google Shape;1131;p38"/>
            <p:cNvSpPr/>
            <p:nvPr/>
          </p:nvSpPr>
          <p:spPr>
            <a:xfrm>
              <a:off x="651816" y="4730082"/>
              <a:ext cx="533789" cy="218575"/>
            </a:xfrm>
            <a:custGeom>
              <a:avLst/>
              <a:gdLst/>
              <a:ahLst/>
              <a:cxnLst/>
              <a:rect l="l" t="t" r="r" b="b"/>
              <a:pathLst>
                <a:path w="791" h="325" extrusionOk="0">
                  <a:moveTo>
                    <a:pt x="0" y="0"/>
                  </a:move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15" y="251"/>
                    <a:pt x="115" y="251"/>
                    <a:pt x="115" y="251"/>
                  </a:cubicBezTo>
                  <a:cubicBezTo>
                    <a:pt x="155" y="294"/>
                    <a:pt x="267" y="325"/>
                    <a:pt x="395" y="325"/>
                  </a:cubicBezTo>
                  <a:cubicBezTo>
                    <a:pt x="524" y="325"/>
                    <a:pt x="636" y="294"/>
                    <a:pt x="676" y="251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791" y="0"/>
                    <a:pt x="791" y="0"/>
                    <a:pt x="791" y="0"/>
                  </a:cubicBezTo>
                  <a:cubicBezTo>
                    <a:pt x="715" y="44"/>
                    <a:pt x="553" y="68"/>
                    <a:pt x="395" y="68"/>
                  </a:cubicBezTo>
                  <a:cubicBezTo>
                    <a:pt x="237" y="68"/>
                    <a:pt x="75" y="44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2" name="Google Shape;1132;p38"/>
            <p:cNvSpPr/>
            <p:nvPr/>
          </p:nvSpPr>
          <p:spPr>
            <a:xfrm>
              <a:off x="564298" y="4539996"/>
              <a:ext cx="709060" cy="225815"/>
            </a:xfrm>
            <a:custGeom>
              <a:avLst/>
              <a:gdLst/>
              <a:ahLst/>
              <a:cxnLst/>
              <a:rect l="l" t="t" r="r" b="b"/>
              <a:pathLst>
                <a:path w="1051" h="336" extrusionOk="0">
                  <a:moveTo>
                    <a:pt x="917" y="45"/>
                  </a:moveTo>
                  <a:cubicBezTo>
                    <a:pt x="812" y="67"/>
                    <a:pt x="673" y="79"/>
                    <a:pt x="525" y="79"/>
                  </a:cubicBezTo>
                  <a:cubicBezTo>
                    <a:pt x="378" y="79"/>
                    <a:pt x="239" y="67"/>
                    <a:pt x="134" y="45"/>
                  </a:cubicBezTo>
                  <a:cubicBezTo>
                    <a:pt x="87" y="35"/>
                    <a:pt x="34" y="20"/>
                    <a:pt x="0" y="0"/>
                  </a:cubicBezTo>
                  <a:cubicBezTo>
                    <a:pt x="116" y="253"/>
                    <a:pt x="116" y="253"/>
                    <a:pt x="116" y="253"/>
                  </a:cubicBezTo>
                  <a:cubicBezTo>
                    <a:pt x="160" y="296"/>
                    <a:pt x="313" y="336"/>
                    <a:pt x="525" y="336"/>
                  </a:cubicBezTo>
                  <a:cubicBezTo>
                    <a:pt x="738" y="336"/>
                    <a:pt x="891" y="296"/>
                    <a:pt x="934" y="253"/>
                  </a:cubicBezTo>
                  <a:cubicBezTo>
                    <a:pt x="1051" y="0"/>
                    <a:pt x="1051" y="0"/>
                    <a:pt x="1051" y="0"/>
                  </a:cubicBezTo>
                  <a:cubicBezTo>
                    <a:pt x="1017" y="20"/>
                    <a:pt x="964" y="35"/>
                    <a:pt x="917" y="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3" name="Google Shape;1133;p38"/>
            <p:cNvSpPr/>
            <p:nvPr/>
          </p:nvSpPr>
          <p:spPr>
            <a:xfrm>
              <a:off x="739569" y="4921102"/>
              <a:ext cx="357815" cy="210870"/>
            </a:xfrm>
            <a:custGeom>
              <a:avLst/>
              <a:gdLst/>
              <a:ahLst/>
              <a:cxnLst/>
              <a:rect l="l" t="t" r="r" b="b"/>
              <a:pathLst>
                <a:path w="530" h="314" extrusionOk="0">
                  <a:moveTo>
                    <a:pt x="0" y="0"/>
                  </a:move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121" y="263"/>
                    <a:pt x="121" y="263"/>
                    <a:pt x="121" y="263"/>
                  </a:cubicBezTo>
                  <a:cubicBezTo>
                    <a:pt x="151" y="293"/>
                    <a:pt x="204" y="314"/>
                    <a:pt x="265" y="314"/>
                  </a:cubicBezTo>
                  <a:cubicBezTo>
                    <a:pt x="326" y="314"/>
                    <a:pt x="380" y="293"/>
                    <a:pt x="410" y="263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6" y="207"/>
                    <a:pt x="436" y="207"/>
                    <a:pt x="436" y="207"/>
                  </a:cubicBezTo>
                  <a:cubicBezTo>
                    <a:pt x="530" y="0"/>
                    <a:pt x="530" y="0"/>
                    <a:pt x="530" y="0"/>
                  </a:cubicBezTo>
                  <a:cubicBezTo>
                    <a:pt x="476" y="35"/>
                    <a:pt x="378" y="57"/>
                    <a:pt x="265" y="57"/>
                  </a:cubicBezTo>
                  <a:cubicBezTo>
                    <a:pt x="152" y="57"/>
                    <a:pt x="55" y="35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34" name="Google Shape;1134;p38"/>
          <p:cNvGrpSpPr/>
          <p:nvPr/>
        </p:nvGrpSpPr>
        <p:grpSpPr>
          <a:xfrm>
            <a:off x="4343305" y="2964459"/>
            <a:ext cx="445833" cy="445792"/>
            <a:chOff x="5926265" y="4424051"/>
            <a:chExt cx="720246" cy="720181"/>
          </a:xfrm>
        </p:grpSpPr>
        <p:sp>
          <p:nvSpPr>
            <p:cNvPr id="1135" name="Google Shape;1135;p38"/>
            <p:cNvSpPr/>
            <p:nvPr/>
          </p:nvSpPr>
          <p:spPr>
            <a:xfrm>
              <a:off x="5926265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76" y="124"/>
                  </a:moveTo>
                  <a:cubicBezTo>
                    <a:pt x="451" y="0"/>
                    <a:pt x="249" y="0"/>
                    <a:pt x="125" y="124"/>
                  </a:cubicBezTo>
                  <a:cubicBezTo>
                    <a:pt x="0" y="249"/>
                    <a:pt x="0" y="451"/>
                    <a:pt x="125" y="575"/>
                  </a:cubicBezTo>
                  <a:cubicBezTo>
                    <a:pt x="189" y="640"/>
                    <a:pt x="274" y="671"/>
                    <a:pt x="359" y="668"/>
                  </a:cubicBezTo>
                  <a:cubicBezTo>
                    <a:pt x="510" y="669"/>
                    <a:pt x="510" y="669"/>
                    <a:pt x="510" y="669"/>
                  </a:cubicBezTo>
                  <a:cubicBezTo>
                    <a:pt x="669" y="669"/>
                    <a:pt x="669" y="669"/>
                    <a:pt x="669" y="669"/>
                  </a:cubicBezTo>
                  <a:cubicBezTo>
                    <a:pt x="669" y="509"/>
                    <a:pt x="669" y="509"/>
                    <a:pt x="669" y="509"/>
                  </a:cubicBezTo>
                  <a:cubicBezTo>
                    <a:pt x="669" y="358"/>
                    <a:pt x="669" y="358"/>
                    <a:pt x="669" y="358"/>
                  </a:cubicBezTo>
                  <a:cubicBezTo>
                    <a:pt x="671" y="274"/>
                    <a:pt x="640" y="189"/>
                    <a:pt x="576" y="1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6" name="Google Shape;1136;p38"/>
            <p:cNvSpPr/>
            <p:nvPr/>
          </p:nvSpPr>
          <p:spPr>
            <a:xfrm>
              <a:off x="5926265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125" y="95"/>
                  </a:moveTo>
                  <a:cubicBezTo>
                    <a:pt x="0" y="220"/>
                    <a:pt x="0" y="422"/>
                    <a:pt x="125" y="546"/>
                  </a:cubicBezTo>
                  <a:cubicBezTo>
                    <a:pt x="249" y="671"/>
                    <a:pt x="451" y="671"/>
                    <a:pt x="576" y="546"/>
                  </a:cubicBezTo>
                  <a:cubicBezTo>
                    <a:pt x="640" y="482"/>
                    <a:pt x="671" y="397"/>
                    <a:pt x="669" y="312"/>
                  </a:cubicBezTo>
                  <a:cubicBezTo>
                    <a:pt x="669" y="161"/>
                    <a:pt x="669" y="161"/>
                    <a:pt x="669" y="161"/>
                  </a:cubicBezTo>
                  <a:cubicBezTo>
                    <a:pt x="669" y="1"/>
                    <a:pt x="669" y="1"/>
                    <a:pt x="669" y="1"/>
                  </a:cubicBezTo>
                  <a:cubicBezTo>
                    <a:pt x="510" y="2"/>
                    <a:pt x="510" y="2"/>
                    <a:pt x="510" y="2"/>
                  </a:cubicBezTo>
                  <a:cubicBezTo>
                    <a:pt x="359" y="2"/>
                    <a:pt x="359" y="2"/>
                    <a:pt x="359" y="2"/>
                  </a:cubicBezTo>
                  <a:cubicBezTo>
                    <a:pt x="274" y="0"/>
                    <a:pt x="189" y="31"/>
                    <a:pt x="125" y="9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7" name="Google Shape;1137;p38"/>
            <p:cNvSpPr/>
            <p:nvPr/>
          </p:nvSpPr>
          <p:spPr>
            <a:xfrm>
              <a:off x="6290862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96" y="546"/>
                  </a:moveTo>
                  <a:cubicBezTo>
                    <a:pt x="220" y="671"/>
                    <a:pt x="422" y="671"/>
                    <a:pt x="547" y="546"/>
                  </a:cubicBezTo>
                  <a:cubicBezTo>
                    <a:pt x="671" y="422"/>
                    <a:pt x="671" y="220"/>
                    <a:pt x="547" y="95"/>
                  </a:cubicBezTo>
                  <a:cubicBezTo>
                    <a:pt x="482" y="31"/>
                    <a:pt x="397" y="0"/>
                    <a:pt x="313" y="2"/>
                  </a:cubicBezTo>
                  <a:cubicBezTo>
                    <a:pt x="161" y="2"/>
                    <a:pt x="161" y="2"/>
                    <a:pt x="16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61"/>
                    <a:pt x="2" y="161"/>
                    <a:pt x="2" y="161"/>
                  </a:cubicBezTo>
                  <a:cubicBezTo>
                    <a:pt x="2" y="312"/>
                    <a:pt x="2" y="312"/>
                    <a:pt x="2" y="312"/>
                  </a:cubicBezTo>
                  <a:cubicBezTo>
                    <a:pt x="0" y="397"/>
                    <a:pt x="31" y="482"/>
                    <a:pt x="96" y="5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8" name="Google Shape;1138;p38"/>
            <p:cNvSpPr/>
            <p:nvPr/>
          </p:nvSpPr>
          <p:spPr>
            <a:xfrm>
              <a:off x="6290862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47" y="575"/>
                  </a:moveTo>
                  <a:cubicBezTo>
                    <a:pt x="671" y="451"/>
                    <a:pt x="671" y="249"/>
                    <a:pt x="547" y="124"/>
                  </a:cubicBezTo>
                  <a:cubicBezTo>
                    <a:pt x="422" y="0"/>
                    <a:pt x="220" y="0"/>
                    <a:pt x="96" y="124"/>
                  </a:cubicBezTo>
                  <a:cubicBezTo>
                    <a:pt x="31" y="189"/>
                    <a:pt x="0" y="274"/>
                    <a:pt x="2" y="358"/>
                  </a:cubicBezTo>
                  <a:cubicBezTo>
                    <a:pt x="2" y="509"/>
                    <a:pt x="2" y="509"/>
                    <a:pt x="2" y="509"/>
                  </a:cubicBezTo>
                  <a:cubicBezTo>
                    <a:pt x="2" y="669"/>
                    <a:pt x="2" y="669"/>
                    <a:pt x="2" y="669"/>
                  </a:cubicBezTo>
                  <a:cubicBezTo>
                    <a:pt x="161" y="669"/>
                    <a:pt x="161" y="669"/>
                    <a:pt x="161" y="669"/>
                  </a:cubicBezTo>
                  <a:cubicBezTo>
                    <a:pt x="313" y="668"/>
                    <a:pt x="313" y="668"/>
                    <a:pt x="313" y="668"/>
                  </a:cubicBezTo>
                  <a:cubicBezTo>
                    <a:pt x="397" y="671"/>
                    <a:pt x="482" y="640"/>
                    <a:pt x="547" y="5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39" name="Google Shape;1139;p38"/>
          <p:cNvGrpSpPr/>
          <p:nvPr/>
        </p:nvGrpSpPr>
        <p:grpSpPr>
          <a:xfrm>
            <a:off x="1779066" y="2984013"/>
            <a:ext cx="445680" cy="406684"/>
            <a:chOff x="1631150" y="4455641"/>
            <a:chExt cx="720000" cy="657002"/>
          </a:xfrm>
        </p:grpSpPr>
        <p:sp>
          <p:nvSpPr>
            <p:cNvPr id="1140" name="Google Shape;1140;p38"/>
            <p:cNvSpPr/>
            <p:nvPr/>
          </p:nvSpPr>
          <p:spPr>
            <a:xfrm>
              <a:off x="1631150" y="4455641"/>
              <a:ext cx="720000" cy="107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1" name="Google Shape;1141;p38"/>
            <p:cNvSpPr/>
            <p:nvPr/>
          </p:nvSpPr>
          <p:spPr>
            <a:xfrm>
              <a:off x="1846141" y="4957304"/>
              <a:ext cx="293050" cy="155339"/>
            </a:xfrm>
            <a:custGeom>
              <a:avLst/>
              <a:gdLst/>
              <a:ahLst/>
              <a:cxnLst/>
              <a:rect l="l" t="t" r="r" b="b"/>
              <a:pathLst>
                <a:path w="462" h="245" extrusionOk="0">
                  <a:moveTo>
                    <a:pt x="0" y="0"/>
                  </a:moveTo>
                  <a:cubicBezTo>
                    <a:pt x="98" y="204"/>
                    <a:pt x="98" y="204"/>
                    <a:pt x="98" y="204"/>
                  </a:cubicBezTo>
                  <a:cubicBezTo>
                    <a:pt x="125" y="229"/>
                    <a:pt x="175" y="245"/>
                    <a:pt x="231" y="245"/>
                  </a:cubicBezTo>
                  <a:cubicBezTo>
                    <a:pt x="287" y="245"/>
                    <a:pt x="336" y="229"/>
                    <a:pt x="363" y="204"/>
                  </a:cubicBezTo>
                  <a:cubicBezTo>
                    <a:pt x="462" y="0"/>
                    <a:pt x="462" y="0"/>
                    <a:pt x="462" y="0"/>
                  </a:cubicBezTo>
                  <a:cubicBezTo>
                    <a:pt x="413" y="27"/>
                    <a:pt x="328" y="44"/>
                    <a:pt x="231" y="44"/>
                  </a:cubicBezTo>
                  <a:cubicBezTo>
                    <a:pt x="133" y="44"/>
                    <a:pt x="49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2" name="Google Shape;1142;p38"/>
            <p:cNvSpPr/>
            <p:nvPr/>
          </p:nvSpPr>
          <p:spPr>
            <a:xfrm>
              <a:off x="1776241" y="4814286"/>
              <a:ext cx="431967" cy="161500"/>
            </a:xfrm>
            <a:custGeom>
              <a:avLst/>
              <a:gdLst/>
              <a:ahLst/>
              <a:cxnLst/>
              <a:rect l="l" t="t" r="r" b="b"/>
              <a:pathLst>
                <a:path w="681" h="255" extrusionOk="0">
                  <a:moveTo>
                    <a:pt x="0" y="0"/>
                  </a:moveTo>
                  <a:cubicBezTo>
                    <a:pt x="55" y="112"/>
                    <a:pt x="55" y="112"/>
                    <a:pt x="55" y="112"/>
                  </a:cubicBezTo>
                  <a:cubicBezTo>
                    <a:pt x="95" y="195"/>
                    <a:pt x="95" y="195"/>
                    <a:pt x="95" y="195"/>
                  </a:cubicBezTo>
                  <a:cubicBezTo>
                    <a:pt x="126" y="227"/>
                    <a:pt x="217" y="255"/>
                    <a:pt x="341" y="255"/>
                  </a:cubicBezTo>
                  <a:cubicBezTo>
                    <a:pt x="464" y="255"/>
                    <a:pt x="555" y="227"/>
                    <a:pt x="587" y="195"/>
                  </a:cubicBezTo>
                  <a:cubicBezTo>
                    <a:pt x="627" y="112"/>
                    <a:pt x="627" y="112"/>
                    <a:pt x="627" y="112"/>
                  </a:cubicBezTo>
                  <a:cubicBezTo>
                    <a:pt x="681" y="0"/>
                    <a:pt x="681" y="0"/>
                    <a:pt x="681" y="0"/>
                  </a:cubicBezTo>
                  <a:cubicBezTo>
                    <a:pt x="624" y="30"/>
                    <a:pt x="508" y="54"/>
                    <a:pt x="341" y="54"/>
                  </a:cubicBezTo>
                  <a:cubicBezTo>
                    <a:pt x="173" y="54"/>
                    <a:pt x="58" y="3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3" name="Google Shape;1143;p38"/>
            <p:cNvSpPr/>
            <p:nvPr/>
          </p:nvSpPr>
          <p:spPr>
            <a:xfrm>
              <a:off x="1639308" y="4531550"/>
              <a:ext cx="706054" cy="169201"/>
            </a:xfrm>
            <a:custGeom>
              <a:avLst/>
              <a:gdLst/>
              <a:ahLst/>
              <a:cxnLst/>
              <a:rect l="l" t="t" r="r" b="b"/>
              <a:pathLst>
                <a:path w="1113" h="267" extrusionOk="0">
                  <a:moveTo>
                    <a:pt x="557" y="66"/>
                  </a:moveTo>
                  <a:cubicBezTo>
                    <a:pt x="326" y="66"/>
                    <a:pt x="84" y="43"/>
                    <a:pt x="0" y="0"/>
                  </a:cubicBezTo>
                  <a:cubicBezTo>
                    <a:pt x="96" y="198"/>
                    <a:pt x="96" y="198"/>
                    <a:pt x="96" y="198"/>
                  </a:cubicBezTo>
                  <a:cubicBezTo>
                    <a:pt x="135" y="230"/>
                    <a:pt x="295" y="267"/>
                    <a:pt x="557" y="267"/>
                  </a:cubicBezTo>
                  <a:cubicBezTo>
                    <a:pt x="819" y="267"/>
                    <a:pt x="979" y="230"/>
                    <a:pt x="1017" y="198"/>
                  </a:cubicBezTo>
                  <a:cubicBezTo>
                    <a:pt x="1113" y="0"/>
                    <a:pt x="1113" y="0"/>
                    <a:pt x="1113" y="0"/>
                  </a:cubicBezTo>
                  <a:cubicBezTo>
                    <a:pt x="1029" y="43"/>
                    <a:pt x="787" y="66"/>
                    <a:pt x="557" y="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4" name="Google Shape;1144;p38"/>
            <p:cNvSpPr/>
            <p:nvPr/>
          </p:nvSpPr>
          <p:spPr>
            <a:xfrm>
              <a:off x="1708546" y="4674128"/>
              <a:ext cx="567578" cy="164141"/>
            </a:xfrm>
            <a:custGeom>
              <a:avLst/>
              <a:gdLst/>
              <a:ahLst/>
              <a:cxnLst/>
              <a:rect l="l" t="t" r="r" b="b"/>
              <a:pathLst>
                <a:path w="895" h="259" extrusionOk="0">
                  <a:moveTo>
                    <a:pt x="0" y="0"/>
                  </a:moveTo>
                  <a:cubicBezTo>
                    <a:pt x="94" y="193"/>
                    <a:pt x="94" y="193"/>
                    <a:pt x="94" y="193"/>
                  </a:cubicBezTo>
                  <a:cubicBezTo>
                    <a:pt x="130" y="227"/>
                    <a:pt x="266" y="259"/>
                    <a:pt x="448" y="259"/>
                  </a:cubicBezTo>
                  <a:cubicBezTo>
                    <a:pt x="630" y="259"/>
                    <a:pt x="765" y="227"/>
                    <a:pt x="802" y="193"/>
                  </a:cubicBezTo>
                  <a:cubicBezTo>
                    <a:pt x="895" y="0"/>
                    <a:pt x="895" y="0"/>
                    <a:pt x="895" y="0"/>
                  </a:cubicBezTo>
                  <a:cubicBezTo>
                    <a:pt x="815" y="38"/>
                    <a:pt x="627" y="58"/>
                    <a:pt x="448" y="58"/>
                  </a:cubicBezTo>
                  <a:cubicBezTo>
                    <a:pt x="268" y="58"/>
                    <a:pt x="81" y="38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45" name="Google Shape;1145;p38"/>
          <p:cNvGrpSpPr/>
          <p:nvPr/>
        </p:nvGrpSpPr>
        <p:grpSpPr>
          <a:xfrm>
            <a:off x="2420095" y="2983429"/>
            <a:ext cx="445680" cy="407853"/>
            <a:chOff x="2704878" y="4454697"/>
            <a:chExt cx="720000" cy="658889"/>
          </a:xfrm>
        </p:grpSpPr>
        <p:sp>
          <p:nvSpPr>
            <p:cNvPr id="1146" name="Google Shape;1146;p38"/>
            <p:cNvSpPr/>
            <p:nvPr/>
          </p:nvSpPr>
          <p:spPr>
            <a:xfrm>
              <a:off x="2704878" y="4454697"/>
              <a:ext cx="720000" cy="86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7" name="Google Shape;1147;p38"/>
            <p:cNvSpPr/>
            <p:nvPr/>
          </p:nvSpPr>
          <p:spPr>
            <a:xfrm>
              <a:off x="2824150" y="4749732"/>
              <a:ext cx="484183" cy="135418"/>
            </a:xfrm>
            <a:custGeom>
              <a:avLst/>
              <a:gdLst/>
              <a:ahLst/>
              <a:cxnLst/>
              <a:rect l="l" t="t" r="r" b="b"/>
              <a:pathLst>
                <a:path w="735" h="205" extrusionOk="0">
                  <a:moveTo>
                    <a:pt x="0" y="0"/>
                  </a:moveTo>
                  <a:cubicBezTo>
                    <a:pt x="75" y="153"/>
                    <a:pt x="75" y="153"/>
                    <a:pt x="75" y="153"/>
                  </a:cubicBezTo>
                  <a:cubicBezTo>
                    <a:pt x="104" y="179"/>
                    <a:pt x="216" y="205"/>
                    <a:pt x="368" y="205"/>
                  </a:cubicBezTo>
                  <a:cubicBezTo>
                    <a:pt x="519" y="205"/>
                    <a:pt x="632" y="179"/>
                    <a:pt x="660" y="153"/>
                  </a:cubicBezTo>
                  <a:cubicBezTo>
                    <a:pt x="735" y="0"/>
                    <a:pt x="735" y="0"/>
                    <a:pt x="735" y="0"/>
                  </a:cubicBezTo>
                  <a:cubicBezTo>
                    <a:pt x="668" y="31"/>
                    <a:pt x="515" y="47"/>
                    <a:pt x="368" y="47"/>
                  </a:cubicBezTo>
                  <a:cubicBezTo>
                    <a:pt x="221" y="47"/>
                    <a:pt x="67" y="31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8" name="Google Shape;1148;p38"/>
            <p:cNvSpPr/>
            <p:nvPr/>
          </p:nvSpPr>
          <p:spPr>
            <a:xfrm>
              <a:off x="2939432" y="4986160"/>
              <a:ext cx="253620" cy="127427"/>
            </a:xfrm>
            <a:custGeom>
              <a:avLst/>
              <a:gdLst/>
              <a:ahLst/>
              <a:cxnLst/>
              <a:rect l="l" t="t" r="r" b="b"/>
              <a:pathLst>
                <a:path w="385" h="193" extrusionOk="0">
                  <a:moveTo>
                    <a:pt x="0" y="0"/>
                  </a:moveTo>
                  <a:cubicBezTo>
                    <a:pt x="76" y="157"/>
                    <a:pt x="76" y="157"/>
                    <a:pt x="76" y="157"/>
                  </a:cubicBezTo>
                  <a:cubicBezTo>
                    <a:pt x="98" y="178"/>
                    <a:pt x="143" y="193"/>
                    <a:pt x="193" y="193"/>
                  </a:cubicBezTo>
                  <a:cubicBezTo>
                    <a:pt x="243" y="193"/>
                    <a:pt x="287" y="178"/>
                    <a:pt x="309" y="157"/>
                  </a:cubicBezTo>
                  <a:cubicBezTo>
                    <a:pt x="385" y="0"/>
                    <a:pt x="385" y="0"/>
                    <a:pt x="385" y="0"/>
                  </a:cubicBezTo>
                  <a:cubicBezTo>
                    <a:pt x="344" y="21"/>
                    <a:pt x="274" y="35"/>
                    <a:pt x="193" y="35"/>
                  </a:cubicBezTo>
                  <a:cubicBezTo>
                    <a:pt x="112" y="35"/>
                    <a:pt x="41" y="21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9" name="Google Shape;1149;p38"/>
            <p:cNvSpPr/>
            <p:nvPr/>
          </p:nvSpPr>
          <p:spPr>
            <a:xfrm>
              <a:off x="2882012" y="4868057"/>
              <a:ext cx="368237" cy="131423"/>
            </a:xfrm>
            <a:custGeom>
              <a:avLst/>
              <a:gdLst/>
              <a:ahLst/>
              <a:cxnLst/>
              <a:rect l="l" t="t" r="r" b="b"/>
              <a:pathLst>
                <a:path w="559" h="199" extrusionOk="0">
                  <a:moveTo>
                    <a:pt x="0" y="0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3" y="151"/>
                    <a:pt x="73" y="151"/>
                    <a:pt x="73" y="151"/>
                  </a:cubicBezTo>
                  <a:cubicBezTo>
                    <a:pt x="102" y="180"/>
                    <a:pt x="195" y="199"/>
                    <a:pt x="280" y="199"/>
                  </a:cubicBezTo>
                  <a:cubicBezTo>
                    <a:pt x="364" y="199"/>
                    <a:pt x="457" y="180"/>
                    <a:pt x="486" y="151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556" y="8"/>
                    <a:pt x="556" y="8"/>
                    <a:pt x="556" y="8"/>
                  </a:cubicBezTo>
                  <a:cubicBezTo>
                    <a:pt x="559" y="0"/>
                    <a:pt x="559" y="0"/>
                    <a:pt x="559" y="0"/>
                  </a:cubicBezTo>
                  <a:cubicBezTo>
                    <a:pt x="502" y="27"/>
                    <a:pt x="389" y="41"/>
                    <a:pt x="280" y="41"/>
                  </a:cubicBezTo>
                  <a:cubicBezTo>
                    <a:pt x="171" y="41"/>
                    <a:pt x="57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0" name="Google Shape;1150;p38"/>
            <p:cNvSpPr/>
            <p:nvPr/>
          </p:nvSpPr>
          <p:spPr>
            <a:xfrm>
              <a:off x="2710863" y="4516635"/>
              <a:ext cx="710756" cy="140081"/>
            </a:xfrm>
            <a:custGeom>
              <a:avLst/>
              <a:gdLst/>
              <a:ahLst/>
              <a:cxnLst/>
              <a:rect l="l" t="t" r="r" b="b"/>
              <a:pathLst>
                <a:path w="1079" h="212" extrusionOk="0">
                  <a:moveTo>
                    <a:pt x="540" y="54"/>
                  </a:moveTo>
                  <a:cubicBezTo>
                    <a:pt x="350" y="54"/>
                    <a:pt x="85" y="39"/>
                    <a:pt x="0" y="0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7"/>
                    <a:pt x="72" y="147"/>
                    <a:pt x="72" y="147"/>
                  </a:cubicBezTo>
                  <a:cubicBezTo>
                    <a:pt x="75" y="152"/>
                    <a:pt x="75" y="152"/>
                    <a:pt x="75" y="152"/>
                  </a:cubicBezTo>
                  <a:cubicBezTo>
                    <a:pt x="98" y="179"/>
                    <a:pt x="271" y="212"/>
                    <a:pt x="540" y="212"/>
                  </a:cubicBezTo>
                  <a:cubicBezTo>
                    <a:pt x="808" y="212"/>
                    <a:pt x="981" y="179"/>
                    <a:pt x="1005" y="152"/>
                  </a:cubicBezTo>
                  <a:cubicBezTo>
                    <a:pt x="1007" y="147"/>
                    <a:pt x="1007" y="147"/>
                    <a:pt x="1007" y="147"/>
                  </a:cubicBezTo>
                  <a:cubicBezTo>
                    <a:pt x="1007" y="146"/>
                    <a:pt x="1007" y="146"/>
                    <a:pt x="1007" y="146"/>
                  </a:cubicBezTo>
                  <a:cubicBezTo>
                    <a:pt x="1008" y="146"/>
                    <a:pt x="1008" y="146"/>
                    <a:pt x="1008" y="146"/>
                  </a:cubicBezTo>
                  <a:cubicBezTo>
                    <a:pt x="1079" y="0"/>
                    <a:pt x="1079" y="0"/>
                    <a:pt x="1079" y="0"/>
                  </a:cubicBezTo>
                  <a:cubicBezTo>
                    <a:pt x="995" y="39"/>
                    <a:pt x="729" y="54"/>
                    <a:pt x="540" y="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1" name="Google Shape;1151;p38"/>
            <p:cNvSpPr/>
            <p:nvPr/>
          </p:nvSpPr>
          <p:spPr>
            <a:xfrm>
              <a:off x="2768061" y="4634293"/>
              <a:ext cx="596361" cy="136528"/>
            </a:xfrm>
            <a:custGeom>
              <a:avLst/>
              <a:gdLst/>
              <a:ahLst/>
              <a:cxnLst/>
              <a:rect l="l" t="t" r="r" b="b"/>
              <a:pathLst>
                <a:path w="905" h="207" extrusionOk="0">
                  <a:moveTo>
                    <a:pt x="453" y="49"/>
                  </a:moveTo>
                  <a:cubicBezTo>
                    <a:pt x="325" y="49"/>
                    <a:pt x="205" y="41"/>
                    <a:pt x="114" y="28"/>
                  </a:cubicBezTo>
                  <a:cubicBezTo>
                    <a:pt x="62" y="20"/>
                    <a:pt x="24" y="10"/>
                    <a:pt x="0" y="0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2"/>
                    <a:pt x="70" y="142"/>
                    <a:pt x="70" y="143"/>
                  </a:cubicBezTo>
                  <a:cubicBezTo>
                    <a:pt x="72" y="148"/>
                    <a:pt x="72" y="148"/>
                    <a:pt x="72" y="148"/>
                  </a:cubicBezTo>
                  <a:cubicBezTo>
                    <a:pt x="93" y="174"/>
                    <a:pt x="234" y="207"/>
                    <a:pt x="453" y="207"/>
                  </a:cubicBezTo>
                  <a:cubicBezTo>
                    <a:pt x="557" y="207"/>
                    <a:pt x="654" y="199"/>
                    <a:pt x="728" y="186"/>
                  </a:cubicBezTo>
                  <a:cubicBezTo>
                    <a:pt x="794" y="173"/>
                    <a:pt x="825" y="158"/>
                    <a:pt x="833" y="147"/>
                  </a:cubicBezTo>
                  <a:cubicBezTo>
                    <a:pt x="836" y="143"/>
                    <a:pt x="836" y="143"/>
                    <a:pt x="836" y="143"/>
                  </a:cubicBezTo>
                  <a:cubicBezTo>
                    <a:pt x="836" y="142"/>
                    <a:pt x="836" y="142"/>
                    <a:pt x="836" y="141"/>
                  </a:cubicBezTo>
                  <a:cubicBezTo>
                    <a:pt x="836" y="141"/>
                    <a:pt x="836" y="141"/>
                    <a:pt x="836" y="141"/>
                  </a:cubicBezTo>
                  <a:cubicBezTo>
                    <a:pt x="905" y="0"/>
                    <a:pt x="905" y="0"/>
                    <a:pt x="905" y="0"/>
                  </a:cubicBezTo>
                  <a:cubicBezTo>
                    <a:pt x="881" y="10"/>
                    <a:pt x="843" y="20"/>
                    <a:pt x="791" y="28"/>
                  </a:cubicBezTo>
                  <a:cubicBezTo>
                    <a:pt x="701" y="41"/>
                    <a:pt x="580" y="49"/>
                    <a:pt x="453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52" name="Google Shape;1152;p38"/>
          <p:cNvGrpSpPr/>
          <p:nvPr/>
        </p:nvGrpSpPr>
        <p:grpSpPr>
          <a:xfrm>
            <a:off x="3702366" y="2985387"/>
            <a:ext cx="445549" cy="403935"/>
            <a:chOff x="4852681" y="4457861"/>
            <a:chExt cx="719788" cy="652561"/>
          </a:xfrm>
        </p:grpSpPr>
        <p:sp>
          <p:nvSpPr>
            <p:cNvPr id="1153" name="Google Shape;1153;p38"/>
            <p:cNvSpPr/>
            <p:nvPr/>
          </p:nvSpPr>
          <p:spPr>
            <a:xfrm>
              <a:off x="5209000" y="4739226"/>
              <a:ext cx="363469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51" y="561"/>
                  </a:moveTo>
                  <a:cubicBezTo>
                    <a:pt x="290" y="641"/>
                    <a:pt x="468" y="593"/>
                    <a:pt x="548" y="454"/>
                  </a:cubicBezTo>
                  <a:cubicBezTo>
                    <a:pt x="629" y="315"/>
                    <a:pt x="581" y="137"/>
                    <a:pt x="442" y="57"/>
                  </a:cubicBezTo>
                  <a:cubicBezTo>
                    <a:pt x="344" y="0"/>
                    <a:pt x="226" y="7"/>
                    <a:pt x="137" y="65"/>
                  </a:cubicBezTo>
                  <a:cubicBezTo>
                    <a:pt x="137" y="65"/>
                    <a:pt x="137" y="65"/>
                    <a:pt x="137" y="65"/>
                  </a:cubicBezTo>
                  <a:cubicBezTo>
                    <a:pt x="6" y="141"/>
                    <a:pt x="6" y="141"/>
                    <a:pt x="6" y="141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0" y="399"/>
                    <a:pt x="53" y="504"/>
                    <a:pt x="151" y="56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4" name="Google Shape;1154;p38"/>
            <p:cNvSpPr/>
            <p:nvPr/>
          </p:nvSpPr>
          <p:spPr>
            <a:xfrm>
              <a:off x="4852681" y="4739226"/>
              <a:ext cx="363265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87" y="57"/>
                  </a:moveTo>
                  <a:cubicBezTo>
                    <a:pt x="48" y="137"/>
                    <a:pt x="0" y="315"/>
                    <a:pt x="80" y="454"/>
                  </a:cubicBezTo>
                  <a:cubicBezTo>
                    <a:pt x="161" y="593"/>
                    <a:pt x="339" y="641"/>
                    <a:pt x="478" y="561"/>
                  </a:cubicBezTo>
                  <a:cubicBezTo>
                    <a:pt x="576" y="504"/>
                    <a:pt x="629" y="399"/>
                    <a:pt x="623" y="293"/>
                  </a:cubicBezTo>
                  <a:cubicBezTo>
                    <a:pt x="623" y="293"/>
                    <a:pt x="623" y="293"/>
                    <a:pt x="623" y="293"/>
                  </a:cubicBezTo>
                  <a:cubicBezTo>
                    <a:pt x="623" y="141"/>
                    <a:pt x="623" y="141"/>
                    <a:pt x="623" y="141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02" y="7"/>
                    <a:pt x="285" y="0"/>
                    <a:pt x="187" y="5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5" name="Google Shape;1155;p38"/>
            <p:cNvSpPr/>
            <p:nvPr/>
          </p:nvSpPr>
          <p:spPr>
            <a:xfrm>
              <a:off x="5044529" y="4457861"/>
              <a:ext cx="336092" cy="363011"/>
            </a:xfrm>
            <a:custGeom>
              <a:avLst/>
              <a:gdLst/>
              <a:ahLst/>
              <a:cxnLst/>
              <a:rect l="l" t="t" r="r" b="b"/>
              <a:pathLst>
                <a:path w="582" h="627" extrusionOk="0">
                  <a:moveTo>
                    <a:pt x="582" y="291"/>
                  </a:moveTo>
                  <a:cubicBezTo>
                    <a:pt x="582" y="131"/>
                    <a:pt x="452" y="0"/>
                    <a:pt x="291" y="0"/>
                  </a:cubicBezTo>
                  <a:cubicBezTo>
                    <a:pt x="130" y="0"/>
                    <a:pt x="0" y="131"/>
                    <a:pt x="0" y="291"/>
                  </a:cubicBezTo>
                  <a:cubicBezTo>
                    <a:pt x="0" y="405"/>
                    <a:pt x="65" y="503"/>
                    <a:pt x="159" y="551"/>
                  </a:cubicBezTo>
                  <a:cubicBezTo>
                    <a:pt x="159" y="551"/>
                    <a:pt x="159" y="551"/>
                    <a:pt x="159" y="551"/>
                  </a:cubicBezTo>
                  <a:cubicBezTo>
                    <a:pt x="291" y="627"/>
                    <a:pt x="291" y="627"/>
                    <a:pt x="291" y="627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517" y="503"/>
                    <a:pt x="582" y="405"/>
                    <a:pt x="582" y="2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56" name="Google Shape;1156;p38"/>
          <p:cNvGrpSpPr/>
          <p:nvPr/>
        </p:nvGrpSpPr>
        <p:grpSpPr>
          <a:xfrm>
            <a:off x="4984527" y="2975824"/>
            <a:ext cx="445818" cy="423063"/>
            <a:chOff x="7000306" y="4442411"/>
            <a:chExt cx="720224" cy="683463"/>
          </a:xfrm>
        </p:grpSpPr>
        <p:sp>
          <p:nvSpPr>
            <p:cNvPr id="1157" name="Google Shape;1157;p38"/>
            <p:cNvSpPr/>
            <p:nvPr/>
          </p:nvSpPr>
          <p:spPr>
            <a:xfrm>
              <a:off x="7360523" y="4580400"/>
              <a:ext cx="360007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332" y="529"/>
                  </a:moveTo>
                  <a:cubicBezTo>
                    <a:pt x="382" y="547"/>
                    <a:pt x="438" y="548"/>
                    <a:pt x="493" y="531"/>
                  </a:cubicBezTo>
                  <a:cubicBezTo>
                    <a:pt x="627" y="487"/>
                    <a:pt x="701" y="342"/>
                    <a:pt x="657" y="208"/>
                  </a:cubicBezTo>
                  <a:cubicBezTo>
                    <a:pt x="614" y="74"/>
                    <a:pt x="469" y="0"/>
                    <a:pt x="335" y="44"/>
                  </a:cubicBezTo>
                  <a:cubicBezTo>
                    <a:pt x="280" y="62"/>
                    <a:pt x="236" y="96"/>
                    <a:pt x="205" y="140"/>
                  </a:cubicBezTo>
                  <a:cubicBezTo>
                    <a:pt x="0" y="422"/>
                    <a:pt x="0" y="422"/>
                    <a:pt x="0" y="422"/>
                  </a:cubicBezTo>
                  <a:lnTo>
                    <a:pt x="332" y="5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8" name="Google Shape;1158;p38"/>
            <p:cNvSpPr/>
            <p:nvPr/>
          </p:nvSpPr>
          <p:spPr>
            <a:xfrm>
              <a:off x="7359894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1" y="348"/>
                  </a:moveTo>
                  <a:cubicBezTo>
                    <a:pt x="0" y="402"/>
                    <a:pt x="16" y="456"/>
                    <a:pt x="50" y="502"/>
                  </a:cubicBezTo>
                  <a:cubicBezTo>
                    <a:pt x="133" y="617"/>
                    <a:pt x="293" y="642"/>
                    <a:pt x="407" y="559"/>
                  </a:cubicBezTo>
                  <a:cubicBezTo>
                    <a:pt x="522" y="476"/>
                    <a:pt x="547" y="316"/>
                    <a:pt x="464" y="201"/>
                  </a:cubicBezTo>
                  <a:cubicBezTo>
                    <a:pt x="430" y="155"/>
                    <a:pt x="384" y="123"/>
                    <a:pt x="333" y="107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" y="34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9" name="Google Shape;1159;p38"/>
            <p:cNvSpPr/>
            <p:nvPr/>
          </p:nvSpPr>
          <p:spPr>
            <a:xfrm>
              <a:off x="7079935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214" y="107"/>
                  </a:moveTo>
                  <a:cubicBezTo>
                    <a:pt x="163" y="123"/>
                    <a:pt x="117" y="155"/>
                    <a:pt x="83" y="201"/>
                  </a:cubicBezTo>
                  <a:cubicBezTo>
                    <a:pt x="0" y="316"/>
                    <a:pt x="25" y="476"/>
                    <a:pt x="140" y="559"/>
                  </a:cubicBezTo>
                  <a:cubicBezTo>
                    <a:pt x="254" y="642"/>
                    <a:pt x="414" y="617"/>
                    <a:pt x="497" y="502"/>
                  </a:cubicBezTo>
                  <a:cubicBezTo>
                    <a:pt x="531" y="456"/>
                    <a:pt x="547" y="402"/>
                    <a:pt x="546" y="348"/>
                  </a:cubicBezTo>
                  <a:cubicBezTo>
                    <a:pt x="546" y="0"/>
                    <a:pt x="546" y="0"/>
                    <a:pt x="546" y="0"/>
                  </a:cubicBezTo>
                  <a:lnTo>
                    <a:pt x="214" y="10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0" name="Google Shape;1160;p38"/>
            <p:cNvSpPr/>
            <p:nvPr/>
          </p:nvSpPr>
          <p:spPr>
            <a:xfrm>
              <a:off x="7000306" y="4580400"/>
              <a:ext cx="360216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496" y="140"/>
                  </a:moveTo>
                  <a:cubicBezTo>
                    <a:pt x="465" y="96"/>
                    <a:pt x="421" y="62"/>
                    <a:pt x="366" y="44"/>
                  </a:cubicBezTo>
                  <a:cubicBezTo>
                    <a:pt x="232" y="0"/>
                    <a:pt x="87" y="74"/>
                    <a:pt x="44" y="208"/>
                  </a:cubicBezTo>
                  <a:cubicBezTo>
                    <a:pt x="0" y="342"/>
                    <a:pt x="74" y="487"/>
                    <a:pt x="208" y="531"/>
                  </a:cubicBezTo>
                  <a:cubicBezTo>
                    <a:pt x="263" y="548"/>
                    <a:pt x="319" y="547"/>
                    <a:pt x="369" y="529"/>
                  </a:cubicBezTo>
                  <a:cubicBezTo>
                    <a:pt x="701" y="422"/>
                    <a:pt x="701" y="422"/>
                    <a:pt x="701" y="422"/>
                  </a:cubicBezTo>
                  <a:lnTo>
                    <a:pt x="496" y="14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1" name="Google Shape;1161;p38"/>
            <p:cNvSpPr/>
            <p:nvPr/>
          </p:nvSpPr>
          <p:spPr>
            <a:xfrm>
              <a:off x="7228925" y="4442411"/>
              <a:ext cx="262985" cy="354379"/>
            </a:xfrm>
            <a:custGeom>
              <a:avLst/>
              <a:gdLst/>
              <a:ahLst/>
              <a:cxnLst/>
              <a:rect l="l" t="t" r="r" b="b"/>
              <a:pathLst>
                <a:path w="512" h="691" extrusionOk="0">
                  <a:moveTo>
                    <a:pt x="461" y="409"/>
                  </a:moveTo>
                  <a:cubicBezTo>
                    <a:pt x="493" y="366"/>
                    <a:pt x="512" y="313"/>
                    <a:pt x="512" y="255"/>
                  </a:cubicBezTo>
                  <a:cubicBezTo>
                    <a:pt x="512" y="114"/>
                    <a:pt x="397" y="0"/>
                    <a:pt x="256" y="0"/>
                  </a:cubicBezTo>
                  <a:cubicBezTo>
                    <a:pt x="115" y="0"/>
                    <a:pt x="0" y="114"/>
                    <a:pt x="0" y="255"/>
                  </a:cubicBezTo>
                  <a:cubicBezTo>
                    <a:pt x="0" y="313"/>
                    <a:pt x="19" y="366"/>
                    <a:pt x="51" y="409"/>
                  </a:cubicBezTo>
                  <a:cubicBezTo>
                    <a:pt x="256" y="691"/>
                    <a:pt x="256" y="691"/>
                    <a:pt x="256" y="691"/>
                  </a:cubicBezTo>
                  <a:lnTo>
                    <a:pt x="461" y="40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62" name="Google Shape;1162;p38"/>
          <p:cNvGrpSpPr/>
          <p:nvPr/>
        </p:nvGrpSpPr>
        <p:grpSpPr>
          <a:xfrm>
            <a:off x="5625735" y="2973621"/>
            <a:ext cx="445779" cy="427468"/>
            <a:chOff x="8074325" y="4438852"/>
            <a:chExt cx="720160" cy="690579"/>
          </a:xfrm>
        </p:grpSpPr>
        <p:sp>
          <p:nvSpPr>
            <p:cNvPr id="1163" name="Google Shape;1163;p38"/>
            <p:cNvSpPr/>
            <p:nvPr/>
          </p:nvSpPr>
          <p:spPr>
            <a:xfrm>
              <a:off x="8177523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52" y="231"/>
                  </a:moveTo>
                  <a:cubicBezTo>
                    <a:pt x="0" y="320"/>
                    <a:pt x="31" y="435"/>
                    <a:pt x="120" y="487"/>
                  </a:cubicBezTo>
                  <a:cubicBezTo>
                    <a:pt x="210" y="539"/>
                    <a:pt x="325" y="508"/>
                    <a:pt x="377" y="418"/>
                  </a:cubicBezTo>
                  <a:cubicBezTo>
                    <a:pt x="394" y="388"/>
                    <a:pt x="402" y="355"/>
                    <a:pt x="402" y="323"/>
                  </a:cubicBezTo>
                  <a:cubicBezTo>
                    <a:pt x="402" y="323"/>
                    <a:pt x="402" y="323"/>
                    <a:pt x="402" y="323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94" y="177"/>
                    <a:pt x="69" y="201"/>
                    <a:pt x="52" y="2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4" name="Google Shape;1164;p38"/>
            <p:cNvSpPr/>
            <p:nvPr/>
          </p:nvSpPr>
          <p:spPr>
            <a:xfrm>
              <a:off x="8434850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50" y="308"/>
                  </a:moveTo>
                  <a:cubicBezTo>
                    <a:pt x="402" y="218"/>
                    <a:pt x="371" y="103"/>
                    <a:pt x="281" y="51"/>
                  </a:cubicBezTo>
                  <a:cubicBezTo>
                    <a:pt x="191" y="0"/>
                    <a:pt x="77" y="30"/>
                    <a:pt x="25" y="120"/>
                  </a:cubicBezTo>
                  <a:cubicBezTo>
                    <a:pt x="8" y="150"/>
                    <a:pt x="0" y="183"/>
                    <a:pt x="0" y="215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0" y="539"/>
                    <a:pt x="0" y="539"/>
                    <a:pt x="0" y="539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308" y="361"/>
                    <a:pt x="332" y="338"/>
                    <a:pt x="350" y="3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5" name="Google Shape;1165;p38"/>
            <p:cNvSpPr/>
            <p:nvPr/>
          </p:nvSpPr>
          <p:spPr>
            <a:xfrm>
              <a:off x="8434850" y="4663708"/>
              <a:ext cx="359635" cy="240202"/>
            </a:xfrm>
            <a:custGeom>
              <a:avLst/>
              <a:gdLst/>
              <a:ahLst/>
              <a:cxnLst/>
              <a:rect l="l" t="t" r="r" b="b"/>
              <a:pathLst>
                <a:path w="562" h="375" extrusionOk="0">
                  <a:moveTo>
                    <a:pt x="375" y="375"/>
                  </a:moveTo>
                  <a:cubicBezTo>
                    <a:pt x="478" y="375"/>
                    <a:pt x="562" y="291"/>
                    <a:pt x="562" y="188"/>
                  </a:cubicBezTo>
                  <a:cubicBezTo>
                    <a:pt x="562" y="84"/>
                    <a:pt x="478" y="0"/>
                    <a:pt x="375" y="0"/>
                  </a:cubicBezTo>
                  <a:cubicBezTo>
                    <a:pt x="340" y="0"/>
                    <a:pt x="308" y="9"/>
                    <a:pt x="280" y="26"/>
                  </a:cubicBezTo>
                  <a:cubicBezTo>
                    <a:pt x="280" y="26"/>
                    <a:pt x="280" y="26"/>
                    <a:pt x="280" y="26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308" y="366"/>
                    <a:pt x="340" y="375"/>
                    <a:pt x="375" y="3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6" name="Google Shape;1166;p38"/>
            <p:cNvSpPr/>
            <p:nvPr/>
          </p:nvSpPr>
          <p:spPr>
            <a:xfrm>
              <a:off x="8434850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25" y="418"/>
                  </a:moveTo>
                  <a:cubicBezTo>
                    <a:pt x="77" y="508"/>
                    <a:pt x="191" y="539"/>
                    <a:pt x="281" y="487"/>
                  </a:cubicBezTo>
                  <a:cubicBezTo>
                    <a:pt x="371" y="435"/>
                    <a:pt x="402" y="320"/>
                    <a:pt x="350" y="231"/>
                  </a:cubicBezTo>
                  <a:cubicBezTo>
                    <a:pt x="332" y="201"/>
                    <a:pt x="308" y="177"/>
                    <a:pt x="280" y="161"/>
                  </a:cubicBezTo>
                  <a:cubicBezTo>
                    <a:pt x="280" y="161"/>
                    <a:pt x="280" y="161"/>
                    <a:pt x="280" y="1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55"/>
                    <a:pt x="8" y="388"/>
                    <a:pt x="25" y="4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7" name="Google Shape;1167;p38"/>
            <p:cNvSpPr/>
            <p:nvPr/>
          </p:nvSpPr>
          <p:spPr>
            <a:xfrm>
              <a:off x="8074325" y="4663708"/>
              <a:ext cx="360524" cy="240202"/>
            </a:xfrm>
            <a:custGeom>
              <a:avLst/>
              <a:gdLst/>
              <a:ahLst/>
              <a:cxnLst/>
              <a:rect l="l" t="t" r="r" b="b"/>
              <a:pathLst>
                <a:path w="563" h="375" extrusionOk="0">
                  <a:moveTo>
                    <a:pt x="188" y="0"/>
                  </a:moveTo>
                  <a:cubicBezTo>
                    <a:pt x="84" y="0"/>
                    <a:pt x="0" y="84"/>
                    <a:pt x="0" y="188"/>
                  </a:cubicBezTo>
                  <a:cubicBezTo>
                    <a:pt x="0" y="291"/>
                    <a:pt x="84" y="375"/>
                    <a:pt x="188" y="375"/>
                  </a:cubicBezTo>
                  <a:cubicBezTo>
                    <a:pt x="222" y="375"/>
                    <a:pt x="255" y="366"/>
                    <a:pt x="283" y="349"/>
                  </a:cubicBezTo>
                  <a:cubicBezTo>
                    <a:pt x="283" y="349"/>
                    <a:pt x="283" y="349"/>
                    <a:pt x="283" y="349"/>
                  </a:cubicBezTo>
                  <a:cubicBezTo>
                    <a:pt x="563" y="188"/>
                    <a:pt x="563" y="188"/>
                    <a:pt x="563" y="188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55" y="9"/>
                    <a:pt x="222" y="0"/>
                    <a:pt x="1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8" name="Google Shape;1168;p38"/>
            <p:cNvSpPr/>
            <p:nvPr/>
          </p:nvSpPr>
          <p:spPr>
            <a:xfrm>
              <a:off x="8177523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77" y="120"/>
                  </a:moveTo>
                  <a:cubicBezTo>
                    <a:pt x="325" y="30"/>
                    <a:pt x="210" y="0"/>
                    <a:pt x="120" y="51"/>
                  </a:cubicBezTo>
                  <a:cubicBezTo>
                    <a:pt x="31" y="103"/>
                    <a:pt x="0" y="218"/>
                    <a:pt x="52" y="308"/>
                  </a:cubicBezTo>
                  <a:cubicBezTo>
                    <a:pt x="69" y="338"/>
                    <a:pt x="94" y="361"/>
                    <a:pt x="122" y="377"/>
                  </a:cubicBezTo>
                  <a:cubicBezTo>
                    <a:pt x="122" y="377"/>
                    <a:pt x="122" y="377"/>
                    <a:pt x="122" y="377"/>
                  </a:cubicBezTo>
                  <a:cubicBezTo>
                    <a:pt x="402" y="539"/>
                    <a:pt x="402" y="539"/>
                    <a:pt x="402" y="539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183"/>
                    <a:pt x="394" y="150"/>
                    <a:pt x="377" y="1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69" name="Google Shape;1169;p38"/>
          <p:cNvGrpSpPr/>
          <p:nvPr/>
        </p:nvGrpSpPr>
        <p:grpSpPr>
          <a:xfrm>
            <a:off x="6908080" y="2987570"/>
            <a:ext cx="445629" cy="399565"/>
            <a:chOff x="9878975" y="4425243"/>
            <a:chExt cx="719918" cy="645502"/>
          </a:xfrm>
        </p:grpSpPr>
        <p:sp>
          <p:nvSpPr>
            <p:cNvPr id="1170" name="Google Shape;1170;p38"/>
            <p:cNvSpPr/>
            <p:nvPr/>
          </p:nvSpPr>
          <p:spPr>
            <a:xfrm>
              <a:off x="10225338" y="4708710"/>
              <a:ext cx="373555" cy="362034"/>
            </a:xfrm>
            <a:custGeom>
              <a:avLst/>
              <a:gdLst/>
              <a:ahLst/>
              <a:cxnLst/>
              <a:rect l="l" t="t" r="r" b="b"/>
              <a:pathLst>
                <a:path w="635" h="614" extrusionOk="0">
                  <a:moveTo>
                    <a:pt x="47" y="160"/>
                  </a:moveTo>
                  <a:cubicBezTo>
                    <a:pt x="9" y="230"/>
                    <a:pt x="0" y="310"/>
                    <a:pt x="20" y="386"/>
                  </a:cubicBezTo>
                  <a:cubicBezTo>
                    <a:pt x="42" y="466"/>
                    <a:pt x="92" y="532"/>
                    <a:pt x="163" y="573"/>
                  </a:cubicBezTo>
                  <a:cubicBezTo>
                    <a:pt x="210" y="600"/>
                    <a:pt x="263" y="614"/>
                    <a:pt x="317" y="614"/>
                  </a:cubicBezTo>
                  <a:cubicBezTo>
                    <a:pt x="426" y="614"/>
                    <a:pt x="528" y="555"/>
                    <a:pt x="583" y="460"/>
                  </a:cubicBezTo>
                  <a:cubicBezTo>
                    <a:pt x="624" y="389"/>
                    <a:pt x="635" y="307"/>
                    <a:pt x="613" y="227"/>
                  </a:cubicBezTo>
                  <a:cubicBezTo>
                    <a:pt x="592" y="148"/>
                    <a:pt x="541" y="82"/>
                    <a:pt x="470" y="41"/>
                  </a:cubicBezTo>
                  <a:cubicBezTo>
                    <a:pt x="426" y="15"/>
                    <a:pt x="376" y="1"/>
                    <a:pt x="325" y="0"/>
                  </a:cubicBezTo>
                  <a:cubicBezTo>
                    <a:pt x="266" y="97"/>
                    <a:pt x="161" y="157"/>
                    <a:pt x="47" y="1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1" name="Google Shape;1171;p38"/>
            <p:cNvSpPr/>
            <p:nvPr/>
          </p:nvSpPr>
          <p:spPr>
            <a:xfrm>
              <a:off x="10067759" y="4425243"/>
              <a:ext cx="361073" cy="361365"/>
            </a:xfrm>
            <a:custGeom>
              <a:avLst/>
              <a:gdLst/>
              <a:ahLst/>
              <a:cxnLst/>
              <a:rect l="l" t="t" r="r" b="b"/>
              <a:pathLst>
                <a:path w="614" h="613" extrusionOk="0">
                  <a:moveTo>
                    <a:pt x="524" y="89"/>
                  </a:moveTo>
                  <a:cubicBezTo>
                    <a:pt x="466" y="32"/>
                    <a:pt x="389" y="0"/>
                    <a:pt x="307" y="0"/>
                  </a:cubicBezTo>
                  <a:cubicBezTo>
                    <a:pt x="138" y="0"/>
                    <a:pt x="0" y="137"/>
                    <a:pt x="0" y="307"/>
                  </a:cubicBezTo>
                  <a:cubicBezTo>
                    <a:pt x="0" y="358"/>
                    <a:pt x="13" y="408"/>
                    <a:pt x="37" y="453"/>
                  </a:cubicBezTo>
                  <a:cubicBezTo>
                    <a:pt x="151" y="456"/>
                    <a:pt x="256" y="517"/>
                    <a:pt x="315" y="613"/>
                  </a:cubicBezTo>
                  <a:cubicBezTo>
                    <a:pt x="481" y="609"/>
                    <a:pt x="614" y="473"/>
                    <a:pt x="614" y="307"/>
                  </a:cubicBezTo>
                  <a:cubicBezTo>
                    <a:pt x="614" y="225"/>
                    <a:pt x="582" y="147"/>
                    <a:pt x="524" y="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2" name="Google Shape;1172;p38"/>
            <p:cNvSpPr/>
            <p:nvPr/>
          </p:nvSpPr>
          <p:spPr>
            <a:xfrm>
              <a:off x="9878975" y="4708710"/>
              <a:ext cx="359959" cy="362034"/>
            </a:xfrm>
            <a:custGeom>
              <a:avLst/>
              <a:gdLst/>
              <a:ahLst/>
              <a:cxnLst/>
              <a:rect l="l" t="t" r="r" b="b"/>
              <a:pathLst>
                <a:path w="612" h="614" extrusionOk="0">
                  <a:moveTo>
                    <a:pt x="612" y="147"/>
                  </a:moveTo>
                  <a:cubicBezTo>
                    <a:pt x="556" y="56"/>
                    <a:pt x="457" y="0"/>
                    <a:pt x="350" y="0"/>
                  </a:cubicBezTo>
                  <a:cubicBezTo>
                    <a:pt x="296" y="0"/>
                    <a:pt x="243" y="14"/>
                    <a:pt x="197" y="41"/>
                  </a:cubicBezTo>
                  <a:cubicBezTo>
                    <a:pt x="50" y="126"/>
                    <a:pt x="0" y="314"/>
                    <a:pt x="84" y="460"/>
                  </a:cubicBezTo>
                  <a:cubicBezTo>
                    <a:pt x="139" y="555"/>
                    <a:pt x="241" y="614"/>
                    <a:pt x="350" y="614"/>
                  </a:cubicBezTo>
                  <a:cubicBezTo>
                    <a:pt x="350" y="614"/>
                    <a:pt x="350" y="614"/>
                    <a:pt x="350" y="614"/>
                  </a:cubicBezTo>
                  <a:cubicBezTo>
                    <a:pt x="404" y="614"/>
                    <a:pt x="457" y="600"/>
                    <a:pt x="504" y="573"/>
                  </a:cubicBezTo>
                  <a:cubicBezTo>
                    <a:pt x="548" y="547"/>
                    <a:pt x="585" y="511"/>
                    <a:pt x="612" y="467"/>
                  </a:cubicBezTo>
                  <a:cubicBezTo>
                    <a:pt x="558" y="368"/>
                    <a:pt x="558" y="246"/>
                    <a:pt x="612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73" name="Google Shape;1173;p38"/>
          <p:cNvGrpSpPr/>
          <p:nvPr/>
        </p:nvGrpSpPr>
        <p:grpSpPr>
          <a:xfrm>
            <a:off x="7549097" y="2976371"/>
            <a:ext cx="445785" cy="421964"/>
            <a:chOff x="10914544" y="4407150"/>
            <a:chExt cx="720170" cy="681687"/>
          </a:xfrm>
        </p:grpSpPr>
        <p:sp>
          <p:nvSpPr>
            <p:cNvPr id="1174" name="Google Shape;1174;p38"/>
            <p:cNvSpPr/>
            <p:nvPr/>
          </p:nvSpPr>
          <p:spPr>
            <a:xfrm>
              <a:off x="10914544" y="4407150"/>
              <a:ext cx="349099" cy="392923"/>
            </a:xfrm>
            <a:custGeom>
              <a:avLst/>
              <a:gdLst/>
              <a:ahLst/>
              <a:cxnLst/>
              <a:rect l="l" t="t" r="r" b="b"/>
              <a:pathLst>
                <a:path w="632" h="712" extrusionOk="0">
                  <a:moveTo>
                    <a:pt x="138" y="607"/>
                  </a:moveTo>
                  <a:cubicBezTo>
                    <a:pt x="0" y="469"/>
                    <a:pt x="0" y="243"/>
                    <a:pt x="138" y="104"/>
                  </a:cubicBezTo>
                  <a:cubicBezTo>
                    <a:pt x="206" y="37"/>
                    <a:pt x="295" y="0"/>
                    <a:pt x="390" y="0"/>
                  </a:cubicBezTo>
                  <a:cubicBezTo>
                    <a:pt x="480" y="0"/>
                    <a:pt x="566" y="33"/>
                    <a:pt x="632" y="94"/>
                  </a:cubicBezTo>
                  <a:cubicBezTo>
                    <a:pt x="565" y="166"/>
                    <a:pt x="529" y="258"/>
                    <a:pt x="529" y="356"/>
                  </a:cubicBezTo>
                  <a:cubicBezTo>
                    <a:pt x="529" y="454"/>
                    <a:pt x="565" y="546"/>
                    <a:pt x="632" y="617"/>
                  </a:cubicBezTo>
                  <a:cubicBezTo>
                    <a:pt x="566" y="678"/>
                    <a:pt x="480" y="712"/>
                    <a:pt x="390" y="712"/>
                  </a:cubicBezTo>
                  <a:cubicBezTo>
                    <a:pt x="295" y="712"/>
                    <a:pt x="206" y="675"/>
                    <a:pt x="138" y="60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5" name="Google Shape;1175;p38"/>
            <p:cNvSpPr/>
            <p:nvPr/>
          </p:nvSpPr>
          <p:spPr>
            <a:xfrm>
              <a:off x="10933187" y="4759296"/>
              <a:ext cx="393264" cy="329541"/>
            </a:xfrm>
            <a:custGeom>
              <a:avLst/>
              <a:gdLst/>
              <a:ahLst/>
              <a:cxnLst/>
              <a:rect l="l" t="t" r="r" b="b"/>
              <a:pathLst>
                <a:path w="712" h="597" extrusionOk="0">
                  <a:moveTo>
                    <a:pt x="356" y="102"/>
                  </a:moveTo>
                  <a:cubicBezTo>
                    <a:pt x="454" y="102"/>
                    <a:pt x="546" y="66"/>
                    <a:pt x="618" y="0"/>
                  </a:cubicBezTo>
                  <a:cubicBezTo>
                    <a:pt x="679" y="66"/>
                    <a:pt x="712" y="151"/>
                    <a:pt x="712" y="241"/>
                  </a:cubicBezTo>
                  <a:cubicBezTo>
                    <a:pt x="712" y="337"/>
                    <a:pt x="675" y="426"/>
                    <a:pt x="608" y="493"/>
                  </a:cubicBezTo>
                  <a:cubicBezTo>
                    <a:pt x="541" y="560"/>
                    <a:pt x="451" y="597"/>
                    <a:pt x="356" y="597"/>
                  </a:cubicBezTo>
                  <a:cubicBezTo>
                    <a:pt x="261" y="597"/>
                    <a:pt x="172" y="560"/>
                    <a:pt x="104" y="493"/>
                  </a:cubicBezTo>
                  <a:cubicBezTo>
                    <a:pt x="37" y="426"/>
                    <a:pt x="0" y="337"/>
                    <a:pt x="0" y="241"/>
                  </a:cubicBezTo>
                  <a:cubicBezTo>
                    <a:pt x="0" y="151"/>
                    <a:pt x="34" y="66"/>
                    <a:pt x="95" y="0"/>
                  </a:cubicBezTo>
                  <a:cubicBezTo>
                    <a:pt x="166" y="66"/>
                    <a:pt x="258" y="102"/>
                    <a:pt x="356" y="10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6" name="Google Shape;1176;p38"/>
            <p:cNvSpPr/>
            <p:nvPr/>
          </p:nvSpPr>
          <p:spPr>
            <a:xfrm>
              <a:off x="11285615" y="4696357"/>
              <a:ext cx="330458" cy="392479"/>
            </a:xfrm>
            <a:custGeom>
              <a:avLst/>
              <a:gdLst/>
              <a:ahLst/>
              <a:cxnLst/>
              <a:rect l="l" t="t" r="r" b="b"/>
              <a:pathLst>
                <a:path w="598" h="711" extrusionOk="0">
                  <a:moveTo>
                    <a:pt x="493" y="607"/>
                  </a:moveTo>
                  <a:cubicBezTo>
                    <a:pt x="426" y="674"/>
                    <a:pt x="337" y="711"/>
                    <a:pt x="242" y="711"/>
                  </a:cubicBezTo>
                  <a:cubicBezTo>
                    <a:pt x="152" y="711"/>
                    <a:pt x="66" y="678"/>
                    <a:pt x="0" y="617"/>
                  </a:cubicBezTo>
                  <a:cubicBezTo>
                    <a:pt x="67" y="546"/>
                    <a:pt x="103" y="453"/>
                    <a:pt x="103" y="355"/>
                  </a:cubicBezTo>
                  <a:cubicBezTo>
                    <a:pt x="103" y="258"/>
                    <a:pt x="67" y="165"/>
                    <a:pt x="0" y="94"/>
                  </a:cubicBezTo>
                  <a:cubicBezTo>
                    <a:pt x="66" y="33"/>
                    <a:pt x="152" y="0"/>
                    <a:pt x="242" y="0"/>
                  </a:cubicBezTo>
                  <a:cubicBezTo>
                    <a:pt x="337" y="0"/>
                    <a:pt x="426" y="37"/>
                    <a:pt x="493" y="104"/>
                  </a:cubicBezTo>
                  <a:cubicBezTo>
                    <a:pt x="561" y="171"/>
                    <a:pt x="598" y="260"/>
                    <a:pt x="598" y="355"/>
                  </a:cubicBezTo>
                  <a:cubicBezTo>
                    <a:pt x="598" y="451"/>
                    <a:pt x="561" y="540"/>
                    <a:pt x="493" y="60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7" name="Google Shape;1177;p38"/>
            <p:cNvSpPr/>
            <p:nvPr/>
          </p:nvSpPr>
          <p:spPr>
            <a:xfrm>
              <a:off x="11222808" y="4407150"/>
              <a:ext cx="411906" cy="329541"/>
            </a:xfrm>
            <a:custGeom>
              <a:avLst/>
              <a:gdLst/>
              <a:ahLst/>
              <a:cxnLst/>
              <a:rect l="l" t="t" r="r" b="b"/>
              <a:pathLst>
                <a:path w="746" h="597" extrusionOk="0">
                  <a:moveTo>
                    <a:pt x="356" y="0"/>
                  </a:moveTo>
                  <a:cubicBezTo>
                    <a:pt x="451" y="0"/>
                    <a:pt x="540" y="37"/>
                    <a:pt x="607" y="104"/>
                  </a:cubicBezTo>
                  <a:cubicBezTo>
                    <a:pt x="743" y="240"/>
                    <a:pt x="746" y="458"/>
                    <a:pt x="617" y="597"/>
                  </a:cubicBezTo>
                  <a:cubicBezTo>
                    <a:pt x="546" y="531"/>
                    <a:pt x="454" y="495"/>
                    <a:pt x="356" y="495"/>
                  </a:cubicBezTo>
                  <a:cubicBezTo>
                    <a:pt x="258" y="495"/>
                    <a:pt x="166" y="531"/>
                    <a:pt x="94" y="597"/>
                  </a:cubicBezTo>
                  <a:cubicBezTo>
                    <a:pt x="33" y="531"/>
                    <a:pt x="0" y="446"/>
                    <a:pt x="0" y="356"/>
                  </a:cubicBezTo>
                  <a:cubicBezTo>
                    <a:pt x="0" y="261"/>
                    <a:pt x="37" y="171"/>
                    <a:pt x="104" y="104"/>
                  </a:cubicBezTo>
                  <a:cubicBezTo>
                    <a:pt x="171" y="37"/>
                    <a:pt x="261" y="0"/>
                    <a:pt x="3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78" name="Google Shape;1178;p38"/>
          <p:cNvGrpSpPr/>
          <p:nvPr/>
        </p:nvGrpSpPr>
        <p:grpSpPr>
          <a:xfrm>
            <a:off x="6266887" y="2984485"/>
            <a:ext cx="445805" cy="405735"/>
            <a:chOff x="8843122" y="4420259"/>
            <a:chExt cx="720202" cy="655469"/>
          </a:xfrm>
        </p:grpSpPr>
        <p:sp>
          <p:nvSpPr>
            <p:cNvPr id="1179" name="Google Shape;1179;p38"/>
            <p:cNvSpPr/>
            <p:nvPr/>
          </p:nvSpPr>
          <p:spPr>
            <a:xfrm>
              <a:off x="8843122" y="4664371"/>
              <a:ext cx="351295" cy="411356"/>
            </a:xfrm>
            <a:custGeom>
              <a:avLst/>
              <a:gdLst/>
              <a:ahLst/>
              <a:cxnLst/>
              <a:rect l="l" t="t" r="r" b="b"/>
              <a:pathLst>
                <a:path w="530" h="618" extrusionOk="0">
                  <a:moveTo>
                    <a:pt x="374" y="277"/>
                  </a:moveTo>
                  <a:cubicBezTo>
                    <a:pt x="280" y="220"/>
                    <a:pt x="216" y="122"/>
                    <a:pt x="203" y="13"/>
                  </a:cubicBezTo>
                  <a:cubicBezTo>
                    <a:pt x="202" y="5"/>
                    <a:pt x="192" y="0"/>
                    <a:pt x="185" y="5"/>
                  </a:cubicBezTo>
                  <a:cubicBezTo>
                    <a:pt x="44" y="104"/>
                    <a:pt x="0" y="297"/>
                    <a:pt x="88" y="449"/>
                  </a:cubicBezTo>
                  <a:cubicBezTo>
                    <a:pt x="148" y="553"/>
                    <a:pt x="259" y="618"/>
                    <a:pt x="380" y="618"/>
                  </a:cubicBezTo>
                  <a:cubicBezTo>
                    <a:pt x="380" y="618"/>
                    <a:pt x="380" y="618"/>
                    <a:pt x="380" y="618"/>
                  </a:cubicBezTo>
                  <a:cubicBezTo>
                    <a:pt x="428" y="618"/>
                    <a:pt x="477" y="607"/>
                    <a:pt x="521" y="586"/>
                  </a:cubicBezTo>
                  <a:cubicBezTo>
                    <a:pt x="529" y="583"/>
                    <a:pt x="530" y="572"/>
                    <a:pt x="523" y="567"/>
                  </a:cubicBezTo>
                  <a:cubicBezTo>
                    <a:pt x="435" y="501"/>
                    <a:pt x="382" y="397"/>
                    <a:pt x="380" y="287"/>
                  </a:cubicBezTo>
                  <a:cubicBezTo>
                    <a:pt x="380" y="283"/>
                    <a:pt x="378" y="279"/>
                    <a:pt x="374" y="277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0" name="Google Shape;1180;p38"/>
            <p:cNvSpPr/>
            <p:nvPr/>
          </p:nvSpPr>
          <p:spPr>
            <a:xfrm>
              <a:off x="9232824" y="4664371"/>
              <a:ext cx="330500" cy="411356"/>
            </a:xfrm>
            <a:custGeom>
              <a:avLst/>
              <a:gdLst/>
              <a:ahLst/>
              <a:cxnLst/>
              <a:rect l="l" t="t" r="r" b="b"/>
              <a:pathLst>
                <a:path w="499" h="618" extrusionOk="0">
                  <a:moveTo>
                    <a:pt x="326" y="13"/>
                  </a:moveTo>
                  <a:cubicBezTo>
                    <a:pt x="313" y="122"/>
                    <a:pt x="250" y="220"/>
                    <a:pt x="155" y="277"/>
                  </a:cubicBezTo>
                  <a:cubicBezTo>
                    <a:pt x="152" y="279"/>
                    <a:pt x="149" y="283"/>
                    <a:pt x="149" y="287"/>
                  </a:cubicBezTo>
                  <a:cubicBezTo>
                    <a:pt x="147" y="397"/>
                    <a:pt x="94" y="501"/>
                    <a:pt x="7" y="567"/>
                  </a:cubicBezTo>
                  <a:cubicBezTo>
                    <a:pt x="0" y="572"/>
                    <a:pt x="1" y="583"/>
                    <a:pt x="9" y="586"/>
                  </a:cubicBezTo>
                  <a:cubicBezTo>
                    <a:pt x="53" y="607"/>
                    <a:pt x="101" y="618"/>
                    <a:pt x="150" y="618"/>
                  </a:cubicBezTo>
                  <a:cubicBezTo>
                    <a:pt x="270" y="618"/>
                    <a:pt x="382" y="553"/>
                    <a:pt x="442" y="449"/>
                  </a:cubicBezTo>
                  <a:cubicBezTo>
                    <a:pt x="487" y="371"/>
                    <a:pt x="499" y="281"/>
                    <a:pt x="476" y="194"/>
                  </a:cubicBezTo>
                  <a:cubicBezTo>
                    <a:pt x="455" y="117"/>
                    <a:pt x="409" y="51"/>
                    <a:pt x="344" y="5"/>
                  </a:cubicBezTo>
                  <a:cubicBezTo>
                    <a:pt x="337" y="0"/>
                    <a:pt x="327" y="5"/>
                    <a:pt x="326" y="13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1" name="Google Shape;1181;p38"/>
            <p:cNvSpPr/>
            <p:nvPr/>
          </p:nvSpPr>
          <p:spPr>
            <a:xfrm>
              <a:off x="9108305" y="4859367"/>
              <a:ext cx="210630" cy="182470"/>
            </a:xfrm>
            <a:custGeom>
              <a:avLst/>
              <a:gdLst/>
              <a:ahLst/>
              <a:cxnLst/>
              <a:rect l="l" t="t" r="r" b="b"/>
              <a:pathLst>
                <a:path w="318" h="274" extrusionOk="0">
                  <a:moveTo>
                    <a:pt x="165" y="271"/>
                  </a:moveTo>
                  <a:cubicBezTo>
                    <a:pt x="253" y="214"/>
                    <a:pt x="309" y="118"/>
                    <a:pt x="317" y="14"/>
                  </a:cubicBezTo>
                  <a:cubicBezTo>
                    <a:pt x="318" y="6"/>
                    <a:pt x="309" y="0"/>
                    <a:pt x="301" y="3"/>
                  </a:cubicBezTo>
                  <a:cubicBezTo>
                    <a:pt x="256" y="23"/>
                    <a:pt x="208" y="33"/>
                    <a:pt x="159" y="33"/>
                  </a:cubicBezTo>
                  <a:cubicBezTo>
                    <a:pt x="110" y="33"/>
                    <a:pt x="61" y="23"/>
                    <a:pt x="16" y="3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9" y="118"/>
                    <a:pt x="65" y="214"/>
                    <a:pt x="152" y="271"/>
                  </a:cubicBezTo>
                  <a:cubicBezTo>
                    <a:pt x="156" y="274"/>
                    <a:pt x="161" y="274"/>
                    <a:pt x="165" y="271"/>
                  </a:cubicBezTo>
                  <a:close/>
                </a:path>
              </a:pathLst>
            </a:custGeom>
            <a:solidFill>
              <a:srgbClr val="A2C4C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2" name="Google Shape;1182;p38"/>
            <p:cNvSpPr/>
            <p:nvPr/>
          </p:nvSpPr>
          <p:spPr>
            <a:xfrm>
              <a:off x="8990881" y="4420259"/>
              <a:ext cx="445234" cy="224220"/>
            </a:xfrm>
            <a:custGeom>
              <a:avLst/>
              <a:gdLst/>
              <a:ahLst/>
              <a:cxnLst/>
              <a:rect l="l" t="t" r="r" b="b"/>
              <a:pathLst>
                <a:path w="672" h="337" extrusionOk="0">
                  <a:moveTo>
                    <a:pt x="336" y="0"/>
                  </a:moveTo>
                  <a:cubicBezTo>
                    <a:pt x="160" y="0"/>
                    <a:pt x="15" y="135"/>
                    <a:pt x="0" y="307"/>
                  </a:cubicBezTo>
                  <a:cubicBezTo>
                    <a:pt x="0" y="315"/>
                    <a:pt x="8" y="322"/>
                    <a:pt x="16" y="318"/>
                  </a:cubicBezTo>
                  <a:cubicBezTo>
                    <a:pt x="60" y="299"/>
                    <a:pt x="108" y="290"/>
                    <a:pt x="156" y="290"/>
                  </a:cubicBezTo>
                  <a:cubicBezTo>
                    <a:pt x="217" y="290"/>
                    <a:pt x="277" y="305"/>
                    <a:pt x="330" y="335"/>
                  </a:cubicBezTo>
                  <a:cubicBezTo>
                    <a:pt x="334" y="337"/>
                    <a:pt x="338" y="337"/>
                    <a:pt x="341" y="335"/>
                  </a:cubicBezTo>
                  <a:cubicBezTo>
                    <a:pt x="395" y="305"/>
                    <a:pt x="455" y="290"/>
                    <a:pt x="516" y="290"/>
                  </a:cubicBezTo>
                  <a:cubicBezTo>
                    <a:pt x="564" y="290"/>
                    <a:pt x="611" y="299"/>
                    <a:pt x="655" y="318"/>
                  </a:cubicBezTo>
                  <a:cubicBezTo>
                    <a:pt x="663" y="321"/>
                    <a:pt x="672" y="315"/>
                    <a:pt x="671" y="307"/>
                  </a:cubicBezTo>
                  <a:cubicBezTo>
                    <a:pt x="656" y="135"/>
                    <a:pt x="511" y="0"/>
                    <a:pt x="336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3" name="Google Shape;1183;p38"/>
            <p:cNvSpPr/>
            <p:nvPr/>
          </p:nvSpPr>
          <p:spPr>
            <a:xfrm>
              <a:off x="8988924" y="4625814"/>
              <a:ext cx="207939" cy="207766"/>
            </a:xfrm>
            <a:custGeom>
              <a:avLst/>
              <a:gdLst/>
              <a:ahLst/>
              <a:cxnLst/>
              <a:rect l="l" t="t" r="r" b="b"/>
              <a:pathLst>
                <a:path w="314" h="312" extrusionOk="0">
                  <a:moveTo>
                    <a:pt x="147" y="307"/>
                  </a:moveTo>
                  <a:cubicBezTo>
                    <a:pt x="154" y="312"/>
                    <a:pt x="163" y="308"/>
                    <a:pt x="164" y="299"/>
                  </a:cubicBezTo>
                  <a:cubicBezTo>
                    <a:pt x="170" y="251"/>
                    <a:pt x="185" y="203"/>
                    <a:pt x="210" y="161"/>
                  </a:cubicBezTo>
                  <a:cubicBezTo>
                    <a:pt x="234" y="118"/>
                    <a:pt x="268" y="81"/>
                    <a:pt x="307" y="52"/>
                  </a:cubicBezTo>
                  <a:cubicBezTo>
                    <a:pt x="314" y="47"/>
                    <a:pt x="313" y="37"/>
                    <a:pt x="305" y="33"/>
                  </a:cubicBezTo>
                  <a:cubicBezTo>
                    <a:pt x="260" y="11"/>
                    <a:pt x="210" y="0"/>
                    <a:pt x="159" y="0"/>
                  </a:cubicBezTo>
                  <a:cubicBezTo>
                    <a:pt x="104" y="0"/>
                    <a:pt x="49" y="14"/>
                    <a:pt x="0" y="40"/>
                  </a:cubicBezTo>
                  <a:cubicBezTo>
                    <a:pt x="4" y="147"/>
                    <a:pt x="59" y="247"/>
                    <a:pt x="147" y="307"/>
                  </a:cubicBez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4" name="Google Shape;1184;p38"/>
            <p:cNvSpPr/>
            <p:nvPr/>
          </p:nvSpPr>
          <p:spPr>
            <a:xfrm>
              <a:off x="9232824" y="4627288"/>
              <a:ext cx="203291" cy="203591"/>
            </a:xfrm>
            <a:custGeom>
              <a:avLst/>
              <a:gdLst/>
              <a:ahLst/>
              <a:cxnLst/>
              <a:rect l="l" t="t" r="r" b="b"/>
              <a:pathLst>
                <a:path w="307" h="306" extrusionOk="0">
                  <a:moveTo>
                    <a:pt x="9" y="31"/>
                  </a:moveTo>
                  <a:cubicBezTo>
                    <a:pt x="1" y="35"/>
                    <a:pt x="0" y="45"/>
                    <a:pt x="7" y="51"/>
                  </a:cubicBezTo>
                  <a:cubicBezTo>
                    <a:pt x="45" y="79"/>
                    <a:pt x="77" y="116"/>
                    <a:pt x="101" y="158"/>
                  </a:cubicBezTo>
                  <a:cubicBezTo>
                    <a:pt x="126" y="199"/>
                    <a:pt x="141" y="246"/>
                    <a:pt x="147" y="293"/>
                  </a:cubicBezTo>
                  <a:cubicBezTo>
                    <a:pt x="148" y="302"/>
                    <a:pt x="158" y="306"/>
                    <a:pt x="165" y="301"/>
                  </a:cubicBezTo>
                  <a:cubicBezTo>
                    <a:pt x="248" y="243"/>
                    <a:pt x="301" y="149"/>
                    <a:pt x="307" y="46"/>
                  </a:cubicBezTo>
                  <a:cubicBezTo>
                    <a:pt x="307" y="42"/>
                    <a:pt x="305" y="38"/>
                    <a:pt x="301" y="35"/>
                  </a:cubicBezTo>
                  <a:cubicBezTo>
                    <a:pt x="254" y="12"/>
                    <a:pt x="202" y="0"/>
                    <a:pt x="151" y="0"/>
                  </a:cubicBezTo>
                  <a:cubicBezTo>
                    <a:pt x="101" y="0"/>
                    <a:pt x="53" y="11"/>
                    <a:pt x="9" y="31"/>
                  </a:cubicBez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85" name="Google Shape;1185;p38"/>
          <p:cNvGrpSpPr/>
          <p:nvPr/>
        </p:nvGrpSpPr>
        <p:grpSpPr>
          <a:xfrm>
            <a:off x="3069757" y="2283047"/>
            <a:ext cx="445812" cy="394518"/>
            <a:chOff x="1510757" y="3225422"/>
            <a:chExt cx="720214" cy="637347"/>
          </a:xfrm>
        </p:grpSpPr>
        <p:sp>
          <p:nvSpPr>
            <p:cNvPr id="1186" name="Google Shape;1186;p38"/>
            <p:cNvSpPr/>
            <p:nvPr/>
          </p:nvSpPr>
          <p:spPr>
            <a:xfrm>
              <a:off x="1774546" y="3475620"/>
              <a:ext cx="261417" cy="238347"/>
            </a:xfrm>
            <a:custGeom>
              <a:avLst/>
              <a:gdLst/>
              <a:ahLst/>
              <a:cxnLst/>
              <a:rect l="l" t="t" r="r" b="b"/>
              <a:pathLst>
                <a:path w="385" h="351" extrusionOk="0">
                  <a:moveTo>
                    <a:pt x="0" y="288"/>
                  </a:moveTo>
                  <a:cubicBezTo>
                    <a:pt x="0" y="195"/>
                    <a:pt x="0" y="195"/>
                    <a:pt x="0" y="195"/>
                  </a:cubicBezTo>
                  <a:cubicBezTo>
                    <a:pt x="7" y="203"/>
                    <a:pt x="17" y="209"/>
                    <a:pt x="28" y="209"/>
                  </a:cubicBezTo>
                  <a:cubicBezTo>
                    <a:pt x="39" y="209"/>
                    <a:pt x="49" y="204"/>
                    <a:pt x="56" y="195"/>
                  </a:cubicBezTo>
                  <a:cubicBezTo>
                    <a:pt x="66" y="183"/>
                    <a:pt x="72" y="166"/>
                    <a:pt x="71" y="146"/>
                  </a:cubicBezTo>
                  <a:cubicBezTo>
                    <a:pt x="72" y="127"/>
                    <a:pt x="66" y="110"/>
                    <a:pt x="56" y="98"/>
                  </a:cubicBezTo>
                  <a:cubicBezTo>
                    <a:pt x="49" y="89"/>
                    <a:pt x="39" y="84"/>
                    <a:pt x="28" y="84"/>
                  </a:cubicBezTo>
                  <a:cubicBezTo>
                    <a:pt x="17" y="84"/>
                    <a:pt x="7" y="89"/>
                    <a:pt x="0" y="9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312" y="0"/>
                    <a:pt x="312" y="0"/>
                    <a:pt x="312" y="0"/>
                  </a:cubicBezTo>
                  <a:cubicBezTo>
                    <a:pt x="313" y="0"/>
                    <a:pt x="313" y="0"/>
                    <a:pt x="313" y="0"/>
                  </a:cubicBezTo>
                  <a:cubicBezTo>
                    <a:pt x="313" y="122"/>
                    <a:pt x="313" y="122"/>
                    <a:pt x="313" y="122"/>
                  </a:cubicBezTo>
                  <a:cubicBezTo>
                    <a:pt x="314" y="125"/>
                    <a:pt x="317" y="128"/>
                    <a:pt x="320" y="128"/>
                  </a:cubicBezTo>
                  <a:cubicBezTo>
                    <a:pt x="327" y="129"/>
                    <a:pt x="334" y="129"/>
                    <a:pt x="338" y="122"/>
                  </a:cubicBezTo>
                  <a:cubicBezTo>
                    <a:pt x="341" y="119"/>
                    <a:pt x="342" y="115"/>
                    <a:pt x="345" y="111"/>
                  </a:cubicBezTo>
                  <a:cubicBezTo>
                    <a:pt x="351" y="100"/>
                    <a:pt x="366" y="99"/>
                    <a:pt x="374" y="109"/>
                  </a:cubicBezTo>
                  <a:cubicBezTo>
                    <a:pt x="382" y="119"/>
                    <a:pt x="385" y="133"/>
                    <a:pt x="385" y="146"/>
                  </a:cubicBezTo>
                  <a:cubicBezTo>
                    <a:pt x="385" y="160"/>
                    <a:pt x="382" y="174"/>
                    <a:pt x="374" y="184"/>
                  </a:cubicBezTo>
                  <a:cubicBezTo>
                    <a:pt x="366" y="194"/>
                    <a:pt x="351" y="193"/>
                    <a:pt x="345" y="182"/>
                  </a:cubicBezTo>
                  <a:cubicBezTo>
                    <a:pt x="342" y="178"/>
                    <a:pt x="341" y="174"/>
                    <a:pt x="338" y="170"/>
                  </a:cubicBezTo>
                  <a:cubicBezTo>
                    <a:pt x="334" y="164"/>
                    <a:pt x="327" y="164"/>
                    <a:pt x="320" y="164"/>
                  </a:cubicBezTo>
                  <a:cubicBezTo>
                    <a:pt x="317" y="164"/>
                    <a:pt x="314" y="168"/>
                    <a:pt x="313" y="171"/>
                  </a:cubicBezTo>
                  <a:cubicBezTo>
                    <a:pt x="313" y="351"/>
                    <a:pt x="313" y="351"/>
                    <a:pt x="313" y="351"/>
                  </a:cubicBezTo>
                  <a:cubicBezTo>
                    <a:pt x="107" y="324"/>
                    <a:pt x="107" y="324"/>
                    <a:pt x="107" y="324"/>
                  </a:cubicBezTo>
                  <a:cubicBezTo>
                    <a:pt x="107" y="324"/>
                    <a:pt x="74" y="316"/>
                    <a:pt x="52" y="310"/>
                  </a:cubicBezTo>
                  <a:cubicBezTo>
                    <a:pt x="32" y="305"/>
                    <a:pt x="0" y="288"/>
                    <a:pt x="0" y="28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7" name="Google Shape;1187;p38"/>
            <p:cNvSpPr/>
            <p:nvPr/>
          </p:nvSpPr>
          <p:spPr>
            <a:xfrm>
              <a:off x="2000650" y="3426634"/>
              <a:ext cx="230321" cy="296287"/>
            </a:xfrm>
            <a:custGeom>
              <a:avLst/>
              <a:gdLst/>
              <a:ahLst/>
              <a:cxnLst/>
              <a:rect l="l" t="t" r="r" b="b"/>
              <a:pathLst>
                <a:path w="339" h="436" extrusionOk="0">
                  <a:moveTo>
                    <a:pt x="187" y="65"/>
                  </a:moveTo>
                  <a:cubicBezTo>
                    <a:pt x="187" y="58"/>
                    <a:pt x="187" y="51"/>
                    <a:pt x="193" y="47"/>
                  </a:cubicBezTo>
                  <a:cubicBezTo>
                    <a:pt x="197" y="45"/>
                    <a:pt x="201" y="43"/>
                    <a:pt x="205" y="41"/>
                  </a:cubicBezTo>
                  <a:cubicBezTo>
                    <a:pt x="216" y="34"/>
                    <a:pt x="217" y="20"/>
                    <a:pt x="207" y="11"/>
                  </a:cubicBezTo>
                  <a:cubicBezTo>
                    <a:pt x="197" y="3"/>
                    <a:pt x="183" y="0"/>
                    <a:pt x="169" y="0"/>
                  </a:cubicBezTo>
                  <a:cubicBezTo>
                    <a:pt x="156" y="0"/>
                    <a:pt x="142" y="3"/>
                    <a:pt x="132" y="11"/>
                  </a:cubicBezTo>
                  <a:cubicBezTo>
                    <a:pt x="122" y="20"/>
                    <a:pt x="123" y="34"/>
                    <a:pt x="134" y="41"/>
                  </a:cubicBezTo>
                  <a:cubicBezTo>
                    <a:pt x="138" y="43"/>
                    <a:pt x="142" y="45"/>
                    <a:pt x="145" y="47"/>
                  </a:cubicBezTo>
                  <a:cubicBezTo>
                    <a:pt x="152" y="51"/>
                    <a:pt x="152" y="58"/>
                    <a:pt x="151" y="65"/>
                  </a:cubicBezTo>
                  <a:cubicBezTo>
                    <a:pt x="151" y="69"/>
                    <a:pt x="148" y="71"/>
                    <a:pt x="145" y="72"/>
                  </a:cubicBezTo>
                  <a:cubicBezTo>
                    <a:pt x="61" y="72"/>
                    <a:pt x="61" y="72"/>
                    <a:pt x="61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7" y="161"/>
                    <a:pt x="17" y="156"/>
                    <a:pt x="28" y="156"/>
                  </a:cubicBezTo>
                  <a:cubicBezTo>
                    <a:pt x="39" y="156"/>
                    <a:pt x="49" y="161"/>
                    <a:pt x="56" y="170"/>
                  </a:cubicBezTo>
                  <a:cubicBezTo>
                    <a:pt x="66" y="182"/>
                    <a:pt x="71" y="199"/>
                    <a:pt x="71" y="218"/>
                  </a:cubicBezTo>
                  <a:cubicBezTo>
                    <a:pt x="71" y="238"/>
                    <a:pt x="66" y="255"/>
                    <a:pt x="56" y="267"/>
                  </a:cubicBezTo>
                  <a:cubicBezTo>
                    <a:pt x="49" y="276"/>
                    <a:pt x="39" y="281"/>
                    <a:pt x="28" y="281"/>
                  </a:cubicBezTo>
                  <a:cubicBezTo>
                    <a:pt x="17" y="281"/>
                    <a:pt x="7" y="275"/>
                    <a:pt x="0" y="267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86" y="436"/>
                    <a:pt x="86" y="436"/>
                    <a:pt x="86" y="436"/>
                  </a:cubicBezTo>
                  <a:cubicBezTo>
                    <a:pt x="128" y="431"/>
                    <a:pt x="201" y="415"/>
                    <a:pt x="248" y="367"/>
                  </a:cubicBezTo>
                  <a:cubicBezTo>
                    <a:pt x="307" y="309"/>
                    <a:pt x="328" y="205"/>
                    <a:pt x="328" y="205"/>
                  </a:cubicBezTo>
                  <a:cubicBezTo>
                    <a:pt x="328" y="205"/>
                    <a:pt x="339" y="143"/>
                    <a:pt x="333" y="72"/>
                  </a:cubicBezTo>
                  <a:cubicBezTo>
                    <a:pt x="193" y="72"/>
                    <a:pt x="193" y="72"/>
                    <a:pt x="193" y="72"/>
                  </a:cubicBezTo>
                  <a:cubicBezTo>
                    <a:pt x="190" y="71"/>
                    <a:pt x="187" y="69"/>
                    <a:pt x="187" y="6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8" name="Google Shape;1188;p38"/>
            <p:cNvSpPr/>
            <p:nvPr/>
          </p:nvSpPr>
          <p:spPr>
            <a:xfrm>
              <a:off x="1774546" y="3225422"/>
              <a:ext cx="211874" cy="236503"/>
            </a:xfrm>
            <a:custGeom>
              <a:avLst/>
              <a:gdLst/>
              <a:ahLst/>
              <a:cxnLst/>
              <a:rect l="l" t="t" r="r" b="b"/>
              <a:pathLst>
                <a:path w="312" h="348" extrusionOk="0">
                  <a:moveTo>
                    <a:pt x="0" y="157"/>
                  </a:moveTo>
                  <a:cubicBezTo>
                    <a:pt x="7" y="149"/>
                    <a:pt x="17" y="143"/>
                    <a:pt x="28" y="143"/>
                  </a:cubicBezTo>
                  <a:cubicBezTo>
                    <a:pt x="39" y="143"/>
                    <a:pt x="49" y="148"/>
                    <a:pt x="56" y="157"/>
                  </a:cubicBezTo>
                  <a:cubicBezTo>
                    <a:pt x="66" y="169"/>
                    <a:pt x="72" y="186"/>
                    <a:pt x="71" y="206"/>
                  </a:cubicBezTo>
                  <a:cubicBezTo>
                    <a:pt x="72" y="225"/>
                    <a:pt x="66" y="242"/>
                    <a:pt x="56" y="255"/>
                  </a:cubicBezTo>
                  <a:cubicBezTo>
                    <a:pt x="49" y="263"/>
                    <a:pt x="39" y="268"/>
                    <a:pt x="28" y="268"/>
                  </a:cubicBezTo>
                  <a:cubicBezTo>
                    <a:pt x="17" y="268"/>
                    <a:pt x="7" y="263"/>
                    <a:pt x="0" y="254"/>
                  </a:cubicBezTo>
                  <a:cubicBezTo>
                    <a:pt x="0" y="348"/>
                    <a:pt x="0" y="348"/>
                    <a:pt x="0" y="348"/>
                  </a:cubicBezTo>
                  <a:cubicBezTo>
                    <a:pt x="189" y="348"/>
                    <a:pt x="189" y="348"/>
                    <a:pt x="189" y="348"/>
                  </a:cubicBezTo>
                  <a:cubicBezTo>
                    <a:pt x="312" y="348"/>
                    <a:pt x="312" y="348"/>
                    <a:pt x="312" y="348"/>
                  </a:cubicBezTo>
                  <a:cubicBezTo>
                    <a:pt x="312" y="254"/>
                    <a:pt x="312" y="254"/>
                    <a:pt x="312" y="254"/>
                  </a:cubicBezTo>
                  <a:cubicBezTo>
                    <a:pt x="305" y="263"/>
                    <a:pt x="295" y="268"/>
                    <a:pt x="284" y="268"/>
                  </a:cubicBezTo>
                  <a:cubicBezTo>
                    <a:pt x="274" y="268"/>
                    <a:pt x="264" y="263"/>
                    <a:pt x="257" y="255"/>
                  </a:cubicBezTo>
                  <a:cubicBezTo>
                    <a:pt x="246" y="242"/>
                    <a:pt x="241" y="225"/>
                    <a:pt x="241" y="206"/>
                  </a:cubicBezTo>
                  <a:cubicBezTo>
                    <a:pt x="241" y="186"/>
                    <a:pt x="246" y="169"/>
                    <a:pt x="257" y="157"/>
                  </a:cubicBezTo>
                  <a:cubicBezTo>
                    <a:pt x="264" y="148"/>
                    <a:pt x="274" y="143"/>
                    <a:pt x="284" y="143"/>
                  </a:cubicBezTo>
                  <a:cubicBezTo>
                    <a:pt x="295" y="143"/>
                    <a:pt x="305" y="149"/>
                    <a:pt x="312" y="157"/>
                  </a:cubicBezTo>
                  <a:cubicBezTo>
                    <a:pt x="312" y="23"/>
                    <a:pt x="312" y="23"/>
                    <a:pt x="312" y="23"/>
                  </a:cubicBezTo>
                  <a:cubicBezTo>
                    <a:pt x="292" y="20"/>
                    <a:pt x="273" y="18"/>
                    <a:pt x="256" y="17"/>
                  </a:cubicBezTo>
                  <a:cubicBezTo>
                    <a:pt x="182" y="11"/>
                    <a:pt x="96" y="0"/>
                    <a:pt x="0" y="12"/>
                  </a:cubicBezTo>
                  <a:lnTo>
                    <a:pt x="0" y="15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9" name="Google Shape;1189;p38"/>
            <p:cNvSpPr/>
            <p:nvPr/>
          </p:nvSpPr>
          <p:spPr>
            <a:xfrm>
              <a:off x="1951107" y="3243857"/>
              <a:ext cx="274329" cy="218067"/>
            </a:xfrm>
            <a:custGeom>
              <a:avLst/>
              <a:gdLst/>
              <a:ahLst/>
              <a:cxnLst/>
              <a:rect l="l" t="t" r="r" b="b"/>
              <a:pathLst>
                <a:path w="404" h="321" extrusionOk="0">
                  <a:moveTo>
                    <a:pt x="72" y="155"/>
                  </a:moveTo>
                  <a:cubicBezTo>
                    <a:pt x="71" y="158"/>
                    <a:pt x="69" y="161"/>
                    <a:pt x="65" y="161"/>
                  </a:cubicBezTo>
                  <a:cubicBezTo>
                    <a:pt x="58" y="161"/>
                    <a:pt x="52" y="161"/>
                    <a:pt x="47" y="155"/>
                  </a:cubicBezTo>
                  <a:cubicBezTo>
                    <a:pt x="45" y="151"/>
                    <a:pt x="43" y="147"/>
                    <a:pt x="41" y="143"/>
                  </a:cubicBezTo>
                  <a:cubicBezTo>
                    <a:pt x="34" y="132"/>
                    <a:pt x="20" y="131"/>
                    <a:pt x="11" y="141"/>
                  </a:cubicBezTo>
                  <a:cubicBezTo>
                    <a:pt x="3" y="151"/>
                    <a:pt x="0" y="165"/>
                    <a:pt x="0" y="179"/>
                  </a:cubicBezTo>
                  <a:cubicBezTo>
                    <a:pt x="0" y="192"/>
                    <a:pt x="3" y="206"/>
                    <a:pt x="11" y="216"/>
                  </a:cubicBezTo>
                  <a:cubicBezTo>
                    <a:pt x="20" y="226"/>
                    <a:pt x="34" y="225"/>
                    <a:pt x="41" y="214"/>
                  </a:cubicBezTo>
                  <a:cubicBezTo>
                    <a:pt x="43" y="210"/>
                    <a:pt x="45" y="206"/>
                    <a:pt x="47" y="203"/>
                  </a:cubicBezTo>
                  <a:cubicBezTo>
                    <a:pt x="52" y="196"/>
                    <a:pt x="58" y="196"/>
                    <a:pt x="65" y="197"/>
                  </a:cubicBezTo>
                  <a:cubicBezTo>
                    <a:pt x="69" y="197"/>
                    <a:pt x="71" y="200"/>
                    <a:pt x="72" y="203"/>
                  </a:cubicBezTo>
                  <a:cubicBezTo>
                    <a:pt x="72" y="321"/>
                    <a:pt x="72" y="321"/>
                    <a:pt x="72" y="321"/>
                  </a:cubicBezTo>
                  <a:cubicBezTo>
                    <a:pt x="134" y="321"/>
                    <a:pt x="134" y="321"/>
                    <a:pt x="134" y="321"/>
                  </a:cubicBezTo>
                  <a:cubicBezTo>
                    <a:pt x="194" y="321"/>
                    <a:pt x="194" y="321"/>
                    <a:pt x="194" y="321"/>
                  </a:cubicBezTo>
                  <a:cubicBezTo>
                    <a:pt x="185" y="314"/>
                    <a:pt x="180" y="304"/>
                    <a:pt x="180" y="293"/>
                  </a:cubicBezTo>
                  <a:cubicBezTo>
                    <a:pt x="180" y="283"/>
                    <a:pt x="185" y="272"/>
                    <a:pt x="193" y="265"/>
                  </a:cubicBezTo>
                  <a:cubicBezTo>
                    <a:pt x="206" y="255"/>
                    <a:pt x="223" y="250"/>
                    <a:pt x="242" y="250"/>
                  </a:cubicBezTo>
                  <a:cubicBezTo>
                    <a:pt x="262" y="250"/>
                    <a:pt x="279" y="255"/>
                    <a:pt x="291" y="265"/>
                  </a:cubicBezTo>
                  <a:cubicBezTo>
                    <a:pt x="300" y="272"/>
                    <a:pt x="305" y="283"/>
                    <a:pt x="305" y="293"/>
                  </a:cubicBezTo>
                  <a:cubicBezTo>
                    <a:pt x="305" y="304"/>
                    <a:pt x="299" y="314"/>
                    <a:pt x="291" y="321"/>
                  </a:cubicBezTo>
                  <a:cubicBezTo>
                    <a:pt x="404" y="321"/>
                    <a:pt x="404" y="321"/>
                    <a:pt x="404" y="321"/>
                  </a:cubicBezTo>
                  <a:cubicBezTo>
                    <a:pt x="403" y="315"/>
                    <a:pt x="402" y="308"/>
                    <a:pt x="401" y="301"/>
                  </a:cubicBezTo>
                  <a:cubicBezTo>
                    <a:pt x="396" y="273"/>
                    <a:pt x="371" y="189"/>
                    <a:pt x="282" y="113"/>
                  </a:cubicBezTo>
                  <a:cubicBezTo>
                    <a:pt x="199" y="42"/>
                    <a:pt x="130" y="13"/>
                    <a:pt x="72" y="0"/>
                  </a:cubicBezTo>
                  <a:lnTo>
                    <a:pt x="72" y="15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0" name="Google Shape;1190;p38"/>
            <p:cNvSpPr/>
            <p:nvPr/>
          </p:nvSpPr>
          <p:spPr>
            <a:xfrm>
              <a:off x="1858610" y="3710542"/>
              <a:ext cx="173926" cy="152226"/>
            </a:xfrm>
            <a:custGeom>
              <a:avLst/>
              <a:gdLst/>
              <a:ahLst/>
              <a:cxnLst/>
              <a:rect l="l" t="t" r="r" b="b"/>
              <a:pathLst>
                <a:path w="256" h="224" extrusionOk="0">
                  <a:moveTo>
                    <a:pt x="253" y="39"/>
                  </a:moveTo>
                  <a:cubicBezTo>
                    <a:pt x="254" y="37"/>
                    <a:pt x="255" y="35"/>
                    <a:pt x="256" y="3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2" y="206"/>
                    <a:pt x="142" y="206"/>
                    <a:pt x="142" y="206"/>
                  </a:cubicBezTo>
                  <a:cubicBezTo>
                    <a:pt x="148" y="216"/>
                    <a:pt x="159" y="221"/>
                    <a:pt x="170" y="222"/>
                  </a:cubicBezTo>
                  <a:cubicBezTo>
                    <a:pt x="225" y="224"/>
                    <a:pt x="225" y="224"/>
                    <a:pt x="225" y="224"/>
                  </a:cubicBezTo>
                  <a:cubicBezTo>
                    <a:pt x="233" y="224"/>
                    <a:pt x="235" y="221"/>
                    <a:pt x="233" y="218"/>
                  </a:cubicBezTo>
                  <a:cubicBezTo>
                    <a:pt x="229" y="209"/>
                    <a:pt x="220" y="192"/>
                    <a:pt x="212" y="175"/>
                  </a:cubicBezTo>
                  <a:cubicBezTo>
                    <a:pt x="207" y="166"/>
                    <a:pt x="206" y="154"/>
                    <a:pt x="210" y="144"/>
                  </a:cubicBezTo>
                  <a:lnTo>
                    <a:pt x="253" y="3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1" name="Google Shape;1191;p38"/>
            <p:cNvSpPr/>
            <p:nvPr/>
          </p:nvSpPr>
          <p:spPr>
            <a:xfrm>
              <a:off x="1521825" y="3426634"/>
              <a:ext cx="288560" cy="234396"/>
            </a:xfrm>
            <a:custGeom>
              <a:avLst/>
              <a:gdLst/>
              <a:ahLst/>
              <a:cxnLst/>
              <a:rect l="l" t="t" r="r" b="b"/>
              <a:pathLst>
                <a:path w="425" h="345" extrusionOk="0">
                  <a:moveTo>
                    <a:pt x="299" y="269"/>
                  </a:moveTo>
                  <a:cubicBezTo>
                    <a:pt x="299" y="269"/>
                    <a:pt x="299" y="269"/>
                    <a:pt x="299" y="269"/>
                  </a:cubicBezTo>
                  <a:cubicBezTo>
                    <a:pt x="308" y="298"/>
                    <a:pt x="328" y="324"/>
                    <a:pt x="352" y="345"/>
                  </a:cubicBezTo>
                  <a:cubicBezTo>
                    <a:pt x="352" y="243"/>
                    <a:pt x="352" y="243"/>
                    <a:pt x="352" y="243"/>
                  </a:cubicBezTo>
                  <a:cubicBezTo>
                    <a:pt x="353" y="240"/>
                    <a:pt x="356" y="236"/>
                    <a:pt x="359" y="236"/>
                  </a:cubicBezTo>
                  <a:cubicBezTo>
                    <a:pt x="366" y="236"/>
                    <a:pt x="373" y="236"/>
                    <a:pt x="377" y="242"/>
                  </a:cubicBezTo>
                  <a:cubicBezTo>
                    <a:pt x="380" y="246"/>
                    <a:pt x="381" y="250"/>
                    <a:pt x="384" y="254"/>
                  </a:cubicBezTo>
                  <a:cubicBezTo>
                    <a:pt x="391" y="265"/>
                    <a:pt x="405" y="266"/>
                    <a:pt x="413" y="256"/>
                  </a:cubicBezTo>
                  <a:cubicBezTo>
                    <a:pt x="421" y="246"/>
                    <a:pt x="425" y="232"/>
                    <a:pt x="424" y="218"/>
                  </a:cubicBezTo>
                  <a:cubicBezTo>
                    <a:pt x="425" y="205"/>
                    <a:pt x="421" y="191"/>
                    <a:pt x="413" y="181"/>
                  </a:cubicBezTo>
                  <a:cubicBezTo>
                    <a:pt x="405" y="171"/>
                    <a:pt x="391" y="172"/>
                    <a:pt x="384" y="183"/>
                  </a:cubicBezTo>
                  <a:cubicBezTo>
                    <a:pt x="381" y="187"/>
                    <a:pt x="380" y="191"/>
                    <a:pt x="377" y="194"/>
                  </a:cubicBezTo>
                  <a:cubicBezTo>
                    <a:pt x="373" y="201"/>
                    <a:pt x="366" y="201"/>
                    <a:pt x="359" y="200"/>
                  </a:cubicBezTo>
                  <a:cubicBezTo>
                    <a:pt x="356" y="200"/>
                    <a:pt x="353" y="197"/>
                    <a:pt x="352" y="194"/>
                  </a:cubicBezTo>
                  <a:cubicBezTo>
                    <a:pt x="352" y="72"/>
                    <a:pt x="352" y="72"/>
                    <a:pt x="352" y="72"/>
                  </a:cubicBezTo>
                  <a:cubicBezTo>
                    <a:pt x="205" y="72"/>
                    <a:pt x="205" y="72"/>
                    <a:pt x="205" y="72"/>
                  </a:cubicBezTo>
                  <a:cubicBezTo>
                    <a:pt x="202" y="71"/>
                    <a:pt x="198" y="69"/>
                    <a:pt x="198" y="65"/>
                  </a:cubicBezTo>
                  <a:cubicBezTo>
                    <a:pt x="198" y="58"/>
                    <a:pt x="198" y="51"/>
                    <a:pt x="204" y="47"/>
                  </a:cubicBezTo>
                  <a:cubicBezTo>
                    <a:pt x="208" y="45"/>
                    <a:pt x="212" y="43"/>
                    <a:pt x="216" y="41"/>
                  </a:cubicBezTo>
                  <a:cubicBezTo>
                    <a:pt x="227" y="34"/>
                    <a:pt x="228" y="20"/>
                    <a:pt x="218" y="11"/>
                  </a:cubicBezTo>
                  <a:cubicBezTo>
                    <a:pt x="208" y="3"/>
                    <a:pt x="194" y="0"/>
                    <a:pt x="180" y="0"/>
                  </a:cubicBezTo>
                  <a:cubicBezTo>
                    <a:pt x="167" y="0"/>
                    <a:pt x="153" y="3"/>
                    <a:pt x="143" y="11"/>
                  </a:cubicBezTo>
                  <a:cubicBezTo>
                    <a:pt x="133" y="20"/>
                    <a:pt x="134" y="34"/>
                    <a:pt x="145" y="41"/>
                  </a:cubicBezTo>
                  <a:cubicBezTo>
                    <a:pt x="149" y="43"/>
                    <a:pt x="153" y="45"/>
                    <a:pt x="156" y="47"/>
                  </a:cubicBezTo>
                  <a:cubicBezTo>
                    <a:pt x="163" y="51"/>
                    <a:pt x="163" y="58"/>
                    <a:pt x="162" y="65"/>
                  </a:cubicBezTo>
                  <a:cubicBezTo>
                    <a:pt x="162" y="69"/>
                    <a:pt x="159" y="71"/>
                    <a:pt x="156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3" y="89"/>
                    <a:pt x="23" y="134"/>
                    <a:pt x="23" y="134"/>
                  </a:cubicBezTo>
                  <a:cubicBezTo>
                    <a:pt x="53" y="249"/>
                    <a:pt x="185" y="304"/>
                    <a:pt x="299" y="269"/>
                  </a:cubicBezTo>
                  <a:cubicBezTo>
                    <a:pt x="299" y="269"/>
                    <a:pt x="299" y="269"/>
                    <a:pt x="299" y="26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2" name="Google Shape;1192;p38"/>
            <p:cNvSpPr/>
            <p:nvPr/>
          </p:nvSpPr>
          <p:spPr>
            <a:xfrm>
              <a:off x="1510757" y="3234903"/>
              <a:ext cx="299628" cy="227021"/>
            </a:xfrm>
            <a:custGeom>
              <a:avLst/>
              <a:gdLst/>
              <a:ahLst/>
              <a:cxnLst/>
              <a:rect l="l" t="t" r="r" b="b"/>
              <a:pathLst>
                <a:path w="441" h="334" extrusionOk="0">
                  <a:moveTo>
                    <a:pt x="148" y="334"/>
                  </a:moveTo>
                  <a:cubicBezTo>
                    <a:pt x="139" y="327"/>
                    <a:pt x="134" y="317"/>
                    <a:pt x="134" y="306"/>
                  </a:cubicBezTo>
                  <a:cubicBezTo>
                    <a:pt x="134" y="296"/>
                    <a:pt x="139" y="285"/>
                    <a:pt x="147" y="278"/>
                  </a:cubicBezTo>
                  <a:cubicBezTo>
                    <a:pt x="160" y="268"/>
                    <a:pt x="177" y="263"/>
                    <a:pt x="196" y="263"/>
                  </a:cubicBezTo>
                  <a:cubicBezTo>
                    <a:pt x="216" y="263"/>
                    <a:pt x="233" y="268"/>
                    <a:pt x="245" y="278"/>
                  </a:cubicBezTo>
                  <a:cubicBezTo>
                    <a:pt x="254" y="285"/>
                    <a:pt x="259" y="296"/>
                    <a:pt x="259" y="306"/>
                  </a:cubicBezTo>
                  <a:cubicBezTo>
                    <a:pt x="259" y="317"/>
                    <a:pt x="253" y="327"/>
                    <a:pt x="245" y="334"/>
                  </a:cubicBezTo>
                  <a:cubicBezTo>
                    <a:pt x="368" y="334"/>
                    <a:pt x="368" y="334"/>
                    <a:pt x="368" y="334"/>
                  </a:cubicBezTo>
                  <a:cubicBezTo>
                    <a:pt x="368" y="216"/>
                    <a:pt x="368" y="216"/>
                    <a:pt x="368" y="216"/>
                  </a:cubicBezTo>
                  <a:cubicBezTo>
                    <a:pt x="369" y="213"/>
                    <a:pt x="372" y="210"/>
                    <a:pt x="375" y="210"/>
                  </a:cubicBezTo>
                  <a:cubicBezTo>
                    <a:pt x="382" y="209"/>
                    <a:pt x="389" y="209"/>
                    <a:pt x="393" y="216"/>
                  </a:cubicBezTo>
                  <a:cubicBezTo>
                    <a:pt x="396" y="219"/>
                    <a:pt x="397" y="223"/>
                    <a:pt x="400" y="227"/>
                  </a:cubicBezTo>
                  <a:cubicBezTo>
                    <a:pt x="407" y="238"/>
                    <a:pt x="421" y="239"/>
                    <a:pt x="429" y="229"/>
                  </a:cubicBezTo>
                  <a:cubicBezTo>
                    <a:pt x="437" y="219"/>
                    <a:pt x="441" y="205"/>
                    <a:pt x="440" y="192"/>
                  </a:cubicBezTo>
                  <a:cubicBezTo>
                    <a:pt x="441" y="178"/>
                    <a:pt x="437" y="164"/>
                    <a:pt x="429" y="154"/>
                  </a:cubicBezTo>
                  <a:cubicBezTo>
                    <a:pt x="421" y="144"/>
                    <a:pt x="407" y="145"/>
                    <a:pt x="400" y="156"/>
                  </a:cubicBezTo>
                  <a:cubicBezTo>
                    <a:pt x="397" y="160"/>
                    <a:pt x="396" y="164"/>
                    <a:pt x="393" y="168"/>
                  </a:cubicBezTo>
                  <a:cubicBezTo>
                    <a:pt x="389" y="174"/>
                    <a:pt x="382" y="174"/>
                    <a:pt x="375" y="174"/>
                  </a:cubicBezTo>
                  <a:cubicBezTo>
                    <a:pt x="372" y="174"/>
                    <a:pt x="369" y="171"/>
                    <a:pt x="368" y="168"/>
                  </a:cubicBezTo>
                  <a:cubicBezTo>
                    <a:pt x="368" y="0"/>
                    <a:pt x="368" y="0"/>
                    <a:pt x="368" y="0"/>
                  </a:cubicBezTo>
                  <a:cubicBezTo>
                    <a:pt x="367" y="1"/>
                    <a:pt x="366" y="1"/>
                    <a:pt x="365" y="1"/>
                  </a:cubicBezTo>
                  <a:cubicBezTo>
                    <a:pt x="253" y="36"/>
                    <a:pt x="253" y="36"/>
                    <a:pt x="253" y="36"/>
                  </a:cubicBezTo>
                  <a:cubicBezTo>
                    <a:pt x="226" y="45"/>
                    <a:pt x="199" y="57"/>
                    <a:pt x="175" y="72"/>
                  </a:cubicBezTo>
                  <a:cubicBezTo>
                    <a:pt x="175" y="72"/>
                    <a:pt x="109" y="111"/>
                    <a:pt x="90" y="130"/>
                  </a:cubicBezTo>
                  <a:cubicBezTo>
                    <a:pt x="32" y="188"/>
                    <a:pt x="0" y="227"/>
                    <a:pt x="14" y="334"/>
                  </a:cubicBezTo>
                  <a:lnTo>
                    <a:pt x="148" y="3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93" name="Google Shape;1193;p38"/>
          <p:cNvGrpSpPr/>
          <p:nvPr/>
        </p:nvGrpSpPr>
        <p:grpSpPr>
          <a:xfrm>
            <a:off x="3761148" y="2300567"/>
            <a:ext cx="445767" cy="359478"/>
            <a:chOff x="2595501" y="3253725"/>
            <a:chExt cx="720141" cy="580739"/>
          </a:xfrm>
        </p:grpSpPr>
        <p:sp>
          <p:nvSpPr>
            <p:cNvPr id="1194" name="Google Shape;1194;p38"/>
            <p:cNvSpPr/>
            <p:nvPr/>
          </p:nvSpPr>
          <p:spPr>
            <a:xfrm>
              <a:off x="2595501" y="3269807"/>
              <a:ext cx="416349" cy="273171"/>
            </a:xfrm>
            <a:custGeom>
              <a:avLst/>
              <a:gdLst/>
              <a:ahLst/>
              <a:cxnLst/>
              <a:rect l="l" t="t" r="r" b="b"/>
              <a:pathLst>
                <a:path w="722" h="472" extrusionOk="0">
                  <a:moveTo>
                    <a:pt x="250" y="429"/>
                  </a:moveTo>
                  <a:cubicBezTo>
                    <a:pt x="250" y="413"/>
                    <a:pt x="258" y="398"/>
                    <a:pt x="270" y="388"/>
                  </a:cubicBezTo>
                  <a:cubicBezTo>
                    <a:pt x="289" y="372"/>
                    <a:pt x="315" y="364"/>
                    <a:pt x="344" y="365"/>
                  </a:cubicBezTo>
                  <a:cubicBezTo>
                    <a:pt x="373" y="364"/>
                    <a:pt x="399" y="372"/>
                    <a:pt x="418" y="388"/>
                  </a:cubicBezTo>
                  <a:cubicBezTo>
                    <a:pt x="431" y="398"/>
                    <a:pt x="438" y="413"/>
                    <a:pt x="438" y="429"/>
                  </a:cubicBezTo>
                  <a:cubicBezTo>
                    <a:pt x="438" y="446"/>
                    <a:pt x="430" y="461"/>
                    <a:pt x="417" y="472"/>
                  </a:cubicBezTo>
                  <a:cubicBezTo>
                    <a:pt x="598" y="472"/>
                    <a:pt x="598" y="472"/>
                    <a:pt x="598" y="472"/>
                  </a:cubicBezTo>
                  <a:cubicBezTo>
                    <a:pt x="606" y="472"/>
                    <a:pt x="613" y="465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320"/>
                    <a:pt x="613" y="320"/>
                    <a:pt x="613" y="320"/>
                  </a:cubicBezTo>
                  <a:cubicBezTo>
                    <a:pt x="615" y="315"/>
                    <a:pt x="619" y="310"/>
                    <a:pt x="624" y="310"/>
                  </a:cubicBezTo>
                  <a:cubicBezTo>
                    <a:pt x="635" y="310"/>
                    <a:pt x="645" y="310"/>
                    <a:pt x="651" y="319"/>
                  </a:cubicBezTo>
                  <a:cubicBezTo>
                    <a:pt x="655" y="325"/>
                    <a:pt x="657" y="331"/>
                    <a:pt x="661" y="336"/>
                  </a:cubicBezTo>
                  <a:cubicBezTo>
                    <a:pt x="671" y="353"/>
                    <a:pt x="693" y="355"/>
                    <a:pt x="705" y="340"/>
                  </a:cubicBezTo>
                  <a:cubicBezTo>
                    <a:pt x="718" y="325"/>
                    <a:pt x="722" y="303"/>
                    <a:pt x="722" y="283"/>
                  </a:cubicBezTo>
                  <a:cubicBezTo>
                    <a:pt x="722" y="263"/>
                    <a:pt x="718" y="242"/>
                    <a:pt x="705" y="227"/>
                  </a:cubicBezTo>
                  <a:cubicBezTo>
                    <a:pt x="693" y="211"/>
                    <a:pt x="671" y="213"/>
                    <a:pt x="661" y="230"/>
                  </a:cubicBezTo>
                  <a:cubicBezTo>
                    <a:pt x="657" y="235"/>
                    <a:pt x="655" y="241"/>
                    <a:pt x="651" y="247"/>
                  </a:cubicBezTo>
                  <a:cubicBezTo>
                    <a:pt x="645" y="256"/>
                    <a:pt x="635" y="256"/>
                    <a:pt x="624" y="256"/>
                  </a:cubicBezTo>
                  <a:cubicBezTo>
                    <a:pt x="619" y="256"/>
                    <a:pt x="615" y="251"/>
                    <a:pt x="613" y="247"/>
                  </a:cubicBezTo>
                  <a:cubicBezTo>
                    <a:pt x="613" y="104"/>
                    <a:pt x="613" y="104"/>
                    <a:pt x="613" y="104"/>
                  </a:cubicBezTo>
                  <a:cubicBezTo>
                    <a:pt x="613" y="96"/>
                    <a:pt x="609" y="89"/>
                    <a:pt x="602" y="85"/>
                  </a:cubicBezTo>
                  <a:cubicBezTo>
                    <a:pt x="600" y="84"/>
                    <a:pt x="598" y="82"/>
                    <a:pt x="595" y="81"/>
                  </a:cubicBezTo>
                  <a:cubicBezTo>
                    <a:pt x="520" y="29"/>
                    <a:pt x="437" y="0"/>
                    <a:pt x="345" y="0"/>
                  </a:cubicBezTo>
                  <a:cubicBezTo>
                    <a:pt x="147" y="9"/>
                    <a:pt x="0" y="128"/>
                    <a:pt x="25" y="345"/>
                  </a:cubicBezTo>
                  <a:cubicBezTo>
                    <a:pt x="29" y="385"/>
                    <a:pt x="37" y="424"/>
                    <a:pt x="49" y="461"/>
                  </a:cubicBezTo>
                  <a:cubicBezTo>
                    <a:pt x="52" y="467"/>
                    <a:pt x="57" y="472"/>
                    <a:pt x="64" y="472"/>
                  </a:cubicBezTo>
                  <a:cubicBezTo>
                    <a:pt x="271" y="472"/>
                    <a:pt x="271" y="472"/>
                    <a:pt x="271" y="472"/>
                  </a:cubicBezTo>
                  <a:cubicBezTo>
                    <a:pt x="258" y="461"/>
                    <a:pt x="250" y="446"/>
                    <a:pt x="250" y="4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5" name="Google Shape;1195;p38"/>
            <p:cNvSpPr/>
            <p:nvPr/>
          </p:nvSpPr>
          <p:spPr>
            <a:xfrm>
              <a:off x="2903528" y="3560177"/>
              <a:ext cx="374670" cy="273617"/>
            </a:xfrm>
            <a:custGeom>
              <a:avLst/>
              <a:gdLst/>
              <a:ahLst/>
              <a:cxnLst/>
              <a:rect l="l" t="t" r="r" b="b"/>
              <a:pathLst>
                <a:path w="650" h="473" extrusionOk="0">
                  <a:moveTo>
                    <a:pt x="455" y="42"/>
                  </a:moveTo>
                  <a:cubicBezTo>
                    <a:pt x="455" y="58"/>
                    <a:pt x="448" y="74"/>
                    <a:pt x="435" y="84"/>
                  </a:cubicBezTo>
                  <a:cubicBezTo>
                    <a:pt x="417" y="100"/>
                    <a:pt x="391" y="108"/>
                    <a:pt x="361" y="107"/>
                  </a:cubicBezTo>
                  <a:cubicBezTo>
                    <a:pt x="332" y="108"/>
                    <a:pt x="306" y="100"/>
                    <a:pt x="288" y="84"/>
                  </a:cubicBezTo>
                  <a:cubicBezTo>
                    <a:pt x="275" y="74"/>
                    <a:pt x="268" y="58"/>
                    <a:pt x="268" y="42"/>
                  </a:cubicBezTo>
                  <a:cubicBezTo>
                    <a:pt x="268" y="26"/>
                    <a:pt x="275" y="11"/>
                    <a:pt x="289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16" y="0"/>
                    <a:pt x="109" y="7"/>
                    <a:pt x="109" y="15"/>
                  </a:cubicBezTo>
                  <a:cubicBezTo>
                    <a:pt x="109" y="181"/>
                    <a:pt x="109" y="181"/>
                    <a:pt x="109" y="181"/>
                  </a:cubicBezTo>
                  <a:cubicBezTo>
                    <a:pt x="107" y="186"/>
                    <a:pt x="104" y="190"/>
                    <a:pt x="98" y="191"/>
                  </a:cubicBezTo>
                  <a:cubicBezTo>
                    <a:pt x="88" y="191"/>
                    <a:pt x="78" y="191"/>
                    <a:pt x="71" y="181"/>
                  </a:cubicBezTo>
                  <a:cubicBezTo>
                    <a:pt x="68" y="176"/>
                    <a:pt x="65" y="170"/>
                    <a:pt x="62" y="164"/>
                  </a:cubicBezTo>
                  <a:cubicBezTo>
                    <a:pt x="51" y="148"/>
                    <a:pt x="30" y="146"/>
                    <a:pt x="17" y="161"/>
                  </a:cubicBezTo>
                  <a:cubicBezTo>
                    <a:pt x="5" y="176"/>
                    <a:pt x="0" y="198"/>
                    <a:pt x="1" y="218"/>
                  </a:cubicBezTo>
                  <a:cubicBezTo>
                    <a:pt x="0" y="238"/>
                    <a:pt x="5" y="259"/>
                    <a:pt x="17" y="274"/>
                  </a:cubicBezTo>
                  <a:cubicBezTo>
                    <a:pt x="30" y="289"/>
                    <a:pt x="51" y="288"/>
                    <a:pt x="62" y="271"/>
                  </a:cubicBezTo>
                  <a:cubicBezTo>
                    <a:pt x="65" y="265"/>
                    <a:pt x="68" y="259"/>
                    <a:pt x="71" y="254"/>
                  </a:cubicBezTo>
                  <a:cubicBezTo>
                    <a:pt x="78" y="244"/>
                    <a:pt x="88" y="244"/>
                    <a:pt x="98" y="245"/>
                  </a:cubicBezTo>
                  <a:cubicBezTo>
                    <a:pt x="104" y="245"/>
                    <a:pt x="107" y="250"/>
                    <a:pt x="109" y="254"/>
                  </a:cubicBezTo>
                  <a:cubicBezTo>
                    <a:pt x="109" y="457"/>
                    <a:pt x="109" y="457"/>
                    <a:pt x="109" y="457"/>
                  </a:cubicBezTo>
                  <a:cubicBezTo>
                    <a:pt x="109" y="466"/>
                    <a:pt x="118" y="473"/>
                    <a:pt x="127" y="470"/>
                  </a:cubicBezTo>
                  <a:cubicBezTo>
                    <a:pt x="132" y="468"/>
                    <a:pt x="138" y="466"/>
                    <a:pt x="143" y="464"/>
                  </a:cubicBezTo>
                  <a:cubicBezTo>
                    <a:pt x="264" y="406"/>
                    <a:pt x="377" y="334"/>
                    <a:pt x="477" y="243"/>
                  </a:cubicBezTo>
                  <a:cubicBezTo>
                    <a:pt x="549" y="178"/>
                    <a:pt x="607" y="105"/>
                    <a:pt x="646" y="21"/>
                  </a:cubicBezTo>
                  <a:cubicBezTo>
                    <a:pt x="650" y="11"/>
                    <a:pt x="643" y="0"/>
                    <a:pt x="632" y="0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448" y="11"/>
                    <a:pt x="455" y="26"/>
                    <a:pt x="455" y="4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6" name="Google Shape;1196;p38"/>
            <p:cNvSpPr/>
            <p:nvPr/>
          </p:nvSpPr>
          <p:spPr>
            <a:xfrm>
              <a:off x="2635397" y="3497189"/>
              <a:ext cx="313600" cy="337276"/>
            </a:xfrm>
            <a:custGeom>
              <a:avLst/>
              <a:gdLst/>
              <a:ahLst/>
              <a:cxnLst/>
              <a:rect l="l" t="t" r="r" b="b"/>
              <a:pathLst>
                <a:path w="544" h="583" extrusionOk="0">
                  <a:moveTo>
                    <a:pt x="502" y="420"/>
                  </a:moveTo>
                  <a:cubicBezTo>
                    <a:pt x="486" y="420"/>
                    <a:pt x="471" y="413"/>
                    <a:pt x="460" y="400"/>
                  </a:cubicBezTo>
                  <a:cubicBezTo>
                    <a:pt x="445" y="382"/>
                    <a:pt x="436" y="356"/>
                    <a:pt x="437" y="327"/>
                  </a:cubicBezTo>
                  <a:cubicBezTo>
                    <a:pt x="436" y="298"/>
                    <a:pt x="445" y="271"/>
                    <a:pt x="460" y="253"/>
                  </a:cubicBezTo>
                  <a:cubicBezTo>
                    <a:pt x="471" y="240"/>
                    <a:pt x="486" y="233"/>
                    <a:pt x="502" y="233"/>
                  </a:cubicBezTo>
                  <a:cubicBezTo>
                    <a:pt x="518" y="233"/>
                    <a:pt x="534" y="241"/>
                    <a:pt x="544" y="254"/>
                  </a:cubicBezTo>
                  <a:cubicBezTo>
                    <a:pt x="544" y="124"/>
                    <a:pt x="544" y="124"/>
                    <a:pt x="544" y="124"/>
                  </a:cubicBezTo>
                  <a:cubicBezTo>
                    <a:pt x="544" y="116"/>
                    <a:pt x="537" y="109"/>
                    <a:pt x="529" y="109"/>
                  </a:cubicBezTo>
                  <a:cubicBezTo>
                    <a:pt x="312" y="109"/>
                    <a:pt x="312" y="109"/>
                    <a:pt x="312" y="109"/>
                  </a:cubicBezTo>
                  <a:cubicBezTo>
                    <a:pt x="307" y="107"/>
                    <a:pt x="302" y="103"/>
                    <a:pt x="302" y="98"/>
                  </a:cubicBezTo>
                  <a:cubicBezTo>
                    <a:pt x="302" y="87"/>
                    <a:pt x="302" y="78"/>
                    <a:pt x="311" y="71"/>
                  </a:cubicBezTo>
                  <a:cubicBezTo>
                    <a:pt x="317" y="67"/>
                    <a:pt x="323" y="65"/>
                    <a:pt x="328" y="61"/>
                  </a:cubicBezTo>
                  <a:cubicBezTo>
                    <a:pt x="345" y="51"/>
                    <a:pt x="347" y="30"/>
                    <a:pt x="332" y="17"/>
                  </a:cubicBezTo>
                  <a:cubicBezTo>
                    <a:pt x="317" y="5"/>
                    <a:pt x="295" y="0"/>
                    <a:pt x="275" y="0"/>
                  </a:cubicBezTo>
                  <a:cubicBezTo>
                    <a:pt x="255" y="0"/>
                    <a:pt x="234" y="5"/>
                    <a:pt x="219" y="17"/>
                  </a:cubicBezTo>
                  <a:cubicBezTo>
                    <a:pt x="203" y="30"/>
                    <a:pt x="205" y="51"/>
                    <a:pt x="222" y="61"/>
                  </a:cubicBezTo>
                  <a:cubicBezTo>
                    <a:pt x="227" y="65"/>
                    <a:pt x="233" y="67"/>
                    <a:pt x="239" y="71"/>
                  </a:cubicBezTo>
                  <a:cubicBezTo>
                    <a:pt x="248" y="78"/>
                    <a:pt x="248" y="87"/>
                    <a:pt x="248" y="98"/>
                  </a:cubicBezTo>
                  <a:cubicBezTo>
                    <a:pt x="248" y="103"/>
                    <a:pt x="243" y="107"/>
                    <a:pt x="239" y="109"/>
                  </a:cubicBezTo>
                  <a:cubicBezTo>
                    <a:pt x="19" y="109"/>
                    <a:pt x="19" y="109"/>
                    <a:pt x="19" y="109"/>
                  </a:cubicBezTo>
                  <a:cubicBezTo>
                    <a:pt x="8" y="109"/>
                    <a:pt x="0" y="120"/>
                    <a:pt x="5" y="130"/>
                  </a:cubicBezTo>
                  <a:cubicBezTo>
                    <a:pt x="18" y="157"/>
                    <a:pt x="32" y="183"/>
                    <a:pt x="50" y="208"/>
                  </a:cubicBezTo>
                  <a:cubicBezTo>
                    <a:pt x="170" y="381"/>
                    <a:pt x="338" y="493"/>
                    <a:pt x="525" y="579"/>
                  </a:cubicBezTo>
                  <a:cubicBezTo>
                    <a:pt x="525" y="579"/>
                    <a:pt x="525" y="579"/>
                    <a:pt x="525" y="579"/>
                  </a:cubicBezTo>
                  <a:cubicBezTo>
                    <a:pt x="534" y="583"/>
                    <a:pt x="544" y="576"/>
                    <a:pt x="544" y="567"/>
                  </a:cubicBezTo>
                  <a:cubicBezTo>
                    <a:pt x="544" y="399"/>
                    <a:pt x="544" y="399"/>
                    <a:pt x="544" y="399"/>
                  </a:cubicBezTo>
                  <a:cubicBezTo>
                    <a:pt x="534" y="413"/>
                    <a:pt x="518" y="420"/>
                    <a:pt x="502" y="42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7" name="Google Shape;1197;p38"/>
            <p:cNvSpPr/>
            <p:nvPr/>
          </p:nvSpPr>
          <p:spPr>
            <a:xfrm>
              <a:off x="2966382" y="3253725"/>
              <a:ext cx="349261" cy="352241"/>
            </a:xfrm>
            <a:custGeom>
              <a:avLst/>
              <a:gdLst/>
              <a:ahLst/>
              <a:cxnLst/>
              <a:rect l="l" t="t" r="r" b="b"/>
              <a:pathLst>
                <a:path w="606" h="609" extrusionOk="0">
                  <a:moveTo>
                    <a:pt x="397" y="49"/>
                  </a:moveTo>
                  <a:cubicBezTo>
                    <a:pt x="262" y="0"/>
                    <a:pt x="137" y="39"/>
                    <a:pt x="19" y="109"/>
                  </a:cubicBezTo>
                  <a:cubicBezTo>
                    <a:pt x="17" y="110"/>
                    <a:pt x="15" y="111"/>
                    <a:pt x="13" y="112"/>
                  </a:cubicBezTo>
                  <a:cubicBezTo>
                    <a:pt x="5" y="116"/>
                    <a:pt x="0" y="124"/>
                    <a:pt x="0" y="132"/>
                  </a:cubicBezTo>
                  <a:cubicBezTo>
                    <a:pt x="0" y="238"/>
                    <a:pt x="0" y="238"/>
                    <a:pt x="0" y="238"/>
                  </a:cubicBezTo>
                  <a:cubicBezTo>
                    <a:pt x="11" y="225"/>
                    <a:pt x="26" y="217"/>
                    <a:pt x="43" y="217"/>
                  </a:cubicBezTo>
                  <a:cubicBezTo>
                    <a:pt x="59" y="217"/>
                    <a:pt x="74" y="225"/>
                    <a:pt x="85" y="237"/>
                  </a:cubicBezTo>
                  <a:cubicBezTo>
                    <a:pt x="100" y="256"/>
                    <a:pt x="108" y="282"/>
                    <a:pt x="108" y="311"/>
                  </a:cubicBezTo>
                  <a:cubicBezTo>
                    <a:pt x="108" y="340"/>
                    <a:pt x="100" y="366"/>
                    <a:pt x="85" y="385"/>
                  </a:cubicBezTo>
                  <a:cubicBezTo>
                    <a:pt x="74" y="398"/>
                    <a:pt x="59" y="405"/>
                    <a:pt x="43" y="405"/>
                  </a:cubicBezTo>
                  <a:cubicBezTo>
                    <a:pt x="26" y="405"/>
                    <a:pt x="11" y="397"/>
                    <a:pt x="0" y="384"/>
                  </a:cubicBezTo>
                  <a:cubicBezTo>
                    <a:pt x="0" y="485"/>
                    <a:pt x="0" y="485"/>
                    <a:pt x="0" y="485"/>
                  </a:cubicBezTo>
                  <a:cubicBezTo>
                    <a:pt x="0" y="493"/>
                    <a:pt x="7" y="500"/>
                    <a:pt x="15" y="500"/>
                  </a:cubicBezTo>
                  <a:cubicBezTo>
                    <a:pt x="216" y="500"/>
                    <a:pt x="216" y="500"/>
                    <a:pt x="216" y="500"/>
                  </a:cubicBezTo>
                  <a:cubicBezTo>
                    <a:pt x="221" y="502"/>
                    <a:pt x="225" y="505"/>
                    <a:pt x="225" y="511"/>
                  </a:cubicBezTo>
                  <a:cubicBezTo>
                    <a:pt x="226" y="521"/>
                    <a:pt x="226" y="531"/>
                    <a:pt x="216" y="538"/>
                  </a:cubicBezTo>
                  <a:cubicBezTo>
                    <a:pt x="211" y="541"/>
                    <a:pt x="205" y="544"/>
                    <a:pt x="199" y="547"/>
                  </a:cubicBezTo>
                  <a:cubicBezTo>
                    <a:pt x="183" y="558"/>
                    <a:pt x="181" y="579"/>
                    <a:pt x="196" y="592"/>
                  </a:cubicBezTo>
                  <a:cubicBezTo>
                    <a:pt x="211" y="604"/>
                    <a:pt x="233" y="609"/>
                    <a:pt x="252" y="609"/>
                  </a:cubicBezTo>
                  <a:cubicBezTo>
                    <a:pt x="272" y="609"/>
                    <a:pt x="294" y="604"/>
                    <a:pt x="309" y="592"/>
                  </a:cubicBezTo>
                  <a:cubicBezTo>
                    <a:pt x="324" y="579"/>
                    <a:pt x="322" y="558"/>
                    <a:pt x="306" y="547"/>
                  </a:cubicBezTo>
                  <a:cubicBezTo>
                    <a:pt x="300" y="544"/>
                    <a:pt x="294" y="541"/>
                    <a:pt x="289" y="538"/>
                  </a:cubicBezTo>
                  <a:cubicBezTo>
                    <a:pt x="279" y="531"/>
                    <a:pt x="279" y="521"/>
                    <a:pt x="279" y="511"/>
                  </a:cubicBezTo>
                  <a:cubicBezTo>
                    <a:pt x="280" y="505"/>
                    <a:pt x="284" y="502"/>
                    <a:pt x="289" y="500"/>
                  </a:cubicBezTo>
                  <a:cubicBezTo>
                    <a:pt x="547" y="500"/>
                    <a:pt x="547" y="500"/>
                    <a:pt x="547" y="500"/>
                  </a:cubicBezTo>
                  <a:cubicBezTo>
                    <a:pt x="554" y="500"/>
                    <a:pt x="559" y="496"/>
                    <a:pt x="561" y="490"/>
                  </a:cubicBezTo>
                  <a:cubicBezTo>
                    <a:pt x="574" y="451"/>
                    <a:pt x="583" y="411"/>
                    <a:pt x="588" y="368"/>
                  </a:cubicBezTo>
                  <a:cubicBezTo>
                    <a:pt x="606" y="217"/>
                    <a:pt x="540" y="101"/>
                    <a:pt x="397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98" name="Google Shape;1198;p38"/>
          <p:cNvGrpSpPr/>
          <p:nvPr/>
        </p:nvGrpSpPr>
        <p:grpSpPr>
          <a:xfrm>
            <a:off x="5143819" y="2257535"/>
            <a:ext cx="443879" cy="445541"/>
            <a:chOff x="4764809" y="3184208"/>
            <a:chExt cx="717090" cy="719775"/>
          </a:xfrm>
        </p:grpSpPr>
        <p:sp>
          <p:nvSpPr>
            <p:cNvPr id="1199" name="Google Shape;1199;p38"/>
            <p:cNvSpPr/>
            <p:nvPr/>
          </p:nvSpPr>
          <p:spPr>
            <a:xfrm>
              <a:off x="5143387" y="3232375"/>
              <a:ext cx="338512" cy="556553"/>
            </a:xfrm>
            <a:custGeom>
              <a:avLst/>
              <a:gdLst/>
              <a:ahLst/>
              <a:cxnLst/>
              <a:rect l="l" t="t" r="r" b="b"/>
              <a:pathLst>
                <a:path w="517" h="847" extrusionOk="0">
                  <a:moveTo>
                    <a:pt x="0" y="802"/>
                  </a:moveTo>
                  <a:cubicBezTo>
                    <a:pt x="37" y="819"/>
                    <a:pt x="110" y="847"/>
                    <a:pt x="190" y="847"/>
                  </a:cubicBezTo>
                  <a:cubicBezTo>
                    <a:pt x="190" y="847"/>
                    <a:pt x="190" y="847"/>
                    <a:pt x="190" y="847"/>
                  </a:cubicBezTo>
                  <a:cubicBezTo>
                    <a:pt x="199" y="847"/>
                    <a:pt x="209" y="847"/>
                    <a:pt x="218" y="846"/>
                  </a:cubicBezTo>
                  <a:cubicBezTo>
                    <a:pt x="349" y="835"/>
                    <a:pt x="430" y="763"/>
                    <a:pt x="441" y="754"/>
                  </a:cubicBezTo>
                  <a:cubicBezTo>
                    <a:pt x="491" y="669"/>
                    <a:pt x="517" y="573"/>
                    <a:pt x="517" y="474"/>
                  </a:cubicBezTo>
                  <a:cubicBezTo>
                    <a:pt x="517" y="274"/>
                    <a:pt x="411" y="96"/>
                    <a:pt x="244" y="0"/>
                  </a:cubicBezTo>
                  <a:cubicBezTo>
                    <a:pt x="282" y="43"/>
                    <a:pt x="320" y="107"/>
                    <a:pt x="335" y="201"/>
                  </a:cubicBezTo>
                  <a:cubicBezTo>
                    <a:pt x="354" y="317"/>
                    <a:pt x="329" y="414"/>
                    <a:pt x="305" y="476"/>
                  </a:cubicBezTo>
                  <a:cubicBezTo>
                    <a:pt x="279" y="543"/>
                    <a:pt x="249" y="582"/>
                    <a:pt x="247" y="583"/>
                  </a:cubicBezTo>
                  <a:cubicBezTo>
                    <a:pt x="247" y="583"/>
                    <a:pt x="247" y="583"/>
                    <a:pt x="247" y="583"/>
                  </a:cubicBezTo>
                  <a:cubicBezTo>
                    <a:pt x="236" y="599"/>
                    <a:pt x="224" y="615"/>
                    <a:pt x="210" y="631"/>
                  </a:cubicBezTo>
                  <a:cubicBezTo>
                    <a:pt x="168" y="680"/>
                    <a:pt x="115" y="725"/>
                    <a:pt x="50" y="770"/>
                  </a:cubicBezTo>
                  <a:cubicBezTo>
                    <a:pt x="35" y="780"/>
                    <a:pt x="20" y="790"/>
                    <a:pt x="5" y="800"/>
                  </a:cubicBezTo>
                  <a:cubicBezTo>
                    <a:pt x="3" y="800"/>
                    <a:pt x="2" y="801"/>
                    <a:pt x="0" y="80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0" name="Google Shape;1200;p38"/>
            <p:cNvSpPr/>
            <p:nvPr/>
          </p:nvSpPr>
          <p:spPr>
            <a:xfrm>
              <a:off x="4783248" y="3418197"/>
              <a:ext cx="616697" cy="485785"/>
            </a:xfrm>
            <a:custGeom>
              <a:avLst/>
              <a:gdLst/>
              <a:ahLst/>
              <a:cxnLst/>
              <a:rect l="l" t="t" r="r" b="b"/>
              <a:pathLst>
                <a:path w="942" h="739" extrusionOk="0">
                  <a:moveTo>
                    <a:pt x="84" y="145"/>
                  </a:moveTo>
                  <a:cubicBezTo>
                    <a:pt x="0" y="309"/>
                    <a:pt x="79" y="508"/>
                    <a:pt x="87" y="527"/>
                  </a:cubicBezTo>
                  <a:cubicBezTo>
                    <a:pt x="192" y="662"/>
                    <a:pt x="349" y="739"/>
                    <a:pt x="520" y="739"/>
                  </a:cubicBezTo>
                  <a:cubicBezTo>
                    <a:pt x="683" y="739"/>
                    <a:pt x="839" y="664"/>
                    <a:pt x="942" y="540"/>
                  </a:cubicBezTo>
                  <a:cubicBezTo>
                    <a:pt x="901" y="562"/>
                    <a:pt x="843" y="585"/>
                    <a:pt x="770" y="591"/>
                  </a:cubicBezTo>
                  <a:cubicBezTo>
                    <a:pt x="760" y="592"/>
                    <a:pt x="750" y="593"/>
                    <a:pt x="740" y="593"/>
                  </a:cubicBezTo>
                  <a:cubicBezTo>
                    <a:pt x="629" y="593"/>
                    <a:pt x="541" y="547"/>
                    <a:pt x="524" y="539"/>
                  </a:cubicBezTo>
                  <a:cubicBezTo>
                    <a:pt x="519" y="537"/>
                    <a:pt x="510" y="532"/>
                    <a:pt x="508" y="531"/>
                  </a:cubicBezTo>
                  <a:cubicBezTo>
                    <a:pt x="451" y="498"/>
                    <a:pt x="405" y="464"/>
                    <a:pt x="363" y="429"/>
                  </a:cubicBezTo>
                  <a:cubicBezTo>
                    <a:pt x="308" y="383"/>
                    <a:pt x="268" y="340"/>
                    <a:pt x="237" y="293"/>
                  </a:cubicBezTo>
                  <a:cubicBezTo>
                    <a:pt x="212" y="256"/>
                    <a:pt x="196" y="220"/>
                    <a:pt x="188" y="183"/>
                  </a:cubicBezTo>
                  <a:cubicBezTo>
                    <a:pt x="176" y="134"/>
                    <a:pt x="179" y="91"/>
                    <a:pt x="195" y="51"/>
                  </a:cubicBezTo>
                  <a:cubicBezTo>
                    <a:pt x="203" y="32"/>
                    <a:pt x="213" y="15"/>
                    <a:pt x="225" y="0"/>
                  </a:cubicBezTo>
                  <a:cubicBezTo>
                    <a:pt x="175" y="27"/>
                    <a:pt x="122" y="72"/>
                    <a:pt x="84" y="1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1" name="Google Shape;1201;p38"/>
            <p:cNvSpPr/>
            <p:nvPr/>
          </p:nvSpPr>
          <p:spPr>
            <a:xfrm>
              <a:off x="4764809" y="3184208"/>
              <a:ext cx="585965" cy="520485"/>
            </a:xfrm>
            <a:custGeom>
              <a:avLst/>
              <a:gdLst/>
              <a:ahLst/>
              <a:cxnLst/>
              <a:rect l="l" t="t" r="r" b="b"/>
              <a:pathLst>
                <a:path w="895" h="792" extrusionOk="0">
                  <a:moveTo>
                    <a:pt x="885" y="279"/>
                  </a:moveTo>
                  <a:cubicBezTo>
                    <a:pt x="871" y="194"/>
                    <a:pt x="837" y="125"/>
                    <a:pt x="783" y="74"/>
                  </a:cubicBezTo>
                  <a:cubicBezTo>
                    <a:pt x="745" y="38"/>
                    <a:pt x="710" y="24"/>
                    <a:pt x="706" y="23"/>
                  </a:cubicBezTo>
                  <a:cubicBezTo>
                    <a:pt x="655" y="8"/>
                    <a:pt x="602" y="0"/>
                    <a:pt x="548" y="0"/>
                  </a:cubicBezTo>
                  <a:cubicBezTo>
                    <a:pt x="246" y="0"/>
                    <a:pt x="0" y="245"/>
                    <a:pt x="0" y="547"/>
                  </a:cubicBezTo>
                  <a:cubicBezTo>
                    <a:pt x="0" y="634"/>
                    <a:pt x="20" y="717"/>
                    <a:pt x="57" y="792"/>
                  </a:cubicBezTo>
                  <a:cubicBezTo>
                    <a:pt x="40" y="710"/>
                    <a:pt x="32" y="594"/>
                    <a:pt x="87" y="488"/>
                  </a:cubicBezTo>
                  <a:cubicBezTo>
                    <a:pt x="170" y="327"/>
                    <a:pt x="318" y="293"/>
                    <a:pt x="378" y="286"/>
                  </a:cubicBezTo>
                  <a:cubicBezTo>
                    <a:pt x="387" y="285"/>
                    <a:pt x="396" y="284"/>
                    <a:pt x="405" y="284"/>
                  </a:cubicBezTo>
                  <a:cubicBezTo>
                    <a:pt x="406" y="284"/>
                    <a:pt x="406" y="284"/>
                    <a:pt x="406" y="284"/>
                  </a:cubicBezTo>
                  <a:cubicBezTo>
                    <a:pt x="408" y="284"/>
                    <a:pt x="408" y="284"/>
                    <a:pt x="408" y="284"/>
                  </a:cubicBezTo>
                  <a:cubicBezTo>
                    <a:pt x="410" y="285"/>
                    <a:pt x="410" y="285"/>
                    <a:pt x="410" y="285"/>
                  </a:cubicBezTo>
                  <a:cubicBezTo>
                    <a:pt x="441" y="285"/>
                    <a:pt x="472" y="294"/>
                    <a:pt x="500" y="311"/>
                  </a:cubicBezTo>
                  <a:cubicBezTo>
                    <a:pt x="519" y="322"/>
                    <a:pt x="535" y="337"/>
                    <a:pt x="548" y="356"/>
                  </a:cubicBezTo>
                  <a:cubicBezTo>
                    <a:pt x="570" y="322"/>
                    <a:pt x="603" y="301"/>
                    <a:pt x="645" y="291"/>
                  </a:cubicBezTo>
                  <a:cubicBezTo>
                    <a:pt x="662" y="287"/>
                    <a:pt x="678" y="285"/>
                    <a:pt x="694" y="285"/>
                  </a:cubicBezTo>
                  <a:cubicBezTo>
                    <a:pt x="737" y="285"/>
                    <a:pt x="776" y="299"/>
                    <a:pt x="812" y="326"/>
                  </a:cubicBezTo>
                  <a:cubicBezTo>
                    <a:pt x="850" y="356"/>
                    <a:pt x="874" y="395"/>
                    <a:pt x="883" y="444"/>
                  </a:cubicBezTo>
                  <a:cubicBezTo>
                    <a:pt x="892" y="395"/>
                    <a:pt x="895" y="340"/>
                    <a:pt x="885" y="2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02" name="Google Shape;1202;p38"/>
          <p:cNvGrpSpPr/>
          <p:nvPr/>
        </p:nvGrpSpPr>
        <p:grpSpPr>
          <a:xfrm>
            <a:off x="4452495" y="2286500"/>
            <a:ext cx="445746" cy="387612"/>
            <a:chOff x="3680173" y="3231000"/>
            <a:chExt cx="720106" cy="626190"/>
          </a:xfrm>
        </p:grpSpPr>
        <p:sp>
          <p:nvSpPr>
            <p:cNvPr id="1203" name="Google Shape;1203;p38"/>
            <p:cNvSpPr/>
            <p:nvPr/>
          </p:nvSpPr>
          <p:spPr>
            <a:xfrm>
              <a:off x="3680173" y="3232386"/>
              <a:ext cx="468746" cy="451568"/>
            </a:xfrm>
            <a:custGeom>
              <a:avLst/>
              <a:gdLst/>
              <a:ahLst/>
              <a:cxnLst/>
              <a:rect l="l" t="t" r="r" b="b"/>
              <a:pathLst>
                <a:path w="341" h="326" extrusionOk="0">
                  <a:moveTo>
                    <a:pt x="337" y="79"/>
                  </a:moveTo>
                  <a:cubicBezTo>
                    <a:pt x="332" y="73"/>
                    <a:pt x="325" y="65"/>
                    <a:pt x="312" y="52"/>
                  </a:cubicBezTo>
                  <a:cubicBezTo>
                    <a:pt x="290" y="31"/>
                    <a:pt x="264" y="16"/>
                    <a:pt x="261" y="15"/>
                  </a:cubicBezTo>
                  <a:cubicBezTo>
                    <a:pt x="237" y="5"/>
                    <a:pt x="211" y="0"/>
                    <a:pt x="184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24" y="2"/>
                    <a:pt x="76" y="24"/>
                    <a:pt x="44" y="61"/>
                  </a:cubicBezTo>
                  <a:cubicBezTo>
                    <a:pt x="13" y="97"/>
                    <a:pt x="0" y="144"/>
                    <a:pt x="5" y="195"/>
                  </a:cubicBezTo>
                  <a:cubicBezTo>
                    <a:pt x="10" y="237"/>
                    <a:pt x="24" y="275"/>
                    <a:pt x="47" y="308"/>
                  </a:cubicBezTo>
                  <a:cubicBezTo>
                    <a:pt x="51" y="314"/>
                    <a:pt x="56" y="320"/>
                    <a:pt x="61" y="326"/>
                  </a:cubicBezTo>
                  <a:cubicBezTo>
                    <a:pt x="50" y="296"/>
                    <a:pt x="39" y="251"/>
                    <a:pt x="47" y="200"/>
                  </a:cubicBezTo>
                  <a:cubicBezTo>
                    <a:pt x="62" y="106"/>
                    <a:pt x="151" y="88"/>
                    <a:pt x="162" y="86"/>
                  </a:cubicBezTo>
                  <a:cubicBezTo>
                    <a:pt x="162" y="86"/>
                    <a:pt x="162" y="86"/>
                    <a:pt x="162" y="86"/>
                  </a:cubicBezTo>
                  <a:cubicBezTo>
                    <a:pt x="169" y="85"/>
                    <a:pt x="176" y="84"/>
                    <a:pt x="183" y="83"/>
                  </a:cubicBezTo>
                  <a:cubicBezTo>
                    <a:pt x="184" y="83"/>
                    <a:pt x="184" y="83"/>
                    <a:pt x="184" y="83"/>
                  </a:cubicBezTo>
                  <a:cubicBezTo>
                    <a:pt x="210" y="83"/>
                    <a:pt x="234" y="91"/>
                    <a:pt x="257" y="107"/>
                  </a:cubicBezTo>
                  <a:cubicBezTo>
                    <a:pt x="259" y="109"/>
                    <a:pt x="261" y="109"/>
                    <a:pt x="262" y="109"/>
                  </a:cubicBezTo>
                  <a:cubicBezTo>
                    <a:pt x="264" y="109"/>
                    <a:pt x="266" y="108"/>
                    <a:pt x="269" y="107"/>
                  </a:cubicBezTo>
                  <a:cubicBezTo>
                    <a:pt x="295" y="91"/>
                    <a:pt x="318" y="84"/>
                    <a:pt x="341" y="83"/>
                  </a:cubicBezTo>
                  <a:cubicBezTo>
                    <a:pt x="339" y="82"/>
                    <a:pt x="338" y="80"/>
                    <a:pt x="337" y="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4" name="Google Shape;1204;p38"/>
            <p:cNvSpPr/>
            <p:nvPr/>
          </p:nvSpPr>
          <p:spPr>
            <a:xfrm>
              <a:off x="3743529" y="3408162"/>
              <a:ext cx="548171" cy="449028"/>
            </a:xfrm>
            <a:custGeom>
              <a:avLst/>
              <a:gdLst/>
              <a:ahLst/>
              <a:cxnLst/>
              <a:rect l="l" t="t" r="r" b="b"/>
              <a:pathLst>
                <a:path w="399" h="324" extrusionOk="0">
                  <a:moveTo>
                    <a:pt x="399" y="221"/>
                  </a:moveTo>
                  <a:cubicBezTo>
                    <a:pt x="381" y="231"/>
                    <a:pt x="357" y="241"/>
                    <a:pt x="329" y="246"/>
                  </a:cubicBezTo>
                  <a:cubicBezTo>
                    <a:pt x="315" y="249"/>
                    <a:pt x="299" y="250"/>
                    <a:pt x="284" y="250"/>
                  </a:cubicBezTo>
                  <a:cubicBezTo>
                    <a:pt x="244" y="250"/>
                    <a:pt x="214" y="241"/>
                    <a:pt x="209" y="239"/>
                  </a:cubicBezTo>
                  <a:cubicBezTo>
                    <a:pt x="208" y="239"/>
                    <a:pt x="206" y="239"/>
                    <a:pt x="204" y="238"/>
                  </a:cubicBezTo>
                  <a:cubicBezTo>
                    <a:pt x="143" y="209"/>
                    <a:pt x="100" y="176"/>
                    <a:pt x="70" y="133"/>
                  </a:cubicBezTo>
                  <a:cubicBezTo>
                    <a:pt x="55" y="111"/>
                    <a:pt x="46" y="86"/>
                    <a:pt x="43" y="59"/>
                  </a:cubicBezTo>
                  <a:cubicBezTo>
                    <a:pt x="40" y="36"/>
                    <a:pt x="44" y="16"/>
                    <a:pt x="53" y="0"/>
                  </a:cubicBezTo>
                  <a:cubicBezTo>
                    <a:pt x="35" y="16"/>
                    <a:pt x="18" y="39"/>
                    <a:pt x="12" y="75"/>
                  </a:cubicBezTo>
                  <a:cubicBezTo>
                    <a:pt x="0" y="154"/>
                    <a:pt x="37" y="221"/>
                    <a:pt x="41" y="228"/>
                  </a:cubicBezTo>
                  <a:cubicBezTo>
                    <a:pt x="74" y="261"/>
                    <a:pt x="116" y="289"/>
                    <a:pt x="169" y="314"/>
                  </a:cubicBezTo>
                  <a:cubicBezTo>
                    <a:pt x="183" y="320"/>
                    <a:pt x="199" y="324"/>
                    <a:pt x="215" y="324"/>
                  </a:cubicBezTo>
                  <a:cubicBezTo>
                    <a:pt x="233" y="324"/>
                    <a:pt x="252" y="319"/>
                    <a:pt x="268" y="312"/>
                  </a:cubicBezTo>
                  <a:cubicBezTo>
                    <a:pt x="312" y="291"/>
                    <a:pt x="350" y="266"/>
                    <a:pt x="383" y="236"/>
                  </a:cubicBezTo>
                  <a:cubicBezTo>
                    <a:pt x="389" y="231"/>
                    <a:pt x="394" y="226"/>
                    <a:pt x="399" y="22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5" name="Google Shape;1205;p38"/>
            <p:cNvSpPr/>
            <p:nvPr/>
          </p:nvSpPr>
          <p:spPr>
            <a:xfrm>
              <a:off x="4061000" y="3231000"/>
              <a:ext cx="339279" cy="508390"/>
            </a:xfrm>
            <a:custGeom>
              <a:avLst/>
              <a:gdLst/>
              <a:ahLst/>
              <a:cxnLst/>
              <a:rect l="l" t="t" r="r" b="b"/>
              <a:pathLst>
                <a:path w="247" h="367" extrusionOk="0">
                  <a:moveTo>
                    <a:pt x="53" y="367"/>
                  </a:moveTo>
                  <a:cubicBezTo>
                    <a:pt x="68" y="367"/>
                    <a:pt x="82" y="365"/>
                    <a:pt x="96" y="363"/>
                  </a:cubicBezTo>
                  <a:cubicBezTo>
                    <a:pt x="150" y="353"/>
                    <a:pt x="191" y="320"/>
                    <a:pt x="195" y="316"/>
                  </a:cubicBezTo>
                  <a:cubicBezTo>
                    <a:pt x="221" y="279"/>
                    <a:pt x="237" y="239"/>
                    <a:pt x="242" y="195"/>
                  </a:cubicBezTo>
                  <a:cubicBezTo>
                    <a:pt x="247" y="155"/>
                    <a:pt x="239" y="116"/>
                    <a:pt x="221" y="85"/>
                  </a:cubicBezTo>
                  <a:cubicBezTo>
                    <a:pt x="201" y="51"/>
                    <a:pt x="170" y="26"/>
                    <a:pt x="130" y="12"/>
                  </a:cubicBezTo>
                  <a:cubicBezTo>
                    <a:pt x="110" y="4"/>
                    <a:pt x="88" y="0"/>
                    <a:pt x="66" y="0"/>
                  </a:cubicBezTo>
                  <a:cubicBezTo>
                    <a:pt x="44" y="0"/>
                    <a:pt x="22" y="4"/>
                    <a:pt x="0" y="11"/>
                  </a:cubicBezTo>
                  <a:cubicBezTo>
                    <a:pt x="11" y="18"/>
                    <a:pt x="28" y="30"/>
                    <a:pt x="43" y="44"/>
                  </a:cubicBezTo>
                  <a:cubicBezTo>
                    <a:pt x="57" y="58"/>
                    <a:pt x="64" y="66"/>
                    <a:pt x="69" y="72"/>
                  </a:cubicBezTo>
                  <a:cubicBezTo>
                    <a:pt x="71" y="74"/>
                    <a:pt x="72" y="76"/>
                    <a:pt x="74" y="78"/>
                  </a:cubicBezTo>
                  <a:cubicBezTo>
                    <a:pt x="80" y="85"/>
                    <a:pt x="89" y="87"/>
                    <a:pt x="89" y="87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43" y="106"/>
                    <a:pt x="164" y="140"/>
                    <a:pt x="159" y="185"/>
                  </a:cubicBezTo>
                  <a:cubicBezTo>
                    <a:pt x="154" y="230"/>
                    <a:pt x="133" y="268"/>
                    <a:pt x="96" y="302"/>
                  </a:cubicBezTo>
                  <a:cubicBezTo>
                    <a:pt x="70" y="326"/>
                    <a:pt x="40" y="345"/>
                    <a:pt x="5" y="362"/>
                  </a:cubicBezTo>
                  <a:cubicBezTo>
                    <a:pt x="18" y="365"/>
                    <a:pt x="34" y="367"/>
                    <a:pt x="53" y="367"/>
                  </a:cubicBezTo>
                  <a:cubicBezTo>
                    <a:pt x="53" y="367"/>
                    <a:pt x="53" y="367"/>
                    <a:pt x="53" y="36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06" name="Google Shape;1206;p38"/>
          <p:cNvGrpSpPr/>
          <p:nvPr/>
        </p:nvGrpSpPr>
        <p:grpSpPr>
          <a:xfrm>
            <a:off x="6524582" y="2257496"/>
            <a:ext cx="443283" cy="445620"/>
            <a:chOff x="6931035" y="3184144"/>
            <a:chExt cx="716128" cy="719903"/>
          </a:xfrm>
        </p:grpSpPr>
        <p:sp>
          <p:nvSpPr>
            <p:cNvPr id="1207" name="Google Shape;1207;p38"/>
            <p:cNvSpPr/>
            <p:nvPr/>
          </p:nvSpPr>
          <p:spPr>
            <a:xfrm>
              <a:off x="7304099" y="3430106"/>
              <a:ext cx="343064" cy="228463"/>
            </a:xfrm>
            <a:custGeom>
              <a:avLst/>
              <a:gdLst/>
              <a:ahLst/>
              <a:cxnLst/>
              <a:rect l="l" t="t" r="r" b="b"/>
              <a:pathLst>
                <a:path w="590" h="391" extrusionOk="0">
                  <a:moveTo>
                    <a:pt x="507" y="0"/>
                  </a:moveTo>
                  <a:cubicBezTo>
                    <a:pt x="196" y="0"/>
                    <a:pt x="196" y="0"/>
                    <a:pt x="196" y="0"/>
                  </a:cubicBezTo>
                  <a:cubicBezTo>
                    <a:pt x="194" y="0"/>
                    <a:pt x="192" y="0"/>
                    <a:pt x="191" y="2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0" y="193"/>
                    <a:pt x="0" y="197"/>
                    <a:pt x="2" y="200"/>
                  </a:cubicBezTo>
                  <a:cubicBezTo>
                    <a:pt x="191" y="389"/>
                    <a:pt x="191" y="389"/>
                    <a:pt x="191" y="389"/>
                  </a:cubicBezTo>
                  <a:cubicBezTo>
                    <a:pt x="192" y="390"/>
                    <a:pt x="194" y="391"/>
                    <a:pt x="196" y="391"/>
                  </a:cubicBezTo>
                  <a:cubicBezTo>
                    <a:pt x="507" y="391"/>
                    <a:pt x="507" y="391"/>
                    <a:pt x="507" y="391"/>
                  </a:cubicBezTo>
                  <a:cubicBezTo>
                    <a:pt x="553" y="391"/>
                    <a:pt x="590" y="353"/>
                    <a:pt x="590" y="307"/>
                  </a:cubicBezTo>
                  <a:cubicBezTo>
                    <a:pt x="590" y="83"/>
                    <a:pt x="590" y="83"/>
                    <a:pt x="590" y="83"/>
                  </a:cubicBezTo>
                  <a:cubicBezTo>
                    <a:pt x="590" y="37"/>
                    <a:pt x="553" y="0"/>
                    <a:pt x="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8" name="Google Shape;1208;p38"/>
            <p:cNvSpPr/>
            <p:nvPr/>
          </p:nvSpPr>
          <p:spPr>
            <a:xfrm>
              <a:off x="6931035" y="3430106"/>
              <a:ext cx="343548" cy="228463"/>
            </a:xfrm>
            <a:custGeom>
              <a:avLst/>
              <a:gdLst/>
              <a:ahLst/>
              <a:cxnLst/>
              <a:rect l="l" t="t" r="r" b="b"/>
              <a:pathLst>
                <a:path w="591" h="391" extrusionOk="0">
                  <a:moveTo>
                    <a:pt x="84" y="0"/>
                  </a:moveTo>
                  <a:cubicBezTo>
                    <a:pt x="38" y="0"/>
                    <a:pt x="0" y="37"/>
                    <a:pt x="0" y="83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53"/>
                    <a:pt x="38" y="391"/>
                    <a:pt x="84" y="391"/>
                  </a:cubicBezTo>
                  <a:cubicBezTo>
                    <a:pt x="395" y="391"/>
                    <a:pt x="395" y="391"/>
                    <a:pt x="395" y="391"/>
                  </a:cubicBezTo>
                  <a:cubicBezTo>
                    <a:pt x="396" y="391"/>
                    <a:pt x="398" y="390"/>
                    <a:pt x="399" y="389"/>
                  </a:cubicBezTo>
                  <a:cubicBezTo>
                    <a:pt x="588" y="200"/>
                    <a:pt x="588" y="200"/>
                    <a:pt x="588" y="200"/>
                  </a:cubicBezTo>
                  <a:cubicBezTo>
                    <a:pt x="591" y="197"/>
                    <a:pt x="591" y="193"/>
                    <a:pt x="588" y="190"/>
                  </a:cubicBezTo>
                  <a:cubicBezTo>
                    <a:pt x="399" y="2"/>
                    <a:pt x="399" y="2"/>
                    <a:pt x="399" y="2"/>
                  </a:cubicBezTo>
                  <a:cubicBezTo>
                    <a:pt x="398" y="0"/>
                    <a:pt x="396" y="0"/>
                    <a:pt x="395" y="0"/>
                  </a:cubicBezTo>
                  <a:lnTo>
                    <a:pt x="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9" name="Google Shape;1209;p38"/>
            <p:cNvSpPr/>
            <p:nvPr/>
          </p:nvSpPr>
          <p:spPr>
            <a:xfrm>
              <a:off x="7175631" y="3184144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307" y="0"/>
                  </a:moveTo>
                  <a:cubicBezTo>
                    <a:pt x="84" y="0"/>
                    <a:pt x="84" y="0"/>
                    <a:pt x="84" y="0"/>
                  </a:cubicBezTo>
                  <a:cubicBezTo>
                    <a:pt x="37" y="0"/>
                    <a:pt x="0" y="38"/>
                    <a:pt x="0" y="84"/>
                  </a:cubicBezTo>
                  <a:cubicBezTo>
                    <a:pt x="0" y="395"/>
                    <a:pt x="0" y="395"/>
                    <a:pt x="0" y="395"/>
                  </a:cubicBezTo>
                  <a:cubicBezTo>
                    <a:pt x="0" y="396"/>
                    <a:pt x="1" y="398"/>
                    <a:pt x="2" y="399"/>
                  </a:cubicBezTo>
                  <a:cubicBezTo>
                    <a:pt x="191" y="588"/>
                    <a:pt x="191" y="588"/>
                    <a:pt x="191" y="588"/>
                  </a:cubicBezTo>
                  <a:cubicBezTo>
                    <a:pt x="193" y="591"/>
                    <a:pt x="198" y="591"/>
                    <a:pt x="200" y="588"/>
                  </a:cubicBezTo>
                  <a:cubicBezTo>
                    <a:pt x="389" y="399"/>
                    <a:pt x="389" y="399"/>
                    <a:pt x="389" y="399"/>
                  </a:cubicBezTo>
                  <a:cubicBezTo>
                    <a:pt x="390" y="398"/>
                    <a:pt x="391" y="396"/>
                    <a:pt x="391" y="395"/>
                  </a:cubicBezTo>
                  <a:cubicBezTo>
                    <a:pt x="391" y="84"/>
                    <a:pt x="391" y="84"/>
                    <a:pt x="391" y="84"/>
                  </a:cubicBezTo>
                  <a:cubicBezTo>
                    <a:pt x="391" y="38"/>
                    <a:pt x="354" y="0"/>
                    <a:pt x="3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0" name="Google Shape;1210;p38"/>
            <p:cNvSpPr/>
            <p:nvPr/>
          </p:nvSpPr>
          <p:spPr>
            <a:xfrm>
              <a:off x="7175631" y="3558678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84" y="591"/>
                  </a:moveTo>
                  <a:cubicBezTo>
                    <a:pt x="307" y="591"/>
                    <a:pt x="307" y="591"/>
                    <a:pt x="307" y="591"/>
                  </a:cubicBezTo>
                  <a:cubicBezTo>
                    <a:pt x="354" y="591"/>
                    <a:pt x="391" y="553"/>
                    <a:pt x="391" y="507"/>
                  </a:cubicBezTo>
                  <a:cubicBezTo>
                    <a:pt x="391" y="197"/>
                    <a:pt x="391" y="197"/>
                    <a:pt x="391" y="197"/>
                  </a:cubicBezTo>
                  <a:cubicBezTo>
                    <a:pt x="391" y="195"/>
                    <a:pt x="390" y="193"/>
                    <a:pt x="389" y="192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8" y="0"/>
                    <a:pt x="193" y="0"/>
                    <a:pt x="191" y="3"/>
                  </a:cubicBezTo>
                  <a:cubicBezTo>
                    <a:pt x="2" y="192"/>
                    <a:pt x="2" y="192"/>
                    <a:pt x="2" y="192"/>
                  </a:cubicBezTo>
                  <a:cubicBezTo>
                    <a:pt x="1" y="193"/>
                    <a:pt x="0" y="195"/>
                    <a:pt x="0" y="197"/>
                  </a:cubicBezTo>
                  <a:cubicBezTo>
                    <a:pt x="0" y="507"/>
                    <a:pt x="0" y="507"/>
                    <a:pt x="0" y="507"/>
                  </a:cubicBezTo>
                  <a:cubicBezTo>
                    <a:pt x="0" y="553"/>
                    <a:pt x="37" y="591"/>
                    <a:pt x="84" y="59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11" name="Google Shape;1211;p38"/>
          <p:cNvGrpSpPr/>
          <p:nvPr/>
        </p:nvGrpSpPr>
        <p:grpSpPr>
          <a:xfrm>
            <a:off x="5833276" y="2257448"/>
            <a:ext cx="445727" cy="445714"/>
            <a:chOff x="5846429" y="3184067"/>
            <a:chExt cx="720076" cy="720055"/>
          </a:xfrm>
        </p:grpSpPr>
        <p:sp>
          <p:nvSpPr>
            <p:cNvPr id="1212" name="Google Shape;1212;p38"/>
            <p:cNvSpPr/>
            <p:nvPr/>
          </p:nvSpPr>
          <p:spPr>
            <a:xfrm>
              <a:off x="6207893" y="3184067"/>
              <a:ext cx="355998" cy="422879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3" y="593"/>
                  </a:moveTo>
                  <a:cubicBezTo>
                    <a:pt x="536" y="545"/>
                    <a:pt x="540" y="487"/>
                    <a:pt x="540" y="480"/>
                  </a:cubicBezTo>
                  <a:cubicBezTo>
                    <a:pt x="507" y="208"/>
                    <a:pt x="276" y="2"/>
                    <a:pt x="0" y="0"/>
                  </a:cubicBezTo>
                  <a:cubicBezTo>
                    <a:pt x="24" y="14"/>
                    <a:pt x="46" y="33"/>
                    <a:pt x="64" y="57"/>
                  </a:cubicBezTo>
                  <a:cubicBezTo>
                    <a:pt x="117" y="125"/>
                    <a:pt x="119" y="216"/>
                    <a:pt x="119" y="220"/>
                  </a:cubicBezTo>
                  <a:cubicBezTo>
                    <a:pt x="119" y="425"/>
                    <a:pt x="119" y="425"/>
                    <a:pt x="119" y="425"/>
                  </a:cubicBezTo>
                  <a:cubicBezTo>
                    <a:pt x="337" y="425"/>
                    <a:pt x="337" y="425"/>
                    <a:pt x="337" y="425"/>
                  </a:cubicBezTo>
                  <a:cubicBezTo>
                    <a:pt x="337" y="642"/>
                    <a:pt x="337" y="642"/>
                    <a:pt x="337" y="642"/>
                  </a:cubicBezTo>
                  <a:cubicBezTo>
                    <a:pt x="365" y="640"/>
                    <a:pt x="425" y="630"/>
                    <a:pt x="473" y="5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3" name="Google Shape;1213;p38"/>
            <p:cNvSpPr/>
            <p:nvPr/>
          </p:nvSpPr>
          <p:spPr>
            <a:xfrm>
              <a:off x="5846429" y="3186676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80" y="0"/>
                  </a:moveTo>
                  <a:cubicBezTo>
                    <a:pt x="207" y="33"/>
                    <a:pt x="1" y="265"/>
                    <a:pt x="0" y="540"/>
                  </a:cubicBezTo>
                  <a:cubicBezTo>
                    <a:pt x="13" y="516"/>
                    <a:pt x="32" y="495"/>
                    <a:pt x="56" y="476"/>
                  </a:cubicBezTo>
                  <a:cubicBezTo>
                    <a:pt x="125" y="423"/>
                    <a:pt x="215" y="421"/>
                    <a:pt x="219" y="421"/>
                  </a:cubicBezTo>
                  <a:cubicBezTo>
                    <a:pt x="425" y="421"/>
                    <a:pt x="425" y="421"/>
                    <a:pt x="425" y="421"/>
                  </a:cubicBezTo>
                  <a:cubicBezTo>
                    <a:pt x="425" y="203"/>
                    <a:pt x="425" y="203"/>
                    <a:pt x="425" y="203"/>
                  </a:cubicBezTo>
                  <a:cubicBezTo>
                    <a:pt x="642" y="203"/>
                    <a:pt x="642" y="203"/>
                    <a:pt x="642" y="203"/>
                  </a:cubicBezTo>
                  <a:cubicBezTo>
                    <a:pt x="639" y="176"/>
                    <a:pt x="629" y="115"/>
                    <a:pt x="593" y="68"/>
                  </a:cubicBezTo>
                  <a:cubicBezTo>
                    <a:pt x="544" y="4"/>
                    <a:pt x="486" y="1"/>
                    <a:pt x="4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4" name="Google Shape;1214;p38"/>
            <p:cNvSpPr/>
            <p:nvPr/>
          </p:nvSpPr>
          <p:spPr>
            <a:xfrm>
              <a:off x="5849043" y="3481007"/>
              <a:ext cx="355998" cy="423115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6" y="586"/>
                  </a:moveTo>
                  <a:cubicBezTo>
                    <a:pt x="423" y="517"/>
                    <a:pt x="421" y="426"/>
                    <a:pt x="421" y="423"/>
                  </a:cubicBezTo>
                  <a:cubicBezTo>
                    <a:pt x="421" y="217"/>
                    <a:pt x="421" y="217"/>
                    <a:pt x="421" y="217"/>
                  </a:cubicBezTo>
                  <a:cubicBezTo>
                    <a:pt x="203" y="217"/>
                    <a:pt x="203" y="217"/>
                    <a:pt x="203" y="217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75" y="2"/>
                    <a:pt x="114" y="12"/>
                    <a:pt x="67" y="49"/>
                  </a:cubicBezTo>
                  <a:cubicBezTo>
                    <a:pt x="4" y="97"/>
                    <a:pt x="0" y="155"/>
                    <a:pt x="0" y="162"/>
                  </a:cubicBezTo>
                  <a:cubicBezTo>
                    <a:pt x="32" y="434"/>
                    <a:pt x="264" y="641"/>
                    <a:pt x="540" y="642"/>
                  </a:cubicBezTo>
                  <a:cubicBezTo>
                    <a:pt x="516" y="628"/>
                    <a:pt x="494" y="610"/>
                    <a:pt x="476" y="58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5" name="Google Shape;1215;p38"/>
            <p:cNvSpPr/>
            <p:nvPr/>
          </p:nvSpPr>
          <p:spPr>
            <a:xfrm>
              <a:off x="6143252" y="3545755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23" y="119"/>
                  </a:moveTo>
                  <a:cubicBezTo>
                    <a:pt x="217" y="119"/>
                    <a:pt x="217" y="119"/>
                    <a:pt x="217" y="119"/>
                  </a:cubicBezTo>
                  <a:cubicBezTo>
                    <a:pt x="217" y="337"/>
                    <a:pt x="217" y="337"/>
                    <a:pt x="217" y="337"/>
                  </a:cubicBezTo>
                  <a:cubicBezTo>
                    <a:pt x="0" y="337"/>
                    <a:pt x="0" y="337"/>
                    <a:pt x="0" y="337"/>
                  </a:cubicBezTo>
                  <a:cubicBezTo>
                    <a:pt x="3" y="365"/>
                    <a:pt x="12" y="425"/>
                    <a:pt x="49" y="473"/>
                  </a:cubicBezTo>
                  <a:cubicBezTo>
                    <a:pt x="98" y="536"/>
                    <a:pt x="156" y="540"/>
                    <a:pt x="162" y="540"/>
                  </a:cubicBezTo>
                  <a:cubicBezTo>
                    <a:pt x="435" y="507"/>
                    <a:pt x="641" y="275"/>
                    <a:pt x="642" y="0"/>
                  </a:cubicBezTo>
                  <a:cubicBezTo>
                    <a:pt x="629" y="24"/>
                    <a:pt x="610" y="45"/>
                    <a:pt x="586" y="64"/>
                  </a:cubicBezTo>
                  <a:cubicBezTo>
                    <a:pt x="517" y="117"/>
                    <a:pt x="427" y="119"/>
                    <a:pt x="423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16" name="Google Shape;1216;p38"/>
          <p:cNvGrpSpPr/>
          <p:nvPr/>
        </p:nvGrpSpPr>
        <p:grpSpPr>
          <a:xfrm>
            <a:off x="2520481" y="2257393"/>
            <a:ext cx="303698" cy="445825"/>
            <a:chOff x="655600" y="3183978"/>
            <a:chExt cx="490627" cy="720234"/>
          </a:xfrm>
        </p:grpSpPr>
        <p:sp>
          <p:nvSpPr>
            <p:cNvPr id="1217" name="Google Shape;1217;p38"/>
            <p:cNvSpPr/>
            <p:nvPr/>
          </p:nvSpPr>
          <p:spPr>
            <a:xfrm>
              <a:off x="781315" y="3461564"/>
              <a:ext cx="274086" cy="162243"/>
            </a:xfrm>
            <a:custGeom>
              <a:avLst/>
              <a:gdLst/>
              <a:ahLst/>
              <a:cxnLst/>
              <a:rect l="l" t="t" r="r" b="b"/>
              <a:pathLst>
                <a:path w="513" h="302" extrusionOk="0">
                  <a:moveTo>
                    <a:pt x="447" y="170"/>
                  </a:moveTo>
                  <a:cubicBezTo>
                    <a:pt x="454" y="167"/>
                    <a:pt x="462" y="168"/>
                    <a:pt x="468" y="172"/>
                  </a:cubicBezTo>
                  <a:cubicBezTo>
                    <a:pt x="474" y="175"/>
                    <a:pt x="478" y="182"/>
                    <a:pt x="479" y="189"/>
                  </a:cubicBezTo>
                  <a:cubicBezTo>
                    <a:pt x="511" y="137"/>
                    <a:pt x="511" y="137"/>
                    <a:pt x="511" y="137"/>
                  </a:cubicBezTo>
                  <a:cubicBezTo>
                    <a:pt x="513" y="133"/>
                    <a:pt x="511" y="127"/>
                    <a:pt x="507" y="125"/>
                  </a:cubicBezTo>
                  <a:cubicBezTo>
                    <a:pt x="466" y="104"/>
                    <a:pt x="418" y="87"/>
                    <a:pt x="363" y="73"/>
                  </a:cubicBezTo>
                  <a:cubicBezTo>
                    <a:pt x="339" y="68"/>
                    <a:pt x="220" y="38"/>
                    <a:pt x="197" y="31"/>
                  </a:cubicBezTo>
                  <a:cubicBezTo>
                    <a:pt x="153" y="20"/>
                    <a:pt x="118" y="10"/>
                    <a:pt x="89" y="1"/>
                  </a:cubicBezTo>
                  <a:cubicBezTo>
                    <a:pt x="85" y="0"/>
                    <a:pt x="80" y="2"/>
                    <a:pt x="78" y="6"/>
                  </a:cubicBezTo>
                  <a:cubicBezTo>
                    <a:pt x="55" y="75"/>
                    <a:pt x="55" y="75"/>
                    <a:pt x="55" y="75"/>
                  </a:cubicBezTo>
                  <a:cubicBezTo>
                    <a:pt x="54" y="76"/>
                    <a:pt x="51" y="78"/>
                    <a:pt x="49" y="77"/>
                  </a:cubicBezTo>
                  <a:cubicBezTo>
                    <a:pt x="45" y="76"/>
                    <a:pt x="41" y="74"/>
                    <a:pt x="39" y="69"/>
                  </a:cubicBezTo>
                  <a:cubicBezTo>
                    <a:pt x="38" y="67"/>
                    <a:pt x="38" y="64"/>
                    <a:pt x="37" y="61"/>
                  </a:cubicBezTo>
                  <a:cubicBezTo>
                    <a:pt x="35" y="52"/>
                    <a:pt x="27" y="48"/>
                    <a:pt x="19" y="53"/>
                  </a:cubicBezTo>
                  <a:cubicBezTo>
                    <a:pt x="12" y="58"/>
                    <a:pt x="7" y="66"/>
                    <a:pt x="4" y="74"/>
                  </a:cubicBezTo>
                  <a:cubicBezTo>
                    <a:pt x="1" y="83"/>
                    <a:pt x="0" y="93"/>
                    <a:pt x="3" y="101"/>
                  </a:cubicBezTo>
                  <a:cubicBezTo>
                    <a:pt x="6" y="109"/>
                    <a:pt x="15" y="111"/>
                    <a:pt x="22" y="106"/>
                  </a:cubicBezTo>
                  <a:cubicBezTo>
                    <a:pt x="24" y="104"/>
                    <a:pt x="26" y="102"/>
                    <a:pt x="29" y="100"/>
                  </a:cubicBezTo>
                  <a:cubicBezTo>
                    <a:pt x="33" y="97"/>
                    <a:pt x="37" y="98"/>
                    <a:pt x="41" y="100"/>
                  </a:cubicBezTo>
                  <a:cubicBezTo>
                    <a:pt x="44" y="101"/>
                    <a:pt x="44" y="103"/>
                    <a:pt x="45" y="106"/>
                  </a:cubicBezTo>
                  <a:cubicBezTo>
                    <a:pt x="20" y="179"/>
                    <a:pt x="20" y="179"/>
                    <a:pt x="20" y="179"/>
                  </a:cubicBezTo>
                  <a:cubicBezTo>
                    <a:pt x="18" y="183"/>
                    <a:pt x="21" y="188"/>
                    <a:pt x="25" y="189"/>
                  </a:cubicBezTo>
                  <a:cubicBezTo>
                    <a:pt x="53" y="198"/>
                    <a:pt x="81" y="206"/>
                    <a:pt x="111" y="214"/>
                  </a:cubicBezTo>
                  <a:cubicBezTo>
                    <a:pt x="135" y="220"/>
                    <a:pt x="278" y="256"/>
                    <a:pt x="301" y="261"/>
                  </a:cubicBezTo>
                  <a:cubicBezTo>
                    <a:pt x="346" y="272"/>
                    <a:pt x="380" y="285"/>
                    <a:pt x="404" y="299"/>
                  </a:cubicBezTo>
                  <a:cubicBezTo>
                    <a:pt x="408" y="302"/>
                    <a:pt x="414" y="300"/>
                    <a:pt x="416" y="296"/>
                  </a:cubicBezTo>
                  <a:cubicBezTo>
                    <a:pt x="446" y="245"/>
                    <a:pt x="446" y="245"/>
                    <a:pt x="446" y="245"/>
                  </a:cubicBezTo>
                  <a:cubicBezTo>
                    <a:pt x="439" y="248"/>
                    <a:pt x="432" y="247"/>
                    <a:pt x="425" y="243"/>
                  </a:cubicBezTo>
                  <a:cubicBezTo>
                    <a:pt x="419" y="240"/>
                    <a:pt x="415" y="234"/>
                    <a:pt x="414" y="226"/>
                  </a:cubicBezTo>
                  <a:cubicBezTo>
                    <a:pt x="412" y="216"/>
                    <a:pt x="415" y="204"/>
                    <a:pt x="422" y="193"/>
                  </a:cubicBezTo>
                  <a:cubicBezTo>
                    <a:pt x="428" y="182"/>
                    <a:pt x="437" y="173"/>
                    <a:pt x="447" y="17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8" name="Google Shape;1218;p38"/>
            <p:cNvSpPr/>
            <p:nvPr/>
          </p:nvSpPr>
          <p:spPr>
            <a:xfrm>
              <a:off x="850087" y="3183978"/>
              <a:ext cx="259850" cy="244775"/>
            </a:xfrm>
            <a:custGeom>
              <a:avLst/>
              <a:gdLst/>
              <a:ahLst/>
              <a:cxnLst/>
              <a:rect l="l" t="t" r="r" b="b"/>
              <a:pathLst>
                <a:path w="486" h="456" extrusionOk="0">
                  <a:moveTo>
                    <a:pt x="0" y="212"/>
                  </a:moveTo>
                  <a:cubicBezTo>
                    <a:pt x="4" y="206"/>
                    <a:pt x="11" y="203"/>
                    <a:pt x="18" y="203"/>
                  </a:cubicBezTo>
                  <a:cubicBezTo>
                    <a:pt x="26" y="203"/>
                    <a:pt x="32" y="206"/>
                    <a:pt x="37" y="212"/>
                  </a:cubicBezTo>
                  <a:cubicBezTo>
                    <a:pt x="44" y="220"/>
                    <a:pt x="48" y="232"/>
                    <a:pt x="47" y="245"/>
                  </a:cubicBezTo>
                  <a:cubicBezTo>
                    <a:pt x="48" y="258"/>
                    <a:pt x="44" y="269"/>
                    <a:pt x="37" y="277"/>
                  </a:cubicBezTo>
                  <a:cubicBezTo>
                    <a:pt x="32" y="283"/>
                    <a:pt x="26" y="286"/>
                    <a:pt x="18" y="286"/>
                  </a:cubicBezTo>
                  <a:cubicBezTo>
                    <a:pt x="11" y="286"/>
                    <a:pt x="4" y="283"/>
                    <a:pt x="0" y="277"/>
                  </a:cubicBezTo>
                  <a:cubicBezTo>
                    <a:pt x="0" y="331"/>
                    <a:pt x="0" y="331"/>
                    <a:pt x="0" y="331"/>
                  </a:cubicBezTo>
                  <a:cubicBezTo>
                    <a:pt x="0" y="336"/>
                    <a:pt x="4" y="340"/>
                    <a:pt x="9" y="340"/>
                  </a:cubicBezTo>
                  <a:cubicBezTo>
                    <a:pt x="31" y="337"/>
                    <a:pt x="55" y="336"/>
                    <a:pt x="83" y="336"/>
                  </a:cubicBezTo>
                  <a:cubicBezTo>
                    <a:pt x="202" y="336"/>
                    <a:pt x="321" y="425"/>
                    <a:pt x="321" y="425"/>
                  </a:cubicBezTo>
                  <a:cubicBezTo>
                    <a:pt x="368" y="456"/>
                    <a:pt x="397" y="454"/>
                    <a:pt x="436" y="417"/>
                  </a:cubicBezTo>
                  <a:cubicBezTo>
                    <a:pt x="436" y="417"/>
                    <a:pt x="486" y="374"/>
                    <a:pt x="486" y="334"/>
                  </a:cubicBezTo>
                  <a:cubicBezTo>
                    <a:pt x="486" y="273"/>
                    <a:pt x="343" y="186"/>
                    <a:pt x="190" y="155"/>
                  </a:cubicBezTo>
                  <a:cubicBezTo>
                    <a:pt x="190" y="49"/>
                    <a:pt x="190" y="49"/>
                    <a:pt x="190" y="49"/>
                  </a:cubicBezTo>
                  <a:cubicBezTo>
                    <a:pt x="190" y="22"/>
                    <a:pt x="163" y="0"/>
                    <a:pt x="13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2"/>
                    <a:pt x="0" y="49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lnTo>
                    <a:pt x="0" y="2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9" name="Google Shape;1219;p38"/>
            <p:cNvSpPr/>
            <p:nvPr/>
          </p:nvSpPr>
          <p:spPr>
            <a:xfrm>
              <a:off x="655600" y="3264496"/>
              <a:ext cx="213333" cy="294294"/>
            </a:xfrm>
            <a:custGeom>
              <a:avLst/>
              <a:gdLst/>
              <a:ahLst/>
              <a:cxnLst/>
              <a:rect l="l" t="t" r="r" b="b"/>
              <a:pathLst>
                <a:path w="399" h="548" extrusionOk="0">
                  <a:moveTo>
                    <a:pt x="242" y="541"/>
                  </a:moveTo>
                  <a:cubicBezTo>
                    <a:pt x="262" y="483"/>
                    <a:pt x="262" y="483"/>
                    <a:pt x="262" y="483"/>
                  </a:cubicBezTo>
                  <a:cubicBezTo>
                    <a:pt x="255" y="488"/>
                    <a:pt x="248" y="489"/>
                    <a:pt x="241" y="486"/>
                  </a:cubicBezTo>
                  <a:cubicBezTo>
                    <a:pt x="234" y="484"/>
                    <a:pt x="229" y="479"/>
                    <a:pt x="226" y="472"/>
                  </a:cubicBezTo>
                  <a:cubicBezTo>
                    <a:pt x="222" y="462"/>
                    <a:pt x="223" y="450"/>
                    <a:pt x="227" y="437"/>
                  </a:cubicBezTo>
                  <a:cubicBezTo>
                    <a:pt x="231" y="425"/>
                    <a:pt x="238" y="415"/>
                    <a:pt x="247" y="410"/>
                  </a:cubicBezTo>
                  <a:cubicBezTo>
                    <a:pt x="254" y="406"/>
                    <a:pt x="261" y="405"/>
                    <a:pt x="268" y="407"/>
                  </a:cubicBezTo>
                  <a:cubicBezTo>
                    <a:pt x="275" y="409"/>
                    <a:pt x="280" y="415"/>
                    <a:pt x="283" y="422"/>
                  </a:cubicBezTo>
                  <a:cubicBezTo>
                    <a:pt x="301" y="369"/>
                    <a:pt x="301" y="369"/>
                    <a:pt x="301" y="369"/>
                  </a:cubicBezTo>
                  <a:cubicBezTo>
                    <a:pt x="302" y="364"/>
                    <a:pt x="300" y="359"/>
                    <a:pt x="296" y="358"/>
                  </a:cubicBezTo>
                  <a:cubicBezTo>
                    <a:pt x="238" y="335"/>
                    <a:pt x="219" y="315"/>
                    <a:pt x="219" y="287"/>
                  </a:cubicBezTo>
                  <a:cubicBezTo>
                    <a:pt x="219" y="250"/>
                    <a:pt x="254" y="211"/>
                    <a:pt x="343" y="194"/>
                  </a:cubicBezTo>
                  <a:cubicBezTo>
                    <a:pt x="347" y="193"/>
                    <a:pt x="350" y="190"/>
                    <a:pt x="350" y="186"/>
                  </a:cubicBezTo>
                  <a:cubicBezTo>
                    <a:pt x="350" y="111"/>
                    <a:pt x="350" y="111"/>
                    <a:pt x="350" y="111"/>
                  </a:cubicBezTo>
                  <a:cubicBezTo>
                    <a:pt x="351" y="109"/>
                    <a:pt x="353" y="107"/>
                    <a:pt x="355" y="107"/>
                  </a:cubicBezTo>
                  <a:cubicBezTo>
                    <a:pt x="360" y="106"/>
                    <a:pt x="364" y="107"/>
                    <a:pt x="367" y="111"/>
                  </a:cubicBezTo>
                  <a:cubicBezTo>
                    <a:pt x="369" y="113"/>
                    <a:pt x="370" y="116"/>
                    <a:pt x="371" y="118"/>
                  </a:cubicBezTo>
                  <a:cubicBezTo>
                    <a:pt x="376" y="126"/>
                    <a:pt x="385" y="127"/>
                    <a:pt x="391" y="120"/>
                  </a:cubicBezTo>
                  <a:cubicBezTo>
                    <a:pt x="397" y="113"/>
                    <a:pt x="399" y="104"/>
                    <a:pt x="399" y="95"/>
                  </a:cubicBezTo>
                  <a:cubicBezTo>
                    <a:pt x="399" y="86"/>
                    <a:pt x="397" y="76"/>
                    <a:pt x="391" y="69"/>
                  </a:cubicBezTo>
                  <a:cubicBezTo>
                    <a:pt x="385" y="63"/>
                    <a:pt x="376" y="63"/>
                    <a:pt x="371" y="71"/>
                  </a:cubicBezTo>
                  <a:cubicBezTo>
                    <a:pt x="370" y="73"/>
                    <a:pt x="369" y="76"/>
                    <a:pt x="367" y="78"/>
                  </a:cubicBezTo>
                  <a:cubicBezTo>
                    <a:pt x="364" y="83"/>
                    <a:pt x="360" y="83"/>
                    <a:pt x="355" y="83"/>
                  </a:cubicBezTo>
                  <a:cubicBezTo>
                    <a:pt x="353" y="82"/>
                    <a:pt x="351" y="80"/>
                    <a:pt x="350" y="78"/>
                  </a:cubicBezTo>
                  <a:cubicBezTo>
                    <a:pt x="350" y="9"/>
                    <a:pt x="350" y="9"/>
                    <a:pt x="350" y="9"/>
                  </a:cubicBezTo>
                  <a:cubicBezTo>
                    <a:pt x="350" y="4"/>
                    <a:pt x="346" y="0"/>
                    <a:pt x="341" y="1"/>
                  </a:cubicBezTo>
                  <a:cubicBezTo>
                    <a:pt x="117" y="30"/>
                    <a:pt x="0" y="150"/>
                    <a:pt x="0" y="292"/>
                  </a:cubicBezTo>
                  <a:cubicBezTo>
                    <a:pt x="0" y="428"/>
                    <a:pt x="100" y="499"/>
                    <a:pt x="231" y="546"/>
                  </a:cubicBezTo>
                  <a:cubicBezTo>
                    <a:pt x="236" y="548"/>
                    <a:pt x="240" y="546"/>
                    <a:pt x="242" y="5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0" name="Google Shape;1220;p38"/>
            <p:cNvSpPr/>
            <p:nvPr/>
          </p:nvSpPr>
          <p:spPr>
            <a:xfrm>
              <a:off x="673846" y="3654405"/>
              <a:ext cx="303960" cy="249807"/>
            </a:xfrm>
            <a:custGeom>
              <a:avLst/>
              <a:gdLst/>
              <a:ahLst/>
              <a:cxnLst/>
              <a:rect l="l" t="t" r="r" b="b"/>
              <a:pathLst>
                <a:path w="569" h="465" extrusionOk="0">
                  <a:moveTo>
                    <a:pt x="520" y="368"/>
                  </a:moveTo>
                  <a:cubicBezTo>
                    <a:pt x="520" y="233"/>
                    <a:pt x="520" y="233"/>
                    <a:pt x="520" y="233"/>
                  </a:cubicBezTo>
                  <a:cubicBezTo>
                    <a:pt x="521" y="231"/>
                    <a:pt x="523" y="229"/>
                    <a:pt x="525" y="229"/>
                  </a:cubicBezTo>
                  <a:cubicBezTo>
                    <a:pt x="530" y="229"/>
                    <a:pt x="534" y="229"/>
                    <a:pt x="537" y="233"/>
                  </a:cubicBezTo>
                  <a:cubicBezTo>
                    <a:pt x="539" y="236"/>
                    <a:pt x="540" y="238"/>
                    <a:pt x="542" y="241"/>
                  </a:cubicBezTo>
                  <a:cubicBezTo>
                    <a:pt x="546" y="248"/>
                    <a:pt x="556" y="249"/>
                    <a:pt x="561" y="242"/>
                  </a:cubicBezTo>
                  <a:cubicBezTo>
                    <a:pt x="567" y="236"/>
                    <a:pt x="569" y="226"/>
                    <a:pt x="569" y="217"/>
                  </a:cubicBezTo>
                  <a:cubicBezTo>
                    <a:pt x="569" y="208"/>
                    <a:pt x="567" y="199"/>
                    <a:pt x="561" y="192"/>
                  </a:cubicBezTo>
                  <a:cubicBezTo>
                    <a:pt x="556" y="185"/>
                    <a:pt x="546" y="186"/>
                    <a:pt x="542" y="194"/>
                  </a:cubicBezTo>
                  <a:cubicBezTo>
                    <a:pt x="540" y="196"/>
                    <a:pt x="539" y="199"/>
                    <a:pt x="537" y="201"/>
                  </a:cubicBezTo>
                  <a:cubicBezTo>
                    <a:pt x="534" y="205"/>
                    <a:pt x="530" y="205"/>
                    <a:pt x="525" y="205"/>
                  </a:cubicBezTo>
                  <a:cubicBezTo>
                    <a:pt x="523" y="205"/>
                    <a:pt x="521" y="203"/>
                    <a:pt x="520" y="201"/>
                  </a:cubicBezTo>
                  <a:cubicBezTo>
                    <a:pt x="520" y="133"/>
                    <a:pt x="520" y="133"/>
                    <a:pt x="520" y="133"/>
                  </a:cubicBezTo>
                  <a:cubicBezTo>
                    <a:pt x="520" y="128"/>
                    <a:pt x="516" y="124"/>
                    <a:pt x="511" y="124"/>
                  </a:cubicBezTo>
                  <a:cubicBezTo>
                    <a:pt x="489" y="127"/>
                    <a:pt x="464" y="129"/>
                    <a:pt x="436" y="129"/>
                  </a:cubicBezTo>
                  <a:cubicBezTo>
                    <a:pt x="317" y="129"/>
                    <a:pt x="154" y="29"/>
                    <a:pt x="154" y="29"/>
                  </a:cubicBezTo>
                  <a:cubicBezTo>
                    <a:pt x="110" y="0"/>
                    <a:pt x="67" y="8"/>
                    <a:pt x="30" y="51"/>
                  </a:cubicBezTo>
                  <a:cubicBezTo>
                    <a:pt x="30" y="51"/>
                    <a:pt x="0" y="88"/>
                    <a:pt x="0" y="130"/>
                  </a:cubicBezTo>
                  <a:cubicBezTo>
                    <a:pt x="0" y="194"/>
                    <a:pt x="169" y="278"/>
                    <a:pt x="330" y="309"/>
                  </a:cubicBezTo>
                  <a:cubicBezTo>
                    <a:pt x="330" y="416"/>
                    <a:pt x="330" y="416"/>
                    <a:pt x="330" y="416"/>
                  </a:cubicBezTo>
                  <a:cubicBezTo>
                    <a:pt x="330" y="443"/>
                    <a:pt x="357" y="465"/>
                    <a:pt x="390" y="465"/>
                  </a:cubicBezTo>
                  <a:cubicBezTo>
                    <a:pt x="460" y="465"/>
                    <a:pt x="460" y="465"/>
                    <a:pt x="460" y="465"/>
                  </a:cubicBezTo>
                  <a:cubicBezTo>
                    <a:pt x="493" y="465"/>
                    <a:pt x="520" y="443"/>
                    <a:pt x="520" y="416"/>
                  </a:cubicBezTo>
                  <a:cubicBezTo>
                    <a:pt x="520" y="368"/>
                    <a:pt x="520" y="368"/>
                    <a:pt x="520" y="3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1" name="Google Shape;1221;p38"/>
            <p:cNvSpPr/>
            <p:nvPr/>
          </p:nvSpPr>
          <p:spPr>
            <a:xfrm>
              <a:off x="959159" y="3535238"/>
              <a:ext cx="187068" cy="287248"/>
            </a:xfrm>
            <a:custGeom>
              <a:avLst/>
              <a:gdLst/>
              <a:ahLst/>
              <a:cxnLst/>
              <a:rect l="l" t="t" r="r" b="b"/>
              <a:pathLst>
                <a:path w="350" h="535" extrusionOk="0">
                  <a:moveTo>
                    <a:pt x="201" y="3"/>
                  </a:moveTo>
                  <a:cubicBezTo>
                    <a:pt x="197" y="0"/>
                    <a:pt x="192" y="2"/>
                    <a:pt x="190" y="6"/>
                  </a:cubicBezTo>
                  <a:cubicBezTo>
                    <a:pt x="150" y="73"/>
                    <a:pt x="150" y="73"/>
                    <a:pt x="150" y="73"/>
                  </a:cubicBezTo>
                  <a:cubicBezTo>
                    <a:pt x="148" y="74"/>
                    <a:pt x="146" y="75"/>
                    <a:pt x="143" y="74"/>
                  </a:cubicBezTo>
                  <a:cubicBezTo>
                    <a:pt x="139" y="72"/>
                    <a:pt x="135" y="70"/>
                    <a:pt x="135" y="64"/>
                  </a:cubicBezTo>
                  <a:cubicBezTo>
                    <a:pt x="135" y="62"/>
                    <a:pt x="135" y="59"/>
                    <a:pt x="135" y="56"/>
                  </a:cubicBezTo>
                  <a:cubicBezTo>
                    <a:pt x="135" y="47"/>
                    <a:pt x="127" y="41"/>
                    <a:pt x="119" y="44"/>
                  </a:cubicBezTo>
                  <a:cubicBezTo>
                    <a:pt x="111" y="47"/>
                    <a:pt x="104" y="55"/>
                    <a:pt x="100" y="62"/>
                  </a:cubicBezTo>
                  <a:cubicBezTo>
                    <a:pt x="95" y="70"/>
                    <a:pt x="92" y="79"/>
                    <a:pt x="93" y="88"/>
                  </a:cubicBezTo>
                  <a:cubicBezTo>
                    <a:pt x="95" y="96"/>
                    <a:pt x="103" y="101"/>
                    <a:pt x="111" y="97"/>
                  </a:cubicBezTo>
                  <a:cubicBezTo>
                    <a:pt x="114" y="95"/>
                    <a:pt x="116" y="94"/>
                    <a:pt x="119" y="92"/>
                  </a:cubicBezTo>
                  <a:cubicBezTo>
                    <a:pt x="123" y="90"/>
                    <a:pt x="127" y="92"/>
                    <a:pt x="131" y="95"/>
                  </a:cubicBezTo>
                  <a:cubicBezTo>
                    <a:pt x="133" y="96"/>
                    <a:pt x="133" y="99"/>
                    <a:pt x="133" y="101"/>
                  </a:cubicBezTo>
                  <a:cubicBezTo>
                    <a:pt x="94" y="168"/>
                    <a:pt x="94" y="168"/>
                    <a:pt x="94" y="168"/>
                  </a:cubicBezTo>
                  <a:cubicBezTo>
                    <a:pt x="91" y="171"/>
                    <a:pt x="92" y="176"/>
                    <a:pt x="96" y="179"/>
                  </a:cubicBezTo>
                  <a:cubicBezTo>
                    <a:pt x="123" y="201"/>
                    <a:pt x="131" y="223"/>
                    <a:pt x="131" y="240"/>
                  </a:cubicBezTo>
                  <a:cubicBezTo>
                    <a:pt x="131" y="283"/>
                    <a:pt x="96" y="324"/>
                    <a:pt x="7" y="342"/>
                  </a:cubicBezTo>
                  <a:cubicBezTo>
                    <a:pt x="3" y="342"/>
                    <a:pt x="0" y="346"/>
                    <a:pt x="0" y="350"/>
                  </a:cubicBezTo>
                  <a:cubicBezTo>
                    <a:pt x="0" y="407"/>
                    <a:pt x="0" y="407"/>
                    <a:pt x="0" y="407"/>
                  </a:cubicBezTo>
                  <a:cubicBezTo>
                    <a:pt x="4" y="401"/>
                    <a:pt x="11" y="397"/>
                    <a:pt x="19" y="397"/>
                  </a:cubicBezTo>
                  <a:cubicBezTo>
                    <a:pt x="26" y="397"/>
                    <a:pt x="33" y="401"/>
                    <a:pt x="37" y="406"/>
                  </a:cubicBezTo>
                  <a:cubicBezTo>
                    <a:pt x="44" y="415"/>
                    <a:pt x="48" y="426"/>
                    <a:pt x="48" y="439"/>
                  </a:cubicBezTo>
                  <a:cubicBezTo>
                    <a:pt x="48" y="452"/>
                    <a:pt x="44" y="464"/>
                    <a:pt x="37" y="472"/>
                  </a:cubicBezTo>
                  <a:cubicBezTo>
                    <a:pt x="33" y="478"/>
                    <a:pt x="26" y="481"/>
                    <a:pt x="19" y="481"/>
                  </a:cubicBezTo>
                  <a:cubicBezTo>
                    <a:pt x="11" y="481"/>
                    <a:pt x="4" y="478"/>
                    <a:pt x="0" y="472"/>
                  </a:cubicBezTo>
                  <a:cubicBezTo>
                    <a:pt x="0" y="526"/>
                    <a:pt x="0" y="526"/>
                    <a:pt x="0" y="526"/>
                  </a:cubicBezTo>
                  <a:cubicBezTo>
                    <a:pt x="0" y="531"/>
                    <a:pt x="4" y="535"/>
                    <a:pt x="9" y="535"/>
                  </a:cubicBezTo>
                  <a:cubicBezTo>
                    <a:pt x="245" y="503"/>
                    <a:pt x="350" y="374"/>
                    <a:pt x="350" y="237"/>
                  </a:cubicBezTo>
                  <a:cubicBezTo>
                    <a:pt x="350" y="143"/>
                    <a:pt x="301" y="62"/>
                    <a:pt x="201" y="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22" name="Google Shape;1222;p38"/>
          <p:cNvGrpSpPr/>
          <p:nvPr/>
        </p:nvGrpSpPr>
        <p:grpSpPr>
          <a:xfrm>
            <a:off x="7213443" y="2257509"/>
            <a:ext cx="189785" cy="445592"/>
            <a:chOff x="8011692" y="3184166"/>
            <a:chExt cx="306600" cy="719859"/>
          </a:xfrm>
        </p:grpSpPr>
        <p:sp>
          <p:nvSpPr>
            <p:cNvPr id="1223" name="Google Shape;1223;p38"/>
            <p:cNvSpPr/>
            <p:nvPr/>
          </p:nvSpPr>
          <p:spPr>
            <a:xfrm>
              <a:off x="8011692" y="3885096"/>
              <a:ext cx="306496" cy="18928"/>
            </a:xfrm>
            <a:custGeom>
              <a:avLst/>
              <a:gdLst/>
              <a:ahLst/>
              <a:cxnLst/>
              <a:rect l="l" t="t" r="r" b="b"/>
              <a:pathLst>
                <a:path w="569" h="35" extrusionOk="0">
                  <a:moveTo>
                    <a:pt x="569" y="13"/>
                  </a:moveTo>
                  <a:cubicBezTo>
                    <a:pt x="569" y="19"/>
                    <a:pt x="562" y="23"/>
                    <a:pt x="554" y="24"/>
                  </a:cubicBezTo>
                  <a:cubicBezTo>
                    <a:pt x="520" y="28"/>
                    <a:pt x="430" y="35"/>
                    <a:pt x="284" y="35"/>
                  </a:cubicBezTo>
                  <a:cubicBezTo>
                    <a:pt x="134" y="35"/>
                    <a:pt x="47" y="28"/>
                    <a:pt x="14" y="24"/>
                  </a:cubicBezTo>
                  <a:cubicBezTo>
                    <a:pt x="6" y="23"/>
                    <a:pt x="0" y="19"/>
                    <a:pt x="0" y="1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69" y="0"/>
                    <a:pt x="569" y="0"/>
                    <a:pt x="569" y="0"/>
                  </a:cubicBezTo>
                  <a:lnTo>
                    <a:pt x="569" y="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4" name="Google Shape;1224;p38"/>
            <p:cNvSpPr/>
            <p:nvPr/>
          </p:nvSpPr>
          <p:spPr>
            <a:xfrm>
              <a:off x="8011692" y="3184166"/>
              <a:ext cx="306496" cy="40025"/>
            </a:xfrm>
            <a:custGeom>
              <a:avLst/>
              <a:gdLst/>
              <a:ahLst/>
              <a:cxnLst/>
              <a:rect l="l" t="t" r="r" b="b"/>
              <a:pathLst>
                <a:path w="569" h="74" extrusionOk="0">
                  <a:moveTo>
                    <a:pt x="372" y="32"/>
                  </a:moveTo>
                  <a:cubicBezTo>
                    <a:pt x="372" y="24"/>
                    <a:pt x="372" y="24"/>
                    <a:pt x="372" y="24"/>
                  </a:cubicBezTo>
                  <a:cubicBezTo>
                    <a:pt x="372" y="14"/>
                    <a:pt x="360" y="6"/>
                    <a:pt x="345" y="4"/>
                  </a:cubicBezTo>
                  <a:cubicBezTo>
                    <a:pt x="325" y="2"/>
                    <a:pt x="316" y="0"/>
                    <a:pt x="287" y="0"/>
                  </a:cubicBezTo>
                  <a:cubicBezTo>
                    <a:pt x="255" y="0"/>
                    <a:pt x="247" y="2"/>
                    <a:pt x="228" y="4"/>
                  </a:cubicBezTo>
                  <a:cubicBezTo>
                    <a:pt x="212" y="5"/>
                    <a:pt x="201" y="14"/>
                    <a:pt x="201" y="24"/>
                  </a:cubicBezTo>
                  <a:cubicBezTo>
                    <a:pt x="201" y="32"/>
                    <a:pt x="201" y="32"/>
                    <a:pt x="201" y="32"/>
                  </a:cubicBezTo>
                  <a:cubicBezTo>
                    <a:pt x="201" y="36"/>
                    <a:pt x="195" y="40"/>
                    <a:pt x="188" y="41"/>
                  </a:cubicBezTo>
                  <a:cubicBezTo>
                    <a:pt x="108" y="43"/>
                    <a:pt x="36" y="48"/>
                    <a:pt x="13" y="50"/>
                  </a:cubicBezTo>
                  <a:cubicBezTo>
                    <a:pt x="6" y="51"/>
                    <a:pt x="0" y="55"/>
                    <a:pt x="0" y="60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569" y="74"/>
                    <a:pt x="569" y="74"/>
                    <a:pt x="569" y="74"/>
                  </a:cubicBezTo>
                  <a:cubicBezTo>
                    <a:pt x="569" y="60"/>
                    <a:pt x="569" y="60"/>
                    <a:pt x="569" y="60"/>
                  </a:cubicBezTo>
                  <a:cubicBezTo>
                    <a:pt x="569" y="55"/>
                    <a:pt x="563" y="51"/>
                    <a:pt x="555" y="50"/>
                  </a:cubicBezTo>
                  <a:cubicBezTo>
                    <a:pt x="533" y="47"/>
                    <a:pt x="464" y="43"/>
                    <a:pt x="385" y="41"/>
                  </a:cubicBezTo>
                  <a:cubicBezTo>
                    <a:pt x="378" y="40"/>
                    <a:pt x="372" y="36"/>
                    <a:pt x="372" y="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5" name="Google Shape;1225;p38"/>
            <p:cNvSpPr txBox="1"/>
            <p:nvPr/>
          </p:nvSpPr>
          <p:spPr>
            <a:xfrm>
              <a:off x="8011692" y="3395332"/>
              <a:ext cx="306600" cy="1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6" name="Google Shape;1226;p38"/>
            <p:cNvSpPr txBox="1"/>
            <p:nvPr/>
          </p:nvSpPr>
          <p:spPr>
            <a:xfrm>
              <a:off x="8011692" y="3231683"/>
              <a:ext cx="306600" cy="15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7" name="Google Shape;1227;p38"/>
            <p:cNvSpPr txBox="1"/>
            <p:nvPr/>
          </p:nvSpPr>
          <p:spPr>
            <a:xfrm>
              <a:off x="8011692" y="3718293"/>
              <a:ext cx="306600" cy="159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8" name="Google Shape;1228;p38"/>
            <p:cNvSpPr txBox="1"/>
            <p:nvPr/>
          </p:nvSpPr>
          <p:spPr>
            <a:xfrm>
              <a:off x="8011692" y="3556812"/>
              <a:ext cx="306600" cy="15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29" name="Google Shape;1229;p38"/>
          <p:cNvGrpSpPr/>
          <p:nvPr/>
        </p:nvGrpSpPr>
        <p:grpSpPr>
          <a:xfrm>
            <a:off x="7648230" y="2257259"/>
            <a:ext cx="246199" cy="445516"/>
            <a:chOff x="4556125" y="630237"/>
            <a:chExt cx="3081338" cy="5568950"/>
          </a:xfrm>
        </p:grpSpPr>
        <p:sp>
          <p:nvSpPr>
            <p:cNvPr id="1230" name="Google Shape;1230;p38"/>
            <p:cNvSpPr/>
            <p:nvPr/>
          </p:nvSpPr>
          <p:spPr>
            <a:xfrm>
              <a:off x="4756150" y="630237"/>
              <a:ext cx="2397126" cy="1016000"/>
            </a:xfrm>
            <a:custGeom>
              <a:avLst/>
              <a:gdLst/>
              <a:ahLst/>
              <a:cxnLst/>
              <a:rect l="l" t="t" r="r" b="b"/>
              <a:pathLst>
                <a:path w="550" h="233" extrusionOk="0">
                  <a:moveTo>
                    <a:pt x="88" y="233"/>
                  </a:moveTo>
                  <a:cubicBezTo>
                    <a:pt x="49" y="233"/>
                    <a:pt x="14" y="205"/>
                    <a:pt x="7" y="165"/>
                  </a:cubicBezTo>
                  <a:cubicBezTo>
                    <a:pt x="0" y="120"/>
                    <a:pt x="30" y="78"/>
                    <a:pt x="74" y="71"/>
                  </a:cubicBezTo>
                  <a:cubicBezTo>
                    <a:pt x="448" y="8"/>
                    <a:pt x="448" y="8"/>
                    <a:pt x="448" y="8"/>
                  </a:cubicBezTo>
                  <a:cubicBezTo>
                    <a:pt x="492" y="0"/>
                    <a:pt x="535" y="30"/>
                    <a:pt x="542" y="75"/>
                  </a:cubicBezTo>
                  <a:cubicBezTo>
                    <a:pt x="550" y="120"/>
                    <a:pt x="520" y="162"/>
                    <a:pt x="475" y="169"/>
                  </a:cubicBezTo>
                  <a:cubicBezTo>
                    <a:pt x="102" y="232"/>
                    <a:pt x="102" y="232"/>
                    <a:pt x="102" y="232"/>
                  </a:cubicBezTo>
                  <a:cubicBezTo>
                    <a:pt x="97" y="233"/>
                    <a:pt x="92" y="233"/>
                    <a:pt x="88" y="2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1" name="Google Shape;1231;p38"/>
            <p:cNvSpPr/>
            <p:nvPr/>
          </p:nvSpPr>
          <p:spPr>
            <a:xfrm>
              <a:off x="4556125" y="1357312"/>
              <a:ext cx="3081338" cy="1135062"/>
            </a:xfrm>
            <a:custGeom>
              <a:avLst/>
              <a:gdLst/>
              <a:ahLst/>
              <a:cxnLst/>
              <a:rect l="l" t="t" r="r" b="b"/>
              <a:pathLst>
                <a:path w="707" h="260" extrusionOk="0">
                  <a:moveTo>
                    <a:pt x="88" y="260"/>
                  </a:moveTo>
                  <a:cubicBezTo>
                    <a:pt x="49" y="260"/>
                    <a:pt x="14" y="232"/>
                    <a:pt x="7" y="192"/>
                  </a:cubicBezTo>
                  <a:cubicBezTo>
                    <a:pt x="0" y="147"/>
                    <a:pt x="30" y="105"/>
                    <a:pt x="74" y="97"/>
                  </a:cubicBezTo>
                  <a:cubicBezTo>
                    <a:pt x="605" y="7"/>
                    <a:pt x="605" y="7"/>
                    <a:pt x="605" y="7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1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0"/>
                    <a:pt x="88" y="2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2" name="Google Shape;1232;p38"/>
            <p:cNvSpPr/>
            <p:nvPr/>
          </p:nvSpPr>
          <p:spPr>
            <a:xfrm>
              <a:off x="4556125" y="2168525"/>
              <a:ext cx="3081338" cy="1139825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2"/>
                    <a:pt x="7" y="192"/>
                  </a:cubicBezTo>
                  <a:cubicBezTo>
                    <a:pt x="0" y="148"/>
                    <a:pt x="30" y="105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2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3" name="Google Shape;1233;p38"/>
            <p:cNvSpPr/>
            <p:nvPr/>
          </p:nvSpPr>
          <p:spPr>
            <a:xfrm>
              <a:off x="4556125" y="2981325"/>
              <a:ext cx="3081338" cy="1138237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3"/>
                    <a:pt x="7" y="193"/>
                  </a:cubicBezTo>
                  <a:cubicBezTo>
                    <a:pt x="0" y="148"/>
                    <a:pt x="30" y="106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1"/>
                    <a:pt x="699" y="75"/>
                  </a:cubicBezTo>
                  <a:cubicBezTo>
                    <a:pt x="707" y="120"/>
                    <a:pt x="677" y="162"/>
                    <a:pt x="632" y="170"/>
                  </a:cubicBezTo>
                  <a:cubicBezTo>
                    <a:pt x="102" y="260"/>
                    <a:pt x="102" y="260"/>
                    <a:pt x="102" y="260"/>
                  </a:cubicBezTo>
                  <a:cubicBezTo>
                    <a:pt x="97" y="261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4" name="Google Shape;1234;p38"/>
            <p:cNvSpPr/>
            <p:nvPr/>
          </p:nvSpPr>
          <p:spPr>
            <a:xfrm>
              <a:off x="4830762" y="4476750"/>
              <a:ext cx="2535237" cy="1722437"/>
            </a:xfrm>
            <a:custGeom>
              <a:avLst/>
              <a:gdLst/>
              <a:ahLst/>
              <a:cxnLst/>
              <a:rect l="l" t="t" r="r" b="b"/>
              <a:pathLst>
                <a:path w="582" h="395" extrusionOk="0">
                  <a:moveTo>
                    <a:pt x="550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1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152"/>
                    <a:pt x="72" y="234"/>
                    <a:pt x="166" y="250"/>
                  </a:cubicBezTo>
                  <a:cubicBezTo>
                    <a:pt x="164" y="253"/>
                    <a:pt x="164" y="256"/>
                    <a:pt x="164" y="259"/>
                  </a:cubicBezTo>
                  <a:cubicBezTo>
                    <a:pt x="164" y="273"/>
                    <a:pt x="175" y="284"/>
                    <a:pt x="188" y="284"/>
                  </a:cubicBezTo>
                  <a:cubicBezTo>
                    <a:pt x="190" y="284"/>
                    <a:pt x="190" y="284"/>
                    <a:pt x="190" y="284"/>
                  </a:cubicBezTo>
                  <a:cubicBezTo>
                    <a:pt x="180" y="287"/>
                    <a:pt x="173" y="296"/>
                    <a:pt x="173" y="308"/>
                  </a:cubicBezTo>
                  <a:cubicBezTo>
                    <a:pt x="173" y="321"/>
                    <a:pt x="184" y="332"/>
                    <a:pt x="197" y="332"/>
                  </a:cubicBezTo>
                  <a:cubicBezTo>
                    <a:pt x="186" y="334"/>
                    <a:pt x="177" y="344"/>
                    <a:pt x="177" y="356"/>
                  </a:cubicBezTo>
                  <a:cubicBezTo>
                    <a:pt x="177" y="370"/>
                    <a:pt x="188" y="381"/>
                    <a:pt x="202" y="381"/>
                  </a:cubicBezTo>
                  <a:cubicBezTo>
                    <a:pt x="218" y="381"/>
                    <a:pt x="218" y="381"/>
                    <a:pt x="218" y="381"/>
                  </a:cubicBezTo>
                  <a:cubicBezTo>
                    <a:pt x="232" y="390"/>
                    <a:pt x="259" y="395"/>
                    <a:pt x="289" y="395"/>
                  </a:cubicBezTo>
                  <a:cubicBezTo>
                    <a:pt x="319" y="395"/>
                    <a:pt x="346" y="390"/>
                    <a:pt x="360" y="381"/>
                  </a:cubicBezTo>
                  <a:cubicBezTo>
                    <a:pt x="379" y="381"/>
                    <a:pt x="379" y="381"/>
                    <a:pt x="379" y="381"/>
                  </a:cubicBezTo>
                  <a:cubicBezTo>
                    <a:pt x="393" y="381"/>
                    <a:pt x="404" y="370"/>
                    <a:pt x="404" y="356"/>
                  </a:cubicBezTo>
                  <a:cubicBezTo>
                    <a:pt x="404" y="344"/>
                    <a:pt x="395" y="335"/>
                    <a:pt x="384" y="332"/>
                  </a:cubicBezTo>
                  <a:cubicBezTo>
                    <a:pt x="398" y="332"/>
                    <a:pt x="409" y="321"/>
                    <a:pt x="409" y="308"/>
                  </a:cubicBezTo>
                  <a:cubicBezTo>
                    <a:pt x="409" y="296"/>
                    <a:pt x="401" y="287"/>
                    <a:pt x="391" y="284"/>
                  </a:cubicBezTo>
                  <a:cubicBezTo>
                    <a:pt x="392" y="284"/>
                    <a:pt x="392" y="284"/>
                    <a:pt x="392" y="284"/>
                  </a:cubicBezTo>
                  <a:cubicBezTo>
                    <a:pt x="406" y="284"/>
                    <a:pt x="417" y="273"/>
                    <a:pt x="417" y="259"/>
                  </a:cubicBezTo>
                  <a:cubicBezTo>
                    <a:pt x="417" y="256"/>
                    <a:pt x="416" y="253"/>
                    <a:pt x="415" y="250"/>
                  </a:cubicBezTo>
                  <a:cubicBezTo>
                    <a:pt x="510" y="234"/>
                    <a:pt x="582" y="153"/>
                    <a:pt x="582" y="54"/>
                  </a:cubicBezTo>
                  <a:cubicBezTo>
                    <a:pt x="582" y="31"/>
                    <a:pt x="582" y="31"/>
                    <a:pt x="582" y="31"/>
                  </a:cubicBezTo>
                  <a:cubicBezTo>
                    <a:pt x="582" y="14"/>
                    <a:pt x="567" y="0"/>
                    <a:pt x="5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5" name="Google Shape;1235;p38"/>
            <p:cNvSpPr/>
            <p:nvPr/>
          </p:nvSpPr>
          <p:spPr>
            <a:xfrm>
              <a:off x="5078412" y="4067175"/>
              <a:ext cx="714375" cy="322262"/>
            </a:xfrm>
            <a:custGeom>
              <a:avLst/>
              <a:gdLst/>
              <a:ahLst/>
              <a:cxnLst/>
              <a:rect l="l" t="t" r="r" b="b"/>
              <a:pathLst>
                <a:path w="164" h="74" extrusionOk="0">
                  <a:moveTo>
                    <a:pt x="164" y="67"/>
                  </a:moveTo>
                  <a:cubicBezTo>
                    <a:pt x="164" y="12"/>
                    <a:pt x="164" y="12"/>
                    <a:pt x="164" y="12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4" y="27"/>
                    <a:pt x="0" y="31"/>
                    <a:pt x="0" y="36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1"/>
                    <a:pt x="3" y="74"/>
                    <a:pt x="8" y="74"/>
                  </a:cubicBezTo>
                  <a:cubicBezTo>
                    <a:pt x="156" y="74"/>
                    <a:pt x="156" y="74"/>
                    <a:pt x="156" y="74"/>
                  </a:cubicBezTo>
                  <a:cubicBezTo>
                    <a:pt x="160" y="74"/>
                    <a:pt x="164" y="71"/>
                    <a:pt x="164" y="6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6" name="Google Shape;1236;p38"/>
            <p:cNvSpPr/>
            <p:nvPr/>
          </p:nvSpPr>
          <p:spPr>
            <a:xfrm>
              <a:off x="6389687" y="3844925"/>
              <a:ext cx="715962" cy="544512"/>
            </a:xfrm>
            <a:custGeom>
              <a:avLst/>
              <a:gdLst/>
              <a:ahLst/>
              <a:cxnLst/>
              <a:rect l="l" t="t" r="r" b="b"/>
              <a:pathLst>
                <a:path w="164" h="125" extrusionOk="0">
                  <a:moveTo>
                    <a:pt x="164" y="118"/>
                  </a:moveTo>
                  <a:cubicBezTo>
                    <a:pt x="164" y="11"/>
                    <a:pt x="164" y="11"/>
                    <a:pt x="164" y="11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3" y="26"/>
                    <a:pt x="0" y="31"/>
                    <a:pt x="0" y="36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22"/>
                    <a:pt x="3" y="125"/>
                    <a:pt x="8" y="125"/>
                  </a:cubicBezTo>
                  <a:cubicBezTo>
                    <a:pt x="156" y="125"/>
                    <a:pt x="156" y="125"/>
                    <a:pt x="156" y="125"/>
                  </a:cubicBezTo>
                  <a:cubicBezTo>
                    <a:pt x="160" y="125"/>
                    <a:pt x="164" y="122"/>
                    <a:pt x="164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37" name="Google Shape;1237;p38"/>
          <p:cNvGrpSpPr/>
          <p:nvPr/>
        </p:nvGrpSpPr>
        <p:grpSpPr>
          <a:xfrm>
            <a:off x="1829253" y="2257459"/>
            <a:ext cx="445768" cy="445697"/>
            <a:chOff x="1674084" y="3214987"/>
            <a:chExt cx="720142" cy="720027"/>
          </a:xfrm>
        </p:grpSpPr>
        <p:sp>
          <p:nvSpPr>
            <p:cNvPr id="1238" name="Google Shape;1238;p38"/>
            <p:cNvSpPr/>
            <p:nvPr/>
          </p:nvSpPr>
          <p:spPr>
            <a:xfrm>
              <a:off x="1674084" y="3354958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5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2"/>
                    <a:pt x="190" y="52"/>
                  </a:cubicBezTo>
                  <a:cubicBezTo>
                    <a:pt x="120" y="52"/>
                    <a:pt x="120" y="52"/>
                    <a:pt x="120" y="52"/>
                  </a:cubicBezTo>
                  <a:cubicBezTo>
                    <a:pt x="118" y="51"/>
                    <a:pt x="115" y="50"/>
                    <a:pt x="115" y="47"/>
                  </a:cubicBezTo>
                  <a:cubicBezTo>
                    <a:pt x="115" y="42"/>
                    <a:pt x="115" y="37"/>
                    <a:pt x="120" y="34"/>
                  </a:cubicBezTo>
                  <a:cubicBezTo>
                    <a:pt x="122" y="32"/>
                    <a:pt x="125" y="31"/>
                    <a:pt x="128" y="30"/>
                  </a:cubicBezTo>
                  <a:cubicBezTo>
                    <a:pt x="136" y="25"/>
                    <a:pt x="137" y="14"/>
                    <a:pt x="129" y="8"/>
                  </a:cubicBezTo>
                  <a:cubicBezTo>
                    <a:pt x="122" y="2"/>
                    <a:pt x="112" y="0"/>
                    <a:pt x="102" y="0"/>
                  </a:cubicBezTo>
                  <a:cubicBezTo>
                    <a:pt x="93" y="0"/>
                    <a:pt x="82" y="2"/>
                    <a:pt x="75" y="8"/>
                  </a:cubicBezTo>
                  <a:cubicBezTo>
                    <a:pt x="68" y="14"/>
                    <a:pt x="69" y="25"/>
                    <a:pt x="77" y="30"/>
                  </a:cubicBezTo>
                  <a:cubicBezTo>
                    <a:pt x="80" y="31"/>
                    <a:pt x="82" y="32"/>
                    <a:pt x="85" y="34"/>
                  </a:cubicBezTo>
                  <a:cubicBezTo>
                    <a:pt x="89" y="37"/>
                    <a:pt x="90" y="42"/>
                    <a:pt x="89" y="47"/>
                  </a:cubicBezTo>
                  <a:cubicBezTo>
                    <a:pt x="89" y="50"/>
                    <a:pt x="87" y="51"/>
                    <a:pt x="85" y="52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7" y="52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5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9" name="Google Shape;1239;p38"/>
            <p:cNvSpPr/>
            <p:nvPr/>
          </p:nvSpPr>
          <p:spPr>
            <a:xfrm>
              <a:off x="1674084" y="3534654"/>
              <a:ext cx="179880" cy="21352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6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3"/>
                    <a:pt x="190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4"/>
                  </a:cubicBezTo>
                  <a:cubicBezTo>
                    <a:pt x="122" y="33"/>
                    <a:pt x="125" y="31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1"/>
                    <a:pt x="82" y="33"/>
                    <a:pt x="85" y="34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6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0" name="Google Shape;1240;p38"/>
            <p:cNvSpPr/>
            <p:nvPr/>
          </p:nvSpPr>
          <p:spPr>
            <a:xfrm>
              <a:off x="1861110" y="3214987"/>
              <a:ext cx="212190" cy="179696"/>
            </a:xfrm>
            <a:custGeom>
              <a:avLst/>
              <a:gdLst/>
              <a:ahLst/>
              <a:cxnLst/>
              <a:rect l="l" t="t" r="r" b="b"/>
              <a:pathLst>
                <a:path w="241" h="204" extrusionOk="0">
                  <a:moveTo>
                    <a:pt x="20" y="57"/>
                  </a:moveTo>
                  <a:cubicBezTo>
                    <a:pt x="27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7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7" y="119"/>
                  </a:cubicBezTo>
                  <a:cubicBezTo>
                    <a:pt x="209" y="122"/>
                    <a:pt x="210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1" y="112"/>
                    <a:pt x="241" y="102"/>
                  </a:cubicBezTo>
                  <a:cubicBezTo>
                    <a:pt x="241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0" y="79"/>
                    <a:pt x="209" y="82"/>
                    <a:pt x="207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1" name="Google Shape;1241;p38"/>
            <p:cNvSpPr/>
            <p:nvPr/>
          </p:nvSpPr>
          <p:spPr>
            <a:xfrm>
              <a:off x="2040679" y="3214987"/>
              <a:ext cx="213433" cy="179696"/>
            </a:xfrm>
            <a:custGeom>
              <a:avLst/>
              <a:gdLst/>
              <a:ahLst/>
              <a:cxnLst/>
              <a:rect l="l" t="t" r="r" b="b"/>
              <a:pathLst>
                <a:path w="242" h="204" extrusionOk="0">
                  <a:moveTo>
                    <a:pt x="20" y="57"/>
                  </a:move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8" y="119"/>
                  </a:cubicBezTo>
                  <a:cubicBezTo>
                    <a:pt x="209" y="122"/>
                    <a:pt x="211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2" y="112"/>
                    <a:pt x="241" y="102"/>
                  </a:cubicBezTo>
                  <a:cubicBezTo>
                    <a:pt x="242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1" y="79"/>
                    <a:pt x="209" y="82"/>
                    <a:pt x="208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2" name="Google Shape;1242;p38"/>
            <p:cNvSpPr/>
            <p:nvPr/>
          </p:nvSpPr>
          <p:spPr>
            <a:xfrm>
              <a:off x="1674084" y="3714660"/>
              <a:ext cx="173666" cy="220353"/>
            </a:xfrm>
            <a:custGeom>
              <a:avLst/>
              <a:gdLst/>
              <a:ahLst/>
              <a:cxnLst/>
              <a:rect l="l" t="t" r="r" b="b"/>
              <a:pathLst>
                <a:path w="197" h="250" extrusionOk="0">
                  <a:moveTo>
                    <a:pt x="177" y="192"/>
                  </a:moveTo>
                  <a:cubicBezTo>
                    <a:pt x="169" y="192"/>
                    <a:pt x="162" y="189"/>
                    <a:pt x="157" y="183"/>
                  </a:cubicBezTo>
                  <a:cubicBezTo>
                    <a:pt x="150" y="174"/>
                    <a:pt x="146" y="161"/>
                    <a:pt x="146" y="147"/>
                  </a:cubicBezTo>
                  <a:cubicBezTo>
                    <a:pt x="146" y="134"/>
                    <a:pt x="150" y="121"/>
                    <a:pt x="157" y="112"/>
                  </a:cubicBezTo>
                  <a:cubicBezTo>
                    <a:pt x="162" y="106"/>
                    <a:pt x="169" y="103"/>
                    <a:pt x="177" y="103"/>
                  </a:cubicBezTo>
                  <a:cubicBezTo>
                    <a:pt x="185" y="103"/>
                    <a:pt x="192" y="106"/>
                    <a:pt x="197" y="113"/>
                  </a:cubicBezTo>
                  <a:cubicBezTo>
                    <a:pt x="197" y="67"/>
                    <a:pt x="197" y="67"/>
                    <a:pt x="197" y="67"/>
                  </a:cubicBezTo>
                  <a:cubicBezTo>
                    <a:pt x="197" y="59"/>
                    <a:pt x="191" y="53"/>
                    <a:pt x="182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5"/>
                  </a:cubicBezTo>
                  <a:cubicBezTo>
                    <a:pt x="122" y="33"/>
                    <a:pt x="125" y="32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2"/>
                    <a:pt x="82" y="33"/>
                    <a:pt x="85" y="35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35"/>
                    <a:pt x="0" y="235"/>
                    <a:pt x="0" y="235"/>
                  </a:cubicBezTo>
                  <a:cubicBezTo>
                    <a:pt x="0" y="243"/>
                    <a:pt x="7" y="250"/>
                    <a:pt x="15" y="250"/>
                  </a:cubicBezTo>
                  <a:cubicBezTo>
                    <a:pt x="182" y="250"/>
                    <a:pt x="182" y="250"/>
                    <a:pt x="182" y="250"/>
                  </a:cubicBezTo>
                  <a:cubicBezTo>
                    <a:pt x="191" y="250"/>
                    <a:pt x="197" y="243"/>
                    <a:pt x="197" y="235"/>
                  </a:cubicBezTo>
                  <a:cubicBezTo>
                    <a:pt x="197" y="182"/>
                    <a:pt x="197" y="182"/>
                    <a:pt x="197" y="182"/>
                  </a:cubicBezTo>
                  <a:cubicBezTo>
                    <a:pt x="192" y="189"/>
                    <a:pt x="185" y="192"/>
                    <a:pt x="177" y="192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3" name="Google Shape;1243;p38"/>
            <p:cNvSpPr/>
            <p:nvPr/>
          </p:nvSpPr>
          <p:spPr>
            <a:xfrm>
              <a:off x="1674084" y="3214987"/>
              <a:ext cx="219646" cy="173489"/>
            </a:xfrm>
            <a:custGeom>
              <a:avLst/>
              <a:gdLst/>
              <a:ahLst/>
              <a:cxnLst/>
              <a:rect l="l" t="t" r="r" b="b"/>
              <a:pathLst>
                <a:path w="249" h="197" extrusionOk="0">
                  <a:moveTo>
                    <a:pt x="57" y="177"/>
                  </a:moveTo>
                  <a:cubicBezTo>
                    <a:pt x="57" y="169"/>
                    <a:pt x="61" y="162"/>
                    <a:pt x="67" y="157"/>
                  </a:cubicBezTo>
                  <a:cubicBezTo>
                    <a:pt x="76" y="149"/>
                    <a:pt x="88" y="146"/>
                    <a:pt x="102" y="146"/>
                  </a:cubicBezTo>
                  <a:cubicBezTo>
                    <a:pt x="116" y="146"/>
                    <a:pt x="129" y="149"/>
                    <a:pt x="137" y="157"/>
                  </a:cubicBezTo>
                  <a:cubicBezTo>
                    <a:pt x="144" y="162"/>
                    <a:pt x="147" y="169"/>
                    <a:pt x="147" y="177"/>
                  </a:cubicBezTo>
                  <a:cubicBezTo>
                    <a:pt x="147" y="185"/>
                    <a:pt x="143" y="192"/>
                    <a:pt x="137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1" y="197"/>
                    <a:pt x="197" y="190"/>
                    <a:pt x="197" y="182"/>
                  </a:cubicBezTo>
                  <a:cubicBezTo>
                    <a:pt x="197" y="119"/>
                    <a:pt x="197" y="119"/>
                    <a:pt x="197" y="119"/>
                  </a:cubicBezTo>
                  <a:cubicBezTo>
                    <a:pt x="198" y="117"/>
                    <a:pt x="200" y="115"/>
                    <a:pt x="202" y="115"/>
                  </a:cubicBezTo>
                  <a:cubicBezTo>
                    <a:pt x="207" y="115"/>
                    <a:pt x="212" y="115"/>
                    <a:pt x="215" y="119"/>
                  </a:cubicBezTo>
                  <a:cubicBezTo>
                    <a:pt x="217" y="122"/>
                    <a:pt x="218" y="125"/>
                    <a:pt x="220" y="127"/>
                  </a:cubicBezTo>
                  <a:cubicBezTo>
                    <a:pt x="225" y="135"/>
                    <a:pt x="235" y="136"/>
                    <a:pt x="241" y="129"/>
                  </a:cubicBezTo>
                  <a:cubicBezTo>
                    <a:pt x="247" y="122"/>
                    <a:pt x="249" y="112"/>
                    <a:pt x="249" y="102"/>
                  </a:cubicBezTo>
                  <a:cubicBezTo>
                    <a:pt x="249" y="92"/>
                    <a:pt x="247" y="82"/>
                    <a:pt x="241" y="75"/>
                  </a:cubicBezTo>
                  <a:cubicBezTo>
                    <a:pt x="235" y="68"/>
                    <a:pt x="225" y="69"/>
                    <a:pt x="220" y="77"/>
                  </a:cubicBezTo>
                  <a:cubicBezTo>
                    <a:pt x="218" y="79"/>
                    <a:pt x="217" y="82"/>
                    <a:pt x="215" y="85"/>
                  </a:cubicBezTo>
                  <a:cubicBezTo>
                    <a:pt x="212" y="89"/>
                    <a:pt x="207" y="89"/>
                    <a:pt x="202" y="89"/>
                  </a:cubicBezTo>
                  <a:cubicBezTo>
                    <a:pt x="200" y="89"/>
                    <a:pt x="198" y="87"/>
                    <a:pt x="197" y="85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1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5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7" y="197"/>
                    <a:pt x="15" y="197"/>
                  </a:cubicBezTo>
                  <a:cubicBezTo>
                    <a:pt x="68" y="197"/>
                    <a:pt x="68" y="197"/>
                    <a:pt x="68" y="197"/>
                  </a:cubicBezTo>
                  <a:cubicBezTo>
                    <a:pt x="61" y="192"/>
                    <a:pt x="57" y="185"/>
                    <a:pt x="57" y="177"/>
                  </a:cubicBez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4" name="Google Shape;1244;p38"/>
            <p:cNvSpPr/>
            <p:nvPr/>
          </p:nvSpPr>
          <p:spPr>
            <a:xfrm>
              <a:off x="1995010" y="3754076"/>
              <a:ext cx="212501" cy="180938"/>
            </a:xfrm>
            <a:custGeom>
              <a:avLst/>
              <a:gdLst/>
              <a:ahLst/>
              <a:cxnLst/>
              <a:rect l="l" t="t" r="r" b="b"/>
              <a:pathLst>
                <a:path w="241" h="205" extrusionOk="0">
                  <a:moveTo>
                    <a:pt x="221" y="147"/>
                  </a:moveTo>
                  <a:cubicBezTo>
                    <a:pt x="214" y="147"/>
                    <a:pt x="206" y="144"/>
                    <a:pt x="201" y="138"/>
                  </a:cubicBezTo>
                  <a:cubicBezTo>
                    <a:pt x="194" y="129"/>
                    <a:pt x="190" y="116"/>
                    <a:pt x="190" y="102"/>
                  </a:cubicBezTo>
                  <a:cubicBezTo>
                    <a:pt x="190" y="89"/>
                    <a:pt x="194" y="76"/>
                    <a:pt x="201" y="67"/>
                  </a:cubicBezTo>
                  <a:cubicBezTo>
                    <a:pt x="206" y="61"/>
                    <a:pt x="214" y="58"/>
                    <a:pt x="221" y="58"/>
                  </a:cubicBezTo>
                  <a:cubicBezTo>
                    <a:pt x="229" y="58"/>
                    <a:pt x="236" y="61"/>
                    <a:pt x="241" y="68"/>
                  </a:cubicBezTo>
                  <a:cubicBezTo>
                    <a:pt x="241" y="15"/>
                    <a:pt x="241" y="15"/>
                    <a:pt x="241" y="15"/>
                  </a:cubicBezTo>
                  <a:cubicBezTo>
                    <a:pt x="241" y="7"/>
                    <a:pt x="235" y="0"/>
                    <a:pt x="227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8" y="0"/>
                    <a:pt x="52" y="7"/>
                    <a:pt x="52" y="15"/>
                  </a:cubicBezTo>
                  <a:cubicBezTo>
                    <a:pt x="52" y="85"/>
                    <a:pt x="52" y="85"/>
                    <a:pt x="52" y="85"/>
                  </a:cubicBezTo>
                  <a:cubicBezTo>
                    <a:pt x="51" y="87"/>
                    <a:pt x="49" y="89"/>
                    <a:pt x="46" y="90"/>
                  </a:cubicBezTo>
                  <a:cubicBezTo>
                    <a:pt x="41" y="90"/>
                    <a:pt x="37" y="90"/>
                    <a:pt x="34" y="85"/>
                  </a:cubicBezTo>
                  <a:cubicBezTo>
                    <a:pt x="32" y="83"/>
                    <a:pt x="31" y="80"/>
                    <a:pt x="29" y="77"/>
                  </a:cubicBezTo>
                  <a:cubicBezTo>
                    <a:pt x="24" y="69"/>
                    <a:pt x="14" y="68"/>
                    <a:pt x="8" y="75"/>
                  </a:cubicBezTo>
                  <a:cubicBezTo>
                    <a:pt x="2" y="83"/>
                    <a:pt x="0" y="93"/>
                    <a:pt x="0" y="102"/>
                  </a:cubicBezTo>
                  <a:cubicBezTo>
                    <a:pt x="0" y="112"/>
                    <a:pt x="2" y="122"/>
                    <a:pt x="8" y="129"/>
                  </a:cubicBezTo>
                  <a:cubicBezTo>
                    <a:pt x="14" y="137"/>
                    <a:pt x="24" y="136"/>
                    <a:pt x="29" y="128"/>
                  </a:cubicBezTo>
                  <a:cubicBezTo>
                    <a:pt x="31" y="125"/>
                    <a:pt x="32" y="122"/>
                    <a:pt x="34" y="120"/>
                  </a:cubicBezTo>
                  <a:cubicBezTo>
                    <a:pt x="37" y="115"/>
                    <a:pt x="41" y="115"/>
                    <a:pt x="46" y="115"/>
                  </a:cubicBezTo>
                  <a:cubicBezTo>
                    <a:pt x="49" y="115"/>
                    <a:pt x="51" y="118"/>
                    <a:pt x="52" y="120"/>
                  </a:cubicBezTo>
                  <a:cubicBezTo>
                    <a:pt x="52" y="190"/>
                    <a:pt x="52" y="190"/>
                    <a:pt x="52" y="190"/>
                  </a:cubicBezTo>
                  <a:cubicBezTo>
                    <a:pt x="52" y="198"/>
                    <a:pt x="58" y="205"/>
                    <a:pt x="67" y="205"/>
                  </a:cubicBezTo>
                  <a:cubicBezTo>
                    <a:pt x="227" y="205"/>
                    <a:pt x="227" y="205"/>
                    <a:pt x="227" y="205"/>
                  </a:cubicBezTo>
                  <a:cubicBezTo>
                    <a:pt x="235" y="205"/>
                    <a:pt x="241" y="198"/>
                    <a:pt x="241" y="190"/>
                  </a:cubicBezTo>
                  <a:cubicBezTo>
                    <a:pt x="241" y="137"/>
                    <a:pt x="241" y="137"/>
                    <a:pt x="241" y="137"/>
                  </a:cubicBezTo>
                  <a:cubicBezTo>
                    <a:pt x="236" y="144"/>
                    <a:pt x="229" y="147"/>
                    <a:pt x="221" y="147"/>
                  </a:cubicBez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5" name="Google Shape;1245;p38"/>
            <p:cNvSpPr/>
            <p:nvPr/>
          </p:nvSpPr>
          <p:spPr>
            <a:xfrm>
              <a:off x="2220560" y="3214987"/>
              <a:ext cx="173666" cy="219422"/>
            </a:xfrm>
            <a:custGeom>
              <a:avLst/>
              <a:gdLst/>
              <a:ahLst/>
              <a:cxnLst/>
              <a:rect l="l" t="t" r="r" b="b"/>
              <a:pathLst>
                <a:path w="197" h="249" extrusionOk="0">
                  <a:moveTo>
                    <a:pt x="0" y="15"/>
                  </a:move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6" y="197"/>
                    <a:pt x="15" y="197"/>
                  </a:cubicBezTo>
                  <a:cubicBezTo>
                    <a:pt x="77" y="197"/>
                    <a:pt x="77" y="197"/>
                    <a:pt x="77" y="197"/>
                  </a:cubicBezTo>
                  <a:cubicBezTo>
                    <a:pt x="80" y="198"/>
                    <a:pt x="82" y="199"/>
                    <a:pt x="82" y="202"/>
                  </a:cubicBezTo>
                  <a:cubicBezTo>
                    <a:pt x="82" y="207"/>
                    <a:pt x="82" y="212"/>
                    <a:pt x="77" y="215"/>
                  </a:cubicBezTo>
                  <a:cubicBezTo>
                    <a:pt x="75" y="217"/>
                    <a:pt x="72" y="218"/>
                    <a:pt x="69" y="219"/>
                  </a:cubicBezTo>
                  <a:cubicBezTo>
                    <a:pt x="61" y="224"/>
                    <a:pt x="60" y="235"/>
                    <a:pt x="68" y="241"/>
                  </a:cubicBezTo>
                  <a:cubicBezTo>
                    <a:pt x="75" y="247"/>
                    <a:pt x="85" y="249"/>
                    <a:pt x="95" y="249"/>
                  </a:cubicBezTo>
                  <a:cubicBezTo>
                    <a:pt x="104" y="249"/>
                    <a:pt x="115" y="247"/>
                    <a:pt x="122" y="241"/>
                  </a:cubicBezTo>
                  <a:cubicBezTo>
                    <a:pt x="129" y="235"/>
                    <a:pt x="128" y="224"/>
                    <a:pt x="120" y="219"/>
                  </a:cubicBezTo>
                  <a:cubicBezTo>
                    <a:pt x="118" y="218"/>
                    <a:pt x="115" y="217"/>
                    <a:pt x="112" y="215"/>
                  </a:cubicBezTo>
                  <a:cubicBezTo>
                    <a:pt x="108" y="212"/>
                    <a:pt x="107" y="207"/>
                    <a:pt x="108" y="202"/>
                  </a:cubicBezTo>
                  <a:cubicBezTo>
                    <a:pt x="108" y="199"/>
                    <a:pt x="110" y="198"/>
                    <a:pt x="112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0" y="197"/>
                    <a:pt x="197" y="190"/>
                    <a:pt x="197" y="182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0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6" y="0"/>
                    <a:pt x="0" y="6"/>
                    <a:pt x="0" y="15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6" name="Google Shape;1246;p38"/>
            <p:cNvSpPr/>
            <p:nvPr/>
          </p:nvSpPr>
          <p:spPr>
            <a:xfrm>
              <a:off x="2214346" y="3400890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1"/>
                    <a:pt x="102" y="51"/>
                  </a:cubicBezTo>
                  <a:cubicBezTo>
                    <a:pt x="88" y="51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2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2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2"/>
                  </a:cubicBezTo>
                  <a:cubicBezTo>
                    <a:pt x="68" y="217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7"/>
                    <a:pt x="127" y="212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2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2"/>
                    <a:pt x="147" y="2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7" name="Google Shape;1247;p38"/>
            <p:cNvSpPr/>
            <p:nvPr/>
          </p:nvSpPr>
          <p:spPr>
            <a:xfrm>
              <a:off x="1814198" y="3754076"/>
              <a:ext cx="213433" cy="180938"/>
            </a:xfrm>
            <a:custGeom>
              <a:avLst/>
              <a:gdLst/>
              <a:ahLst/>
              <a:cxnLst/>
              <a:rect l="l" t="t" r="r" b="b"/>
              <a:pathLst>
                <a:path w="242" h="205" extrusionOk="0">
                  <a:moveTo>
                    <a:pt x="222" y="147"/>
                  </a:moveTo>
                  <a:cubicBezTo>
                    <a:pt x="214" y="147"/>
                    <a:pt x="207" y="144"/>
                    <a:pt x="202" y="138"/>
                  </a:cubicBezTo>
                  <a:cubicBezTo>
                    <a:pt x="195" y="129"/>
                    <a:pt x="191" y="116"/>
                    <a:pt x="191" y="102"/>
                  </a:cubicBezTo>
                  <a:cubicBezTo>
                    <a:pt x="191" y="89"/>
                    <a:pt x="195" y="76"/>
                    <a:pt x="202" y="67"/>
                  </a:cubicBezTo>
                  <a:cubicBezTo>
                    <a:pt x="207" y="61"/>
                    <a:pt x="214" y="58"/>
                    <a:pt x="222" y="58"/>
                  </a:cubicBezTo>
                  <a:cubicBezTo>
                    <a:pt x="230" y="58"/>
                    <a:pt x="237" y="61"/>
                    <a:pt x="242" y="68"/>
                  </a:cubicBezTo>
                  <a:cubicBezTo>
                    <a:pt x="242" y="15"/>
                    <a:pt x="242" y="15"/>
                    <a:pt x="242" y="15"/>
                  </a:cubicBezTo>
                  <a:cubicBezTo>
                    <a:pt x="242" y="7"/>
                    <a:pt x="236" y="0"/>
                    <a:pt x="228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3" y="7"/>
                    <a:pt x="53" y="15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52" y="87"/>
                    <a:pt x="50" y="89"/>
                    <a:pt x="47" y="90"/>
                  </a:cubicBezTo>
                  <a:cubicBezTo>
                    <a:pt x="42" y="90"/>
                    <a:pt x="38" y="90"/>
                    <a:pt x="34" y="85"/>
                  </a:cubicBezTo>
                  <a:cubicBezTo>
                    <a:pt x="33" y="83"/>
                    <a:pt x="32" y="80"/>
                    <a:pt x="30" y="77"/>
                  </a:cubicBezTo>
                  <a:cubicBezTo>
                    <a:pt x="25" y="69"/>
                    <a:pt x="15" y="68"/>
                    <a:pt x="9" y="75"/>
                  </a:cubicBezTo>
                  <a:cubicBezTo>
                    <a:pt x="3" y="83"/>
                    <a:pt x="0" y="93"/>
                    <a:pt x="1" y="102"/>
                  </a:cubicBezTo>
                  <a:cubicBezTo>
                    <a:pt x="0" y="112"/>
                    <a:pt x="3" y="122"/>
                    <a:pt x="9" y="129"/>
                  </a:cubicBezTo>
                  <a:cubicBezTo>
                    <a:pt x="15" y="137"/>
                    <a:pt x="25" y="136"/>
                    <a:pt x="30" y="128"/>
                  </a:cubicBezTo>
                  <a:cubicBezTo>
                    <a:pt x="32" y="125"/>
                    <a:pt x="33" y="122"/>
                    <a:pt x="34" y="120"/>
                  </a:cubicBezTo>
                  <a:cubicBezTo>
                    <a:pt x="38" y="115"/>
                    <a:pt x="42" y="115"/>
                    <a:pt x="47" y="115"/>
                  </a:cubicBezTo>
                  <a:cubicBezTo>
                    <a:pt x="50" y="115"/>
                    <a:pt x="52" y="118"/>
                    <a:pt x="53" y="120"/>
                  </a:cubicBezTo>
                  <a:cubicBezTo>
                    <a:pt x="53" y="190"/>
                    <a:pt x="53" y="190"/>
                    <a:pt x="53" y="190"/>
                  </a:cubicBezTo>
                  <a:cubicBezTo>
                    <a:pt x="53" y="198"/>
                    <a:pt x="59" y="205"/>
                    <a:pt x="67" y="205"/>
                  </a:cubicBezTo>
                  <a:cubicBezTo>
                    <a:pt x="228" y="205"/>
                    <a:pt x="228" y="205"/>
                    <a:pt x="228" y="205"/>
                  </a:cubicBezTo>
                  <a:cubicBezTo>
                    <a:pt x="236" y="205"/>
                    <a:pt x="242" y="198"/>
                    <a:pt x="242" y="190"/>
                  </a:cubicBezTo>
                  <a:cubicBezTo>
                    <a:pt x="242" y="137"/>
                    <a:pt x="242" y="137"/>
                    <a:pt x="242" y="137"/>
                  </a:cubicBezTo>
                  <a:cubicBezTo>
                    <a:pt x="237" y="144"/>
                    <a:pt x="230" y="147"/>
                    <a:pt x="222" y="147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8" name="Google Shape;1248;p38"/>
            <p:cNvSpPr/>
            <p:nvPr/>
          </p:nvSpPr>
          <p:spPr>
            <a:xfrm>
              <a:off x="2214346" y="3580587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2"/>
                    <a:pt x="102" y="51"/>
                  </a:cubicBezTo>
                  <a:cubicBezTo>
                    <a:pt x="88" y="52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3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3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3"/>
                  </a:cubicBezTo>
                  <a:cubicBezTo>
                    <a:pt x="68" y="218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8"/>
                    <a:pt x="127" y="213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3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3"/>
                    <a:pt x="147" y="2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9" name="Google Shape;1249;p38"/>
            <p:cNvSpPr/>
            <p:nvPr/>
          </p:nvSpPr>
          <p:spPr>
            <a:xfrm>
              <a:off x="2174890" y="3760283"/>
              <a:ext cx="219335" cy="174731"/>
            </a:xfrm>
            <a:custGeom>
              <a:avLst/>
              <a:gdLst/>
              <a:ahLst/>
              <a:cxnLst/>
              <a:rect l="l" t="t" r="r" b="b"/>
              <a:pathLst>
                <a:path w="249" h="198" extrusionOk="0">
                  <a:moveTo>
                    <a:pt x="192" y="21"/>
                  </a:moveTo>
                  <a:cubicBezTo>
                    <a:pt x="192" y="28"/>
                    <a:pt x="188" y="35"/>
                    <a:pt x="182" y="41"/>
                  </a:cubicBezTo>
                  <a:cubicBezTo>
                    <a:pt x="173" y="48"/>
                    <a:pt x="161" y="52"/>
                    <a:pt x="147" y="52"/>
                  </a:cubicBezTo>
                  <a:cubicBezTo>
                    <a:pt x="133" y="52"/>
                    <a:pt x="120" y="48"/>
                    <a:pt x="112" y="41"/>
                  </a:cubicBezTo>
                  <a:cubicBezTo>
                    <a:pt x="105" y="35"/>
                    <a:pt x="102" y="28"/>
                    <a:pt x="102" y="21"/>
                  </a:cubicBezTo>
                  <a:cubicBezTo>
                    <a:pt x="102" y="13"/>
                    <a:pt x="106" y="5"/>
                    <a:pt x="112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2" y="7"/>
                    <a:pt x="52" y="15"/>
                  </a:cubicBezTo>
                  <a:cubicBezTo>
                    <a:pt x="52" y="78"/>
                    <a:pt x="52" y="78"/>
                    <a:pt x="52" y="78"/>
                  </a:cubicBezTo>
                  <a:cubicBezTo>
                    <a:pt x="51" y="80"/>
                    <a:pt x="49" y="82"/>
                    <a:pt x="47" y="83"/>
                  </a:cubicBezTo>
                  <a:cubicBezTo>
                    <a:pt x="42" y="83"/>
                    <a:pt x="37" y="83"/>
                    <a:pt x="34" y="78"/>
                  </a:cubicBezTo>
                  <a:cubicBezTo>
                    <a:pt x="32" y="76"/>
                    <a:pt x="31" y="73"/>
                    <a:pt x="29" y="70"/>
                  </a:cubicBezTo>
                  <a:cubicBezTo>
                    <a:pt x="24" y="62"/>
                    <a:pt x="14" y="61"/>
                    <a:pt x="8" y="68"/>
                  </a:cubicBezTo>
                  <a:cubicBezTo>
                    <a:pt x="2" y="76"/>
                    <a:pt x="0" y="86"/>
                    <a:pt x="0" y="95"/>
                  </a:cubicBezTo>
                  <a:cubicBezTo>
                    <a:pt x="0" y="105"/>
                    <a:pt x="2" y="115"/>
                    <a:pt x="8" y="122"/>
                  </a:cubicBezTo>
                  <a:cubicBezTo>
                    <a:pt x="14" y="130"/>
                    <a:pt x="24" y="129"/>
                    <a:pt x="29" y="121"/>
                  </a:cubicBezTo>
                  <a:cubicBezTo>
                    <a:pt x="31" y="118"/>
                    <a:pt x="32" y="115"/>
                    <a:pt x="34" y="113"/>
                  </a:cubicBezTo>
                  <a:cubicBezTo>
                    <a:pt x="37" y="108"/>
                    <a:pt x="42" y="108"/>
                    <a:pt x="47" y="108"/>
                  </a:cubicBezTo>
                  <a:cubicBezTo>
                    <a:pt x="49" y="108"/>
                    <a:pt x="51" y="111"/>
                    <a:pt x="52" y="113"/>
                  </a:cubicBezTo>
                  <a:cubicBezTo>
                    <a:pt x="52" y="183"/>
                    <a:pt x="52" y="183"/>
                    <a:pt x="52" y="183"/>
                  </a:cubicBezTo>
                  <a:cubicBezTo>
                    <a:pt x="52" y="191"/>
                    <a:pt x="59" y="198"/>
                    <a:pt x="67" y="198"/>
                  </a:cubicBezTo>
                  <a:cubicBezTo>
                    <a:pt x="234" y="198"/>
                    <a:pt x="234" y="198"/>
                    <a:pt x="234" y="198"/>
                  </a:cubicBezTo>
                  <a:cubicBezTo>
                    <a:pt x="242" y="198"/>
                    <a:pt x="249" y="191"/>
                    <a:pt x="249" y="183"/>
                  </a:cubicBezTo>
                  <a:cubicBezTo>
                    <a:pt x="249" y="15"/>
                    <a:pt x="249" y="15"/>
                    <a:pt x="249" y="15"/>
                  </a:cubicBezTo>
                  <a:cubicBezTo>
                    <a:pt x="249" y="7"/>
                    <a:pt x="242" y="0"/>
                    <a:pt x="234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188" y="5"/>
                    <a:pt x="192" y="13"/>
                    <a:pt x="192" y="21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50" name="Google Shape;1250;p38"/>
          <p:cNvGrpSpPr/>
          <p:nvPr/>
        </p:nvGrpSpPr>
        <p:grpSpPr>
          <a:xfrm>
            <a:off x="1138094" y="2257421"/>
            <a:ext cx="445578" cy="445773"/>
            <a:chOff x="557511" y="3214925"/>
            <a:chExt cx="719836" cy="720150"/>
          </a:xfrm>
        </p:grpSpPr>
        <p:sp>
          <p:nvSpPr>
            <p:cNvPr id="1251" name="Google Shape;1251;p38"/>
            <p:cNvSpPr/>
            <p:nvPr/>
          </p:nvSpPr>
          <p:spPr>
            <a:xfrm>
              <a:off x="557511" y="3214925"/>
              <a:ext cx="434543" cy="347863"/>
            </a:xfrm>
            <a:custGeom>
              <a:avLst/>
              <a:gdLst/>
              <a:ahLst/>
              <a:cxnLst/>
              <a:rect l="l" t="t" r="r" b="b"/>
              <a:pathLst>
                <a:path w="515" h="412" extrusionOk="0">
                  <a:moveTo>
                    <a:pt x="159" y="412"/>
                  </a:moveTo>
                  <a:cubicBezTo>
                    <a:pt x="147" y="402"/>
                    <a:pt x="139" y="388"/>
                    <a:pt x="139" y="373"/>
                  </a:cubicBezTo>
                  <a:cubicBezTo>
                    <a:pt x="139" y="358"/>
                    <a:pt x="146" y="344"/>
                    <a:pt x="158" y="334"/>
                  </a:cubicBezTo>
                  <a:cubicBezTo>
                    <a:pt x="175" y="319"/>
                    <a:pt x="200" y="312"/>
                    <a:pt x="227" y="312"/>
                  </a:cubicBezTo>
                  <a:cubicBezTo>
                    <a:pt x="254" y="312"/>
                    <a:pt x="278" y="319"/>
                    <a:pt x="296" y="334"/>
                  </a:cubicBezTo>
                  <a:cubicBezTo>
                    <a:pt x="307" y="344"/>
                    <a:pt x="314" y="358"/>
                    <a:pt x="314" y="373"/>
                  </a:cubicBezTo>
                  <a:cubicBezTo>
                    <a:pt x="314" y="388"/>
                    <a:pt x="307" y="402"/>
                    <a:pt x="295" y="412"/>
                  </a:cubicBezTo>
                  <a:cubicBezTo>
                    <a:pt x="402" y="412"/>
                    <a:pt x="402" y="412"/>
                    <a:pt x="402" y="412"/>
                  </a:cubicBezTo>
                  <a:cubicBezTo>
                    <a:pt x="408" y="412"/>
                    <a:pt x="413" y="407"/>
                    <a:pt x="413" y="401"/>
                  </a:cubicBezTo>
                  <a:cubicBezTo>
                    <a:pt x="413" y="262"/>
                    <a:pt x="413" y="262"/>
                    <a:pt x="413" y="262"/>
                  </a:cubicBezTo>
                  <a:cubicBezTo>
                    <a:pt x="414" y="258"/>
                    <a:pt x="418" y="253"/>
                    <a:pt x="423" y="253"/>
                  </a:cubicBezTo>
                  <a:cubicBezTo>
                    <a:pt x="433" y="253"/>
                    <a:pt x="442" y="253"/>
                    <a:pt x="448" y="262"/>
                  </a:cubicBezTo>
                  <a:cubicBezTo>
                    <a:pt x="452" y="267"/>
                    <a:pt x="454" y="272"/>
                    <a:pt x="457" y="277"/>
                  </a:cubicBezTo>
                  <a:cubicBezTo>
                    <a:pt x="467" y="293"/>
                    <a:pt x="487" y="294"/>
                    <a:pt x="499" y="280"/>
                  </a:cubicBezTo>
                  <a:cubicBezTo>
                    <a:pt x="510" y="266"/>
                    <a:pt x="515" y="246"/>
                    <a:pt x="514" y="228"/>
                  </a:cubicBezTo>
                  <a:cubicBezTo>
                    <a:pt x="515" y="210"/>
                    <a:pt x="510" y="190"/>
                    <a:pt x="499" y="176"/>
                  </a:cubicBezTo>
                  <a:cubicBezTo>
                    <a:pt x="487" y="161"/>
                    <a:pt x="467" y="162"/>
                    <a:pt x="457" y="178"/>
                  </a:cubicBezTo>
                  <a:cubicBezTo>
                    <a:pt x="454" y="183"/>
                    <a:pt x="452" y="189"/>
                    <a:pt x="448" y="194"/>
                  </a:cubicBezTo>
                  <a:cubicBezTo>
                    <a:pt x="442" y="203"/>
                    <a:pt x="433" y="203"/>
                    <a:pt x="423" y="203"/>
                  </a:cubicBezTo>
                  <a:cubicBezTo>
                    <a:pt x="418" y="202"/>
                    <a:pt x="414" y="198"/>
                    <a:pt x="413" y="194"/>
                  </a:cubicBezTo>
                  <a:cubicBezTo>
                    <a:pt x="413" y="12"/>
                    <a:pt x="413" y="12"/>
                    <a:pt x="413" y="12"/>
                  </a:cubicBezTo>
                  <a:cubicBezTo>
                    <a:pt x="413" y="5"/>
                    <a:pt x="408" y="0"/>
                    <a:pt x="40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401"/>
                    <a:pt x="0" y="401"/>
                    <a:pt x="0" y="401"/>
                  </a:cubicBezTo>
                  <a:cubicBezTo>
                    <a:pt x="0" y="407"/>
                    <a:pt x="5" y="412"/>
                    <a:pt x="11" y="412"/>
                  </a:cubicBezTo>
                  <a:lnTo>
                    <a:pt x="159" y="4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2" name="Google Shape;1252;p38"/>
            <p:cNvSpPr/>
            <p:nvPr/>
          </p:nvSpPr>
          <p:spPr>
            <a:xfrm>
              <a:off x="929646" y="3214925"/>
              <a:ext cx="347700" cy="434664"/>
            </a:xfrm>
            <a:custGeom>
              <a:avLst/>
              <a:gdLst/>
              <a:ahLst/>
              <a:cxnLst/>
              <a:rect l="l" t="t" r="r" b="b"/>
              <a:pathLst>
                <a:path w="412" h="515" extrusionOk="0">
                  <a:moveTo>
                    <a:pt x="0" y="160"/>
                  </a:moveTo>
                  <a:cubicBezTo>
                    <a:pt x="10" y="148"/>
                    <a:pt x="24" y="140"/>
                    <a:pt x="39" y="140"/>
                  </a:cubicBezTo>
                  <a:cubicBezTo>
                    <a:pt x="54" y="140"/>
                    <a:pt x="68" y="147"/>
                    <a:pt x="78" y="159"/>
                  </a:cubicBezTo>
                  <a:cubicBezTo>
                    <a:pt x="93" y="176"/>
                    <a:pt x="100" y="201"/>
                    <a:pt x="100" y="228"/>
                  </a:cubicBezTo>
                  <a:cubicBezTo>
                    <a:pt x="100" y="255"/>
                    <a:pt x="93" y="279"/>
                    <a:pt x="78" y="296"/>
                  </a:cubicBezTo>
                  <a:cubicBezTo>
                    <a:pt x="68" y="308"/>
                    <a:pt x="54" y="315"/>
                    <a:pt x="39" y="315"/>
                  </a:cubicBezTo>
                  <a:cubicBezTo>
                    <a:pt x="24" y="315"/>
                    <a:pt x="10" y="308"/>
                    <a:pt x="0" y="296"/>
                  </a:cubicBezTo>
                  <a:cubicBezTo>
                    <a:pt x="0" y="402"/>
                    <a:pt x="0" y="402"/>
                    <a:pt x="0" y="402"/>
                  </a:cubicBezTo>
                  <a:cubicBezTo>
                    <a:pt x="0" y="409"/>
                    <a:pt x="5" y="414"/>
                    <a:pt x="11" y="414"/>
                  </a:cubicBezTo>
                  <a:cubicBezTo>
                    <a:pt x="150" y="414"/>
                    <a:pt x="150" y="414"/>
                    <a:pt x="150" y="414"/>
                  </a:cubicBezTo>
                  <a:cubicBezTo>
                    <a:pt x="154" y="415"/>
                    <a:pt x="159" y="419"/>
                    <a:pt x="159" y="424"/>
                  </a:cubicBezTo>
                  <a:cubicBezTo>
                    <a:pt x="159" y="434"/>
                    <a:pt x="159" y="443"/>
                    <a:pt x="150" y="449"/>
                  </a:cubicBezTo>
                  <a:cubicBezTo>
                    <a:pt x="145" y="452"/>
                    <a:pt x="140" y="455"/>
                    <a:pt x="135" y="458"/>
                  </a:cubicBezTo>
                  <a:cubicBezTo>
                    <a:pt x="119" y="468"/>
                    <a:pt x="118" y="488"/>
                    <a:pt x="132" y="500"/>
                  </a:cubicBezTo>
                  <a:cubicBezTo>
                    <a:pt x="146" y="511"/>
                    <a:pt x="166" y="515"/>
                    <a:pt x="184" y="515"/>
                  </a:cubicBezTo>
                  <a:cubicBezTo>
                    <a:pt x="202" y="515"/>
                    <a:pt x="222" y="511"/>
                    <a:pt x="236" y="500"/>
                  </a:cubicBezTo>
                  <a:cubicBezTo>
                    <a:pt x="251" y="488"/>
                    <a:pt x="250" y="468"/>
                    <a:pt x="234" y="458"/>
                  </a:cubicBezTo>
                  <a:cubicBezTo>
                    <a:pt x="229" y="455"/>
                    <a:pt x="223" y="452"/>
                    <a:pt x="218" y="449"/>
                  </a:cubicBezTo>
                  <a:cubicBezTo>
                    <a:pt x="209" y="443"/>
                    <a:pt x="209" y="434"/>
                    <a:pt x="209" y="424"/>
                  </a:cubicBezTo>
                  <a:cubicBezTo>
                    <a:pt x="210" y="419"/>
                    <a:pt x="214" y="415"/>
                    <a:pt x="218" y="414"/>
                  </a:cubicBezTo>
                  <a:cubicBezTo>
                    <a:pt x="400" y="414"/>
                    <a:pt x="400" y="414"/>
                    <a:pt x="400" y="414"/>
                  </a:cubicBezTo>
                  <a:cubicBezTo>
                    <a:pt x="407" y="414"/>
                    <a:pt x="412" y="409"/>
                    <a:pt x="412" y="402"/>
                  </a:cubicBezTo>
                  <a:cubicBezTo>
                    <a:pt x="412" y="12"/>
                    <a:pt x="412" y="12"/>
                    <a:pt x="412" y="12"/>
                  </a:cubicBezTo>
                  <a:cubicBezTo>
                    <a:pt x="412" y="5"/>
                    <a:pt x="407" y="0"/>
                    <a:pt x="40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lnTo>
                    <a:pt x="0" y="16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3" name="Google Shape;1253;p38"/>
            <p:cNvSpPr/>
            <p:nvPr/>
          </p:nvSpPr>
          <p:spPr>
            <a:xfrm>
              <a:off x="557511" y="3500411"/>
              <a:ext cx="347040" cy="434664"/>
            </a:xfrm>
            <a:custGeom>
              <a:avLst/>
              <a:gdLst/>
              <a:ahLst/>
              <a:cxnLst/>
              <a:rect l="l" t="t" r="r" b="b"/>
              <a:pathLst>
                <a:path w="411" h="515" extrusionOk="0">
                  <a:moveTo>
                    <a:pt x="411" y="356"/>
                  </a:moveTo>
                  <a:cubicBezTo>
                    <a:pt x="401" y="368"/>
                    <a:pt x="387" y="376"/>
                    <a:pt x="372" y="376"/>
                  </a:cubicBezTo>
                  <a:cubicBezTo>
                    <a:pt x="357" y="376"/>
                    <a:pt x="343" y="369"/>
                    <a:pt x="333" y="357"/>
                  </a:cubicBezTo>
                  <a:cubicBezTo>
                    <a:pt x="318" y="340"/>
                    <a:pt x="311" y="315"/>
                    <a:pt x="311" y="288"/>
                  </a:cubicBezTo>
                  <a:cubicBezTo>
                    <a:pt x="311" y="261"/>
                    <a:pt x="318" y="237"/>
                    <a:pt x="333" y="219"/>
                  </a:cubicBezTo>
                  <a:cubicBezTo>
                    <a:pt x="343" y="207"/>
                    <a:pt x="357" y="201"/>
                    <a:pt x="372" y="201"/>
                  </a:cubicBezTo>
                  <a:cubicBezTo>
                    <a:pt x="387" y="201"/>
                    <a:pt x="401" y="208"/>
                    <a:pt x="411" y="220"/>
                  </a:cubicBezTo>
                  <a:cubicBezTo>
                    <a:pt x="411" y="113"/>
                    <a:pt x="411" y="113"/>
                    <a:pt x="411" y="113"/>
                  </a:cubicBezTo>
                  <a:cubicBezTo>
                    <a:pt x="411" y="107"/>
                    <a:pt x="406" y="102"/>
                    <a:pt x="400" y="102"/>
                  </a:cubicBezTo>
                  <a:cubicBezTo>
                    <a:pt x="261" y="102"/>
                    <a:pt x="261" y="102"/>
                    <a:pt x="261" y="102"/>
                  </a:cubicBezTo>
                  <a:cubicBezTo>
                    <a:pt x="257" y="100"/>
                    <a:pt x="252" y="97"/>
                    <a:pt x="252" y="92"/>
                  </a:cubicBezTo>
                  <a:cubicBezTo>
                    <a:pt x="252" y="82"/>
                    <a:pt x="252" y="73"/>
                    <a:pt x="261" y="67"/>
                  </a:cubicBezTo>
                  <a:cubicBezTo>
                    <a:pt x="266" y="63"/>
                    <a:pt x="271" y="61"/>
                    <a:pt x="276" y="58"/>
                  </a:cubicBezTo>
                  <a:cubicBezTo>
                    <a:pt x="293" y="48"/>
                    <a:pt x="294" y="28"/>
                    <a:pt x="279" y="16"/>
                  </a:cubicBezTo>
                  <a:cubicBezTo>
                    <a:pt x="265" y="5"/>
                    <a:pt x="245" y="0"/>
                    <a:pt x="227" y="1"/>
                  </a:cubicBezTo>
                  <a:cubicBezTo>
                    <a:pt x="209" y="0"/>
                    <a:pt x="189" y="5"/>
                    <a:pt x="175" y="16"/>
                  </a:cubicBezTo>
                  <a:cubicBezTo>
                    <a:pt x="160" y="28"/>
                    <a:pt x="161" y="48"/>
                    <a:pt x="177" y="58"/>
                  </a:cubicBezTo>
                  <a:cubicBezTo>
                    <a:pt x="182" y="61"/>
                    <a:pt x="188" y="63"/>
                    <a:pt x="193" y="67"/>
                  </a:cubicBezTo>
                  <a:cubicBezTo>
                    <a:pt x="202" y="73"/>
                    <a:pt x="202" y="82"/>
                    <a:pt x="202" y="92"/>
                  </a:cubicBezTo>
                  <a:cubicBezTo>
                    <a:pt x="201" y="97"/>
                    <a:pt x="197" y="100"/>
                    <a:pt x="193" y="102"/>
                  </a:cubicBezTo>
                  <a:cubicBezTo>
                    <a:pt x="11" y="102"/>
                    <a:pt x="11" y="102"/>
                    <a:pt x="11" y="102"/>
                  </a:cubicBezTo>
                  <a:cubicBezTo>
                    <a:pt x="5" y="102"/>
                    <a:pt x="0" y="107"/>
                    <a:pt x="0" y="113"/>
                  </a:cubicBezTo>
                  <a:cubicBezTo>
                    <a:pt x="0" y="504"/>
                    <a:pt x="0" y="504"/>
                    <a:pt x="0" y="504"/>
                  </a:cubicBezTo>
                  <a:cubicBezTo>
                    <a:pt x="0" y="510"/>
                    <a:pt x="5" y="515"/>
                    <a:pt x="11" y="515"/>
                  </a:cubicBezTo>
                  <a:cubicBezTo>
                    <a:pt x="400" y="515"/>
                    <a:pt x="400" y="515"/>
                    <a:pt x="400" y="515"/>
                  </a:cubicBezTo>
                  <a:cubicBezTo>
                    <a:pt x="406" y="515"/>
                    <a:pt x="411" y="510"/>
                    <a:pt x="411" y="504"/>
                  </a:cubicBezTo>
                  <a:lnTo>
                    <a:pt x="411" y="35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4" name="Google Shape;1254;p38"/>
            <p:cNvSpPr/>
            <p:nvPr/>
          </p:nvSpPr>
          <p:spPr>
            <a:xfrm>
              <a:off x="842804" y="3588202"/>
              <a:ext cx="434543" cy="346873"/>
            </a:xfrm>
            <a:custGeom>
              <a:avLst/>
              <a:gdLst/>
              <a:ahLst/>
              <a:cxnLst/>
              <a:rect l="l" t="t" r="r" b="b"/>
              <a:pathLst>
                <a:path w="515" h="411" extrusionOk="0">
                  <a:moveTo>
                    <a:pt x="355" y="0"/>
                  </a:moveTo>
                  <a:cubicBezTo>
                    <a:pt x="367" y="10"/>
                    <a:pt x="375" y="24"/>
                    <a:pt x="375" y="39"/>
                  </a:cubicBezTo>
                  <a:cubicBezTo>
                    <a:pt x="375" y="54"/>
                    <a:pt x="368" y="68"/>
                    <a:pt x="356" y="78"/>
                  </a:cubicBezTo>
                  <a:cubicBezTo>
                    <a:pt x="339" y="93"/>
                    <a:pt x="314" y="100"/>
                    <a:pt x="287" y="100"/>
                  </a:cubicBezTo>
                  <a:cubicBezTo>
                    <a:pt x="260" y="100"/>
                    <a:pt x="236" y="93"/>
                    <a:pt x="219" y="78"/>
                  </a:cubicBezTo>
                  <a:cubicBezTo>
                    <a:pt x="207" y="68"/>
                    <a:pt x="200" y="54"/>
                    <a:pt x="200" y="39"/>
                  </a:cubicBezTo>
                  <a:cubicBezTo>
                    <a:pt x="200" y="24"/>
                    <a:pt x="207" y="10"/>
                    <a:pt x="219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06" y="0"/>
                    <a:pt x="101" y="5"/>
                    <a:pt x="101" y="11"/>
                  </a:cubicBezTo>
                  <a:cubicBezTo>
                    <a:pt x="101" y="150"/>
                    <a:pt x="101" y="150"/>
                    <a:pt x="101" y="150"/>
                  </a:cubicBezTo>
                  <a:cubicBezTo>
                    <a:pt x="100" y="154"/>
                    <a:pt x="96" y="159"/>
                    <a:pt x="91" y="159"/>
                  </a:cubicBezTo>
                  <a:cubicBezTo>
                    <a:pt x="81" y="159"/>
                    <a:pt x="72" y="159"/>
                    <a:pt x="66" y="150"/>
                  </a:cubicBezTo>
                  <a:cubicBezTo>
                    <a:pt x="63" y="145"/>
                    <a:pt x="60" y="140"/>
                    <a:pt x="57" y="135"/>
                  </a:cubicBezTo>
                  <a:cubicBezTo>
                    <a:pt x="47" y="118"/>
                    <a:pt x="27" y="117"/>
                    <a:pt x="15" y="132"/>
                  </a:cubicBezTo>
                  <a:cubicBezTo>
                    <a:pt x="4" y="146"/>
                    <a:pt x="0" y="166"/>
                    <a:pt x="0" y="184"/>
                  </a:cubicBezTo>
                  <a:cubicBezTo>
                    <a:pt x="0" y="202"/>
                    <a:pt x="4" y="222"/>
                    <a:pt x="15" y="236"/>
                  </a:cubicBezTo>
                  <a:cubicBezTo>
                    <a:pt x="27" y="251"/>
                    <a:pt x="47" y="250"/>
                    <a:pt x="57" y="234"/>
                  </a:cubicBezTo>
                  <a:cubicBezTo>
                    <a:pt x="60" y="229"/>
                    <a:pt x="63" y="223"/>
                    <a:pt x="66" y="218"/>
                  </a:cubicBezTo>
                  <a:cubicBezTo>
                    <a:pt x="72" y="209"/>
                    <a:pt x="81" y="209"/>
                    <a:pt x="91" y="209"/>
                  </a:cubicBezTo>
                  <a:cubicBezTo>
                    <a:pt x="96" y="210"/>
                    <a:pt x="100" y="214"/>
                    <a:pt x="101" y="218"/>
                  </a:cubicBezTo>
                  <a:cubicBezTo>
                    <a:pt x="101" y="400"/>
                    <a:pt x="101" y="400"/>
                    <a:pt x="101" y="400"/>
                  </a:cubicBezTo>
                  <a:cubicBezTo>
                    <a:pt x="101" y="406"/>
                    <a:pt x="106" y="411"/>
                    <a:pt x="113" y="411"/>
                  </a:cubicBezTo>
                  <a:cubicBezTo>
                    <a:pt x="503" y="411"/>
                    <a:pt x="503" y="411"/>
                    <a:pt x="503" y="411"/>
                  </a:cubicBezTo>
                  <a:cubicBezTo>
                    <a:pt x="510" y="411"/>
                    <a:pt x="515" y="406"/>
                    <a:pt x="515" y="400"/>
                  </a:cubicBezTo>
                  <a:cubicBezTo>
                    <a:pt x="515" y="11"/>
                    <a:pt x="515" y="11"/>
                    <a:pt x="515" y="11"/>
                  </a:cubicBezTo>
                  <a:cubicBezTo>
                    <a:pt x="515" y="5"/>
                    <a:pt x="510" y="0"/>
                    <a:pt x="503" y="0"/>
                  </a:cubicBezTo>
                  <a:lnTo>
                    <a:pt x="3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55" name="Google Shape;1255;p38"/>
          <p:cNvGrpSpPr/>
          <p:nvPr/>
        </p:nvGrpSpPr>
        <p:grpSpPr>
          <a:xfrm>
            <a:off x="1081977" y="3693756"/>
            <a:ext cx="445905" cy="400522"/>
            <a:chOff x="1147762" y="1131887"/>
            <a:chExt cx="5137150" cy="4619626"/>
          </a:xfrm>
        </p:grpSpPr>
        <p:sp>
          <p:nvSpPr>
            <p:cNvPr id="1256" name="Google Shape;1256;p38"/>
            <p:cNvSpPr/>
            <p:nvPr/>
          </p:nvSpPr>
          <p:spPr>
            <a:xfrm>
              <a:off x="1147762" y="2425700"/>
              <a:ext cx="2505075" cy="3325813"/>
            </a:xfrm>
            <a:custGeom>
              <a:avLst/>
              <a:gdLst/>
              <a:ahLst/>
              <a:cxnLst/>
              <a:rect l="l" t="t" r="r" b="b"/>
              <a:pathLst>
                <a:path w="566" h="751" extrusionOk="0">
                  <a:moveTo>
                    <a:pt x="62" y="403"/>
                  </a:moveTo>
                  <a:cubicBezTo>
                    <a:pt x="9" y="496"/>
                    <a:pt x="0" y="584"/>
                    <a:pt x="37" y="649"/>
                  </a:cubicBezTo>
                  <a:cubicBezTo>
                    <a:pt x="75" y="715"/>
                    <a:pt x="155" y="751"/>
                    <a:pt x="263" y="751"/>
                  </a:cubicBezTo>
                  <a:cubicBezTo>
                    <a:pt x="449" y="751"/>
                    <a:pt x="449" y="751"/>
                    <a:pt x="449" y="751"/>
                  </a:cubicBezTo>
                  <a:cubicBezTo>
                    <a:pt x="413" y="733"/>
                    <a:pt x="375" y="705"/>
                    <a:pt x="351" y="658"/>
                  </a:cubicBezTo>
                  <a:cubicBezTo>
                    <a:pt x="303" y="564"/>
                    <a:pt x="352" y="480"/>
                    <a:pt x="355" y="476"/>
                  </a:cubicBezTo>
                  <a:cubicBezTo>
                    <a:pt x="370" y="450"/>
                    <a:pt x="370" y="450"/>
                    <a:pt x="370" y="450"/>
                  </a:cubicBezTo>
                  <a:cubicBezTo>
                    <a:pt x="566" y="111"/>
                    <a:pt x="566" y="111"/>
                    <a:pt x="566" y="111"/>
                  </a:cubicBezTo>
                  <a:cubicBezTo>
                    <a:pt x="555" y="92"/>
                    <a:pt x="555" y="92"/>
                    <a:pt x="555" y="92"/>
                  </a:cubicBezTo>
                  <a:cubicBezTo>
                    <a:pt x="550" y="85"/>
                    <a:pt x="487" y="0"/>
                    <a:pt x="398" y="0"/>
                  </a:cubicBezTo>
                  <a:cubicBezTo>
                    <a:pt x="310" y="0"/>
                    <a:pt x="265" y="55"/>
                    <a:pt x="249" y="79"/>
                  </a:cubicBezTo>
                  <a:lnTo>
                    <a:pt x="62" y="40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7" name="Google Shape;1257;p38"/>
            <p:cNvSpPr/>
            <p:nvPr/>
          </p:nvSpPr>
          <p:spPr>
            <a:xfrm>
              <a:off x="2617787" y="3519487"/>
              <a:ext cx="3667125" cy="2232024"/>
            </a:xfrm>
            <a:custGeom>
              <a:avLst/>
              <a:gdLst/>
              <a:ahLst/>
              <a:cxnLst/>
              <a:rect l="l" t="t" r="r" b="b"/>
              <a:pathLst>
                <a:path w="829" h="504" extrusionOk="0">
                  <a:moveTo>
                    <a:pt x="766" y="156"/>
                  </a:moveTo>
                  <a:cubicBezTo>
                    <a:pt x="676" y="0"/>
                    <a:pt x="676" y="0"/>
                    <a:pt x="676" y="0"/>
                  </a:cubicBezTo>
                  <a:cubicBezTo>
                    <a:pt x="680" y="40"/>
                    <a:pt x="676" y="87"/>
                    <a:pt x="651" y="131"/>
                  </a:cubicBezTo>
                  <a:cubicBezTo>
                    <a:pt x="600" y="220"/>
                    <a:pt x="492" y="222"/>
                    <a:pt x="479" y="222"/>
                  </a:cubicBezTo>
                  <a:cubicBezTo>
                    <a:pt x="479" y="222"/>
                    <a:pt x="479" y="222"/>
                    <a:pt x="479" y="222"/>
                  </a:cubicBezTo>
                  <a:cubicBezTo>
                    <a:pt x="448" y="222"/>
                    <a:pt x="448" y="222"/>
                    <a:pt x="448" y="222"/>
                  </a:cubicBezTo>
                  <a:cubicBezTo>
                    <a:pt x="57" y="222"/>
                    <a:pt x="57" y="222"/>
                    <a:pt x="57" y="222"/>
                  </a:cubicBezTo>
                  <a:cubicBezTo>
                    <a:pt x="45" y="242"/>
                    <a:pt x="45" y="242"/>
                    <a:pt x="45" y="242"/>
                  </a:cubicBezTo>
                  <a:cubicBezTo>
                    <a:pt x="43" y="246"/>
                    <a:pt x="0" y="318"/>
                    <a:pt x="42" y="399"/>
                  </a:cubicBezTo>
                  <a:cubicBezTo>
                    <a:pt x="91" y="495"/>
                    <a:pt x="209" y="503"/>
                    <a:pt x="216" y="504"/>
                  </a:cubicBezTo>
                  <a:cubicBezTo>
                    <a:pt x="566" y="504"/>
                    <a:pt x="566" y="504"/>
                    <a:pt x="566" y="504"/>
                  </a:cubicBezTo>
                  <a:cubicBezTo>
                    <a:pt x="674" y="504"/>
                    <a:pt x="754" y="468"/>
                    <a:pt x="792" y="402"/>
                  </a:cubicBezTo>
                  <a:cubicBezTo>
                    <a:pt x="829" y="337"/>
                    <a:pt x="820" y="249"/>
                    <a:pt x="766" y="1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8" name="Google Shape;1258;p38"/>
            <p:cNvSpPr/>
            <p:nvPr/>
          </p:nvSpPr>
          <p:spPr>
            <a:xfrm>
              <a:off x="2449512" y="1131887"/>
              <a:ext cx="3167061" cy="3259137"/>
            </a:xfrm>
            <a:custGeom>
              <a:avLst/>
              <a:gdLst/>
              <a:ahLst/>
              <a:cxnLst/>
              <a:rect l="l" t="t" r="r" b="b"/>
              <a:pathLst>
                <a:path w="716" h="736" extrusionOk="0">
                  <a:moveTo>
                    <a:pt x="487" y="145"/>
                  </a:moveTo>
                  <a:cubicBezTo>
                    <a:pt x="433" y="52"/>
                    <a:pt x="362" y="0"/>
                    <a:pt x="286" y="0"/>
                  </a:cubicBezTo>
                  <a:cubicBezTo>
                    <a:pt x="211" y="0"/>
                    <a:pt x="140" y="52"/>
                    <a:pt x="86" y="145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27" y="278"/>
                    <a:pt x="61" y="266"/>
                    <a:pt x="104" y="266"/>
                  </a:cubicBezTo>
                  <a:cubicBezTo>
                    <a:pt x="210" y="266"/>
                    <a:pt x="279" y="365"/>
                    <a:pt x="282" y="370"/>
                  </a:cubicBezTo>
                  <a:cubicBezTo>
                    <a:pt x="283" y="371"/>
                    <a:pt x="283" y="371"/>
                    <a:pt x="283" y="371"/>
                  </a:cubicBezTo>
                  <a:cubicBezTo>
                    <a:pt x="293" y="390"/>
                    <a:pt x="293" y="390"/>
                    <a:pt x="293" y="390"/>
                  </a:cubicBezTo>
                  <a:cubicBezTo>
                    <a:pt x="298" y="397"/>
                    <a:pt x="298" y="397"/>
                    <a:pt x="298" y="397"/>
                  </a:cubicBezTo>
                  <a:cubicBezTo>
                    <a:pt x="493" y="736"/>
                    <a:pt x="493" y="736"/>
                    <a:pt x="493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22" y="736"/>
                    <a:pt x="622" y="735"/>
                    <a:pt x="667" y="657"/>
                  </a:cubicBezTo>
                  <a:cubicBezTo>
                    <a:pt x="716" y="573"/>
                    <a:pt x="672" y="467"/>
                    <a:pt x="668" y="459"/>
                  </a:cubicBezTo>
                  <a:lnTo>
                    <a:pt x="487" y="1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59" name="Google Shape;1259;p38"/>
          <p:cNvGrpSpPr/>
          <p:nvPr/>
        </p:nvGrpSpPr>
        <p:grpSpPr>
          <a:xfrm>
            <a:off x="1879306" y="3687410"/>
            <a:ext cx="445901" cy="413282"/>
            <a:chOff x="1570037" y="1341437"/>
            <a:chExt cx="4943475" cy="4576762"/>
          </a:xfrm>
        </p:grpSpPr>
        <p:sp>
          <p:nvSpPr>
            <p:cNvPr id="1260" name="Google Shape;1260;p38"/>
            <p:cNvSpPr/>
            <p:nvPr/>
          </p:nvSpPr>
          <p:spPr>
            <a:xfrm>
              <a:off x="4814887" y="3284537"/>
              <a:ext cx="1673225" cy="1187450"/>
            </a:xfrm>
            <a:custGeom>
              <a:avLst/>
              <a:gdLst/>
              <a:ahLst/>
              <a:cxnLst/>
              <a:rect l="l" t="t" r="r" b="b"/>
              <a:pathLst>
                <a:path w="381" h="270" extrusionOk="0">
                  <a:moveTo>
                    <a:pt x="295" y="270"/>
                  </a:moveTo>
                  <a:cubicBezTo>
                    <a:pt x="336" y="270"/>
                    <a:pt x="381" y="237"/>
                    <a:pt x="360" y="184"/>
                  </a:cubicBezTo>
                  <a:cubicBezTo>
                    <a:pt x="360" y="184"/>
                    <a:pt x="360" y="184"/>
                    <a:pt x="360" y="184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6" y="142"/>
                    <a:pt x="6" y="142"/>
                    <a:pt x="6" y="142"/>
                  </a:cubicBezTo>
                  <a:cubicBezTo>
                    <a:pt x="80" y="270"/>
                    <a:pt x="80" y="270"/>
                    <a:pt x="8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lnTo>
                    <a:pt x="295" y="27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1" name="Google Shape;1261;p38"/>
            <p:cNvSpPr/>
            <p:nvPr/>
          </p:nvSpPr>
          <p:spPr>
            <a:xfrm>
              <a:off x="2355850" y="4164012"/>
              <a:ext cx="1208087" cy="1560512"/>
            </a:xfrm>
            <a:custGeom>
              <a:avLst/>
              <a:gdLst/>
              <a:ahLst/>
              <a:cxnLst/>
              <a:rect l="l" t="t" r="r" b="b"/>
              <a:pathLst>
                <a:path w="275" h="355" extrusionOk="0">
                  <a:moveTo>
                    <a:pt x="275" y="70"/>
                  </a:moveTo>
                  <a:cubicBezTo>
                    <a:pt x="128" y="70"/>
                    <a:pt x="128" y="70"/>
                    <a:pt x="128" y="7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20" y="256"/>
                    <a:pt x="20" y="256"/>
                    <a:pt x="20" y="256"/>
                  </a:cubicBezTo>
                  <a:cubicBezTo>
                    <a:pt x="0" y="291"/>
                    <a:pt x="5" y="346"/>
                    <a:pt x="62" y="354"/>
                  </a:cubicBezTo>
                  <a:cubicBezTo>
                    <a:pt x="62" y="355"/>
                    <a:pt x="62" y="355"/>
                    <a:pt x="62" y="355"/>
                  </a:cubicBezTo>
                  <a:cubicBezTo>
                    <a:pt x="275" y="355"/>
                    <a:pt x="275" y="355"/>
                    <a:pt x="275" y="355"/>
                  </a:cubicBezTo>
                  <a:lnTo>
                    <a:pt x="275" y="70"/>
                  </a:ln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2" name="Google Shape;1262;p38"/>
            <p:cNvSpPr/>
            <p:nvPr/>
          </p:nvSpPr>
          <p:spPr>
            <a:xfrm>
              <a:off x="2636837" y="1443037"/>
              <a:ext cx="1581150" cy="1635125"/>
            </a:xfrm>
            <a:custGeom>
              <a:avLst/>
              <a:gdLst/>
              <a:ahLst/>
              <a:cxnLst/>
              <a:rect l="l" t="t" r="r" b="b"/>
              <a:pathLst>
                <a:path w="360" h="372" extrusionOk="0">
                  <a:moveTo>
                    <a:pt x="213" y="58"/>
                  </a:moveTo>
                  <a:cubicBezTo>
                    <a:pt x="192" y="23"/>
                    <a:pt x="142" y="0"/>
                    <a:pt x="106" y="45"/>
                  </a:cubicBezTo>
                  <a:cubicBezTo>
                    <a:pt x="106" y="45"/>
                    <a:pt x="106" y="45"/>
                    <a:pt x="106" y="45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247" y="372"/>
                    <a:pt x="247" y="372"/>
                    <a:pt x="247" y="372"/>
                  </a:cubicBezTo>
                  <a:cubicBezTo>
                    <a:pt x="320" y="246"/>
                    <a:pt x="320" y="246"/>
                    <a:pt x="320" y="246"/>
                  </a:cubicBezTo>
                  <a:cubicBezTo>
                    <a:pt x="360" y="314"/>
                    <a:pt x="360" y="314"/>
                    <a:pt x="360" y="314"/>
                  </a:cubicBezTo>
                  <a:cubicBezTo>
                    <a:pt x="360" y="314"/>
                    <a:pt x="360" y="314"/>
                    <a:pt x="360" y="314"/>
                  </a:cubicBezTo>
                  <a:lnTo>
                    <a:pt x="213" y="58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3" name="Google Shape;1263;p38"/>
            <p:cNvSpPr/>
            <p:nvPr/>
          </p:nvSpPr>
          <p:spPr>
            <a:xfrm>
              <a:off x="1570037" y="3162300"/>
              <a:ext cx="1800225" cy="2562225"/>
            </a:xfrm>
            <a:custGeom>
              <a:avLst/>
              <a:gdLst/>
              <a:ahLst/>
              <a:cxnLst/>
              <a:rect l="l" t="t" r="r" b="b"/>
              <a:pathLst>
                <a:path w="410" h="583" extrusionOk="0">
                  <a:moveTo>
                    <a:pt x="410" y="206"/>
                  </a:moveTo>
                  <a:cubicBezTo>
                    <a:pt x="314" y="0"/>
                    <a:pt x="314" y="0"/>
                    <a:pt x="314" y="0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125" y="42"/>
                    <a:pt x="125" y="42"/>
                    <a:pt x="125" y="42"/>
                  </a:cubicBezTo>
                  <a:cubicBezTo>
                    <a:pt x="20" y="223"/>
                    <a:pt x="20" y="223"/>
                    <a:pt x="20" y="223"/>
                  </a:cubicBezTo>
                  <a:cubicBezTo>
                    <a:pt x="0" y="258"/>
                    <a:pt x="0" y="302"/>
                    <a:pt x="20" y="337"/>
                  </a:cubicBezTo>
                  <a:cubicBezTo>
                    <a:pt x="129" y="526"/>
                    <a:pt x="129" y="526"/>
                    <a:pt x="129" y="526"/>
                  </a:cubicBezTo>
                  <a:cubicBezTo>
                    <a:pt x="150" y="561"/>
                    <a:pt x="188" y="583"/>
                    <a:pt x="228" y="583"/>
                  </a:cubicBezTo>
                  <a:cubicBezTo>
                    <a:pt x="241" y="583"/>
                    <a:pt x="241" y="583"/>
                    <a:pt x="241" y="583"/>
                  </a:cubicBezTo>
                  <a:cubicBezTo>
                    <a:pt x="241" y="582"/>
                    <a:pt x="241" y="582"/>
                    <a:pt x="241" y="582"/>
                  </a:cubicBezTo>
                  <a:cubicBezTo>
                    <a:pt x="184" y="574"/>
                    <a:pt x="179" y="519"/>
                    <a:pt x="199" y="484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72" y="185"/>
                    <a:pt x="372" y="185"/>
                    <a:pt x="372" y="185"/>
                  </a:cubicBezTo>
                  <a:lnTo>
                    <a:pt x="410" y="206"/>
                  </a:lnTo>
                  <a:close/>
                </a:path>
              </a:pathLst>
            </a:custGeom>
            <a:solidFill>
              <a:srgbClr val="76A5A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4" name="Google Shape;1264;p38"/>
            <p:cNvSpPr/>
            <p:nvPr/>
          </p:nvSpPr>
          <p:spPr>
            <a:xfrm>
              <a:off x="3101975" y="1341437"/>
              <a:ext cx="2481262" cy="1855787"/>
            </a:xfrm>
            <a:custGeom>
              <a:avLst/>
              <a:gdLst/>
              <a:ahLst/>
              <a:cxnLst/>
              <a:rect l="l" t="t" r="r" b="b"/>
              <a:pathLst>
                <a:path w="565" h="422" extrusionOk="0">
                  <a:moveTo>
                    <a:pt x="526" y="238"/>
                  </a:moveTo>
                  <a:cubicBezTo>
                    <a:pt x="421" y="57"/>
                    <a:pt x="421" y="57"/>
                    <a:pt x="421" y="57"/>
                  </a:cubicBezTo>
                  <a:cubicBezTo>
                    <a:pt x="401" y="21"/>
                    <a:pt x="363" y="0"/>
                    <a:pt x="32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65" y="0"/>
                    <a:pt x="27" y="21"/>
                    <a:pt x="7" y="57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36" y="23"/>
                    <a:pt x="86" y="46"/>
                    <a:pt x="107" y="81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79" y="381"/>
                    <a:pt x="279" y="381"/>
                    <a:pt x="279" y="381"/>
                  </a:cubicBezTo>
                  <a:cubicBezTo>
                    <a:pt x="241" y="402"/>
                    <a:pt x="241" y="402"/>
                    <a:pt x="241" y="402"/>
                  </a:cubicBezTo>
                  <a:cubicBezTo>
                    <a:pt x="468" y="422"/>
                    <a:pt x="468" y="422"/>
                    <a:pt x="468" y="422"/>
                  </a:cubicBezTo>
                  <a:cubicBezTo>
                    <a:pt x="565" y="216"/>
                    <a:pt x="565" y="216"/>
                    <a:pt x="565" y="216"/>
                  </a:cubicBezTo>
                  <a:lnTo>
                    <a:pt x="526" y="238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5" name="Google Shape;1265;p38"/>
            <p:cNvSpPr/>
            <p:nvPr/>
          </p:nvSpPr>
          <p:spPr>
            <a:xfrm>
              <a:off x="4019550" y="4094162"/>
              <a:ext cx="2493962" cy="1824037"/>
            </a:xfrm>
            <a:custGeom>
              <a:avLst/>
              <a:gdLst/>
              <a:ahLst/>
              <a:cxnLst/>
              <a:rect l="l" t="t" r="r" b="b"/>
              <a:pathLst>
                <a:path w="568" h="415" extrusionOk="0">
                  <a:moveTo>
                    <a:pt x="547" y="11"/>
                  </a:moveTo>
                  <a:cubicBezTo>
                    <a:pt x="541" y="0"/>
                    <a:pt x="541" y="0"/>
                    <a:pt x="541" y="0"/>
                  </a:cubicBezTo>
                  <a:cubicBezTo>
                    <a:pt x="541" y="0"/>
                    <a:pt x="541" y="0"/>
                    <a:pt x="541" y="0"/>
                  </a:cubicBezTo>
                  <a:cubicBezTo>
                    <a:pt x="562" y="53"/>
                    <a:pt x="517" y="86"/>
                    <a:pt x="476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31" y="86"/>
                    <a:pt x="131" y="86"/>
                    <a:pt x="131" y="86"/>
                  </a:cubicBezTo>
                  <a:cubicBezTo>
                    <a:pt x="131" y="41"/>
                    <a:pt x="131" y="41"/>
                    <a:pt x="131" y="41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131" y="415"/>
                    <a:pt x="131" y="415"/>
                    <a:pt x="131" y="415"/>
                  </a:cubicBezTo>
                  <a:cubicBezTo>
                    <a:pt x="131" y="371"/>
                    <a:pt x="131" y="371"/>
                    <a:pt x="131" y="371"/>
                  </a:cubicBezTo>
                  <a:cubicBezTo>
                    <a:pt x="340" y="371"/>
                    <a:pt x="340" y="371"/>
                    <a:pt x="340" y="371"/>
                  </a:cubicBezTo>
                  <a:cubicBezTo>
                    <a:pt x="380" y="371"/>
                    <a:pt x="418" y="349"/>
                    <a:pt x="438" y="314"/>
                  </a:cubicBezTo>
                  <a:cubicBezTo>
                    <a:pt x="547" y="125"/>
                    <a:pt x="547" y="125"/>
                    <a:pt x="547" y="125"/>
                  </a:cubicBezTo>
                  <a:cubicBezTo>
                    <a:pt x="568" y="90"/>
                    <a:pt x="568" y="46"/>
                    <a:pt x="547" y="11"/>
                  </a:cubicBezTo>
                  <a:close/>
                </a:path>
              </a:pathLst>
            </a:custGeom>
            <a:solidFill>
              <a:srgbClr val="93C47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66" name="Google Shape;1266;p38"/>
          <p:cNvGrpSpPr/>
          <p:nvPr/>
        </p:nvGrpSpPr>
        <p:grpSpPr>
          <a:xfrm>
            <a:off x="4364629" y="3671511"/>
            <a:ext cx="441332" cy="445721"/>
            <a:chOff x="5770007" y="5489899"/>
            <a:chExt cx="712976" cy="720067"/>
          </a:xfrm>
        </p:grpSpPr>
        <p:sp>
          <p:nvSpPr>
            <p:cNvPr id="1267" name="Google Shape;1267;p38"/>
            <p:cNvSpPr/>
            <p:nvPr/>
          </p:nvSpPr>
          <p:spPr>
            <a:xfrm>
              <a:off x="6229483" y="5489899"/>
              <a:ext cx="253500" cy="255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8" name="Google Shape;1268;p38"/>
            <p:cNvSpPr/>
            <p:nvPr/>
          </p:nvSpPr>
          <p:spPr>
            <a:xfrm>
              <a:off x="5770007" y="5489899"/>
              <a:ext cx="252900" cy="255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9" name="Google Shape;1269;p38"/>
            <p:cNvSpPr/>
            <p:nvPr/>
          </p:nvSpPr>
          <p:spPr>
            <a:xfrm>
              <a:off x="6229483" y="5954666"/>
              <a:ext cx="253500" cy="255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0" name="Google Shape;1270;p38"/>
            <p:cNvSpPr/>
            <p:nvPr/>
          </p:nvSpPr>
          <p:spPr>
            <a:xfrm>
              <a:off x="5770007" y="5954666"/>
              <a:ext cx="252900" cy="255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1" name="Google Shape;1271;p38"/>
            <p:cNvSpPr/>
            <p:nvPr/>
          </p:nvSpPr>
          <p:spPr>
            <a:xfrm>
              <a:off x="6011100" y="5535496"/>
              <a:ext cx="228017" cy="163872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62" y="0"/>
                  </a:moveTo>
                  <a:cubicBezTo>
                    <a:pt x="220" y="71"/>
                    <a:pt x="142" y="71"/>
                    <a:pt x="0" y="0"/>
                  </a:cubicBezTo>
                  <a:cubicBezTo>
                    <a:pt x="26" y="37"/>
                    <a:pt x="41" y="81"/>
                    <a:pt x="41" y="129"/>
                  </a:cubicBezTo>
                  <a:cubicBezTo>
                    <a:pt x="41" y="177"/>
                    <a:pt x="26" y="222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2"/>
                    <a:pt x="321" y="177"/>
                    <a:pt x="321" y="129"/>
                  </a:cubicBezTo>
                  <a:cubicBezTo>
                    <a:pt x="321" y="81"/>
                    <a:pt x="336" y="37"/>
                    <a:pt x="3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2" name="Google Shape;1272;p38"/>
            <p:cNvSpPr/>
            <p:nvPr/>
          </p:nvSpPr>
          <p:spPr>
            <a:xfrm>
              <a:off x="6011100" y="6000263"/>
              <a:ext cx="228017" cy="164103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21" y="129"/>
                  </a:moveTo>
                  <a:cubicBezTo>
                    <a:pt x="321" y="81"/>
                    <a:pt x="336" y="36"/>
                    <a:pt x="362" y="0"/>
                  </a:cubicBezTo>
                  <a:cubicBezTo>
                    <a:pt x="220" y="70"/>
                    <a:pt x="142" y="70"/>
                    <a:pt x="0" y="0"/>
                  </a:cubicBezTo>
                  <a:cubicBezTo>
                    <a:pt x="26" y="36"/>
                    <a:pt x="41" y="81"/>
                    <a:pt x="41" y="129"/>
                  </a:cubicBezTo>
                  <a:cubicBezTo>
                    <a:pt x="41" y="177"/>
                    <a:pt x="26" y="221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1"/>
                    <a:pt x="321" y="177"/>
                    <a:pt x="321" y="1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3" name="Google Shape;1273;p38"/>
            <p:cNvSpPr/>
            <p:nvPr/>
          </p:nvSpPr>
          <p:spPr>
            <a:xfrm>
              <a:off x="5814051" y="5734318"/>
              <a:ext cx="162411" cy="230995"/>
            </a:xfrm>
            <a:custGeom>
              <a:avLst/>
              <a:gdLst/>
              <a:ahLst/>
              <a:cxnLst/>
              <a:rect l="l" t="t" r="r" b="b"/>
              <a:pathLst>
                <a:path w="258" h="363" extrusionOk="0">
                  <a:moveTo>
                    <a:pt x="0" y="363"/>
                  </a:moveTo>
                  <a:cubicBezTo>
                    <a:pt x="36" y="337"/>
                    <a:pt x="81" y="322"/>
                    <a:pt x="129" y="322"/>
                  </a:cubicBezTo>
                  <a:cubicBezTo>
                    <a:pt x="177" y="322"/>
                    <a:pt x="221" y="337"/>
                    <a:pt x="258" y="363"/>
                  </a:cubicBezTo>
                  <a:cubicBezTo>
                    <a:pt x="188" y="221"/>
                    <a:pt x="188" y="142"/>
                    <a:pt x="258" y="0"/>
                  </a:cubicBezTo>
                  <a:cubicBezTo>
                    <a:pt x="221" y="26"/>
                    <a:pt x="177" y="41"/>
                    <a:pt x="129" y="41"/>
                  </a:cubicBezTo>
                  <a:cubicBezTo>
                    <a:pt x="81" y="41"/>
                    <a:pt x="36" y="26"/>
                    <a:pt x="0" y="0"/>
                  </a:cubicBezTo>
                  <a:cubicBezTo>
                    <a:pt x="70" y="142"/>
                    <a:pt x="70" y="221"/>
                    <a:pt x="0" y="3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4" name="Google Shape;1274;p38"/>
            <p:cNvSpPr/>
            <p:nvPr/>
          </p:nvSpPr>
          <p:spPr>
            <a:xfrm>
              <a:off x="6273756" y="5735013"/>
              <a:ext cx="162411" cy="230300"/>
            </a:xfrm>
            <a:custGeom>
              <a:avLst/>
              <a:gdLst/>
              <a:ahLst/>
              <a:cxnLst/>
              <a:rect l="l" t="t" r="r" b="b"/>
              <a:pathLst>
                <a:path w="258" h="362" extrusionOk="0">
                  <a:moveTo>
                    <a:pt x="258" y="0"/>
                  </a:moveTo>
                  <a:cubicBezTo>
                    <a:pt x="222" y="25"/>
                    <a:pt x="177" y="40"/>
                    <a:pt x="129" y="40"/>
                  </a:cubicBezTo>
                  <a:cubicBezTo>
                    <a:pt x="81" y="40"/>
                    <a:pt x="37" y="25"/>
                    <a:pt x="0" y="0"/>
                  </a:cubicBezTo>
                  <a:cubicBezTo>
                    <a:pt x="70" y="142"/>
                    <a:pt x="70" y="220"/>
                    <a:pt x="0" y="362"/>
                  </a:cubicBezTo>
                  <a:cubicBezTo>
                    <a:pt x="37" y="336"/>
                    <a:pt x="81" y="321"/>
                    <a:pt x="129" y="321"/>
                  </a:cubicBezTo>
                  <a:cubicBezTo>
                    <a:pt x="177" y="321"/>
                    <a:pt x="222" y="336"/>
                    <a:pt x="258" y="362"/>
                  </a:cubicBezTo>
                  <a:cubicBezTo>
                    <a:pt x="188" y="220"/>
                    <a:pt x="188" y="142"/>
                    <a:pt x="2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75" name="Google Shape;1275;p38"/>
          <p:cNvGrpSpPr/>
          <p:nvPr/>
        </p:nvGrpSpPr>
        <p:grpSpPr>
          <a:xfrm>
            <a:off x="5157420" y="3693981"/>
            <a:ext cx="445651" cy="400824"/>
            <a:chOff x="7050768" y="5526199"/>
            <a:chExt cx="719953" cy="647534"/>
          </a:xfrm>
        </p:grpSpPr>
        <p:sp>
          <p:nvSpPr>
            <p:cNvPr id="1276" name="Google Shape;1276;p38"/>
            <p:cNvSpPr/>
            <p:nvPr/>
          </p:nvSpPr>
          <p:spPr>
            <a:xfrm>
              <a:off x="7465241" y="5526199"/>
              <a:ext cx="168000" cy="168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7" name="Google Shape;1277;p38"/>
            <p:cNvSpPr/>
            <p:nvPr/>
          </p:nvSpPr>
          <p:spPr>
            <a:xfrm>
              <a:off x="7189726" y="5526199"/>
              <a:ext cx="168000" cy="168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8" name="Google Shape;1278;p38"/>
            <p:cNvSpPr/>
            <p:nvPr/>
          </p:nvSpPr>
          <p:spPr>
            <a:xfrm>
              <a:off x="7465241" y="6004833"/>
              <a:ext cx="168000" cy="168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9" name="Google Shape;1279;p38"/>
            <p:cNvSpPr/>
            <p:nvPr/>
          </p:nvSpPr>
          <p:spPr>
            <a:xfrm>
              <a:off x="7602721" y="5765701"/>
              <a:ext cx="168000" cy="168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0" name="Google Shape;1280;p38"/>
            <p:cNvSpPr/>
            <p:nvPr/>
          </p:nvSpPr>
          <p:spPr>
            <a:xfrm>
              <a:off x="7050768" y="5765701"/>
              <a:ext cx="168600" cy="1683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1" name="Google Shape;1281;p38"/>
            <p:cNvSpPr/>
            <p:nvPr/>
          </p:nvSpPr>
          <p:spPr>
            <a:xfrm>
              <a:off x="7189726" y="6004833"/>
              <a:ext cx="168000" cy="168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2" name="Google Shape;1282;p38"/>
            <p:cNvSpPr/>
            <p:nvPr/>
          </p:nvSpPr>
          <p:spPr>
            <a:xfrm>
              <a:off x="7134476" y="5655289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305" y="101"/>
                  </a:moveTo>
                  <a:cubicBezTo>
                    <a:pt x="231" y="101"/>
                    <a:pt x="166" y="61"/>
                    <a:pt x="132" y="0"/>
                  </a:cubicBezTo>
                  <a:cubicBezTo>
                    <a:pt x="140" y="114"/>
                    <a:pt x="103" y="178"/>
                    <a:pt x="0" y="227"/>
                  </a:cubicBezTo>
                  <a:cubicBezTo>
                    <a:pt x="1" y="227"/>
                    <a:pt x="1" y="227"/>
                    <a:pt x="1" y="227"/>
                  </a:cubicBezTo>
                  <a:cubicBezTo>
                    <a:pt x="75" y="227"/>
                    <a:pt x="140" y="268"/>
                    <a:pt x="174" y="328"/>
                  </a:cubicBezTo>
                  <a:cubicBezTo>
                    <a:pt x="166" y="214"/>
                    <a:pt x="203" y="151"/>
                    <a:pt x="306" y="101"/>
                  </a:cubicBezTo>
                  <a:cubicBezTo>
                    <a:pt x="306" y="101"/>
                    <a:pt x="305" y="101"/>
                    <a:pt x="305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3" name="Google Shape;1283;p38"/>
            <p:cNvSpPr/>
            <p:nvPr/>
          </p:nvSpPr>
          <p:spPr>
            <a:xfrm>
              <a:off x="7351783" y="5564482"/>
              <a:ext cx="119371" cy="92287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5"/>
                    <a:pt x="95" y="65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8"/>
                    <a:pt x="167" y="138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4" name="Google Shape;1284;p38"/>
            <p:cNvSpPr/>
            <p:nvPr/>
          </p:nvSpPr>
          <p:spPr>
            <a:xfrm>
              <a:off x="7548579" y="5894792"/>
              <a:ext cx="138958" cy="149249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304" y="101"/>
                  </a:moveTo>
                  <a:cubicBezTo>
                    <a:pt x="230" y="101"/>
                    <a:pt x="165" y="60"/>
                    <a:pt x="131" y="0"/>
                  </a:cubicBezTo>
                  <a:cubicBezTo>
                    <a:pt x="139" y="114"/>
                    <a:pt x="103" y="177"/>
                    <a:pt x="0" y="227"/>
                  </a:cubicBezTo>
                  <a:cubicBezTo>
                    <a:pt x="1" y="227"/>
                    <a:pt x="1" y="227"/>
                    <a:pt x="2" y="227"/>
                  </a:cubicBezTo>
                  <a:cubicBezTo>
                    <a:pt x="76" y="227"/>
                    <a:pt x="140" y="267"/>
                    <a:pt x="175" y="327"/>
                  </a:cubicBezTo>
                  <a:cubicBezTo>
                    <a:pt x="166" y="214"/>
                    <a:pt x="203" y="151"/>
                    <a:pt x="305" y="101"/>
                  </a:cubicBezTo>
                  <a:cubicBezTo>
                    <a:pt x="305" y="101"/>
                    <a:pt x="304" y="101"/>
                    <a:pt x="30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5" name="Google Shape;1285;p38"/>
            <p:cNvSpPr/>
            <p:nvPr/>
          </p:nvSpPr>
          <p:spPr>
            <a:xfrm>
              <a:off x="7548579" y="5655844"/>
              <a:ext cx="138958" cy="149065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131" y="327"/>
                  </a:moveTo>
                  <a:cubicBezTo>
                    <a:pt x="165" y="267"/>
                    <a:pt x="230" y="226"/>
                    <a:pt x="304" y="226"/>
                  </a:cubicBezTo>
                  <a:cubicBezTo>
                    <a:pt x="304" y="226"/>
                    <a:pt x="305" y="226"/>
                    <a:pt x="305" y="226"/>
                  </a:cubicBezTo>
                  <a:cubicBezTo>
                    <a:pt x="203" y="176"/>
                    <a:pt x="166" y="113"/>
                    <a:pt x="175" y="0"/>
                  </a:cubicBezTo>
                  <a:cubicBezTo>
                    <a:pt x="140" y="60"/>
                    <a:pt x="76" y="100"/>
                    <a:pt x="2" y="100"/>
                  </a:cubicBezTo>
                  <a:cubicBezTo>
                    <a:pt x="1" y="100"/>
                    <a:pt x="1" y="100"/>
                    <a:pt x="0" y="100"/>
                  </a:cubicBezTo>
                  <a:cubicBezTo>
                    <a:pt x="103" y="150"/>
                    <a:pt x="139" y="213"/>
                    <a:pt x="131" y="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6" name="Google Shape;1286;p38"/>
            <p:cNvSpPr/>
            <p:nvPr/>
          </p:nvSpPr>
          <p:spPr>
            <a:xfrm>
              <a:off x="7134476" y="5894792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132" y="328"/>
                  </a:moveTo>
                  <a:cubicBezTo>
                    <a:pt x="166" y="267"/>
                    <a:pt x="231" y="227"/>
                    <a:pt x="305" y="227"/>
                  </a:cubicBezTo>
                  <a:cubicBezTo>
                    <a:pt x="305" y="227"/>
                    <a:pt x="306" y="227"/>
                    <a:pt x="306" y="227"/>
                  </a:cubicBezTo>
                  <a:cubicBezTo>
                    <a:pt x="203" y="177"/>
                    <a:pt x="166" y="114"/>
                    <a:pt x="174" y="0"/>
                  </a:cubicBezTo>
                  <a:cubicBezTo>
                    <a:pt x="140" y="60"/>
                    <a:pt x="75" y="101"/>
                    <a:pt x="1" y="101"/>
                  </a:cubicBezTo>
                  <a:cubicBezTo>
                    <a:pt x="1" y="101"/>
                    <a:pt x="1" y="101"/>
                    <a:pt x="0" y="101"/>
                  </a:cubicBezTo>
                  <a:cubicBezTo>
                    <a:pt x="103" y="150"/>
                    <a:pt x="140" y="214"/>
                    <a:pt x="132" y="32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7" name="Google Shape;1287;p38"/>
            <p:cNvSpPr/>
            <p:nvPr/>
          </p:nvSpPr>
          <p:spPr>
            <a:xfrm>
              <a:off x="7351783" y="6043117"/>
              <a:ext cx="119371" cy="92102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4"/>
                    <a:pt x="95" y="64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7"/>
                    <a:pt x="167" y="137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88" name="Google Shape;1288;p38"/>
          <p:cNvGrpSpPr/>
          <p:nvPr/>
        </p:nvGrpSpPr>
        <p:grpSpPr>
          <a:xfrm>
            <a:off x="6751936" y="3694051"/>
            <a:ext cx="445681" cy="400651"/>
            <a:chOff x="9626723" y="5526313"/>
            <a:chExt cx="720002" cy="647256"/>
          </a:xfrm>
        </p:grpSpPr>
        <p:sp>
          <p:nvSpPr>
            <p:cNvPr id="1289" name="Google Shape;1289;p38"/>
            <p:cNvSpPr/>
            <p:nvPr/>
          </p:nvSpPr>
          <p:spPr>
            <a:xfrm>
              <a:off x="10040990" y="5526313"/>
              <a:ext cx="168000" cy="168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0" name="Google Shape;1290;p38"/>
            <p:cNvSpPr/>
            <p:nvPr/>
          </p:nvSpPr>
          <p:spPr>
            <a:xfrm>
              <a:off x="9765139" y="5526313"/>
              <a:ext cx="168300" cy="168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1" name="Google Shape;1291;p38"/>
            <p:cNvSpPr/>
            <p:nvPr/>
          </p:nvSpPr>
          <p:spPr>
            <a:xfrm>
              <a:off x="10040990" y="6005269"/>
              <a:ext cx="168000" cy="168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2" name="Google Shape;1292;p38"/>
            <p:cNvSpPr/>
            <p:nvPr/>
          </p:nvSpPr>
          <p:spPr>
            <a:xfrm>
              <a:off x="10178425" y="5765496"/>
              <a:ext cx="168300" cy="168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3" name="Google Shape;1293;p38"/>
            <p:cNvSpPr/>
            <p:nvPr/>
          </p:nvSpPr>
          <p:spPr>
            <a:xfrm>
              <a:off x="9626723" y="5765496"/>
              <a:ext cx="168000" cy="16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4" name="Google Shape;1294;p38"/>
            <p:cNvSpPr/>
            <p:nvPr/>
          </p:nvSpPr>
          <p:spPr>
            <a:xfrm>
              <a:off x="9765139" y="6005269"/>
              <a:ext cx="168300" cy="1683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5" name="Google Shape;1295;p38"/>
            <p:cNvSpPr/>
            <p:nvPr/>
          </p:nvSpPr>
          <p:spPr>
            <a:xfrm>
              <a:off x="10198227" y="5672808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0" y="0"/>
                  </a:moveTo>
                  <a:cubicBezTo>
                    <a:pt x="20" y="23"/>
                    <a:pt x="38" y="49"/>
                    <a:pt x="54" y="77"/>
                  </a:cubicBezTo>
                  <a:cubicBezTo>
                    <a:pt x="70" y="105"/>
                    <a:pt x="83" y="134"/>
                    <a:pt x="94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6" name="Google Shape;1296;p38"/>
            <p:cNvSpPr/>
            <p:nvPr/>
          </p:nvSpPr>
          <p:spPr>
            <a:xfrm>
              <a:off x="10197835" y="594458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95" y="0"/>
                  </a:moveTo>
                  <a:cubicBezTo>
                    <a:pt x="84" y="29"/>
                    <a:pt x="71" y="58"/>
                    <a:pt x="55" y="85"/>
                  </a:cubicBezTo>
                  <a:cubicBezTo>
                    <a:pt x="39" y="113"/>
                    <a:pt x="20" y="139"/>
                    <a:pt x="0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7" name="Google Shape;1297;p38"/>
            <p:cNvSpPr/>
            <p:nvPr/>
          </p:nvSpPr>
          <p:spPr>
            <a:xfrm>
              <a:off x="9938649" y="6122111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189" y="0"/>
                  </a:moveTo>
                  <a:cubicBezTo>
                    <a:pt x="158" y="5"/>
                    <a:pt x="127" y="8"/>
                    <a:pt x="95" y="8"/>
                  </a:cubicBezTo>
                  <a:cubicBezTo>
                    <a:pt x="63" y="8"/>
                    <a:pt x="31" y="5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8" name="Google Shape;1298;p38"/>
            <p:cNvSpPr/>
            <p:nvPr/>
          </p:nvSpPr>
          <p:spPr>
            <a:xfrm>
              <a:off x="9728084" y="5944196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94" y="163"/>
                  </a:moveTo>
                  <a:cubicBezTo>
                    <a:pt x="74" y="140"/>
                    <a:pt x="56" y="114"/>
                    <a:pt x="40" y="86"/>
                  </a:cubicBezTo>
                  <a:cubicBezTo>
                    <a:pt x="24" y="58"/>
                    <a:pt x="11" y="30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9" name="Google Shape;1299;p38"/>
            <p:cNvSpPr/>
            <p:nvPr/>
          </p:nvSpPr>
          <p:spPr>
            <a:xfrm>
              <a:off x="9728084" y="567221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0" y="163"/>
                  </a:moveTo>
                  <a:cubicBezTo>
                    <a:pt x="11" y="134"/>
                    <a:pt x="24" y="106"/>
                    <a:pt x="40" y="78"/>
                  </a:cubicBezTo>
                  <a:cubicBezTo>
                    <a:pt x="56" y="50"/>
                    <a:pt x="75" y="24"/>
                    <a:pt x="95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0" name="Google Shape;1300;p38"/>
            <p:cNvSpPr/>
            <p:nvPr/>
          </p:nvSpPr>
          <p:spPr>
            <a:xfrm>
              <a:off x="9939237" y="5573835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0" y="8"/>
                  </a:moveTo>
                  <a:cubicBezTo>
                    <a:pt x="31" y="3"/>
                    <a:pt x="62" y="0"/>
                    <a:pt x="94" y="0"/>
                  </a:cubicBezTo>
                  <a:cubicBezTo>
                    <a:pt x="126" y="0"/>
                    <a:pt x="158" y="3"/>
                    <a:pt x="189" y="8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01" name="Google Shape;1301;p38"/>
          <p:cNvGrpSpPr/>
          <p:nvPr/>
        </p:nvGrpSpPr>
        <p:grpSpPr>
          <a:xfrm>
            <a:off x="7549176" y="3671488"/>
            <a:ext cx="445582" cy="445743"/>
            <a:chOff x="10914672" y="5489861"/>
            <a:chExt cx="719842" cy="720102"/>
          </a:xfrm>
        </p:grpSpPr>
        <p:sp>
          <p:nvSpPr>
            <p:cNvPr id="1302" name="Google Shape;1302;p38"/>
            <p:cNvSpPr/>
            <p:nvPr/>
          </p:nvSpPr>
          <p:spPr>
            <a:xfrm>
              <a:off x="11420014" y="5489861"/>
              <a:ext cx="214500" cy="215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3" name="Google Shape;1303;p38"/>
            <p:cNvSpPr/>
            <p:nvPr/>
          </p:nvSpPr>
          <p:spPr>
            <a:xfrm>
              <a:off x="11420014" y="5994863"/>
              <a:ext cx="214500" cy="215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4" name="Google Shape;1304;p38"/>
            <p:cNvSpPr/>
            <p:nvPr/>
          </p:nvSpPr>
          <p:spPr>
            <a:xfrm>
              <a:off x="10914672" y="5489861"/>
              <a:ext cx="214500" cy="215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5" name="Google Shape;1305;p38"/>
            <p:cNvSpPr/>
            <p:nvPr/>
          </p:nvSpPr>
          <p:spPr>
            <a:xfrm>
              <a:off x="10914672" y="5994863"/>
              <a:ext cx="214500" cy="215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6" name="Google Shape;1306;p38"/>
            <p:cNvSpPr/>
            <p:nvPr/>
          </p:nvSpPr>
          <p:spPr>
            <a:xfrm>
              <a:off x="11595623" y="5710038"/>
              <a:ext cx="28649" cy="276082"/>
            </a:xfrm>
            <a:custGeom>
              <a:avLst/>
              <a:gdLst/>
              <a:ahLst/>
              <a:cxnLst/>
              <a:rect l="l" t="t" r="r" b="b"/>
              <a:pathLst>
                <a:path w="39" h="376" extrusionOk="0">
                  <a:moveTo>
                    <a:pt x="0" y="0"/>
                  </a:moveTo>
                  <a:cubicBezTo>
                    <a:pt x="25" y="59"/>
                    <a:pt x="39" y="123"/>
                    <a:pt x="39" y="190"/>
                  </a:cubicBezTo>
                  <a:cubicBezTo>
                    <a:pt x="39" y="256"/>
                    <a:pt x="26" y="319"/>
                    <a:pt x="2" y="376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7" name="Google Shape;1307;p38"/>
            <p:cNvSpPr/>
            <p:nvPr/>
          </p:nvSpPr>
          <p:spPr>
            <a:xfrm>
              <a:off x="11138826" y="6170527"/>
              <a:ext cx="275351" cy="29145"/>
            </a:xfrm>
            <a:custGeom>
              <a:avLst/>
              <a:gdLst/>
              <a:ahLst/>
              <a:cxnLst/>
              <a:rect l="l" t="t" r="r" b="b"/>
              <a:pathLst>
                <a:path w="375" h="40" extrusionOk="0">
                  <a:moveTo>
                    <a:pt x="375" y="0"/>
                  </a:moveTo>
                  <a:cubicBezTo>
                    <a:pt x="317" y="26"/>
                    <a:pt x="253" y="40"/>
                    <a:pt x="185" y="40"/>
                  </a:cubicBezTo>
                  <a:cubicBezTo>
                    <a:pt x="119" y="40"/>
                    <a:pt x="57" y="26"/>
                    <a:pt x="0" y="2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8" name="Google Shape;1308;p38"/>
            <p:cNvSpPr/>
            <p:nvPr/>
          </p:nvSpPr>
          <p:spPr>
            <a:xfrm>
              <a:off x="10925018" y="5713747"/>
              <a:ext cx="28649" cy="275287"/>
            </a:xfrm>
            <a:custGeom>
              <a:avLst/>
              <a:gdLst/>
              <a:ahLst/>
              <a:cxnLst/>
              <a:rect l="l" t="t" r="r" b="b"/>
              <a:pathLst>
                <a:path w="39" h="375" extrusionOk="0">
                  <a:moveTo>
                    <a:pt x="39" y="375"/>
                  </a:moveTo>
                  <a:cubicBezTo>
                    <a:pt x="14" y="317"/>
                    <a:pt x="0" y="253"/>
                    <a:pt x="0" y="185"/>
                  </a:cubicBezTo>
                  <a:cubicBezTo>
                    <a:pt x="0" y="120"/>
                    <a:pt x="13" y="57"/>
                    <a:pt x="37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9" name="Google Shape;1309;p38"/>
            <p:cNvSpPr/>
            <p:nvPr/>
          </p:nvSpPr>
          <p:spPr>
            <a:xfrm>
              <a:off x="11135112" y="5499930"/>
              <a:ext cx="275351" cy="28880"/>
            </a:xfrm>
            <a:custGeom>
              <a:avLst/>
              <a:gdLst/>
              <a:ahLst/>
              <a:cxnLst/>
              <a:rect l="l" t="t" r="r" b="b"/>
              <a:pathLst>
                <a:path w="375" h="39" extrusionOk="0">
                  <a:moveTo>
                    <a:pt x="375" y="37"/>
                  </a:moveTo>
                  <a:cubicBezTo>
                    <a:pt x="318" y="13"/>
                    <a:pt x="256" y="0"/>
                    <a:pt x="190" y="0"/>
                  </a:cubicBezTo>
                  <a:cubicBezTo>
                    <a:pt x="122" y="0"/>
                    <a:pt x="58" y="14"/>
                    <a:pt x="0" y="39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0" name="Google Shape;1310;p38"/>
            <p:cNvSpPr/>
            <p:nvPr/>
          </p:nvSpPr>
          <p:spPr>
            <a:xfrm>
              <a:off x="11578115" y="5950881"/>
              <a:ext cx="52789" cy="38948"/>
            </a:xfrm>
            <a:custGeom>
              <a:avLst/>
              <a:gdLst/>
              <a:ahLst/>
              <a:cxnLst/>
              <a:rect l="l" t="t" r="r" b="b"/>
              <a:pathLst>
                <a:path w="199" h="147" extrusionOk="0">
                  <a:moveTo>
                    <a:pt x="0" y="0"/>
                  </a:moveTo>
                  <a:lnTo>
                    <a:pt x="64" y="147"/>
                  </a:lnTo>
                  <a:lnTo>
                    <a:pt x="199" y="83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1" name="Google Shape;1311;p38"/>
            <p:cNvSpPr/>
            <p:nvPr/>
          </p:nvSpPr>
          <p:spPr>
            <a:xfrm>
              <a:off x="11135112" y="6152776"/>
              <a:ext cx="38199" cy="52991"/>
            </a:xfrm>
            <a:custGeom>
              <a:avLst/>
              <a:gdLst/>
              <a:ahLst/>
              <a:cxnLst/>
              <a:rect l="l" t="t" r="r" b="b"/>
              <a:pathLst>
                <a:path w="144" h="200" extrusionOk="0">
                  <a:moveTo>
                    <a:pt x="144" y="0"/>
                  </a:moveTo>
                  <a:lnTo>
                    <a:pt x="0" y="67"/>
                  </a:lnTo>
                  <a:lnTo>
                    <a:pt x="64" y="20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2" name="Google Shape;1312;p38"/>
            <p:cNvSpPr/>
            <p:nvPr/>
          </p:nvSpPr>
          <p:spPr>
            <a:xfrm>
              <a:off x="10918386" y="5710038"/>
              <a:ext cx="53054" cy="38154"/>
            </a:xfrm>
            <a:custGeom>
              <a:avLst/>
              <a:gdLst/>
              <a:ahLst/>
              <a:cxnLst/>
              <a:rect l="l" t="t" r="r" b="b"/>
              <a:pathLst>
                <a:path w="200" h="144" extrusionOk="0">
                  <a:moveTo>
                    <a:pt x="200" y="144"/>
                  </a:moveTo>
                  <a:lnTo>
                    <a:pt x="136" y="0"/>
                  </a:lnTo>
                  <a:lnTo>
                    <a:pt x="0" y="64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3" name="Google Shape;1313;p38"/>
            <p:cNvSpPr/>
            <p:nvPr/>
          </p:nvSpPr>
          <p:spPr>
            <a:xfrm>
              <a:off x="11375979" y="5493571"/>
              <a:ext cx="38199" cy="52726"/>
            </a:xfrm>
            <a:custGeom>
              <a:avLst/>
              <a:gdLst/>
              <a:ahLst/>
              <a:cxnLst/>
              <a:rect l="l" t="t" r="r" b="b"/>
              <a:pathLst>
                <a:path w="144" h="199" extrusionOk="0">
                  <a:moveTo>
                    <a:pt x="0" y="199"/>
                  </a:moveTo>
                  <a:lnTo>
                    <a:pt x="144" y="135"/>
                  </a:lnTo>
                  <a:lnTo>
                    <a:pt x="81" y="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14" name="Google Shape;1314;p38"/>
          <p:cNvGrpSpPr/>
          <p:nvPr/>
        </p:nvGrpSpPr>
        <p:grpSpPr>
          <a:xfrm>
            <a:off x="5954636" y="3681752"/>
            <a:ext cx="445821" cy="425246"/>
            <a:chOff x="8338678" y="5506443"/>
            <a:chExt cx="720227" cy="686988"/>
          </a:xfrm>
        </p:grpSpPr>
        <p:sp>
          <p:nvSpPr>
            <p:cNvPr id="1315" name="Google Shape;1315;p38"/>
            <p:cNvSpPr/>
            <p:nvPr/>
          </p:nvSpPr>
          <p:spPr>
            <a:xfrm>
              <a:off x="8706181" y="5506443"/>
              <a:ext cx="230803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5" y="432"/>
                    <a:pt x="193" y="432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6" name="Google Shape;1316;p38"/>
            <p:cNvSpPr/>
            <p:nvPr/>
          </p:nvSpPr>
          <p:spPr>
            <a:xfrm>
              <a:off x="8460817" y="5506443"/>
              <a:ext cx="230586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8" y="101"/>
                  </a:cubicBezTo>
                  <a:cubicBezTo>
                    <a:pt x="200" y="4"/>
                    <a:pt x="200" y="4"/>
                    <a:pt x="200" y="4"/>
                  </a:cubicBezTo>
                  <a:cubicBezTo>
                    <a:pt x="193" y="0"/>
                    <a:pt x="185" y="0"/>
                    <a:pt x="179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1" y="321"/>
                    <a:pt x="5" y="327"/>
                    <a:pt x="11" y="331"/>
                  </a:cubicBezTo>
                  <a:cubicBezTo>
                    <a:pt x="179" y="428"/>
                    <a:pt x="179" y="428"/>
                    <a:pt x="179" y="428"/>
                  </a:cubicBezTo>
                  <a:cubicBezTo>
                    <a:pt x="185" y="432"/>
                    <a:pt x="193" y="432"/>
                    <a:pt x="200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4" y="327"/>
                    <a:pt x="378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7" name="Google Shape;1317;p38"/>
            <p:cNvSpPr/>
            <p:nvPr/>
          </p:nvSpPr>
          <p:spPr>
            <a:xfrm>
              <a:off x="8338678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8" name="Google Shape;1318;p38"/>
            <p:cNvSpPr/>
            <p:nvPr/>
          </p:nvSpPr>
          <p:spPr>
            <a:xfrm>
              <a:off x="8828754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9" name="Google Shape;1319;p38"/>
            <p:cNvSpPr/>
            <p:nvPr/>
          </p:nvSpPr>
          <p:spPr>
            <a:xfrm>
              <a:off x="8706181" y="5930607"/>
              <a:ext cx="230803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7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0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0" y="320"/>
                    <a:pt x="4" y="327"/>
                    <a:pt x="11" y="330"/>
                  </a:cubicBezTo>
                  <a:cubicBezTo>
                    <a:pt x="178" y="427"/>
                    <a:pt x="178" y="427"/>
                    <a:pt x="178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7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0" name="Google Shape;1320;p38"/>
            <p:cNvSpPr/>
            <p:nvPr/>
          </p:nvSpPr>
          <p:spPr>
            <a:xfrm>
              <a:off x="8460817" y="5930607"/>
              <a:ext cx="230586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8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1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1" y="320"/>
                    <a:pt x="4" y="327"/>
                    <a:pt x="11" y="330"/>
                  </a:cubicBezTo>
                  <a:cubicBezTo>
                    <a:pt x="179" y="427"/>
                    <a:pt x="179" y="427"/>
                    <a:pt x="179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8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21" name="Google Shape;1321;p38"/>
          <p:cNvGrpSpPr/>
          <p:nvPr/>
        </p:nvGrpSpPr>
        <p:grpSpPr>
          <a:xfrm>
            <a:off x="2676293" y="3736342"/>
            <a:ext cx="1336824" cy="316035"/>
            <a:chOff x="3042485" y="5594633"/>
            <a:chExt cx="2159652" cy="510557"/>
          </a:xfrm>
        </p:grpSpPr>
        <p:sp>
          <p:nvSpPr>
            <p:cNvPr id="1322" name="Google Shape;1322;p38"/>
            <p:cNvSpPr/>
            <p:nvPr/>
          </p:nvSpPr>
          <p:spPr>
            <a:xfrm>
              <a:off x="3042485" y="5869690"/>
              <a:ext cx="235200" cy="2355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3" name="Google Shape;1323;p38"/>
            <p:cNvSpPr/>
            <p:nvPr/>
          </p:nvSpPr>
          <p:spPr>
            <a:xfrm>
              <a:off x="3317231" y="5594633"/>
              <a:ext cx="235200" cy="2355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4" name="Google Shape;1324;p38"/>
            <p:cNvSpPr/>
            <p:nvPr/>
          </p:nvSpPr>
          <p:spPr>
            <a:xfrm>
              <a:off x="3591976" y="5869690"/>
              <a:ext cx="236100" cy="235500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5" name="Google Shape;1325;p38"/>
            <p:cNvSpPr/>
            <p:nvPr/>
          </p:nvSpPr>
          <p:spPr>
            <a:xfrm>
              <a:off x="3866722" y="5594633"/>
              <a:ext cx="236100" cy="235500"/>
            </a:xfrm>
            <a:prstGeom prst="ellipse">
              <a:avLst/>
            </a:pr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6" name="Google Shape;1326;p38"/>
            <p:cNvSpPr/>
            <p:nvPr/>
          </p:nvSpPr>
          <p:spPr>
            <a:xfrm>
              <a:off x="4141467" y="5869690"/>
              <a:ext cx="236100" cy="235500"/>
            </a:xfrm>
            <a:prstGeom prst="ellipse">
              <a:avLst/>
            </a:pr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7" name="Google Shape;1327;p38"/>
            <p:cNvSpPr/>
            <p:nvPr/>
          </p:nvSpPr>
          <p:spPr>
            <a:xfrm>
              <a:off x="4417146" y="5594633"/>
              <a:ext cx="235200" cy="2355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8" name="Google Shape;1328;p38"/>
            <p:cNvSpPr/>
            <p:nvPr/>
          </p:nvSpPr>
          <p:spPr>
            <a:xfrm>
              <a:off x="4691892" y="5869690"/>
              <a:ext cx="235500" cy="235500"/>
            </a:xfrm>
            <a:prstGeom prst="ellipse">
              <a:avLst/>
            </a:pr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9" name="Google Shape;1329;p38"/>
            <p:cNvSpPr/>
            <p:nvPr/>
          </p:nvSpPr>
          <p:spPr>
            <a:xfrm>
              <a:off x="4966637" y="5594633"/>
              <a:ext cx="235500" cy="235500"/>
            </a:xfrm>
            <a:prstGeom prst="ellipse">
              <a:avLst/>
            </a:pr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0" name="Google Shape;1330;p38"/>
            <p:cNvSpPr/>
            <p:nvPr/>
          </p:nvSpPr>
          <p:spPr>
            <a:xfrm>
              <a:off x="3210195" y="5762654"/>
              <a:ext cx="174555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5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1" name="Google Shape;1331;p38"/>
            <p:cNvSpPr/>
            <p:nvPr/>
          </p:nvSpPr>
          <p:spPr>
            <a:xfrm>
              <a:off x="3485252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5" y="143"/>
                    <a:pt x="128" y="217"/>
                  </a:cubicBezTo>
                  <a:cubicBezTo>
                    <a:pt x="145" y="176"/>
                    <a:pt x="177" y="144"/>
                    <a:pt x="217" y="128"/>
                  </a:cubicBezTo>
                  <a:cubicBezTo>
                    <a:pt x="143" y="114"/>
                    <a:pt x="103" y="74"/>
                    <a:pt x="90" y="0"/>
                  </a:cubicBezTo>
                  <a:cubicBezTo>
                    <a:pt x="73" y="40"/>
                    <a:pt x="41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2" name="Google Shape;1332;p38"/>
            <p:cNvSpPr/>
            <p:nvPr/>
          </p:nvSpPr>
          <p:spPr>
            <a:xfrm>
              <a:off x="3760620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3" name="Google Shape;1333;p38"/>
            <p:cNvSpPr/>
            <p:nvPr/>
          </p:nvSpPr>
          <p:spPr>
            <a:xfrm>
              <a:off x="4035365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0" y="89"/>
                  </a:moveTo>
                  <a:cubicBezTo>
                    <a:pt x="74" y="102"/>
                    <a:pt x="114" y="143"/>
                    <a:pt x="127" y="217"/>
                  </a:cubicBezTo>
                  <a:cubicBezTo>
                    <a:pt x="144" y="176"/>
                    <a:pt x="176" y="144"/>
                    <a:pt x="216" y="128"/>
                  </a:cubicBezTo>
                  <a:cubicBezTo>
                    <a:pt x="142" y="114"/>
                    <a:pt x="102" y="74"/>
                    <a:pt x="89" y="0"/>
                  </a:cubicBezTo>
                  <a:cubicBezTo>
                    <a:pt x="72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4" name="Google Shape;1334;p38"/>
            <p:cNvSpPr/>
            <p:nvPr/>
          </p:nvSpPr>
          <p:spPr>
            <a:xfrm>
              <a:off x="4310111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5" name="Google Shape;1335;p38"/>
            <p:cNvSpPr/>
            <p:nvPr/>
          </p:nvSpPr>
          <p:spPr>
            <a:xfrm>
              <a:off x="4585167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4" y="143"/>
                    <a:pt x="128" y="217"/>
                  </a:cubicBezTo>
                  <a:cubicBezTo>
                    <a:pt x="144" y="176"/>
                    <a:pt x="176" y="144"/>
                    <a:pt x="217" y="128"/>
                  </a:cubicBezTo>
                  <a:cubicBezTo>
                    <a:pt x="143" y="114"/>
                    <a:pt x="102" y="74"/>
                    <a:pt x="89" y="0"/>
                  </a:cubicBezTo>
                  <a:cubicBezTo>
                    <a:pt x="73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6" name="Google Shape;1336;p38"/>
            <p:cNvSpPr/>
            <p:nvPr/>
          </p:nvSpPr>
          <p:spPr>
            <a:xfrm>
              <a:off x="4859913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37" name="Google Shape;1337;p38"/>
          <p:cNvGrpSpPr/>
          <p:nvPr/>
        </p:nvGrpSpPr>
        <p:grpSpPr>
          <a:xfrm>
            <a:off x="1879183" y="4379878"/>
            <a:ext cx="445738" cy="442950"/>
            <a:chOff x="1442627" y="5710929"/>
            <a:chExt cx="594318" cy="590600"/>
          </a:xfrm>
        </p:grpSpPr>
        <p:sp>
          <p:nvSpPr>
            <p:cNvPr id="1338" name="Google Shape;1338;p38"/>
            <p:cNvSpPr/>
            <p:nvPr/>
          </p:nvSpPr>
          <p:spPr>
            <a:xfrm>
              <a:off x="1442627" y="5710929"/>
              <a:ext cx="594318" cy="405222"/>
            </a:xfrm>
            <a:custGeom>
              <a:avLst/>
              <a:gdLst/>
              <a:ahLst/>
              <a:cxnLst/>
              <a:rect l="l" t="t" r="r" b="b"/>
              <a:pathLst>
                <a:path w="734" h="500" extrusionOk="0">
                  <a:moveTo>
                    <a:pt x="699" y="500"/>
                  </a:moveTo>
                  <a:cubicBezTo>
                    <a:pt x="0" y="500"/>
                    <a:pt x="0" y="500"/>
                    <a:pt x="0" y="50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5"/>
                    <a:pt x="15" y="0"/>
                    <a:pt x="35" y="0"/>
                  </a:cubicBezTo>
                  <a:cubicBezTo>
                    <a:pt x="699" y="0"/>
                    <a:pt x="699" y="0"/>
                    <a:pt x="699" y="0"/>
                  </a:cubicBezTo>
                  <a:cubicBezTo>
                    <a:pt x="718" y="0"/>
                    <a:pt x="734" y="15"/>
                    <a:pt x="734" y="35"/>
                  </a:cubicBezTo>
                  <a:cubicBezTo>
                    <a:pt x="734" y="465"/>
                    <a:pt x="734" y="465"/>
                    <a:pt x="734" y="465"/>
                  </a:cubicBezTo>
                  <a:cubicBezTo>
                    <a:pt x="734" y="484"/>
                    <a:pt x="718" y="500"/>
                    <a:pt x="699" y="50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9" name="Google Shape;1339;p38"/>
            <p:cNvSpPr/>
            <p:nvPr/>
          </p:nvSpPr>
          <p:spPr>
            <a:xfrm>
              <a:off x="1442627" y="6116151"/>
              <a:ext cx="349820" cy="97191"/>
            </a:xfrm>
            <a:custGeom>
              <a:avLst/>
              <a:gdLst/>
              <a:ahLst/>
              <a:cxnLst/>
              <a:rect l="l" t="t" r="r" b="b"/>
              <a:pathLst>
                <a:path w="1126" h="313" extrusionOk="0">
                  <a:moveTo>
                    <a:pt x="1126" y="313"/>
                  </a:moveTo>
                  <a:lnTo>
                    <a:pt x="0" y="0"/>
                  </a:lnTo>
                  <a:lnTo>
                    <a:pt x="1126" y="0"/>
                  </a:lnTo>
                  <a:lnTo>
                    <a:pt x="1126" y="313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0" name="Google Shape;1340;p38"/>
            <p:cNvSpPr/>
            <p:nvPr/>
          </p:nvSpPr>
          <p:spPr>
            <a:xfrm>
              <a:off x="1573731" y="6152482"/>
              <a:ext cx="218715" cy="60861"/>
            </a:xfrm>
            <a:custGeom>
              <a:avLst/>
              <a:gdLst/>
              <a:ahLst/>
              <a:cxnLst/>
              <a:rect l="l" t="t" r="r" b="b"/>
              <a:pathLst>
                <a:path w="704" h="196" extrusionOk="0">
                  <a:moveTo>
                    <a:pt x="0" y="196"/>
                  </a:moveTo>
                  <a:lnTo>
                    <a:pt x="704" y="196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1" name="Google Shape;1341;p38"/>
            <p:cNvSpPr/>
            <p:nvPr/>
          </p:nvSpPr>
          <p:spPr>
            <a:xfrm>
              <a:off x="1573731" y="6213343"/>
              <a:ext cx="109358" cy="88186"/>
            </a:xfrm>
            <a:custGeom>
              <a:avLst/>
              <a:gdLst/>
              <a:ahLst/>
              <a:cxnLst/>
              <a:rect l="l" t="t" r="r" b="b"/>
              <a:pathLst>
                <a:path w="352" h="284" extrusionOk="0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42" name="Google Shape;1342;p38"/>
          <p:cNvGrpSpPr/>
          <p:nvPr/>
        </p:nvGrpSpPr>
        <p:grpSpPr>
          <a:xfrm>
            <a:off x="6788033" y="4378458"/>
            <a:ext cx="373053" cy="445791"/>
            <a:chOff x="8095060" y="5664590"/>
            <a:chExt cx="497404" cy="594389"/>
          </a:xfrm>
        </p:grpSpPr>
        <p:grpSp>
          <p:nvGrpSpPr>
            <p:cNvPr id="1343" name="Google Shape;1343;p38"/>
            <p:cNvGrpSpPr/>
            <p:nvPr/>
          </p:nvGrpSpPr>
          <p:grpSpPr>
            <a:xfrm>
              <a:off x="8095060" y="5969027"/>
              <a:ext cx="497404" cy="289951"/>
              <a:chOff x="8095060" y="5969027"/>
              <a:chExt cx="497404" cy="289951"/>
            </a:xfrm>
          </p:grpSpPr>
          <p:sp>
            <p:nvSpPr>
              <p:cNvPr id="1344" name="Google Shape;1344;p38"/>
              <p:cNvSpPr/>
              <p:nvPr/>
            </p:nvSpPr>
            <p:spPr>
              <a:xfrm>
                <a:off x="8095060" y="5969027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6"/>
                    </a:lnTo>
                    <a:lnTo>
                      <a:pt x="1170" y="1166"/>
                    </a:lnTo>
                    <a:lnTo>
                      <a:pt x="1754" y="876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4A7D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5" name="Google Shape;1345;p38"/>
              <p:cNvSpPr/>
              <p:nvPr/>
            </p:nvSpPr>
            <p:spPr>
              <a:xfrm>
                <a:off x="8095060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7"/>
                    </a:lnTo>
                    <a:lnTo>
                      <a:pt x="1170" y="781"/>
                    </a:lnTo>
                    <a:lnTo>
                      <a:pt x="1170" y="5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E7CC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6" name="Google Shape;1346;p38"/>
              <p:cNvSpPr/>
              <p:nvPr/>
            </p:nvSpPr>
            <p:spPr>
              <a:xfrm>
                <a:off x="8343763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2"/>
                    </a:lnTo>
                    <a:lnTo>
                      <a:pt x="0" y="781"/>
                    </a:lnTo>
                    <a:lnTo>
                      <a:pt x="1170" y="197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74EA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47" name="Google Shape;1347;p38"/>
            <p:cNvGrpSpPr/>
            <p:nvPr/>
          </p:nvGrpSpPr>
          <p:grpSpPr>
            <a:xfrm>
              <a:off x="8095060" y="5867832"/>
              <a:ext cx="497404" cy="289312"/>
              <a:chOff x="8095060" y="5867832"/>
              <a:chExt cx="497404" cy="289312"/>
            </a:xfrm>
          </p:grpSpPr>
          <p:sp>
            <p:nvSpPr>
              <p:cNvPr id="1348" name="Google Shape;1348;p38"/>
              <p:cNvSpPr/>
              <p:nvPr/>
            </p:nvSpPr>
            <p:spPr>
              <a:xfrm>
                <a:off x="8095060" y="5867832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1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1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A4C2F4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9" name="Google Shape;1349;p38"/>
              <p:cNvSpPr/>
              <p:nvPr/>
            </p:nvSpPr>
            <p:spPr>
              <a:xfrm>
                <a:off x="8095060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9"/>
                    </a:lnTo>
                    <a:lnTo>
                      <a:pt x="1170" y="781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9EE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0" name="Google Shape;1350;p38"/>
              <p:cNvSpPr/>
              <p:nvPr/>
            </p:nvSpPr>
            <p:spPr>
              <a:xfrm>
                <a:off x="8343763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1"/>
                    </a:lnTo>
                    <a:lnTo>
                      <a:pt x="1170" y="199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51" name="Google Shape;1351;p38"/>
            <p:cNvGrpSpPr/>
            <p:nvPr/>
          </p:nvGrpSpPr>
          <p:grpSpPr>
            <a:xfrm>
              <a:off x="8095060" y="5765998"/>
              <a:ext cx="497404" cy="289312"/>
              <a:chOff x="8095060" y="5765998"/>
              <a:chExt cx="497404" cy="289312"/>
            </a:xfrm>
          </p:grpSpPr>
          <p:sp>
            <p:nvSpPr>
              <p:cNvPr id="1352" name="Google Shape;1352;p38"/>
              <p:cNvSpPr/>
              <p:nvPr/>
            </p:nvSpPr>
            <p:spPr>
              <a:xfrm>
                <a:off x="8095060" y="5765998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6D7A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3" name="Google Shape;1353;p38"/>
              <p:cNvSpPr/>
              <p:nvPr/>
            </p:nvSpPr>
            <p:spPr>
              <a:xfrm>
                <a:off x="8095060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78"/>
                    </a:lnTo>
                    <a:lnTo>
                      <a:pt x="1170" y="5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4" name="Google Shape;1354;p38"/>
              <p:cNvSpPr/>
              <p:nvPr/>
            </p:nvSpPr>
            <p:spPr>
              <a:xfrm>
                <a:off x="8343763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1170" y="0"/>
                    </a:moveTo>
                    <a:lnTo>
                      <a:pt x="0" y="581"/>
                    </a:lnTo>
                    <a:lnTo>
                      <a:pt x="0" y="778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55" name="Google Shape;1355;p38"/>
            <p:cNvGrpSpPr/>
            <p:nvPr/>
          </p:nvGrpSpPr>
          <p:grpSpPr>
            <a:xfrm>
              <a:off x="8095060" y="5664590"/>
              <a:ext cx="497404" cy="290164"/>
              <a:chOff x="8095060" y="5664590"/>
              <a:chExt cx="497404" cy="290164"/>
            </a:xfrm>
          </p:grpSpPr>
          <p:sp>
            <p:nvSpPr>
              <p:cNvPr id="1356" name="Google Shape;1356;p38"/>
              <p:cNvSpPr/>
              <p:nvPr/>
            </p:nvSpPr>
            <p:spPr>
              <a:xfrm>
                <a:off x="8095060" y="5664590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0"/>
                    </a:moveTo>
                    <a:lnTo>
                      <a:pt x="1170" y="0"/>
                    </a:lnTo>
                    <a:lnTo>
                      <a:pt x="587" y="290"/>
                    </a:lnTo>
                    <a:lnTo>
                      <a:pt x="0" y="582"/>
                    </a:lnTo>
                    <a:lnTo>
                      <a:pt x="587" y="874"/>
                    </a:lnTo>
                    <a:lnTo>
                      <a:pt x="1170" y="1166"/>
                    </a:lnTo>
                    <a:lnTo>
                      <a:pt x="1754" y="874"/>
                    </a:lnTo>
                    <a:lnTo>
                      <a:pt x="2340" y="582"/>
                    </a:lnTo>
                    <a:lnTo>
                      <a:pt x="1754" y="29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7" name="Google Shape;1357;p38"/>
              <p:cNvSpPr/>
              <p:nvPr/>
            </p:nvSpPr>
            <p:spPr>
              <a:xfrm>
                <a:off x="8095060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80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8" name="Google Shape;1358;p38"/>
              <p:cNvSpPr/>
              <p:nvPr/>
            </p:nvSpPr>
            <p:spPr>
              <a:xfrm>
                <a:off x="8343763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0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359" name="Google Shape;1359;p38"/>
          <p:cNvGrpSpPr/>
          <p:nvPr/>
        </p:nvGrpSpPr>
        <p:grpSpPr>
          <a:xfrm>
            <a:off x="2870825" y="4378486"/>
            <a:ext cx="557162" cy="445734"/>
            <a:chOff x="4607809" y="5664627"/>
            <a:chExt cx="742883" cy="594312"/>
          </a:xfrm>
        </p:grpSpPr>
        <p:sp>
          <p:nvSpPr>
            <p:cNvPr id="1360" name="Google Shape;1360;p38"/>
            <p:cNvSpPr/>
            <p:nvPr/>
          </p:nvSpPr>
          <p:spPr>
            <a:xfrm>
              <a:off x="4607809" y="5824234"/>
              <a:ext cx="185166" cy="401151"/>
            </a:xfrm>
            <a:custGeom>
              <a:avLst/>
              <a:gdLst/>
              <a:ahLst/>
              <a:cxnLst/>
              <a:rect l="l" t="t" r="r" b="b"/>
              <a:pathLst>
                <a:path w="1083" h="2355" extrusionOk="0">
                  <a:moveTo>
                    <a:pt x="542" y="0"/>
                  </a:moveTo>
                  <a:lnTo>
                    <a:pt x="269" y="133"/>
                  </a:lnTo>
                  <a:lnTo>
                    <a:pt x="0" y="270"/>
                  </a:lnTo>
                  <a:lnTo>
                    <a:pt x="0" y="2355"/>
                  </a:lnTo>
                  <a:lnTo>
                    <a:pt x="1083" y="2355"/>
                  </a:lnTo>
                  <a:lnTo>
                    <a:pt x="1083" y="270"/>
                  </a:lnTo>
                  <a:lnTo>
                    <a:pt x="814" y="133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1" name="Google Shape;1361;p38"/>
            <p:cNvSpPr/>
            <p:nvPr/>
          </p:nvSpPr>
          <p:spPr>
            <a:xfrm>
              <a:off x="4792974" y="5771259"/>
              <a:ext cx="185850" cy="454126"/>
            </a:xfrm>
            <a:custGeom>
              <a:avLst/>
              <a:gdLst/>
              <a:ahLst/>
              <a:cxnLst/>
              <a:rect l="l" t="t" r="r" b="b"/>
              <a:pathLst>
                <a:path w="1087" h="2666" extrusionOk="0">
                  <a:moveTo>
                    <a:pt x="545" y="0"/>
                  </a:moveTo>
                  <a:lnTo>
                    <a:pt x="273" y="133"/>
                  </a:lnTo>
                  <a:lnTo>
                    <a:pt x="0" y="266"/>
                  </a:lnTo>
                  <a:lnTo>
                    <a:pt x="0" y="2666"/>
                  </a:lnTo>
                  <a:lnTo>
                    <a:pt x="1087" y="2666"/>
                  </a:lnTo>
                  <a:lnTo>
                    <a:pt x="1087" y="266"/>
                  </a:lnTo>
                  <a:lnTo>
                    <a:pt x="814" y="133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2" name="Google Shape;1362;p38"/>
            <p:cNvSpPr/>
            <p:nvPr/>
          </p:nvSpPr>
          <p:spPr>
            <a:xfrm>
              <a:off x="4978822" y="5717602"/>
              <a:ext cx="185679" cy="507784"/>
            </a:xfrm>
            <a:custGeom>
              <a:avLst/>
              <a:gdLst/>
              <a:ahLst/>
              <a:cxnLst/>
              <a:rect l="l" t="t" r="r" b="b"/>
              <a:pathLst>
                <a:path w="1086" h="2981" extrusionOk="0">
                  <a:moveTo>
                    <a:pt x="541" y="0"/>
                  </a:moveTo>
                  <a:lnTo>
                    <a:pt x="272" y="137"/>
                  </a:lnTo>
                  <a:lnTo>
                    <a:pt x="0" y="270"/>
                  </a:lnTo>
                  <a:lnTo>
                    <a:pt x="0" y="2981"/>
                  </a:lnTo>
                  <a:lnTo>
                    <a:pt x="1086" y="2981"/>
                  </a:lnTo>
                  <a:lnTo>
                    <a:pt x="1086" y="270"/>
                  </a:lnTo>
                  <a:lnTo>
                    <a:pt x="814" y="137"/>
                  </a:lnTo>
                  <a:lnTo>
                    <a:pt x="541" y="0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3" name="Google Shape;1363;p38"/>
            <p:cNvSpPr/>
            <p:nvPr/>
          </p:nvSpPr>
          <p:spPr>
            <a:xfrm>
              <a:off x="5164499" y="5664627"/>
              <a:ext cx="185166" cy="560759"/>
            </a:xfrm>
            <a:custGeom>
              <a:avLst/>
              <a:gdLst/>
              <a:ahLst/>
              <a:cxnLst/>
              <a:rect l="l" t="t" r="r" b="b"/>
              <a:pathLst>
                <a:path w="1083" h="3292" extrusionOk="0">
                  <a:moveTo>
                    <a:pt x="269" y="133"/>
                  </a:moveTo>
                  <a:lnTo>
                    <a:pt x="0" y="267"/>
                  </a:lnTo>
                  <a:lnTo>
                    <a:pt x="0" y="3292"/>
                  </a:lnTo>
                  <a:lnTo>
                    <a:pt x="1083" y="3292"/>
                  </a:lnTo>
                  <a:lnTo>
                    <a:pt x="1083" y="267"/>
                  </a:lnTo>
                  <a:lnTo>
                    <a:pt x="814" y="133"/>
                  </a:lnTo>
                  <a:lnTo>
                    <a:pt x="542" y="0"/>
                  </a:lnTo>
                  <a:lnTo>
                    <a:pt x="269" y="133"/>
                  </a:ln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4" name="Google Shape;1364;p38"/>
            <p:cNvSpPr/>
            <p:nvPr/>
          </p:nvSpPr>
          <p:spPr>
            <a:xfrm>
              <a:off x="4607809" y="6225382"/>
              <a:ext cx="237484" cy="33556"/>
            </a:xfrm>
            <a:custGeom>
              <a:avLst/>
              <a:gdLst/>
              <a:ahLst/>
              <a:cxnLst/>
              <a:rect l="l" t="t" r="r" b="b"/>
              <a:pathLst>
                <a:path w="1389" h="197" extrusionOk="0">
                  <a:moveTo>
                    <a:pt x="0" y="0"/>
                  </a:moveTo>
                  <a:lnTo>
                    <a:pt x="608" y="197"/>
                  </a:lnTo>
                  <a:lnTo>
                    <a:pt x="1389" y="197"/>
                  </a:lnTo>
                  <a:lnTo>
                    <a:pt x="10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5" name="Google Shape;1365;p38"/>
            <p:cNvSpPr/>
            <p:nvPr/>
          </p:nvSpPr>
          <p:spPr>
            <a:xfrm>
              <a:off x="4792974" y="6225382"/>
              <a:ext cx="185850" cy="33556"/>
            </a:xfrm>
            <a:custGeom>
              <a:avLst/>
              <a:gdLst/>
              <a:ahLst/>
              <a:cxnLst/>
              <a:rect l="l" t="t" r="r" b="b"/>
              <a:pathLst>
                <a:path w="1087" h="197" extrusionOk="0">
                  <a:moveTo>
                    <a:pt x="1087" y="0"/>
                  </a:moveTo>
                  <a:lnTo>
                    <a:pt x="1087" y="197"/>
                  </a:lnTo>
                  <a:lnTo>
                    <a:pt x="306" y="197"/>
                  </a:lnTo>
                  <a:lnTo>
                    <a:pt x="0" y="0"/>
                  </a:lnTo>
                  <a:lnTo>
                    <a:pt x="1087" y="0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6" name="Google Shape;1366;p38"/>
            <p:cNvSpPr/>
            <p:nvPr/>
          </p:nvSpPr>
          <p:spPr>
            <a:xfrm>
              <a:off x="5112694" y="6225382"/>
              <a:ext cx="237997" cy="33556"/>
            </a:xfrm>
            <a:custGeom>
              <a:avLst/>
              <a:gdLst/>
              <a:ahLst/>
              <a:cxnLst/>
              <a:rect l="l" t="t" r="r" b="b"/>
              <a:pathLst>
                <a:path w="1392" h="197" extrusionOk="0">
                  <a:moveTo>
                    <a:pt x="1392" y="0"/>
                  </a:moveTo>
                  <a:lnTo>
                    <a:pt x="781" y="197"/>
                  </a:lnTo>
                  <a:lnTo>
                    <a:pt x="0" y="197"/>
                  </a:lnTo>
                  <a:lnTo>
                    <a:pt x="306" y="0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7" name="Google Shape;1367;p38"/>
            <p:cNvSpPr/>
            <p:nvPr/>
          </p:nvSpPr>
          <p:spPr>
            <a:xfrm>
              <a:off x="4978822" y="6225382"/>
              <a:ext cx="186192" cy="33556"/>
            </a:xfrm>
            <a:custGeom>
              <a:avLst/>
              <a:gdLst/>
              <a:ahLst/>
              <a:cxnLst/>
              <a:rect l="l" t="t" r="r" b="b"/>
              <a:pathLst>
                <a:path w="1089" h="197" extrusionOk="0">
                  <a:moveTo>
                    <a:pt x="0" y="0"/>
                  </a:moveTo>
                  <a:lnTo>
                    <a:pt x="0" y="197"/>
                  </a:lnTo>
                  <a:lnTo>
                    <a:pt x="783" y="197"/>
                  </a:lnTo>
                  <a:lnTo>
                    <a:pt x="10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68" name="Google Shape;1368;p38"/>
          <p:cNvGrpSpPr/>
          <p:nvPr/>
        </p:nvGrpSpPr>
        <p:grpSpPr>
          <a:xfrm>
            <a:off x="3973890" y="4378543"/>
            <a:ext cx="1079865" cy="445620"/>
            <a:chOff x="2571250" y="5664711"/>
            <a:chExt cx="1439820" cy="594160"/>
          </a:xfrm>
        </p:grpSpPr>
        <p:sp>
          <p:nvSpPr>
            <p:cNvPr id="1369" name="Google Shape;1369;p38"/>
            <p:cNvSpPr/>
            <p:nvPr/>
          </p:nvSpPr>
          <p:spPr>
            <a:xfrm>
              <a:off x="275148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0" name="Google Shape;1370;p38"/>
            <p:cNvSpPr/>
            <p:nvPr/>
          </p:nvSpPr>
          <p:spPr>
            <a:xfrm>
              <a:off x="2765747" y="5713810"/>
              <a:ext cx="150600" cy="151500"/>
            </a:xfrm>
            <a:prstGeom prst="ellipse">
              <a:avLst/>
            </a:pr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1" name="Google Shape;1371;p38"/>
            <p:cNvSpPr/>
            <p:nvPr/>
          </p:nvSpPr>
          <p:spPr>
            <a:xfrm>
              <a:off x="2930895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2" name="Google Shape;1372;p38"/>
            <p:cNvSpPr/>
            <p:nvPr/>
          </p:nvSpPr>
          <p:spPr>
            <a:xfrm>
              <a:off x="2945363" y="5746957"/>
              <a:ext cx="151200" cy="151800"/>
            </a:xfrm>
            <a:prstGeom prst="ellipse">
              <a:avLst/>
            </a:pr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3" name="Google Shape;1373;p38"/>
            <p:cNvSpPr/>
            <p:nvPr/>
          </p:nvSpPr>
          <p:spPr>
            <a:xfrm>
              <a:off x="3111130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4" name="Google Shape;1374;p38"/>
            <p:cNvSpPr/>
            <p:nvPr/>
          </p:nvSpPr>
          <p:spPr>
            <a:xfrm>
              <a:off x="3125392" y="5770782"/>
              <a:ext cx="151200" cy="151800"/>
            </a:xfrm>
            <a:prstGeom prst="ellipse">
              <a:avLst/>
            </a:pr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5" name="Google Shape;1375;p38"/>
            <p:cNvSpPr/>
            <p:nvPr/>
          </p:nvSpPr>
          <p:spPr>
            <a:xfrm>
              <a:off x="3291159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6" name="Google Shape;1376;p38"/>
            <p:cNvSpPr/>
            <p:nvPr/>
          </p:nvSpPr>
          <p:spPr>
            <a:xfrm>
              <a:off x="3305628" y="5770782"/>
              <a:ext cx="151200" cy="151800"/>
            </a:xfrm>
            <a:prstGeom prst="ellipse">
              <a:avLst/>
            </a:pr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7" name="Google Shape;1377;p38"/>
            <p:cNvSpPr/>
            <p:nvPr/>
          </p:nvSpPr>
          <p:spPr>
            <a:xfrm>
              <a:off x="3471189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8" name="Google Shape;1378;p38"/>
            <p:cNvSpPr/>
            <p:nvPr/>
          </p:nvSpPr>
          <p:spPr>
            <a:xfrm>
              <a:off x="3485657" y="5746957"/>
              <a:ext cx="151200" cy="151800"/>
            </a:xfrm>
            <a:prstGeom prst="ellipse">
              <a:avLst/>
            </a:pr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9" name="Google Shape;1379;p38"/>
            <p:cNvSpPr/>
            <p:nvPr/>
          </p:nvSpPr>
          <p:spPr>
            <a:xfrm>
              <a:off x="365142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3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3" y="0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0" name="Google Shape;1380;p38"/>
            <p:cNvSpPr/>
            <p:nvPr/>
          </p:nvSpPr>
          <p:spPr>
            <a:xfrm>
              <a:off x="3665893" y="5713810"/>
              <a:ext cx="150600" cy="151500"/>
            </a:xfrm>
            <a:prstGeom prst="ellipse">
              <a:avLst/>
            </a:pr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1" name="Google Shape;1381;p38"/>
            <p:cNvSpPr/>
            <p:nvPr/>
          </p:nvSpPr>
          <p:spPr>
            <a:xfrm>
              <a:off x="3830834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5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2" name="Google Shape;1382;p38"/>
            <p:cNvSpPr/>
            <p:nvPr/>
          </p:nvSpPr>
          <p:spPr>
            <a:xfrm>
              <a:off x="3845302" y="5679213"/>
              <a:ext cx="151200" cy="151800"/>
            </a:xfrm>
            <a:prstGeom prst="ellipse">
              <a:avLst/>
            </a:pr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3" name="Google Shape;1383;p38"/>
            <p:cNvSpPr/>
            <p:nvPr/>
          </p:nvSpPr>
          <p:spPr>
            <a:xfrm>
              <a:off x="2571250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4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4" name="Google Shape;1384;p38"/>
            <p:cNvSpPr/>
            <p:nvPr/>
          </p:nvSpPr>
          <p:spPr>
            <a:xfrm>
              <a:off x="2585718" y="5679213"/>
              <a:ext cx="151200" cy="151800"/>
            </a:xfrm>
            <a:prstGeom prst="ellipse">
              <a:avLst/>
            </a:prstGeom>
            <a:solidFill>
              <a:srgbClr val="99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5" name="Google Shape;1385;p38"/>
            <p:cNvSpPr/>
            <p:nvPr/>
          </p:nvSpPr>
          <p:spPr>
            <a:xfrm>
              <a:off x="2571250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1767" y="239"/>
                  </a:moveTo>
                  <a:lnTo>
                    <a:pt x="1198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767" y="239"/>
                  </a:lnTo>
                  <a:close/>
                </a:path>
              </a:pathLst>
            </a:custGeom>
            <a:solidFill>
              <a:srgbClr val="99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6" name="Google Shape;1386;p38"/>
            <p:cNvSpPr/>
            <p:nvPr/>
          </p:nvSpPr>
          <p:spPr>
            <a:xfrm>
              <a:off x="2751485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1467" y="239"/>
                  </a:moveTo>
                  <a:lnTo>
                    <a:pt x="895" y="239"/>
                  </a:lnTo>
                  <a:lnTo>
                    <a:pt x="0" y="0"/>
                  </a:lnTo>
                  <a:lnTo>
                    <a:pt x="868" y="0"/>
                  </a:lnTo>
                  <a:lnTo>
                    <a:pt x="1467" y="239"/>
                  </a:ln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7" name="Google Shape;1387;p38"/>
            <p:cNvSpPr/>
            <p:nvPr/>
          </p:nvSpPr>
          <p:spPr>
            <a:xfrm>
              <a:off x="2930895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1171" y="239"/>
                  </a:moveTo>
                  <a:lnTo>
                    <a:pt x="599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171" y="239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8" name="Google Shape;1388;p38"/>
            <p:cNvSpPr/>
            <p:nvPr/>
          </p:nvSpPr>
          <p:spPr>
            <a:xfrm>
              <a:off x="3111130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871" y="239"/>
                  </a:moveTo>
                  <a:lnTo>
                    <a:pt x="299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871" y="239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9" name="Google Shape;1389;p38"/>
            <p:cNvSpPr/>
            <p:nvPr/>
          </p:nvSpPr>
          <p:spPr>
            <a:xfrm>
              <a:off x="3291159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0" name="Google Shape;1390;p38"/>
            <p:cNvSpPr/>
            <p:nvPr/>
          </p:nvSpPr>
          <p:spPr>
            <a:xfrm>
              <a:off x="3409388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299" y="0"/>
                  </a:lnTo>
                  <a:lnTo>
                    <a:pt x="11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1" name="Google Shape;1391;p38"/>
            <p:cNvSpPr/>
            <p:nvPr/>
          </p:nvSpPr>
          <p:spPr>
            <a:xfrm>
              <a:off x="3527616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599" y="0"/>
                  </a:lnTo>
                  <a:lnTo>
                    <a:pt x="14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2" name="Google Shape;1392;p38"/>
            <p:cNvSpPr/>
            <p:nvPr/>
          </p:nvSpPr>
          <p:spPr>
            <a:xfrm>
              <a:off x="3645844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895" y="0"/>
                  </a:lnTo>
                  <a:lnTo>
                    <a:pt x="17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93" name="Google Shape;1393;p38"/>
          <p:cNvGrpSpPr/>
          <p:nvPr/>
        </p:nvGrpSpPr>
        <p:grpSpPr>
          <a:xfrm>
            <a:off x="5599659" y="4378335"/>
            <a:ext cx="642470" cy="446036"/>
            <a:chOff x="6332670" y="5663946"/>
            <a:chExt cx="856627" cy="594715"/>
          </a:xfrm>
        </p:grpSpPr>
        <p:grpSp>
          <p:nvGrpSpPr>
            <p:cNvPr id="1394" name="Google Shape;1394;p38"/>
            <p:cNvGrpSpPr/>
            <p:nvPr/>
          </p:nvGrpSpPr>
          <p:grpSpPr>
            <a:xfrm>
              <a:off x="6392364" y="5663946"/>
              <a:ext cx="796933" cy="185801"/>
              <a:chOff x="3321050" y="1066800"/>
              <a:chExt cx="6505573" cy="1508125"/>
            </a:xfrm>
          </p:grpSpPr>
          <p:sp>
            <p:nvSpPr>
              <p:cNvPr id="1395" name="Google Shape;1395;p38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6" name="Google Shape;1396;p38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38761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97" name="Google Shape;1397;p38"/>
            <p:cNvGrpSpPr/>
            <p:nvPr/>
          </p:nvGrpSpPr>
          <p:grpSpPr>
            <a:xfrm flipH="1">
              <a:off x="6332670" y="5868403"/>
              <a:ext cx="796933" cy="185801"/>
              <a:chOff x="3321050" y="1066800"/>
              <a:chExt cx="6505573" cy="1508125"/>
            </a:xfrm>
          </p:grpSpPr>
          <p:sp>
            <p:nvSpPr>
              <p:cNvPr id="1398" name="Google Shape;1398;p38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45818E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9" name="Google Shape;1399;p38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34F5C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00" name="Google Shape;1400;p38"/>
            <p:cNvGrpSpPr/>
            <p:nvPr/>
          </p:nvGrpSpPr>
          <p:grpSpPr>
            <a:xfrm>
              <a:off x="6392364" y="6072860"/>
              <a:ext cx="796933" cy="185801"/>
              <a:chOff x="3321050" y="1066800"/>
              <a:chExt cx="6505573" cy="1508125"/>
            </a:xfrm>
          </p:grpSpPr>
          <p:sp>
            <p:nvSpPr>
              <p:cNvPr id="1401" name="Google Shape;1401;p38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2" name="Google Shape;1402;p38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C458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403" name="Google Shape;1403;p38"/>
          <p:cNvSpPr txBox="1">
            <a:spLocks noGrp="1"/>
          </p:cNvSpPr>
          <p:nvPr>
            <p:ph type="title"/>
          </p:nvPr>
        </p:nvSpPr>
        <p:spPr>
          <a:xfrm>
            <a:off x="855300" y="249075"/>
            <a:ext cx="74334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</a:rPr>
              <a:t>Diagrams and infographics</a:t>
            </a:r>
            <a:endParaRPr sz="2000" dirty="0">
              <a:solidFill>
                <a:schemeClr val="dk1"/>
              </a:solidFill>
            </a:endParaRPr>
          </a:p>
        </p:txBody>
      </p:sp>
      <p:sp>
        <p:nvSpPr>
          <p:cNvPr id="1404" name="Google Shape;1404;p38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51</a:t>
            </a:fld>
            <a:endParaRPr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5"/>
            </a:gs>
            <a:gs pos="100000">
              <a:schemeClr val="accent6"/>
            </a:gs>
          </a:gsLst>
          <a:lin ang="0" scaled="0"/>
        </a:gradFill>
        <a:effectLst/>
      </p:bgPr>
    </p:bg>
    <p:spTree>
      <p:nvGrpSpPr>
        <p:cNvPr id="1" name="Shape 1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9" name="Google Shape;1409;p39"/>
          <p:cNvSpPr txBox="1"/>
          <p:nvPr/>
        </p:nvSpPr>
        <p:spPr>
          <a:xfrm>
            <a:off x="731900" y="23742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lt1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chemeClr val="lt1"/>
                </a:solidFill>
                <a:highlight>
                  <a:schemeClr val="accent3"/>
                </a:highlight>
                <a:latin typeface="Quicksand Light"/>
                <a:ea typeface="Quicksand Light"/>
                <a:cs typeface="Quicksand Light"/>
                <a:sym typeface="Quicksand Light"/>
              </a:rPr>
              <a:t> and many more...</a:t>
            </a:r>
            <a:endParaRPr sz="2400">
              <a:solidFill>
                <a:schemeClr val="lt1"/>
              </a:solidFill>
              <a:highlight>
                <a:schemeClr val="accent3"/>
              </a:highlight>
              <a:latin typeface="Quicksand Light"/>
              <a:ea typeface="Quicksand Light"/>
              <a:cs typeface="Quicksand Light"/>
              <a:sym typeface="Quicksand Light"/>
            </a:endParaRPr>
          </a:p>
        </p:txBody>
      </p:sp>
      <p:sp>
        <p:nvSpPr>
          <p:cNvPr id="1410" name="Google Shape;1410;p39"/>
          <p:cNvSpPr txBox="1"/>
          <p:nvPr/>
        </p:nvSpPr>
        <p:spPr>
          <a:xfrm>
            <a:off x="572775" y="8564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200">
                <a:solidFill>
                  <a:schemeClr val="accent1"/>
                </a:solidFill>
              </a:rPr>
              <a:t>😉</a:t>
            </a:r>
            <a:endParaRPr sz="7200">
              <a:solidFill>
                <a:schemeClr val="accent1"/>
              </a:solidFill>
            </a:endParaRPr>
          </a:p>
        </p:txBody>
      </p:sp>
      <p:sp>
        <p:nvSpPr>
          <p:cNvPr id="1411" name="Google Shape;1411;p39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52</a:t>
            </a:fld>
            <a:endParaRPr dirty="0"/>
          </a:p>
        </p:txBody>
      </p:sp>
      <p:sp>
        <p:nvSpPr>
          <p:cNvPr id="1412" name="Google Shape;1412;p39"/>
          <p:cNvSpPr txBox="1">
            <a:spLocks noGrp="1"/>
          </p:cNvSpPr>
          <p:nvPr>
            <p:ph type="body" idx="1"/>
          </p:nvPr>
        </p:nvSpPr>
        <p:spPr>
          <a:xfrm>
            <a:off x="2200525" y="856425"/>
            <a:ext cx="5859000" cy="115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b="1"/>
              <a:t>You can also use any emoji as an icon!</a:t>
            </a:r>
            <a:br>
              <a:rPr lang="en" sz="1400"/>
            </a:br>
            <a:r>
              <a:rPr lang="en" sz="1400"/>
              <a:t>And of course it resizes without losing quality.</a:t>
            </a:r>
            <a:endParaRPr sz="14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How? Follow Google instructions </a:t>
            </a:r>
            <a:r>
              <a:rPr lang="en" sz="1400" u="sng">
                <a:hlinkClick r:id="rId3"/>
              </a:rPr>
              <a:t>https://twitter.com/googledocs/status/730087240156643328</a:t>
            </a:r>
            <a:endParaRPr sz="140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7" name="Google Shape;1417;p40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26425" y="1451225"/>
            <a:ext cx="2291150" cy="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1418" name="Google Shape;1418;p40"/>
          <p:cNvSpPr txBox="1"/>
          <p:nvPr/>
        </p:nvSpPr>
        <p:spPr>
          <a:xfrm>
            <a:off x="1106100" y="2209500"/>
            <a:ext cx="6931800" cy="2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Free templates for all your presentation needs</a:t>
            </a:r>
            <a:endParaRPr sz="1800" b="1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419" name="Google Shape;1419;p40"/>
          <p:cNvGrpSpPr/>
          <p:nvPr/>
        </p:nvGrpSpPr>
        <p:grpSpPr>
          <a:xfrm>
            <a:off x="690575" y="3290132"/>
            <a:ext cx="7762851" cy="892418"/>
            <a:chOff x="801125" y="3213932"/>
            <a:chExt cx="7762851" cy="892418"/>
          </a:xfrm>
        </p:grpSpPr>
        <p:grpSp>
          <p:nvGrpSpPr>
            <p:cNvPr id="1420" name="Google Shape;1420;p40"/>
            <p:cNvGrpSpPr/>
            <p:nvPr/>
          </p:nvGrpSpPr>
          <p:grpSpPr>
            <a:xfrm>
              <a:off x="4845759" y="3213932"/>
              <a:ext cx="1695900" cy="892418"/>
              <a:chOff x="4845759" y="3213932"/>
              <a:chExt cx="1695900" cy="892418"/>
            </a:xfrm>
          </p:grpSpPr>
          <p:sp>
            <p:nvSpPr>
              <p:cNvPr id="1421" name="Google Shape;1421;p40"/>
              <p:cNvSpPr txBox="1"/>
              <p:nvPr/>
            </p:nvSpPr>
            <p:spPr>
              <a:xfrm>
                <a:off x="4845759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Ready to use, professional and customizable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422" name="Google Shape;1422;p40"/>
              <p:cNvSpPr/>
              <p:nvPr/>
            </p:nvSpPr>
            <p:spPr>
              <a:xfrm>
                <a:off x="5603395" y="3213932"/>
                <a:ext cx="180627" cy="181175"/>
              </a:xfrm>
              <a:custGeom>
                <a:avLst/>
                <a:gdLst/>
                <a:ahLst/>
                <a:cxnLst/>
                <a:rect l="l" t="t" r="r" b="b"/>
                <a:pathLst>
                  <a:path w="5929" h="5947" extrusionOk="0">
                    <a:moveTo>
                      <a:pt x="4679" y="0"/>
                    </a:moveTo>
                    <a:lnTo>
                      <a:pt x="4567" y="19"/>
                    </a:lnTo>
                    <a:lnTo>
                      <a:pt x="4474" y="37"/>
                    </a:lnTo>
                    <a:lnTo>
                      <a:pt x="4381" y="93"/>
                    </a:lnTo>
                    <a:lnTo>
                      <a:pt x="4288" y="168"/>
                    </a:lnTo>
                    <a:lnTo>
                      <a:pt x="3747" y="690"/>
                    </a:lnTo>
                    <a:lnTo>
                      <a:pt x="3729" y="746"/>
                    </a:lnTo>
                    <a:lnTo>
                      <a:pt x="3710" y="802"/>
                    </a:lnTo>
                    <a:lnTo>
                      <a:pt x="3729" y="857"/>
                    </a:lnTo>
                    <a:lnTo>
                      <a:pt x="3747" y="895"/>
                    </a:lnTo>
                    <a:lnTo>
                      <a:pt x="5033" y="2181"/>
                    </a:lnTo>
                    <a:lnTo>
                      <a:pt x="5089" y="2218"/>
                    </a:lnTo>
                    <a:lnTo>
                      <a:pt x="5182" y="2218"/>
                    </a:lnTo>
                    <a:lnTo>
                      <a:pt x="5238" y="2181"/>
                    </a:lnTo>
                    <a:lnTo>
                      <a:pt x="5779" y="1640"/>
                    </a:lnTo>
                    <a:lnTo>
                      <a:pt x="5835" y="1566"/>
                    </a:lnTo>
                    <a:lnTo>
                      <a:pt x="5891" y="1473"/>
                    </a:lnTo>
                    <a:lnTo>
                      <a:pt x="5928" y="1361"/>
                    </a:lnTo>
                    <a:lnTo>
                      <a:pt x="5928" y="1249"/>
                    </a:lnTo>
                    <a:lnTo>
                      <a:pt x="5928" y="1156"/>
                    </a:lnTo>
                    <a:lnTo>
                      <a:pt x="5891" y="1044"/>
                    </a:lnTo>
                    <a:lnTo>
                      <a:pt x="5835" y="951"/>
                    </a:lnTo>
                    <a:lnTo>
                      <a:pt x="5779" y="857"/>
                    </a:lnTo>
                    <a:lnTo>
                      <a:pt x="5071" y="168"/>
                    </a:lnTo>
                    <a:lnTo>
                      <a:pt x="4977" y="93"/>
                    </a:lnTo>
                    <a:lnTo>
                      <a:pt x="4884" y="37"/>
                    </a:lnTo>
                    <a:lnTo>
                      <a:pt x="4791" y="19"/>
                    </a:lnTo>
                    <a:lnTo>
                      <a:pt x="4679" y="0"/>
                    </a:lnTo>
                    <a:close/>
                    <a:moveTo>
                      <a:pt x="3393" y="1883"/>
                    </a:moveTo>
                    <a:lnTo>
                      <a:pt x="3449" y="1920"/>
                    </a:lnTo>
                    <a:lnTo>
                      <a:pt x="3486" y="1976"/>
                    </a:lnTo>
                    <a:lnTo>
                      <a:pt x="3505" y="2050"/>
                    </a:lnTo>
                    <a:lnTo>
                      <a:pt x="3486" y="2106"/>
                    </a:lnTo>
                    <a:lnTo>
                      <a:pt x="3449" y="2162"/>
                    </a:lnTo>
                    <a:lnTo>
                      <a:pt x="1660" y="3952"/>
                    </a:lnTo>
                    <a:lnTo>
                      <a:pt x="1604" y="3970"/>
                    </a:lnTo>
                    <a:lnTo>
                      <a:pt x="1548" y="3989"/>
                    </a:lnTo>
                    <a:lnTo>
                      <a:pt x="1492" y="3970"/>
                    </a:lnTo>
                    <a:lnTo>
                      <a:pt x="1436" y="3952"/>
                    </a:lnTo>
                    <a:lnTo>
                      <a:pt x="1399" y="3896"/>
                    </a:lnTo>
                    <a:lnTo>
                      <a:pt x="1380" y="3821"/>
                    </a:lnTo>
                    <a:lnTo>
                      <a:pt x="1399" y="3765"/>
                    </a:lnTo>
                    <a:lnTo>
                      <a:pt x="1436" y="3709"/>
                    </a:lnTo>
                    <a:lnTo>
                      <a:pt x="3225" y="1920"/>
                    </a:lnTo>
                    <a:lnTo>
                      <a:pt x="3281" y="1883"/>
                    </a:lnTo>
                    <a:close/>
                    <a:moveTo>
                      <a:pt x="1007" y="4362"/>
                    </a:moveTo>
                    <a:lnTo>
                      <a:pt x="1007" y="4921"/>
                    </a:lnTo>
                    <a:lnTo>
                      <a:pt x="1566" y="4921"/>
                    </a:lnTo>
                    <a:lnTo>
                      <a:pt x="1566" y="5331"/>
                    </a:lnTo>
                    <a:lnTo>
                      <a:pt x="821" y="5462"/>
                    </a:lnTo>
                    <a:lnTo>
                      <a:pt x="467" y="5107"/>
                    </a:lnTo>
                    <a:lnTo>
                      <a:pt x="597" y="4362"/>
                    </a:lnTo>
                    <a:close/>
                    <a:moveTo>
                      <a:pt x="3337" y="1118"/>
                    </a:moveTo>
                    <a:lnTo>
                      <a:pt x="3300" y="1156"/>
                    </a:lnTo>
                    <a:lnTo>
                      <a:pt x="243" y="4213"/>
                    </a:lnTo>
                    <a:lnTo>
                      <a:pt x="1" y="5611"/>
                    </a:lnTo>
                    <a:lnTo>
                      <a:pt x="1" y="5685"/>
                    </a:lnTo>
                    <a:lnTo>
                      <a:pt x="1" y="5741"/>
                    </a:lnTo>
                    <a:lnTo>
                      <a:pt x="38" y="5816"/>
                    </a:lnTo>
                    <a:lnTo>
                      <a:pt x="75" y="5853"/>
                    </a:lnTo>
                    <a:lnTo>
                      <a:pt x="131" y="5890"/>
                    </a:lnTo>
                    <a:lnTo>
                      <a:pt x="187" y="5928"/>
                    </a:lnTo>
                    <a:lnTo>
                      <a:pt x="243" y="5946"/>
                    </a:lnTo>
                    <a:lnTo>
                      <a:pt x="317" y="5928"/>
                    </a:lnTo>
                    <a:lnTo>
                      <a:pt x="1734" y="5685"/>
                    </a:lnTo>
                    <a:lnTo>
                      <a:pt x="4772" y="2647"/>
                    </a:lnTo>
                    <a:lnTo>
                      <a:pt x="4810" y="2591"/>
                    </a:lnTo>
                    <a:lnTo>
                      <a:pt x="4810" y="2535"/>
                    </a:lnTo>
                    <a:lnTo>
                      <a:pt x="4810" y="2498"/>
                    </a:lnTo>
                    <a:lnTo>
                      <a:pt x="4772" y="2442"/>
                    </a:lnTo>
                    <a:lnTo>
                      <a:pt x="3486" y="1156"/>
                    </a:lnTo>
                    <a:lnTo>
                      <a:pt x="3449" y="11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423" name="Google Shape;1423;p40"/>
            <p:cNvGrpSpPr/>
            <p:nvPr/>
          </p:nvGrpSpPr>
          <p:grpSpPr>
            <a:xfrm>
              <a:off x="2823442" y="3214222"/>
              <a:ext cx="1695900" cy="892128"/>
              <a:chOff x="2823442" y="3214222"/>
              <a:chExt cx="1695900" cy="892128"/>
            </a:xfrm>
          </p:grpSpPr>
          <p:sp>
            <p:nvSpPr>
              <p:cNvPr id="1424" name="Google Shape;1424;p40"/>
              <p:cNvSpPr txBox="1"/>
              <p:nvPr/>
            </p:nvSpPr>
            <p:spPr>
              <a:xfrm>
                <a:off x="2823442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100% free for personal or commercial use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425" name="Google Shape;1425;p40"/>
              <p:cNvSpPr/>
              <p:nvPr/>
            </p:nvSpPr>
            <p:spPr>
              <a:xfrm>
                <a:off x="3569730" y="3214222"/>
                <a:ext cx="203323" cy="180597"/>
              </a:xfrm>
              <a:custGeom>
                <a:avLst/>
                <a:gdLst/>
                <a:ahLst/>
                <a:cxnLst/>
                <a:rect l="l" t="t" r="r" b="b"/>
                <a:pathLst>
                  <a:path w="6674" h="5928" extrusionOk="0">
                    <a:moveTo>
                      <a:pt x="2443" y="0"/>
                    </a:moveTo>
                    <a:lnTo>
                      <a:pt x="2275" y="37"/>
                    </a:lnTo>
                    <a:lnTo>
                      <a:pt x="2126" y="93"/>
                    </a:lnTo>
                    <a:lnTo>
                      <a:pt x="1995" y="187"/>
                    </a:lnTo>
                    <a:lnTo>
                      <a:pt x="1846" y="336"/>
                    </a:lnTo>
                    <a:lnTo>
                      <a:pt x="1753" y="503"/>
                    </a:lnTo>
                    <a:lnTo>
                      <a:pt x="1697" y="690"/>
                    </a:lnTo>
                    <a:lnTo>
                      <a:pt x="1660" y="876"/>
                    </a:lnTo>
                    <a:lnTo>
                      <a:pt x="1678" y="1063"/>
                    </a:lnTo>
                    <a:lnTo>
                      <a:pt x="1716" y="1249"/>
                    </a:lnTo>
                    <a:lnTo>
                      <a:pt x="1809" y="1417"/>
                    </a:lnTo>
                    <a:lnTo>
                      <a:pt x="1921" y="1566"/>
                    </a:lnTo>
                    <a:lnTo>
                      <a:pt x="3188" y="2889"/>
                    </a:lnTo>
                    <a:lnTo>
                      <a:pt x="3263" y="2945"/>
                    </a:lnTo>
                    <a:lnTo>
                      <a:pt x="3337" y="2964"/>
                    </a:lnTo>
                    <a:lnTo>
                      <a:pt x="3412" y="2945"/>
                    </a:lnTo>
                    <a:lnTo>
                      <a:pt x="3487" y="2889"/>
                    </a:lnTo>
                    <a:lnTo>
                      <a:pt x="4754" y="1566"/>
                    </a:lnTo>
                    <a:lnTo>
                      <a:pt x="4866" y="1417"/>
                    </a:lnTo>
                    <a:lnTo>
                      <a:pt x="4940" y="1249"/>
                    </a:lnTo>
                    <a:lnTo>
                      <a:pt x="4996" y="1063"/>
                    </a:lnTo>
                    <a:lnTo>
                      <a:pt x="5015" y="876"/>
                    </a:lnTo>
                    <a:lnTo>
                      <a:pt x="4978" y="690"/>
                    </a:lnTo>
                    <a:lnTo>
                      <a:pt x="4922" y="503"/>
                    </a:lnTo>
                    <a:lnTo>
                      <a:pt x="4810" y="336"/>
                    </a:lnTo>
                    <a:lnTo>
                      <a:pt x="4679" y="187"/>
                    </a:lnTo>
                    <a:lnTo>
                      <a:pt x="4549" y="93"/>
                    </a:lnTo>
                    <a:lnTo>
                      <a:pt x="4381" y="37"/>
                    </a:lnTo>
                    <a:lnTo>
                      <a:pt x="4232" y="0"/>
                    </a:lnTo>
                    <a:lnTo>
                      <a:pt x="4064" y="0"/>
                    </a:lnTo>
                    <a:lnTo>
                      <a:pt x="3897" y="19"/>
                    </a:lnTo>
                    <a:lnTo>
                      <a:pt x="3747" y="75"/>
                    </a:lnTo>
                    <a:lnTo>
                      <a:pt x="3598" y="168"/>
                    </a:lnTo>
                    <a:lnTo>
                      <a:pt x="3468" y="280"/>
                    </a:lnTo>
                    <a:lnTo>
                      <a:pt x="3337" y="429"/>
                    </a:lnTo>
                    <a:lnTo>
                      <a:pt x="3207" y="280"/>
                    </a:lnTo>
                    <a:lnTo>
                      <a:pt x="3076" y="168"/>
                    </a:lnTo>
                    <a:lnTo>
                      <a:pt x="2927" y="75"/>
                    </a:lnTo>
                    <a:lnTo>
                      <a:pt x="2778" y="19"/>
                    </a:lnTo>
                    <a:lnTo>
                      <a:pt x="2610" y="0"/>
                    </a:lnTo>
                    <a:close/>
                    <a:moveTo>
                      <a:pt x="2219" y="3691"/>
                    </a:moveTo>
                    <a:lnTo>
                      <a:pt x="1995" y="3728"/>
                    </a:lnTo>
                    <a:lnTo>
                      <a:pt x="1772" y="3784"/>
                    </a:lnTo>
                    <a:lnTo>
                      <a:pt x="1548" y="3877"/>
                    </a:lnTo>
                    <a:lnTo>
                      <a:pt x="1362" y="4008"/>
                    </a:lnTo>
                    <a:lnTo>
                      <a:pt x="821" y="4436"/>
                    </a:lnTo>
                    <a:lnTo>
                      <a:pt x="187" y="4436"/>
                    </a:lnTo>
                    <a:lnTo>
                      <a:pt x="113" y="4455"/>
                    </a:lnTo>
                    <a:lnTo>
                      <a:pt x="57" y="4492"/>
                    </a:lnTo>
                    <a:lnTo>
                      <a:pt x="1" y="4548"/>
                    </a:lnTo>
                    <a:lnTo>
                      <a:pt x="1" y="4623"/>
                    </a:lnTo>
                    <a:lnTo>
                      <a:pt x="1" y="5741"/>
                    </a:lnTo>
                    <a:lnTo>
                      <a:pt x="1" y="5816"/>
                    </a:lnTo>
                    <a:lnTo>
                      <a:pt x="57" y="5872"/>
                    </a:lnTo>
                    <a:lnTo>
                      <a:pt x="113" y="5909"/>
                    </a:lnTo>
                    <a:lnTo>
                      <a:pt x="187" y="5928"/>
                    </a:lnTo>
                    <a:lnTo>
                      <a:pt x="4325" y="5928"/>
                    </a:lnTo>
                    <a:lnTo>
                      <a:pt x="4437" y="5909"/>
                    </a:lnTo>
                    <a:lnTo>
                      <a:pt x="4568" y="5890"/>
                    </a:lnTo>
                    <a:lnTo>
                      <a:pt x="4679" y="5834"/>
                    </a:lnTo>
                    <a:lnTo>
                      <a:pt x="4791" y="5760"/>
                    </a:lnTo>
                    <a:lnTo>
                      <a:pt x="6543" y="4362"/>
                    </a:lnTo>
                    <a:lnTo>
                      <a:pt x="6599" y="4306"/>
                    </a:lnTo>
                    <a:lnTo>
                      <a:pt x="6637" y="4231"/>
                    </a:lnTo>
                    <a:lnTo>
                      <a:pt x="6674" y="4157"/>
                    </a:lnTo>
                    <a:lnTo>
                      <a:pt x="6674" y="4082"/>
                    </a:lnTo>
                    <a:lnTo>
                      <a:pt x="6674" y="4008"/>
                    </a:lnTo>
                    <a:lnTo>
                      <a:pt x="6655" y="3933"/>
                    </a:lnTo>
                    <a:lnTo>
                      <a:pt x="6618" y="3859"/>
                    </a:lnTo>
                    <a:lnTo>
                      <a:pt x="6543" y="3784"/>
                    </a:lnTo>
                    <a:lnTo>
                      <a:pt x="6506" y="3747"/>
                    </a:lnTo>
                    <a:lnTo>
                      <a:pt x="6432" y="3728"/>
                    </a:lnTo>
                    <a:lnTo>
                      <a:pt x="6376" y="3709"/>
                    </a:lnTo>
                    <a:lnTo>
                      <a:pt x="6301" y="3709"/>
                    </a:lnTo>
                    <a:lnTo>
                      <a:pt x="6171" y="3728"/>
                    </a:lnTo>
                    <a:lnTo>
                      <a:pt x="6115" y="3747"/>
                    </a:lnTo>
                    <a:lnTo>
                      <a:pt x="6059" y="3784"/>
                    </a:lnTo>
                    <a:lnTo>
                      <a:pt x="4978" y="4641"/>
                    </a:lnTo>
                    <a:lnTo>
                      <a:pt x="4885" y="4716"/>
                    </a:lnTo>
                    <a:lnTo>
                      <a:pt x="4773" y="4772"/>
                    </a:lnTo>
                    <a:lnTo>
                      <a:pt x="4642" y="4809"/>
                    </a:lnTo>
                    <a:lnTo>
                      <a:pt x="3095" y="4809"/>
                    </a:lnTo>
                    <a:lnTo>
                      <a:pt x="3039" y="4772"/>
                    </a:lnTo>
                    <a:lnTo>
                      <a:pt x="2983" y="4716"/>
                    </a:lnTo>
                    <a:lnTo>
                      <a:pt x="2965" y="4660"/>
                    </a:lnTo>
                    <a:lnTo>
                      <a:pt x="2965" y="4586"/>
                    </a:lnTo>
                    <a:lnTo>
                      <a:pt x="3002" y="4511"/>
                    </a:lnTo>
                    <a:lnTo>
                      <a:pt x="3076" y="4455"/>
                    </a:lnTo>
                    <a:lnTo>
                      <a:pt x="3151" y="4436"/>
                    </a:lnTo>
                    <a:lnTo>
                      <a:pt x="4120" y="4436"/>
                    </a:lnTo>
                    <a:lnTo>
                      <a:pt x="4195" y="4418"/>
                    </a:lnTo>
                    <a:lnTo>
                      <a:pt x="4307" y="4362"/>
                    </a:lnTo>
                    <a:lnTo>
                      <a:pt x="4363" y="4306"/>
                    </a:lnTo>
                    <a:lnTo>
                      <a:pt x="4400" y="4250"/>
                    </a:lnTo>
                    <a:lnTo>
                      <a:pt x="4419" y="4194"/>
                    </a:lnTo>
                    <a:lnTo>
                      <a:pt x="4437" y="4138"/>
                    </a:lnTo>
                    <a:lnTo>
                      <a:pt x="4456" y="4045"/>
                    </a:lnTo>
                    <a:lnTo>
                      <a:pt x="4437" y="3970"/>
                    </a:lnTo>
                    <a:lnTo>
                      <a:pt x="4400" y="3896"/>
                    </a:lnTo>
                    <a:lnTo>
                      <a:pt x="4363" y="3821"/>
                    </a:lnTo>
                    <a:lnTo>
                      <a:pt x="4307" y="3784"/>
                    </a:lnTo>
                    <a:lnTo>
                      <a:pt x="4232" y="3728"/>
                    </a:lnTo>
                    <a:lnTo>
                      <a:pt x="4158" y="3709"/>
                    </a:lnTo>
                    <a:lnTo>
                      <a:pt x="4083" y="369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426" name="Google Shape;1426;p40"/>
            <p:cNvGrpSpPr/>
            <p:nvPr/>
          </p:nvGrpSpPr>
          <p:grpSpPr>
            <a:xfrm>
              <a:off x="6868076" y="3213932"/>
              <a:ext cx="1695900" cy="892418"/>
              <a:chOff x="6868076" y="3213932"/>
              <a:chExt cx="1695900" cy="892418"/>
            </a:xfrm>
          </p:grpSpPr>
          <p:sp>
            <p:nvSpPr>
              <p:cNvPr id="1427" name="Google Shape;1427;p40"/>
              <p:cNvSpPr txBox="1"/>
              <p:nvPr/>
            </p:nvSpPr>
            <p:spPr>
              <a:xfrm>
                <a:off x="6868076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Blow your audience away with attractive visuals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428" name="Google Shape;1428;p40"/>
              <p:cNvSpPr/>
              <p:nvPr/>
            </p:nvSpPr>
            <p:spPr>
              <a:xfrm>
                <a:off x="7625712" y="3213932"/>
                <a:ext cx="180627" cy="181175"/>
              </a:xfrm>
              <a:custGeom>
                <a:avLst/>
                <a:gdLst/>
                <a:ahLst/>
                <a:cxnLst/>
                <a:rect l="l" t="t" r="r" b="b"/>
                <a:pathLst>
                  <a:path w="5929" h="5947" extrusionOk="0">
                    <a:moveTo>
                      <a:pt x="784" y="4940"/>
                    </a:moveTo>
                    <a:lnTo>
                      <a:pt x="839" y="4958"/>
                    </a:lnTo>
                    <a:lnTo>
                      <a:pt x="933" y="5014"/>
                    </a:lnTo>
                    <a:lnTo>
                      <a:pt x="989" y="5107"/>
                    </a:lnTo>
                    <a:lnTo>
                      <a:pt x="1007" y="5145"/>
                    </a:lnTo>
                    <a:lnTo>
                      <a:pt x="1007" y="5201"/>
                    </a:lnTo>
                    <a:lnTo>
                      <a:pt x="1007" y="5257"/>
                    </a:lnTo>
                    <a:lnTo>
                      <a:pt x="989" y="5313"/>
                    </a:lnTo>
                    <a:lnTo>
                      <a:pt x="933" y="5406"/>
                    </a:lnTo>
                    <a:lnTo>
                      <a:pt x="839" y="5462"/>
                    </a:lnTo>
                    <a:lnTo>
                      <a:pt x="784" y="5480"/>
                    </a:lnTo>
                    <a:lnTo>
                      <a:pt x="672" y="5480"/>
                    </a:lnTo>
                    <a:lnTo>
                      <a:pt x="634" y="5462"/>
                    </a:lnTo>
                    <a:lnTo>
                      <a:pt x="541" y="5406"/>
                    </a:lnTo>
                    <a:lnTo>
                      <a:pt x="485" y="5313"/>
                    </a:lnTo>
                    <a:lnTo>
                      <a:pt x="467" y="5257"/>
                    </a:lnTo>
                    <a:lnTo>
                      <a:pt x="448" y="5201"/>
                    </a:lnTo>
                    <a:lnTo>
                      <a:pt x="467" y="5145"/>
                    </a:lnTo>
                    <a:lnTo>
                      <a:pt x="485" y="5107"/>
                    </a:lnTo>
                    <a:lnTo>
                      <a:pt x="541" y="5014"/>
                    </a:lnTo>
                    <a:lnTo>
                      <a:pt x="634" y="4958"/>
                    </a:lnTo>
                    <a:lnTo>
                      <a:pt x="672" y="4940"/>
                    </a:lnTo>
                    <a:close/>
                    <a:moveTo>
                      <a:pt x="206" y="2610"/>
                    </a:moveTo>
                    <a:lnTo>
                      <a:pt x="168" y="2628"/>
                    </a:lnTo>
                    <a:lnTo>
                      <a:pt x="75" y="2684"/>
                    </a:lnTo>
                    <a:lnTo>
                      <a:pt x="19" y="2777"/>
                    </a:lnTo>
                    <a:lnTo>
                      <a:pt x="1" y="2833"/>
                    </a:lnTo>
                    <a:lnTo>
                      <a:pt x="1" y="2889"/>
                    </a:lnTo>
                    <a:lnTo>
                      <a:pt x="1" y="5667"/>
                    </a:lnTo>
                    <a:lnTo>
                      <a:pt x="1" y="5723"/>
                    </a:lnTo>
                    <a:lnTo>
                      <a:pt x="19" y="5779"/>
                    </a:lnTo>
                    <a:lnTo>
                      <a:pt x="75" y="5872"/>
                    </a:lnTo>
                    <a:lnTo>
                      <a:pt x="168" y="5928"/>
                    </a:lnTo>
                    <a:lnTo>
                      <a:pt x="206" y="5946"/>
                    </a:lnTo>
                    <a:lnTo>
                      <a:pt x="1250" y="5946"/>
                    </a:lnTo>
                    <a:lnTo>
                      <a:pt x="1305" y="5928"/>
                    </a:lnTo>
                    <a:lnTo>
                      <a:pt x="1399" y="5872"/>
                    </a:lnTo>
                    <a:lnTo>
                      <a:pt x="1455" y="5779"/>
                    </a:lnTo>
                    <a:lnTo>
                      <a:pt x="1473" y="5723"/>
                    </a:lnTo>
                    <a:lnTo>
                      <a:pt x="1473" y="5667"/>
                    </a:lnTo>
                    <a:lnTo>
                      <a:pt x="1473" y="2889"/>
                    </a:lnTo>
                    <a:lnTo>
                      <a:pt x="1473" y="2833"/>
                    </a:lnTo>
                    <a:lnTo>
                      <a:pt x="1455" y="2777"/>
                    </a:lnTo>
                    <a:lnTo>
                      <a:pt x="1399" y="2684"/>
                    </a:lnTo>
                    <a:lnTo>
                      <a:pt x="1305" y="2628"/>
                    </a:lnTo>
                    <a:lnTo>
                      <a:pt x="1250" y="2610"/>
                    </a:lnTo>
                    <a:close/>
                    <a:moveTo>
                      <a:pt x="3617" y="0"/>
                    </a:moveTo>
                    <a:lnTo>
                      <a:pt x="3524" y="19"/>
                    </a:lnTo>
                    <a:lnTo>
                      <a:pt x="3468" y="75"/>
                    </a:lnTo>
                    <a:lnTo>
                      <a:pt x="3393" y="168"/>
                    </a:lnTo>
                    <a:lnTo>
                      <a:pt x="3337" y="261"/>
                    </a:lnTo>
                    <a:lnTo>
                      <a:pt x="3263" y="485"/>
                    </a:lnTo>
                    <a:lnTo>
                      <a:pt x="3225" y="671"/>
                    </a:lnTo>
                    <a:lnTo>
                      <a:pt x="3169" y="858"/>
                    </a:lnTo>
                    <a:lnTo>
                      <a:pt x="3114" y="1044"/>
                    </a:lnTo>
                    <a:lnTo>
                      <a:pt x="3039" y="1212"/>
                    </a:lnTo>
                    <a:lnTo>
                      <a:pt x="2983" y="1286"/>
                    </a:lnTo>
                    <a:lnTo>
                      <a:pt x="2927" y="1361"/>
                    </a:lnTo>
                    <a:lnTo>
                      <a:pt x="2797" y="1510"/>
                    </a:lnTo>
                    <a:lnTo>
                      <a:pt x="2666" y="1659"/>
                    </a:lnTo>
                    <a:lnTo>
                      <a:pt x="2442" y="1995"/>
                    </a:lnTo>
                    <a:lnTo>
                      <a:pt x="2200" y="2330"/>
                    </a:lnTo>
                    <a:lnTo>
                      <a:pt x="2051" y="2498"/>
                    </a:lnTo>
                    <a:lnTo>
                      <a:pt x="1883" y="2666"/>
                    </a:lnTo>
                    <a:lnTo>
                      <a:pt x="1865" y="2722"/>
                    </a:lnTo>
                    <a:lnTo>
                      <a:pt x="1846" y="2777"/>
                    </a:lnTo>
                    <a:lnTo>
                      <a:pt x="1846" y="5257"/>
                    </a:lnTo>
                    <a:lnTo>
                      <a:pt x="1865" y="5313"/>
                    </a:lnTo>
                    <a:lnTo>
                      <a:pt x="1883" y="5350"/>
                    </a:lnTo>
                    <a:lnTo>
                      <a:pt x="1939" y="5387"/>
                    </a:lnTo>
                    <a:lnTo>
                      <a:pt x="1995" y="5387"/>
                    </a:lnTo>
                    <a:lnTo>
                      <a:pt x="2126" y="5406"/>
                    </a:lnTo>
                    <a:lnTo>
                      <a:pt x="2293" y="5462"/>
                    </a:lnTo>
                    <a:lnTo>
                      <a:pt x="2592" y="5573"/>
                    </a:lnTo>
                    <a:lnTo>
                      <a:pt x="2890" y="5704"/>
                    </a:lnTo>
                    <a:lnTo>
                      <a:pt x="3225" y="5816"/>
                    </a:lnTo>
                    <a:lnTo>
                      <a:pt x="3393" y="5872"/>
                    </a:lnTo>
                    <a:lnTo>
                      <a:pt x="3580" y="5909"/>
                    </a:lnTo>
                    <a:lnTo>
                      <a:pt x="3785" y="5946"/>
                    </a:lnTo>
                    <a:lnTo>
                      <a:pt x="4400" y="5946"/>
                    </a:lnTo>
                    <a:lnTo>
                      <a:pt x="4586" y="5928"/>
                    </a:lnTo>
                    <a:lnTo>
                      <a:pt x="4772" y="5909"/>
                    </a:lnTo>
                    <a:lnTo>
                      <a:pt x="4940" y="5853"/>
                    </a:lnTo>
                    <a:lnTo>
                      <a:pt x="5108" y="5797"/>
                    </a:lnTo>
                    <a:lnTo>
                      <a:pt x="5238" y="5723"/>
                    </a:lnTo>
                    <a:lnTo>
                      <a:pt x="5332" y="5611"/>
                    </a:lnTo>
                    <a:lnTo>
                      <a:pt x="5388" y="5499"/>
                    </a:lnTo>
                    <a:lnTo>
                      <a:pt x="5425" y="5368"/>
                    </a:lnTo>
                    <a:lnTo>
                      <a:pt x="5425" y="5238"/>
                    </a:lnTo>
                    <a:lnTo>
                      <a:pt x="5406" y="5089"/>
                    </a:lnTo>
                    <a:lnTo>
                      <a:pt x="5481" y="4996"/>
                    </a:lnTo>
                    <a:lnTo>
                      <a:pt x="5537" y="4902"/>
                    </a:lnTo>
                    <a:lnTo>
                      <a:pt x="5574" y="4809"/>
                    </a:lnTo>
                    <a:lnTo>
                      <a:pt x="5611" y="4697"/>
                    </a:lnTo>
                    <a:lnTo>
                      <a:pt x="5630" y="4567"/>
                    </a:lnTo>
                    <a:lnTo>
                      <a:pt x="5630" y="4455"/>
                    </a:lnTo>
                    <a:lnTo>
                      <a:pt x="5630" y="4325"/>
                    </a:lnTo>
                    <a:lnTo>
                      <a:pt x="5593" y="4213"/>
                    </a:lnTo>
                    <a:lnTo>
                      <a:pt x="5667" y="4101"/>
                    </a:lnTo>
                    <a:lnTo>
                      <a:pt x="5723" y="3989"/>
                    </a:lnTo>
                    <a:lnTo>
                      <a:pt x="5742" y="3877"/>
                    </a:lnTo>
                    <a:lnTo>
                      <a:pt x="5779" y="3747"/>
                    </a:lnTo>
                    <a:lnTo>
                      <a:pt x="5779" y="3635"/>
                    </a:lnTo>
                    <a:lnTo>
                      <a:pt x="5760" y="3523"/>
                    </a:lnTo>
                    <a:lnTo>
                      <a:pt x="5742" y="3393"/>
                    </a:lnTo>
                    <a:lnTo>
                      <a:pt x="5704" y="3299"/>
                    </a:lnTo>
                    <a:lnTo>
                      <a:pt x="5798" y="3169"/>
                    </a:lnTo>
                    <a:lnTo>
                      <a:pt x="5872" y="3038"/>
                    </a:lnTo>
                    <a:lnTo>
                      <a:pt x="5909" y="2889"/>
                    </a:lnTo>
                    <a:lnTo>
                      <a:pt x="5928" y="2722"/>
                    </a:lnTo>
                    <a:lnTo>
                      <a:pt x="5909" y="2591"/>
                    </a:lnTo>
                    <a:lnTo>
                      <a:pt x="5872" y="2461"/>
                    </a:lnTo>
                    <a:lnTo>
                      <a:pt x="5816" y="2349"/>
                    </a:lnTo>
                    <a:lnTo>
                      <a:pt x="5723" y="2256"/>
                    </a:lnTo>
                    <a:lnTo>
                      <a:pt x="5630" y="2162"/>
                    </a:lnTo>
                    <a:lnTo>
                      <a:pt x="5518" y="2106"/>
                    </a:lnTo>
                    <a:lnTo>
                      <a:pt x="5388" y="2069"/>
                    </a:lnTo>
                    <a:lnTo>
                      <a:pt x="5238" y="2051"/>
                    </a:lnTo>
                    <a:lnTo>
                      <a:pt x="4064" y="2051"/>
                    </a:lnTo>
                    <a:lnTo>
                      <a:pt x="4101" y="1920"/>
                    </a:lnTo>
                    <a:lnTo>
                      <a:pt x="4157" y="1808"/>
                    </a:lnTo>
                    <a:lnTo>
                      <a:pt x="4288" y="1566"/>
                    </a:lnTo>
                    <a:lnTo>
                      <a:pt x="4344" y="1435"/>
                    </a:lnTo>
                    <a:lnTo>
                      <a:pt x="4400" y="1286"/>
                    </a:lnTo>
                    <a:lnTo>
                      <a:pt x="4437" y="1119"/>
                    </a:lnTo>
                    <a:lnTo>
                      <a:pt x="4456" y="951"/>
                    </a:lnTo>
                    <a:lnTo>
                      <a:pt x="4437" y="802"/>
                    </a:lnTo>
                    <a:lnTo>
                      <a:pt x="4418" y="671"/>
                    </a:lnTo>
                    <a:lnTo>
                      <a:pt x="4400" y="541"/>
                    </a:lnTo>
                    <a:lnTo>
                      <a:pt x="4362" y="447"/>
                    </a:lnTo>
                    <a:lnTo>
                      <a:pt x="4306" y="354"/>
                    </a:lnTo>
                    <a:lnTo>
                      <a:pt x="4251" y="280"/>
                    </a:lnTo>
                    <a:lnTo>
                      <a:pt x="4195" y="205"/>
                    </a:lnTo>
                    <a:lnTo>
                      <a:pt x="4139" y="168"/>
                    </a:lnTo>
                    <a:lnTo>
                      <a:pt x="3990" y="75"/>
                    </a:lnTo>
                    <a:lnTo>
                      <a:pt x="3859" y="37"/>
                    </a:lnTo>
                    <a:lnTo>
                      <a:pt x="3729" y="19"/>
                    </a:lnTo>
                    <a:lnTo>
                      <a:pt x="3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429" name="Google Shape;1429;p40"/>
            <p:cNvGrpSpPr/>
            <p:nvPr/>
          </p:nvGrpSpPr>
          <p:grpSpPr>
            <a:xfrm>
              <a:off x="801125" y="3214206"/>
              <a:ext cx="1695900" cy="892144"/>
              <a:chOff x="801125" y="3214206"/>
              <a:chExt cx="1695900" cy="892144"/>
            </a:xfrm>
          </p:grpSpPr>
          <p:sp>
            <p:nvSpPr>
              <p:cNvPr id="1430" name="Google Shape;1430;p40"/>
              <p:cNvSpPr txBox="1"/>
              <p:nvPr/>
            </p:nvSpPr>
            <p:spPr>
              <a:xfrm>
                <a:off x="801125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For PowerPoint and Google Slides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431" name="Google Shape;1431;p40"/>
              <p:cNvSpPr/>
              <p:nvPr/>
            </p:nvSpPr>
            <p:spPr>
              <a:xfrm>
                <a:off x="1535764" y="3214206"/>
                <a:ext cx="226629" cy="180627"/>
              </a:xfrm>
              <a:custGeom>
                <a:avLst/>
                <a:gdLst/>
                <a:ahLst/>
                <a:cxnLst/>
                <a:rect l="l" t="t" r="r" b="b"/>
                <a:pathLst>
                  <a:path w="7439" h="5929" extrusionOk="0">
                    <a:moveTo>
                      <a:pt x="5947" y="728"/>
                    </a:moveTo>
                    <a:lnTo>
                      <a:pt x="5947" y="3710"/>
                    </a:lnTo>
                    <a:lnTo>
                      <a:pt x="1492" y="3710"/>
                    </a:lnTo>
                    <a:lnTo>
                      <a:pt x="1492" y="728"/>
                    </a:lnTo>
                    <a:close/>
                    <a:moveTo>
                      <a:pt x="1194" y="1"/>
                    </a:moveTo>
                    <a:lnTo>
                      <a:pt x="1101" y="38"/>
                    </a:lnTo>
                    <a:lnTo>
                      <a:pt x="989" y="94"/>
                    </a:lnTo>
                    <a:lnTo>
                      <a:pt x="914" y="150"/>
                    </a:lnTo>
                    <a:lnTo>
                      <a:pt x="840" y="243"/>
                    </a:lnTo>
                    <a:lnTo>
                      <a:pt x="802" y="336"/>
                    </a:lnTo>
                    <a:lnTo>
                      <a:pt x="765" y="430"/>
                    </a:lnTo>
                    <a:lnTo>
                      <a:pt x="746" y="542"/>
                    </a:lnTo>
                    <a:lnTo>
                      <a:pt x="746" y="4437"/>
                    </a:lnTo>
                    <a:lnTo>
                      <a:pt x="6693" y="4437"/>
                    </a:lnTo>
                    <a:lnTo>
                      <a:pt x="6693" y="542"/>
                    </a:lnTo>
                    <a:lnTo>
                      <a:pt x="6674" y="430"/>
                    </a:lnTo>
                    <a:lnTo>
                      <a:pt x="6655" y="336"/>
                    </a:lnTo>
                    <a:lnTo>
                      <a:pt x="6599" y="243"/>
                    </a:lnTo>
                    <a:lnTo>
                      <a:pt x="6525" y="150"/>
                    </a:lnTo>
                    <a:lnTo>
                      <a:pt x="6450" y="94"/>
                    </a:lnTo>
                    <a:lnTo>
                      <a:pt x="6357" y="38"/>
                    </a:lnTo>
                    <a:lnTo>
                      <a:pt x="6245" y="1"/>
                    </a:lnTo>
                    <a:close/>
                    <a:moveTo>
                      <a:pt x="187" y="4810"/>
                    </a:moveTo>
                    <a:lnTo>
                      <a:pt x="131" y="4829"/>
                    </a:lnTo>
                    <a:lnTo>
                      <a:pt x="57" y="4866"/>
                    </a:lnTo>
                    <a:lnTo>
                      <a:pt x="20" y="4941"/>
                    </a:lnTo>
                    <a:lnTo>
                      <a:pt x="1" y="4996"/>
                    </a:lnTo>
                    <a:lnTo>
                      <a:pt x="1" y="5183"/>
                    </a:lnTo>
                    <a:lnTo>
                      <a:pt x="20" y="5332"/>
                    </a:lnTo>
                    <a:lnTo>
                      <a:pt x="75" y="5481"/>
                    </a:lnTo>
                    <a:lnTo>
                      <a:pt x="131" y="5612"/>
                    </a:lnTo>
                    <a:lnTo>
                      <a:pt x="225" y="5705"/>
                    </a:lnTo>
                    <a:lnTo>
                      <a:pt x="336" y="5798"/>
                    </a:lnTo>
                    <a:lnTo>
                      <a:pt x="467" y="5873"/>
                    </a:lnTo>
                    <a:lnTo>
                      <a:pt x="597" y="5910"/>
                    </a:lnTo>
                    <a:lnTo>
                      <a:pt x="746" y="5928"/>
                    </a:lnTo>
                    <a:lnTo>
                      <a:pt x="6693" y="5928"/>
                    </a:lnTo>
                    <a:lnTo>
                      <a:pt x="6842" y="5910"/>
                    </a:lnTo>
                    <a:lnTo>
                      <a:pt x="6972" y="5873"/>
                    </a:lnTo>
                    <a:lnTo>
                      <a:pt x="7103" y="5798"/>
                    </a:lnTo>
                    <a:lnTo>
                      <a:pt x="7214" y="5705"/>
                    </a:lnTo>
                    <a:lnTo>
                      <a:pt x="7308" y="5612"/>
                    </a:lnTo>
                    <a:lnTo>
                      <a:pt x="7382" y="5481"/>
                    </a:lnTo>
                    <a:lnTo>
                      <a:pt x="7420" y="5332"/>
                    </a:lnTo>
                    <a:lnTo>
                      <a:pt x="7438" y="5183"/>
                    </a:lnTo>
                    <a:lnTo>
                      <a:pt x="7438" y="4996"/>
                    </a:lnTo>
                    <a:lnTo>
                      <a:pt x="7420" y="4941"/>
                    </a:lnTo>
                    <a:lnTo>
                      <a:pt x="7382" y="4866"/>
                    </a:lnTo>
                    <a:lnTo>
                      <a:pt x="7326" y="4829"/>
                    </a:lnTo>
                    <a:lnTo>
                      <a:pt x="7252" y="4810"/>
                    </a:lnTo>
                    <a:lnTo>
                      <a:pt x="4437" y="4810"/>
                    </a:lnTo>
                    <a:lnTo>
                      <a:pt x="4419" y="4903"/>
                    </a:lnTo>
                    <a:lnTo>
                      <a:pt x="4400" y="4978"/>
                    </a:lnTo>
                    <a:lnTo>
                      <a:pt x="4363" y="5034"/>
                    </a:lnTo>
                    <a:lnTo>
                      <a:pt x="4325" y="5090"/>
                    </a:lnTo>
                    <a:lnTo>
                      <a:pt x="4269" y="5127"/>
                    </a:lnTo>
                    <a:lnTo>
                      <a:pt x="4195" y="5164"/>
                    </a:lnTo>
                    <a:lnTo>
                      <a:pt x="4139" y="5183"/>
                    </a:lnTo>
                    <a:lnTo>
                      <a:pt x="3263" y="5183"/>
                    </a:lnTo>
                    <a:lnTo>
                      <a:pt x="3207" y="5146"/>
                    </a:lnTo>
                    <a:lnTo>
                      <a:pt x="3132" y="5108"/>
                    </a:lnTo>
                    <a:lnTo>
                      <a:pt x="3076" y="5071"/>
                    </a:lnTo>
                    <a:lnTo>
                      <a:pt x="3039" y="5015"/>
                    </a:lnTo>
                    <a:lnTo>
                      <a:pt x="3002" y="4941"/>
                    </a:lnTo>
                    <a:lnTo>
                      <a:pt x="2983" y="4885"/>
                    </a:lnTo>
                    <a:lnTo>
                      <a:pt x="2965" y="48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F5E0677-449F-9E4B-A01D-DD0439F021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6040" y="0"/>
            <a:ext cx="3915512" cy="5165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0672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dam-carnegie-trafalgar-square-mcrwc2015-l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930654"/>
      </p:ext>
    </p:extLst>
  </p:cSld>
  <p:clrMapOvr>
    <a:masterClrMapping/>
  </p:clrMapOvr>
  <p:transition advTm="15000"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4"/>
          <p:cNvSpPr txBox="1">
            <a:spLocks noGrp="1"/>
          </p:cNvSpPr>
          <p:nvPr>
            <p:ph type="ctrTitle"/>
          </p:nvPr>
        </p:nvSpPr>
        <p:spPr>
          <a:xfrm>
            <a:off x="855299" y="1583350"/>
            <a:ext cx="5130625" cy="1474914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Arial Rounded MT Bold" panose="020F0704030504030204" pitchFamily="34" charset="77"/>
                <a:cs typeface="Latha" panose="020B0604020202020204" pitchFamily="34" charset="0"/>
              </a:rPr>
              <a:t>People/Statues </a:t>
            </a:r>
            <a:br>
              <a:rPr lang="en" dirty="0">
                <a:latin typeface="Arial Rounded MT Bold" panose="020F0704030504030204" pitchFamily="34" charset="77"/>
                <a:cs typeface="Latha" panose="020B0604020202020204" pitchFamily="34" charset="0"/>
              </a:rPr>
            </a:br>
            <a:r>
              <a:rPr lang="en" dirty="0">
                <a:latin typeface="Arial Rounded MT Bold" panose="020F0704030504030204" pitchFamily="34" charset="77"/>
                <a:cs typeface="Latha" panose="020B0604020202020204" pitchFamily="34" charset="0"/>
              </a:rPr>
              <a:t>Holding Footballs?</a:t>
            </a:r>
            <a:endParaRPr dirty="0">
              <a:latin typeface="Arial Rounded MT Bold" panose="020F0704030504030204" pitchFamily="34" charset="77"/>
              <a:cs typeface="Latha" panose="020B0604020202020204" pitchFamily="34" charset="0"/>
            </a:endParaRPr>
          </a:p>
        </p:txBody>
      </p:sp>
      <p:sp>
        <p:nvSpPr>
          <p:cNvPr id="133" name="Google Shape;133;p14"/>
          <p:cNvSpPr txBox="1">
            <a:spLocks noGrp="1"/>
          </p:cNvSpPr>
          <p:nvPr>
            <p:ph type="subTitle" idx="1"/>
          </p:nvPr>
        </p:nvSpPr>
        <p:spPr>
          <a:xfrm>
            <a:off x="876451" y="1220374"/>
            <a:ext cx="45489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How many</a:t>
            </a:r>
            <a:endParaRPr dirty="0"/>
          </a:p>
        </p:txBody>
      </p:sp>
      <p:grpSp>
        <p:nvGrpSpPr>
          <p:cNvPr id="2" name="Group 1"/>
          <p:cNvGrpSpPr/>
          <p:nvPr/>
        </p:nvGrpSpPr>
        <p:grpSpPr>
          <a:xfrm>
            <a:off x="5920282" y="2645873"/>
            <a:ext cx="2994409" cy="1980676"/>
            <a:chOff x="4846351" y="1325056"/>
            <a:chExt cx="3769524" cy="2493382"/>
          </a:xfrm>
        </p:grpSpPr>
        <p:grpSp>
          <p:nvGrpSpPr>
            <p:cNvPr id="134" name="Google Shape;134;p14"/>
            <p:cNvGrpSpPr/>
            <p:nvPr/>
          </p:nvGrpSpPr>
          <p:grpSpPr>
            <a:xfrm>
              <a:off x="6080071" y="2960311"/>
              <a:ext cx="1302084" cy="858127"/>
              <a:chOff x="6080071" y="2960311"/>
              <a:chExt cx="1302084" cy="858127"/>
            </a:xfrm>
          </p:grpSpPr>
          <p:sp>
            <p:nvSpPr>
              <p:cNvPr id="135" name="Google Shape;135;p14"/>
              <p:cNvSpPr/>
              <p:nvPr/>
            </p:nvSpPr>
            <p:spPr>
              <a:xfrm>
                <a:off x="6080071" y="2960311"/>
                <a:ext cx="1302084" cy="858127"/>
              </a:xfrm>
              <a:custGeom>
                <a:avLst/>
                <a:gdLst/>
                <a:ahLst/>
                <a:cxnLst/>
                <a:rect l="l" t="t" r="r" b="b"/>
                <a:pathLst>
                  <a:path w="2141585" h="1411393" extrusionOk="0">
                    <a:moveTo>
                      <a:pt x="0" y="419802"/>
                    </a:moveTo>
                    <a:lnTo>
                      <a:pt x="2132709" y="0"/>
                    </a:lnTo>
                    <a:cubicBezTo>
                      <a:pt x="2132709" y="0"/>
                      <a:pt x="2300658" y="1376737"/>
                      <a:pt x="1175500" y="1410574"/>
                    </a:cubicBezTo>
                    <a:cubicBezTo>
                      <a:pt x="50343" y="1444410"/>
                      <a:pt x="0" y="419802"/>
                      <a:pt x="0" y="419802"/>
                    </a:cubicBezTo>
                    <a:close/>
                  </a:path>
                </a:pathLst>
              </a:custGeom>
              <a:solidFill>
                <a:srgbClr val="4C11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" name="Google Shape;136;p14"/>
              <p:cNvSpPr/>
              <p:nvPr/>
            </p:nvSpPr>
            <p:spPr>
              <a:xfrm>
                <a:off x="6327898" y="3465710"/>
                <a:ext cx="879991" cy="352655"/>
              </a:xfrm>
              <a:custGeom>
                <a:avLst/>
                <a:gdLst/>
                <a:ahLst/>
                <a:cxnLst/>
                <a:rect l="l" t="t" r="r" b="b"/>
                <a:pathLst>
                  <a:path w="1447354" h="580024" extrusionOk="0">
                    <a:moveTo>
                      <a:pt x="1447355" y="287676"/>
                    </a:moveTo>
                    <a:cubicBezTo>
                      <a:pt x="1320914" y="12671"/>
                      <a:pt x="873783" y="0"/>
                      <a:pt x="658779" y="0"/>
                    </a:cubicBezTo>
                    <a:cubicBezTo>
                      <a:pt x="406856" y="0"/>
                      <a:pt x="54179" y="83974"/>
                      <a:pt x="0" y="366856"/>
                    </a:cubicBezTo>
                    <a:cubicBezTo>
                      <a:pt x="172743" y="498159"/>
                      <a:pt x="418500" y="589805"/>
                      <a:pt x="767890" y="579188"/>
                    </a:cubicBezTo>
                    <a:cubicBezTo>
                      <a:pt x="1087759" y="570010"/>
                      <a:pt x="1302968" y="451583"/>
                      <a:pt x="1447355" y="287676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100000">
                    <a:srgbClr val="FF6B4B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137;p14"/>
              <p:cNvSpPr/>
              <p:nvPr/>
            </p:nvSpPr>
            <p:spPr>
              <a:xfrm>
                <a:off x="6487354" y="3095947"/>
                <a:ext cx="200893" cy="194088"/>
              </a:xfrm>
              <a:custGeom>
                <a:avLst/>
                <a:gdLst/>
                <a:ahLst/>
                <a:cxnLst/>
                <a:rect l="l" t="t" r="r" b="b"/>
                <a:pathLst>
                  <a:path w="330416" h="319224" extrusionOk="0">
                    <a:moveTo>
                      <a:pt x="0" y="65070"/>
                    </a:moveTo>
                    <a:cubicBezTo>
                      <a:pt x="36850" y="195209"/>
                      <a:pt x="93564" y="314869"/>
                      <a:pt x="178085" y="319115"/>
                    </a:cubicBezTo>
                    <a:cubicBezTo>
                      <a:pt x="275074" y="324047"/>
                      <a:pt x="314731" y="160345"/>
                      <a:pt x="330417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0E0C7"/>
                  </a:gs>
                  <a:gs pos="50000">
                    <a:srgbClr val="F8F1E4"/>
                  </a:gs>
                  <a:gs pos="100000">
                    <a:schemeClr val="lt1"/>
                  </a:gs>
                </a:gsLst>
                <a:lin ang="5400012" scaled="0"/>
              </a:gradFill>
              <a:ln>
                <a:noFill/>
              </a:ln>
              <a:effectLst>
                <a:outerShdw blurRad="28575" dist="19050" dir="5400000" algn="bl" rotWithShape="0">
                  <a:schemeClr val="dk1">
                    <a:alpha val="64999"/>
                  </a:scheme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" name="Google Shape;138;p14"/>
              <p:cNvSpPr/>
              <p:nvPr/>
            </p:nvSpPr>
            <p:spPr>
              <a:xfrm>
                <a:off x="6233989" y="3151418"/>
                <a:ext cx="172575" cy="159889"/>
              </a:xfrm>
              <a:custGeom>
                <a:avLst/>
                <a:gdLst/>
                <a:ahLst/>
                <a:cxnLst/>
                <a:rect l="l" t="t" r="r" b="b"/>
                <a:pathLst>
                  <a:path w="283840" h="262975" extrusionOk="0">
                    <a:moveTo>
                      <a:pt x="283841" y="0"/>
                    </a:moveTo>
                    <a:lnTo>
                      <a:pt x="0" y="55892"/>
                    </a:lnTo>
                    <a:cubicBezTo>
                      <a:pt x="32398" y="163907"/>
                      <a:pt x="80960" y="259320"/>
                      <a:pt x="151852" y="262881"/>
                    </a:cubicBezTo>
                    <a:cubicBezTo>
                      <a:pt x="233498" y="266991"/>
                      <a:pt x="268909" y="135003"/>
                      <a:pt x="283841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0E0C7"/>
                  </a:gs>
                  <a:gs pos="50000">
                    <a:srgbClr val="F8F1E4"/>
                  </a:gs>
                  <a:gs pos="100000">
                    <a:schemeClr val="lt1"/>
                  </a:gs>
                </a:gsLst>
                <a:lin ang="5400012" scaled="0"/>
              </a:gradFill>
              <a:ln>
                <a:noFill/>
              </a:ln>
              <a:effectLst>
                <a:outerShdw blurRad="28575" dist="19050" dir="5400000" algn="bl" rotWithShape="0">
                  <a:schemeClr val="dk1">
                    <a:alpha val="64999"/>
                  </a:scheme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139;p14"/>
              <p:cNvSpPr/>
              <p:nvPr/>
            </p:nvSpPr>
            <p:spPr>
              <a:xfrm>
                <a:off x="7030567" y="2990920"/>
                <a:ext cx="191315" cy="259998"/>
              </a:xfrm>
              <a:custGeom>
                <a:avLst/>
                <a:gdLst/>
                <a:ahLst/>
                <a:cxnLst/>
                <a:rect l="l" t="t" r="r" b="b"/>
                <a:pathLst>
                  <a:path w="314663" h="427629" extrusionOk="0">
                    <a:moveTo>
                      <a:pt x="0" y="61919"/>
                    </a:moveTo>
                    <a:cubicBezTo>
                      <a:pt x="23494" y="204593"/>
                      <a:pt x="76440" y="422268"/>
                      <a:pt x="181031" y="427542"/>
                    </a:cubicBezTo>
                    <a:cubicBezTo>
                      <a:pt x="297060" y="433364"/>
                      <a:pt x="313705" y="146715"/>
                      <a:pt x="31466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0E0C7"/>
                  </a:gs>
                  <a:gs pos="50000">
                    <a:srgbClr val="F8F1E4"/>
                  </a:gs>
                  <a:gs pos="100000">
                    <a:schemeClr val="lt1"/>
                  </a:gs>
                </a:gsLst>
                <a:lin ang="5400012" scaled="0"/>
              </a:gradFill>
              <a:ln>
                <a:noFill/>
              </a:ln>
              <a:effectLst>
                <a:outerShdw blurRad="28575" dist="19050" dir="5400000" algn="bl" rotWithShape="0">
                  <a:schemeClr val="dk1">
                    <a:alpha val="64999"/>
                  </a:scheme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" name="Google Shape;140;p14"/>
              <p:cNvSpPr/>
              <p:nvPr/>
            </p:nvSpPr>
            <p:spPr>
              <a:xfrm>
                <a:off x="6771121" y="3039228"/>
                <a:ext cx="205307" cy="231196"/>
              </a:xfrm>
              <a:custGeom>
                <a:avLst/>
                <a:gdLst/>
                <a:ahLst/>
                <a:cxnLst/>
                <a:rect l="l" t="t" r="r" b="b"/>
                <a:pathLst>
                  <a:path w="337676" h="380256" extrusionOk="0">
                    <a:moveTo>
                      <a:pt x="337677" y="0"/>
                    </a:moveTo>
                    <a:lnTo>
                      <a:pt x="0" y="66439"/>
                    </a:lnTo>
                    <a:cubicBezTo>
                      <a:pt x="33288" y="214524"/>
                      <a:pt x="91371" y="375281"/>
                      <a:pt x="187469" y="380144"/>
                    </a:cubicBezTo>
                    <a:cubicBezTo>
                      <a:pt x="295279" y="385897"/>
                      <a:pt x="328362" y="171304"/>
                      <a:pt x="337677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0E0C7"/>
                  </a:gs>
                  <a:gs pos="50000">
                    <a:srgbClr val="F8F1E4"/>
                  </a:gs>
                  <a:gs pos="100000">
                    <a:schemeClr val="lt1"/>
                  </a:gs>
                </a:gsLst>
                <a:lin ang="5400012" scaled="0"/>
              </a:gradFill>
              <a:ln>
                <a:noFill/>
              </a:ln>
              <a:effectLst>
                <a:outerShdw blurRad="28575" dist="19050" dir="5400000" algn="bl" rotWithShape="0">
                  <a:schemeClr val="dk1">
                    <a:alpha val="64999"/>
                  </a:scheme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1" name="Google Shape;141;p14"/>
            <p:cNvGrpSpPr/>
            <p:nvPr/>
          </p:nvGrpSpPr>
          <p:grpSpPr>
            <a:xfrm>
              <a:off x="5192282" y="1325062"/>
              <a:ext cx="3077662" cy="1635238"/>
              <a:chOff x="5181459" y="1300137"/>
              <a:chExt cx="3077662" cy="1635238"/>
            </a:xfrm>
          </p:grpSpPr>
          <p:grpSp>
            <p:nvGrpSpPr>
              <p:cNvPr id="142" name="Google Shape;142;p14"/>
              <p:cNvGrpSpPr/>
              <p:nvPr/>
            </p:nvGrpSpPr>
            <p:grpSpPr>
              <a:xfrm>
                <a:off x="7173384" y="1918087"/>
                <a:ext cx="1085737" cy="1017288"/>
                <a:chOff x="175906" y="401530"/>
                <a:chExt cx="2115209" cy="1982245"/>
              </a:xfrm>
            </p:grpSpPr>
            <p:sp>
              <p:nvSpPr>
                <p:cNvPr id="143" name="Google Shape;143;p14"/>
                <p:cNvSpPr/>
                <p:nvPr/>
              </p:nvSpPr>
              <p:spPr>
                <a:xfrm>
                  <a:off x="175906" y="401530"/>
                  <a:ext cx="2115209" cy="19822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5209" h="1982245" extrusionOk="0">
                      <a:moveTo>
                        <a:pt x="1084390" y="1982245"/>
                      </a:moveTo>
                      <a:cubicBezTo>
                        <a:pt x="797399" y="1982245"/>
                        <a:pt x="529106" y="1889709"/>
                        <a:pt x="328897" y="1721967"/>
                      </a:cubicBezTo>
                      <a:cubicBezTo>
                        <a:pt x="126839" y="1552306"/>
                        <a:pt x="10261" y="1321480"/>
                        <a:pt x="672" y="1072023"/>
                      </a:cubicBezTo>
                      <a:cubicBezTo>
                        <a:pt x="-9739" y="802772"/>
                        <a:pt x="101359" y="520575"/>
                        <a:pt x="297801" y="316119"/>
                      </a:cubicBezTo>
                      <a:cubicBezTo>
                        <a:pt x="390549" y="219263"/>
                        <a:pt x="501447" y="141599"/>
                        <a:pt x="624176" y="87554"/>
                      </a:cubicBezTo>
                      <a:cubicBezTo>
                        <a:pt x="758672" y="28980"/>
                        <a:pt x="903928" y="-836"/>
                        <a:pt x="1050622" y="18"/>
                      </a:cubicBezTo>
                      <a:cubicBezTo>
                        <a:pt x="1339737" y="18"/>
                        <a:pt x="1578920" y="75910"/>
                        <a:pt x="1761389" y="225501"/>
                      </a:cubicBezTo>
                      <a:cubicBezTo>
                        <a:pt x="1935570" y="368312"/>
                        <a:pt x="2049065" y="569754"/>
                        <a:pt x="2098449" y="824416"/>
                      </a:cubicBezTo>
                      <a:cubicBezTo>
                        <a:pt x="2125608" y="962926"/>
                        <a:pt x="2119696" y="1105894"/>
                        <a:pt x="2081189" y="1241684"/>
                      </a:cubicBezTo>
                      <a:cubicBezTo>
                        <a:pt x="2044085" y="1372426"/>
                        <a:pt x="1979968" y="1493928"/>
                        <a:pt x="1892966" y="1598334"/>
                      </a:cubicBezTo>
                      <a:cubicBezTo>
                        <a:pt x="1795930" y="1715323"/>
                        <a:pt x="1675038" y="1810249"/>
                        <a:pt x="1538371" y="1876764"/>
                      </a:cubicBezTo>
                      <a:cubicBezTo>
                        <a:pt x="1396903" y="1945628"/>
                        <a:pt x="1241722" y="1981683"/>
                        <a:pt x="1084390" y="1982245"/>
                      </a:cubicBezTo>
                      <a:close/>
                    </a:path>
                  </a:pathLst>
                </a:custGeom>
                <a:solidFill>
                  <a:srgbClr val="09052E">
                    <a:alpha val="1173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4" name="Google Shape;144;p14"/>
                <p:cNvSpPr/>
                <p:nvPr/>
              </p:nvSpPr>
              <p:spPr>
                <a:xfrm>
                  <a:off x="298813" y="475316"/>
                  <a:ext cx="1869339" cy="17363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9339" h="1736332" extrusionOk="0">
                      <a:moveTo>
                        <a:pt x="927716" y="0"/>
                      </a:moveTo>
                      <a:cubicBezTo>
                        <a:pt x="337774" y="0"/>
                        <a:pt x="-16274" y="505694"/>
                        <a:pt x="576" y="943990"/>
                      </a:cubicBezTo>
                      <a:cubicBezTo>
                        <a:pt x="17425" y="1382285"/>
                        <a:pt x="422022" y="1736332"/>
                        <a:pt x="961483" y="1736332"/>
                      </a:cubicBezTo>
                      <a:cubicBezTo>
                        <a:pt x="1500945" y="1736332"/>
                        <a:pt x="1957118" y="1250776"/>
                        <a:pt x="1854924" y="724876"/>
                      </a:cubicBezTo>
                      <a:cubicBezTo>
                        <a:pt x="1769717" y="285279"/>
                        <a:pt x="1464506" y="0"/>
                        <a:pt x="927716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5" name="Google Shape;145;p14"/>
                <p:cNvSpPr/>
                <p:nvPr/>
              </p:nvSpPr>
              <p:spPr>
                <a:xfrm>
                  <a:off x="298819" y="1299235"/>
                  <a:ext cx="1869272" cy="9124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9272" h="912413" extrusionOk="0">
                      <a:moveTo>
                        <a:pt x="963190" y="603915"/>
                      </a:moveTo>
                      <a:cubicBezTo>
                        <a:pt x="507291" y="603915"/>
                        <a:pt x="141942" y="366308"/>
                        <a:pt x="1940" y="34795"/>
                      </a:cubicBezTo>
                      <a:cubicBezTo>
                        <a:pt x="-54" y="63172"/>
                        <a:pt x="-511" y="91639"/>
                        <a:pt x="570" y="120071"/>
                      </a:cubicBezTo>
                      <a:cubicBezTo>
                        <a:pt x="17419" y="558435"/>
                        <a:pt x="422016" y="912414"/>
                        <a:pt x="961477" y="912414"/>
                      </a:cubicBezTo>
                      <a:cubicBezTo>
                        <a:pt x="1466829" y="912414"/>
                        <a:pt x="1899097" y="486242"/>
                        <a:pt x="1867658" y="0"/>
                      </a:cubicBezTo>
                      <a:cubicBezTo>
                        <a:pt x="1728135" y="347404"/>
                        <a:pt x="1367649" y="603915"/>
                        <a:pt x="963190" y="603915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6" name="Google Shape;146;p14"/>
                <p:cNvSpPr/>
                <p:nvPr/>
              </p:nvSpPr>
              <p:spPr>
                <a:xfrm>
                  <a:off x="557192" y="816095"/>
                  <a:ext cx="758060" cy="7581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8060" h="758156" extrusionOk="0">
                      <a:moveTo>
                        <a:pt x="724496" y="223151"/>
                      </a:moveTo>
                      <a:cubicBezTo>
                        <a:pt x="687310" y="294289"/>
                        <a:pt x="599494" y="321817"/>
                        <a:pt x="528355" y="284631"/>
                      </a:cubicBezTo>
                      <a:cubicBezTo>
                        <a:pt x="457217" y="247446"/>
                        <a:pt x="429689" y="159629"/>
                        <a:pt x="466875" y="88491"/>
                      </a:cubicBezTo>
                      <a:cubicBezTo>
                        <a:pt x="479923" y="63532"/>
                        <a:pt x="499937" y="42901"/>
                        <a:pt x="524492" y="29106"/>
                      </a:cubicBezTo>
                      <a:cubicBezTo>
                        <a:pt x="331208" y="-51203"/>
                        <a:pt x="109416" y="40382"/>
                        <a:pt x="29107" y="233665"/>
                      </a:cubicBezTo>
                      <a:cubicBezTo>
                        <a:pt x="-51203" y="426949"/>
                        <a:pt x="40381" y="648740"/>
                        <a:pt x="233665" y="729050"/>
                      </a:cubicBezTo>
                      <a:cubicBezTo>
                        <a:pt x="426956" y="809360"/>
                        <a:pt x="648741" y="717776"/>
                        <a:pt x="729051" y="524492"/>
                      </a:cubicBezTo>
                      <a:cubicBezTo>
                        <a:pt x="769257" y="427730"/>
                        <a:pt x="767606" y="318645"/>
                        <a:pt x="724496" y="22315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5"/>
                    </a:gs>
                    <a:gs pos="100000">
                      <a:schemeClr val="accent6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accen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7" name="Google Shape;147;p14"/>
                <p:cNvSpPr/>
                <p:nvPr/>
              </p:nvSpPr>
              <p:spPr>
                <a:xfrm>
                  <a:off x="731068" y="988792"/>
                  <a:ext cx="411706" cy="4117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1706" h="411763" extrusionOk="0">
                      <a:moveTo>
                        <a:pt x="279862" y="13810"/>
                      </a:moveTo>
                      <a:cubicBezTo>
                        <a:pt x="173784" y="-27047"/>
                        <a:pt x="54666" y="25824"/>
                        <a:pt x="13809" y="131901"/>
                      </a:cubicBezTo>
                      <a:cubicBezTo>
                        <a:pt x="-27048" y="237978"/>
                        <a:pt x="25830" y="357097"/>
                        <a:pt x="131907" y="397954"/>
                      </a:cubicBezTo>
                      <a:cubicBezTo>
                        <a:pt x="237984" y="438811"/>
                        <a:pt x="357096" y="385940"/>
                        <a:pt x="397953" y="279863"/>
                      </a:cubicBezTo>
                      <a:cubicBezTo>
                        <a:pt x="417090" y="230170"/>
                        <a:pt x="416227" y="174998"/>
                        <a:pt x="395549" y="125935"/>
                      </a:cubicBezTo>
                      <a:cubicBezTo>
                        <a:pt x="337897" y="115325"/>
                        <a:pt x="292273" y="71105"/>
                        <a:pt x="279862" y="1381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48" name="Google Shape;148;p14"/>
              <p:cNvGrpSpPr/>
              <p:nvPr/>
            </p:nvGrpSpPr>
            <p:grpSpPr>
              <a:xfrm>
                <a:off x="5181459" y="1918087"/>
                <a:ext cx="1085737" cy="1017288"/>
                <a:chOff x="175906" y="401530"/>
                <a:chExt cx="2115209" cy="1982245"/>
              </a:xfrm>
            </p:grpSpPr>
            <p:sp>
              <p:nvSpPr>
                <p:cNvPr id="149" name="Google Shape;149;p14"/>
                <p:cNvSpPr/>
                <p:nvPr/>
              </p:nvSpPr>
              <p:spPr>
                <a:xfrm>
                  <a:off x="175906" y="401530"/>
                  <a:ext cx="2115209" cy="19822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5209" h="1982245" extrusionOk="0">
                      <a:moveTo>
                        <a:pt x="1084390" y="1982245"/>
                      </a:moveTo>
                      <a:cubicBezTo>
                        <a:pt x="797399" y="1982245"/>
                        <a:pt x="529106" y="1889709"/>
                        <a:pt x="328897" y="1721967"/>
                      </a:cubicBezTo>
                      <a:cubicBezTo>
                        <a:pt x="126839" y="1552306"/>
                        <a:pt x="10261" y="1321480"/>
                        <a:pt x="672" y="1072023"/>
                      </a:cubicBezTo>
                      <a:cubicBezTo>
                        <a:pt x="-9739" y="802772"/>
                        <a:pt x="101359" y="520575"/>
                        <a:pt x="297801" y="316119"/>
                      </a:cubicBezTo>
                      <a:cubicBezTo>
                        <a:pt x="390549" y="219263"/>
                        <a:pt x="501447" y="141599"/>
                        <a:pt x="624176" y="87554"/>
                      </a:cubicBezTo>
                      <a:cubicBezTo>
                        <a:pt x="758672" y="28980"/>
                        <a:pt x="903928" y="-836"/>
                        <a:pt x="1050622" y="18"/>
                      </a:cubicBezTo>
                      <a:cubicBezTo>
                        <a:pt x="1339737" y="18"/>
                        <a:pt x="1578920" y="75910"/>
                        <a:pt x="1761389" y="225501"/>
                      </a:cubicBezTo>
                      <a:cubicBezTo>
                        <a:pt x="1935570" y="368312"/>
                        <a:pt x="2049065" y="569754"/>
                        <a:pt x="2098449" y="824416"/>
                      </a:cubicBezTo>
                      <a:cubicBezTo>
                        <a:pt x="2125608" y="962926"/>
                        <a:pt x="2119696" y="1105894"/>
                        <a:pt x="2081189" y="1241684"/>
                      </a:cubicBezTo>
                      <a:cubicBezTo>
                        <a:pt x="2044085" y="1372426"/>
                        <a:pt x="1979968" y="1493928"/>
                        <a:pt x="1892966" y="1598334"/>
                      </a:cubicBezTo>
                      <a:cubicBezTo>
                        <a:pt x="1795930" y="1715323"/>
                        <a:pt x="1675038" y="1810249"/>
                        <a:pt x="1538371" y="1876764"/>
                      </a:cubicBezTo>
                      <a:cubicBezTo>
                        <a:pt x="1396903" y="1945628"/>
                        <a:pt x="1241722" y="1981683"/>
                        <a:pt x="1084390" y="1982245"/>
                      </a:cubicBezTo>
                      <a:close/>
                    </a:path>
                  </a:pathLst>
                </a:custGeom>
                <a:solidFill>
                  <a:srgbClr val="09052E">
                    <a:alpha val="1173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0" name="Google Shape;150;p14"/>
                <p:cNvSpPr/>
                <p:nvPr/>
              </p:nvSpPr>
              <p:spPr>
                <a:xfrm>
                  <a:off x="298813" y="475316"/>
                  <a:ext cx="1869339" cy="17363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9339" h="1736332" extrusionOk="0">
                      <a:moveTo>
                        <a:pt x="927716" y="0"/>
                      </a:moveTo>
                      <a:cubicBezTo>
                        <a:pt x="337774" y="0"/>
                        <a:pt x="-16274" y="505694"/>
                        <a:pt x="576" y="943990"/>
                      </a:cubicBezTo>
                      <a:cubicBezTo>
                        <a:pt x="17425" y="1382285"/>
                        <a:pt x="422022" y="1736332"/>
                        <a:pt x="961483" y="1736332"/>
                      </a:cubicBezTo>
                      <a:cubicBezTo>
                        <a:pt x="1500945" y="1736332"/>
                        <a:pt x="1957118" y="1250776"/>
                        <a:pt x="1854924" y="724876"/>
                      </a:cubicBezTo>
                      <a:cubicBezTo>
                        <a:pt x="1769717" y="285279"/>
                        <a:pt x="1464506" y="0"/>
                        <a:pt x="927716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1" name="Google Shape;151;p14"/>
                <p:cNvSpPr/>
                <p:nvPr/>
              </p:nvSpPr>
              <p:spPr>
                <a:xfrm>
                  <a:off x="298819" y="1299235"/>
                  <a:ext cx="1869272" cy="9124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9272" h="912413" extrusionOk="0">
                      <a:moveTo>
                        <a:pt x="963190" y="603915"/>
                      </a:moveTo>
                      <a:cubicBezTo>
                        <a:pt x="507291" y="603915"/>
                        <a:pt x="141942" y="366308"/>
                        <a:pt x="1940" y="34795"/>
                      </a:cubicBezTo>
                      <a:cubicBezTo>
                        <a:pt x="-54" y="63172"/>
                        <a:pt x="-511" y="91639"/>
                        <a:pt x="570" y="120071"/>
                      </a:cubicBezTo>
                      <a:cubicBezTo>
                        <a:pt x="17419" y="558435"/>
                        <a:pt x="422016" y="912414"/>
                        <a:pt x="961477" y="912414"/>
                      </a:cubicBezTo>
                      <a:cubicBezTo>
                        <a:pt x="1466829" y="912414"/>
                        <a:pt x="1899097" y="486242"/>
                        <a:pt x="1867658" y="0"/>
                      </a:cubicBezTo>
                      <a:cubicBezTo>
                        <a:pt x="1728135" y="347404"/>
                        <a:pt x="1367649" y="603915"/>
                        <a:pt x="963190" y="603915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2" name="Google Shape;152;p14"/>
                <p:cNvSpPr/>
                <p:nvPr/>
              </p:nvSpPr>
              <p:spPr>
                <a:xfrm>
                  <a:off x="557192" y="816095"/>
                  <a:ext cx="758060" cy="7581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8060" h="758156" extrusionOk="0">
                      <a:moveTo>
                        <a:pt x="724496" y="223151"/>
                      </a:moveTo>
                      <a:cubicBezTo>
                        <a:pt x="687310" y="294289"/>
                        <a:pt x="599494" y="321817"/>
                        <a:pt x="528355" y="284631"/>
                      </a:cubicBezTo>
                      <a:cubicBezTo>
                        <a:pt x="457217" y="247446"/>
                        <a:pt x="429689" y="159629"/>
                        <a:pt x="466875" y="88491"/>
                      </a:cubicBezTo>
                      <a:cubicBezTo>
                        <a:pt x="479923" y="63532"/>
                        <a:pt x="499937" y="42901"/>
                        <a:pt x="524492" y="29106"/>
                      </a:cubicBezTo>
                      <a:cubicBezTo>
                        <a:pt x="331208" y="-51203"/>
                        <a:pt x="109416" y="40382"/>
                        <a:pt x="29107" y="233665"/>
                      </a:cubicBezTo>
                      <a:cubicBezTo>
                        <a:pt x="-51203" y="426949"/>
                        <a:pt x="40381" y="648740"/>
                        <a:pt x="233665" y="729050"/>
                      </a:cubicBezTo>
                      <a:cubicBezTo>
                        <a:pt x="426956" y="809360"/>
                        <a:pt x="648741" y="717776"/>
                        <a:pt x="729051" y="524492"/>
                      </a:cubicBezTo>
                      <a:cubicBezTo>
                        <a:pt x="769257" y="427730"/>
                        <a:pt x="767606" y="318645"/>
                        <a:pt x="724496" y="22315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5"/>
                    </a:gs>
                    <a:gs pos="100000">
                      <a:schemeClr val="accent6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accen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3" name="Google Shape;153;p14"/>
                <p:cNvSpPr/>
                <p:nvPr/>
              </p:nvSpPr>
              <p:spPr>
                <a:xfrm>
                  <a:off x="731068" y="988792"/>
                  <a:ext cx="411706" cy="4117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1706" h="411763" extrusionOk="0">
                      <a:moveTo>
                        <a:pt x="279862" y="13810"/>
                      </a:moveTo>
                      <a:cubicBezTo>
                        <a:pt x="173784" y="-27047"/>
                        <a:pt x="54666" y="25824"/>
                        <a:pt x="13809" y="131901"/>
                      </a:cubicBezTo>
                      <a:cubicBezTo>
                        <a:pt x="-27048" y="237978"/>
                        <a:pt x="25830" y="357097"/>
                        <a:pt x="131907" y="397954"/>
                      </a:cubicBezTo>
                      <a:cubicBezTo>
                        <a:pt x="237984" y="438811"/>
                        <a:pt x="357096" y="385940"/>
                        <a:pt x="397953" y="279863"/>
                      </a:cubicBezTo>
                      <a:cubicBezTo>
                        <a:pt x="417090" y="230170"/>
                        <a:pt x="416227" y="174998"/>
                        <a:pt x="395549" y="125935"/>
                      </a:cubicBezTo>
                      <a:cubicBezTo>
                        <a:pt x="337897" y="115325"/>
                        <a:pt x="292273" y="71105"/>
                        <a:pt x="279862" y="1381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54" name="Google Shape;154;p14"/>
              <p:cNvGrpSpPr/>
              <p:nvPr/>
            </p:nvGrpSpPr>
            <p:grpSpPr>
              <a:xfrm>
                <a:off x="6188258" y="1300137"/>
                <a:ext cx="1085737" cy="1017288"/>
                <a:chOff x="175906" y="401530"/>
                <a:chExt cx="2115209" cy="1982245"/>
              </a:xfrm>
            </p:grpSpPr>
            <p:sp>
              <p:nvSpPr>
                <p:cNvPr id="155" name="Google Shape;155;p14"/>
                <p:cNvSpPr/>
                <p:nvPr/>
              </p:nvSpPr>
              <p:spPr>
                <a:xfrm>
                  <a:off x="175906" y="401530"/>
                  <a:ext cx="2115209" cy="19822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5209" h="1982245" extrusionOk="0">
                      <a:moveTo>
                        <a:pt x="1084390" y="1982245"/>
                      </a:moveTo>
                      <a:cubicBezTo>
                        <a:pt x="797399" y="1982245"/>
                        <a:pt x="529106" y="1889709"/>
                        <a:pt x="328897" y="1721967"/>
                      </a:cubicBezTo>
                      <a:cubicBezTo>
                        <a:pt x="126839" y="1552306"/>
                        <a:pt x="10261" y="1321480"/>
                        <a:pt x="672" y="1072023"/>
                      </a:cubicBezTo>
                      <a:cubicBezTo>
                        <a:pt x="-9739" y="802772"/>
                        <a:pt x="101359" y="520575"/>
                        <a:pt x="297801" y="316119"/>
                      </a:cubicBezTo>
                      <a:cubicBezTo>
                        <a:pt x="390549" y="219263"/>
                        <a:pt x="501447" y="141599"/>
                        <a:pt x="624176" y="87554"/>
                      </a:cubicBezTo>
                      <a:cubicBezTo>
                        <a:pt x="758672" y="28980"/>
                        <a:pt x="903928" y="-836"/>
                        <a:pt x="1050622" y="18"/>
                      </a:cubicBezTo>
                      <a:cubicBezTo>
                        <a:pt x="1339737" y="18"/>
                        <a:pt x="1578920" y="75910"/>
                        <a:pt x="1761389" y="225501"/>
                      </a:cubicBezTo>
                      <a:cubicBezTo>
                        <a:pt x="1935570" y="368312"/>
                        <a:pt x="2049065" y="569754"/>
                        <a:pt x="2098449" y="824416"/>
                      </a:cubicBezTo>
                      <a:cubicBezTo>
                        <a:pt x="2125608" y="962926"/>
                        <a:pt x="2119696" y="1105894"/>
                        <a:pt x="2081189" y="1241684"/>
                      </a:cubicBezTo>
                      <a:cubicBezTo>
                        <a:pt x="2044085" y="1372426"/>
                        <a:pt x="1979968" y="1493928"/>
                        <a:pt x="1892966" y="1598334"/>
                      </a:cubicBezTo>
                      <a:cubicBezTo>
                        <a:pt x="1795930" y="1715323"/>
                        <a:pt x="1675038" y="1810249"/>
                        <a:pt x="1538371" y="1876764"/>
                      </a:cubicBezTo>
                      <a:cubicBezTo>
                        <a:pt x="1396903" y="1945628"/>
                        <a:pt x="1241722" y="1981683"/>
                        <a:pt x="1084390" y="1982245"/>
                      </a:cubicBezTo>
                      <a:close/>
                    </a:path>
                  </a:pathLst>
                </a:custGeom>
                <a:solidFill>
                  <a:srgbClr val="09052E">
                    <a:alpha val="1173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6" name="Google Shape;156;p14"/>
                <p:cNvSpPr/>
                <p:nvPr/>
              </p:nvSpPr>
              <p:spPr>
                <a:xfrm>
                  <a:off x="298813" y="475316"/>
                  <a:ext cx="1869339" cy="17363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9339" h="1736332" extrusionOk="0">
                      <a:moveTo>
                        <a:pt x="927716" y="0"/>
                      </a:moveTo>
                      <a:cubicBezTo>
                        <a:pt x="337774" y="0"/>
                        <a:pt x="-16274" y="505694"/>
                        <a:pt x="576" y="943990"/>
                      </a:cubicBezTo>
                      <a:cubicBezTo>
                        <a:pt x="17425" y="1382285"/>
                        <a:pt x="422022" y="1736332"/>
                        <a:pt x="961483" y="1736332"/>
                      </a:cubicBezTo>
                      <a:cubicBezTo>
                        <a:pt x="1500945" y="1736332"/>
                        <a:pt x="1957118" y="1250776"/>
                        <a:pt x="1854924" y="724876"/>
                      </a:cubicBezTo>
                      <a:cubicBezTo>
                        <a:pt x="1769717" y="285279"/>
                        <a:pt x="1464506" y="0"/>
                        <a:pt x="927716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7" name="Google Shape;157;p14"/>
                <p:cNvSpPr/>
                <p:nvPr/>
              </p:nvSpPr>
              <p:spPr>
                <a:xfrm>
                  <a:off x="298819" y="1299235"/>
                  <a:ext cx="1869272" cy="9124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9272" h="912413" extrusionOk="0">
                      <a:moveTo>
                        <a:pt x="963190" y="603915"/>
                      </a:moveTo>
                      <a:cubicBezTo>
                        <a:pt x="507291" y="603915"/>
                        <a:pt x="141942" y="366308"/>
                        <a:pt x="1940" y="34795"/>
                      </a:cubicBezTo>
                      <a:cubicBezTo>
                        <a:pt x="-54" y="63172"/>
                        <a:pt x="-511" y="91639"/>
                        <a:pt x="570" y="120071"/>
                      </a:cubicBezTo>
                      <a:cubicBezTo>
                        <a:pt x="17419" y="558435"/>
                        <a:pt x="422016" y="912414"/>
                        <a:pt x="961477" y="912414"/>
                      </a:cubicBezTo>
                      <a:cubicBezTo>
                        <a:pt x="1466829" y="912414"/>
                        <a:pt x="1899097" y="486242"/>
                        <a:pt x="1867658" y="0"/>
                      </a:cubicBezTo>
                      <a:cubicBezTo>
                        <a:pt x="1728135" y="347404"/>
                        <a:pt x="1367649" y="603915"/>
                        <a:pt x="963190" y="603915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8" name="Google Shape;158;p14"/>
                <p:cNvSpPr/>
                <p:nvPr/>
              </p:nvSpPr>
              <p:spPr>
                <a:xfrm>
                  <a:off x="557192" y="816095"/>
                  <a:ext cx="758060" cy="7581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8060" h="758156" extrusionOk="0">
                      <a:moveTo>
                        <a:pt x="724496" y="223151"/>
                      </a:moveTo>
                      <a:cubicBezTo>
                        <a:pt x="687310" y="294289"/>
                        <a:pt x="599494" y="321817"/>
                        <a:pt x="528355" y="284631"/>
                      </a:cubicBezTo>
                      <a:cubicBezTo>
                        <a:pt x="457217" y="247446"/>
                        <a:pt x="429689" y="159629"/>
                        <a:pt x="466875" y="88491"/>
                      </a:cubicBezTo>
                      <a:cubicBezTo>
                        <a:pt x="479923" y="63532"/>
                        <a:pt x="499937" y="42901"/>
                        <a:pt x="524492" y="29106"/>
                      </a:cubicBezTo>
                      <a:cubicBezTo>
                        <a:pt x="331208" y="-51203"/>
                        <a:pt x="109416" y="40382"/>
                        <a:pt x="29107" y="233665"/>
                      </a:cubicBezTo>
                      <a:cubicBezTo>
                        <a:pt x="-51203" y="426949"/>
                        <a:pt x="40381" y="648740"/>
                        <a:pt x="233665" y="729050"/>
                      </a:cubicBezTo>
                      <a:cubicBezTo>
                        <a:pt x="426956" y="809360"/>
                        <a:pt x="648741" y="717776"/>
                        <a:pt x="729051" y="524492"/>
                      </a:cubicBezTo>
                      <a:cubicBezTo>
                        <a:pt x="769257" y="427730"/>
                        <a:pt x="767606" y="318645"/>
                        <a:pt x="724496" y="22315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5"/>
                    </a:gs>
                    <a:gs pos="100000">
                      <a:schemeClr val="accent6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accen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9" name="Google Shape;159;p14"/>
                <p:cNvSpPr/>
                <p:nvPr/>
              </p:nvSpPr>
              <p:spPr>
                <a:xfrm>
                  <a:off x="731068" y="988792"/>
                  <a:ext cx="411706" cy="4117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1706" h="411763" extrusionOk="0">
                      <a:moveTo>
                        <a:pt x="279862" y="13810"/>
                      </a:moveTo>
                      <a:cubicBezTo>
                        <a:pt x="173784" y="-27047"/>
                        <a:pt x="54666" y="25824"/>
                        <a:pt x="13809" y="131901"/>
                      </a:cubicBezTo>
                      <a:cubicBezTo>
                        <a:pt x="-27048" y="237978"/>
                        <a:pt x="25830" y="357097"/>
                        <a:pt x="131907" y="397954"/>
                      </a:cubicBezTo>
                      <a:cubicBezTo>
                        <a:pt x="237984" y="438811"/>
                        <a:pt x="357096" y="385940"/>
                        <a:pt x="397953" y="279863"/>
                      </a:cubicBezTo>
                      <a:cubicBezTo>
                        <a:pt x="417090" y="230170"/>
                        <a:pt x="416227" y="174998"/>
                        <a:pt x="395549" y="125935"/>
                      </a:cubicBezTo>
                      <a:cubicBezTo>
                        <a:pt x="337897" y="115325"/>
                        <a:pt x="292273" y="71105"/>
                        <a:pt x="279862" y="1381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160" name="Google Shape;160;p14"/>
            <p:cNvGrpSpPr/>
            <p:nvPr/>
          </p:nvGrpSpPr>
          <p:grpSpPr>
            <a:xfrm>
              <a:off x="4846351" y="1325056"/>
              <a:ext cx="3769524" cy="714197"/>
              <a:chOff x="4846351" y="1300131"/>
              <a:chExt cx="3769524" cy="714197"/>
            </a:xfrm>
          </p:grpSpPr>
          <p:grpSp>
            <p:nvGrpSpPr>
              <p:cNvPr id="161" name="Google Shape;161;p14"/>
              <p:cNvGrpSpPr/>
              <p:nvPr/>
            </p:nvGrpSpPr>
            <p:grpSpPr>
              <a:xfrm rot="10800000">
                <a:off x="4846351" y="1300131"/>
                <a:ext cx="453116" cy="714197"/>
                <a:chOff x="1620532" y="2740711"/>
                <a:chExt cx="745257" cy="1174666"/>
              </a:xfrm>
            </p:grpSpPr>
            <p:sp>
              <p:nvSpPr>
                <p:cNvPr id="162" name="Google Shape;162;p14"/>
                <p:cNvSpPr/>
                <p:nvPr/>
              </p:nvSpPr>
              <p:spPr>
                <a:xfrm>
                  <a:off x="1620532" y="2740711"/>
                  <a:ext cx="745257" cy="11746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5257" h="1174666" extrusionOk="0">
                      <a:moveTo>
                        <a:pt x="105526" y="385886"/>
                      </a:moveTo>
                      <a:cubicBezTo>
                        <a:pt x="105526" y="385886"/>
                        <a:pt x="389709" y="456640"/>
                        <a:pt x="547452" y="114511"/>
                      </a:cubicBezTo>
                      <a:cubicBezTo>
                        <a:pt x="625124" y="-53848"/>
                        <a:pt x="678481" y="-1313"/>
                        <a:pt x="704989" y="51359"/>
                      </a:cubicBezTo>
                      <a:cubicBezTo>
                        <a:pt x="763894" y="169032"/>
                        <a:pt x="825744" y="770550"/>
                        <a:pt x="360393" y="1174667"/>
                      </a:cubicBezTo>
                      <a:cubicBezTo>
                        <a:pt x="360257" y="1174598"/>
                        <a:pt x="-235850" y="1027952"/>
                        <a:pt x="105526" y="385886"/>
                      </a:cubicBezTo>
                      <a:close/>
                    </a:path>
                  </a:pathLst>
                </a:custGeom>
                <a:solidFill>
                  <a:srgbClr val="F8F1E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3" name="Google Shape;163;p14"/>
                <p:cNvSpPr/>
                <p:nvPr/>
              </p:nvSpPr>
              <p:spPr>
                <a:xfrm>
                  <a:off x="1763362" y="3112760"/>
                  <a:ext cx="446402" cy="6676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6402" h="667683" extrusionOk="0">
                      <a:moveTo>
                        <a:pt x="446403" y="526996"/>
                      </a:moveTo>
                      <a:cubicBezTo>
                        <a:pt x="278523" y="500214"/>
                        <a:pt x="48382" y="393843"/>
                        <a:pt x="145028" y="0"/>
                      </a:cubicBezTo>
                      <a:cubicBezTo>
                        <a:pt x="115342" y="10103"/>
                        <a:pt x="84506" y="16432"/>
                        <a:pt x="53245" y="18836"/>
                      </a:cubicBezTo>
                      <a:cubicBezTo>
                        <a:pt x="-14085" y="183222"/>
                        <a:pt x="-95456" y="533023"/>
                        <a:pt x="348456" y="667683"/>
                      </a:cubicBezTo>
                      <a:cubicBezTo>
                        <a:pt x="384785" y="623463"/>
                        <a:pt x="417539" y="576414"/>
                        <a:pt x="446403" y="526996"/>
                      </a:cubicBezTo>
                      <a:close/>
                    </a:path>
                  </a:pathLst>
                </a:custGeom>
                <a:solidFill>
                  <a:srgbClr val="F0E0C7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4" name="Google Shape;164;p14"/>
                <p:cNvSpPr/>
                <p:nvPr/>
              </p:nvSpPr>
              <p:spPr>
                <a:xfrm>
                  <a:off x="1980517" y="3061527"/>
                  <a:ext cx="341579" cy="420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1579" h="420075" extrusionOk="0">
                      <a:moveTo>
                        <a:pt x="26848" y="0"/>
                      </a:moveTo>
                      <a:cubicBezTo>
                        <a:pt x="18170" y="6301"/>
                        <a:pt x="9430" y="12103"/>
                        <a:pt x="614" y="17398"/>
                      </a:cubicBezTo>
                      <a:cubicBezTo>
                        <a:pt x="-5002" y="131783"/>
                        <a:pt x="22670" y="353020"/>
                        <a:pt x="305346" y="420076"/>
                      </a:cubicBezTo>
                      <a:cubicBezTo>
                        <a:pt x="319593" y="383294"/>
                        <a:pt x="331579" y="346719"/>
                        <a:pt x="341579" y="310485"/>
                      </a:cubicBezTo>
                      <a:cubicBezTo>
                        <a:pt x="258016" y="305280"/>
                        <a:pt x="119795" y="254114"/>
                        <a:pt x="26848" y="0"/>
                      </a:cubicBezTo>
                      <a:close/>
                    </a:path>
                  </a:pathLst>
                </a:custGeom>
                <a:solidFill>
                  <a:srgbClr val="F0E0C7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5" name="Google Shape;165;p14"/>
                <p:cNvSpPr/>
                <p:nvPr/>
              </p:nvSpPr>
              <p:spPr>
                <a:xfrm>
                  <a:off x="2085517" y="2976457"/>
                  <a:ext cx="278498" cy="2081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8498" h="208133" extrusionOk="0">
                      <a:moveTo>
                        <a:pt x="9521" y="0"/>
                      </a:moveTo>
                      <a:cubicBezTo>
                        <a:pt x="6370" y="4041"/>
                        <a:pt x="3219" y="7877"/>
                        <a:pt x="0" y="11713"/>
                      </a:cubicBezTo>
                      <a:cubicBezTo>
                        <a:pt x="34795" y="89522"/>
                        <a:pt x="117468" y="221785"/>
                        <a:pt x="272744" y="206990"/>
                      </a:cubicBezTo>
                      <a:cubicBezTo>
                        <a:pt x="275416" y="182812"/>
                        <a:pt x="277334" y="159044"/>
                        <a:pt x="278498" y="136441"/>
                      </a:cubicBezTo>
                      <a:cubicBezTo>
                        <a:pt x="201168" y="146578"/>
                        <a:pt x="103906" y="122947"/>
                        <a:pt x="9521" y="0"/>
                      </a:cubicBezTo>
                      <a:close/>
                    </a:path>
                  </a:pathLst>
                </a:custGeom>
                <a:solidFill>
                  <a:srgbClr val="F0E0C7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6" name="Google Shape;166;p14"/>
                <p:cNvSpPr/>
                <p:nvPr/>
              </p:nvSpPr>
              <p:spPr>
                <a:xfrm>
                  <a:off x="1623727" y="2881337"/>
                  <a:ext cx="606150" cy="5485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6150" h="548531" extrusionOk="0">
                      <a:moveTo>
                        <a:pt x="43768" y="373549"/>
                      </a:moveTo>
                      <a:cubicBezTo>
                        <a:pt x="21822" y="429769"/>
                        <a:pt x="7110" y="488551"/>
                        <a:pt x="0" y="548483"/>
                      </a:cubicBezTo>
                      <a:cubicBezTo>
                        <a:pt x="270142" y="552525"/>
                        <a:pt x="564668" y="299095"/>
                        <a:pt x="602340" y="72447"/>
                      </a:cubicBezTo>
                      <a:cubicBezTo>
                        <a:pt x="620217" y="-35089"/>
                        <a:pt x="570627" y="-3855"/>
                        <a:pt x="548161" y="44433"/>
                      </a:cubicBezTo>
                      <a:cubicBezTo>
                        <a:pt x="413980" y="333343"/>
                        <a:pt x="151099" y="356905"/>
                        <a:pt x="43768" y="373549"/>
                      </a:cubicBezTo>
                      <a:close/>
                    </a:path>
                  </a:pathLst>
                </a:custGeom>
                <a:solidFill>
                  <a:srgbClr val="FFFFFF">
                    <a:alpha val="5475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67" name="Google Shape;167;p14"/>
              <p:cNvGrpSpPr/>
              <p:nvPr/>
            </p:nvGrpSpPr>
            <p:grpSpPr>
              <a:xfrm rot="10800000">
                <a:off x="8162782" y="1300131"/>
                <a:ext cx="453093" cy="714197"/>
                <a:chOff x="188982" y="2740711"/>
                <a:chExt cx="745218" cy="1174666"/>
              </a:xfrm>
            </p:grpSpPr>
            <p:sp>
              <p:nvSpPr>
                <p:cNvPr id="168" name="Google Shape;168;p14"/>
                <p:cNvSpPr/>
                <p:nvPr/>
              </p:nvSpPr>
              <p:spPr>
                <a:xfrm>
                  <a:off x="188982" y="2740711"/>
                  <a:ext cx="745218" cy="11746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5218" h="1174666" extrusionOk="0">
                      <a:moveTo>
                        <a:pt x="639800" y="385886"/>
                      </a:moveTo>
                      <a:cubicBezTo>
                        <a:pt x="639800" y="385886"/>
                        <a:pt x="355617" y="456640"/>
                        <a:pt x="197806" y="114511"/>
                      </a:cubicBezTo>
                      <a:cubicBezTo>
                        <a:pt x="120133" y="-53848"/>
                        <a:pt x="66844" y="-1313"/>
                        <a:pt x="40268" y="51359"/>
                      </a:cubicBezTo>
                      <a:cubicBezTo>
                        <a:pt x="-18637" y="169032"/>
                        <a:pt x="-80487" y="770550"/>
                        <a:pt x="384864" y="1174667"/>
                      </a:cubicBezTo>
                      <a:cubicBezTo>
                        <a:pt x="384864" y="1174598"/>
                        <a:pt x="980970" y="1027952"/>
                        <a:pt x="639800" y="385886"/>
                      </a:cubicBezTo>
                      <a:close/>
                    </a:path>
                  </a:pathLst>
                </a:custGeom>
                <a:solidFill>
                  <a:srgbClr val="F8F1E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9" name="Google Shape;169;p14"/>
                <p:cNvSpPr/>
                <p:nvPr/>
              </p:nvSpPr>
              <p:spPr>
                <a:xfrm>
                  <a:off x="344800" y="3112760"/>
                  <a:ext cx="446368" cy="6676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6368" h="667683" extrusionOk="0">
                      <a:moveTo>
                        <a:pt x="0" y="526996"/>
                      </a:moveTo>
                      <a:cubicBezTo>
                        <a:pt x="167948" y="500214"/>
                        <a:pt x="398021" y="393843"/>
                        <a:pt x="301375" y="0"/>
                      </a:cubicBezTo>
                      <a:cubicBezTo>
                        <a:pt x="331033" y="10110"/>
                        <a:pt x="361849" y="16439"/>
                        <a:pt x="393089" y="18836"/>
                      </a:cubicBezTo>
                      <a:cubicBezTo>
                        <a:pt x="460488" y="183222"/>
                        <a:pt x="541791" y="533023"/>
                        <a:pt x="97947" y="667683"/>
                      </a:cubicBezTo>
                      <a:cubicBezTo>
                        <a:pt x="61639" y="623443"/>
                        <a:pt x="28888" y="576401"/>
                        <a:pt x="0" y="526996"/>
                      </a:cubicBezTo>
                      <a:close/>
                    </a:path>
                  </a:pathLst>
                </a:custGeom>
                <a:solidFill>
                  <a:srgbClr val="F0E0C7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0" name="Google Shape;170;p14"/>
                <p:cNvSpPr/>
                <p:nvPr/>
              </p:nvSpPr>
              <p:spPr>
                <a:xfrm>
                  <a:off x="232538" y="3061527"/>
                  <a:ext cx="341567" cy="420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1567" h="420075" extrusionOk="0">
                      <a:moveTo>
                        <a:pt x="314663" y="0"/>
                      </a:moveTo>
                      <a:cubicBezTo>
                        <a:pt x="323430" y="6301"/>
                        <a:pt x="332198" y="12103"/>
                        <a:pt x="340965" y="17398"/>
                      </a:cubicBezTo>
                      <a:cubicBezTo>
                        <a:pt x="346513" y="131783"/>
                        <a:pt x="318910" y="353020"/>
                        <a:pt x="36234" y="420076"/>
                      </a:cubicBezTo>
                      <a:cubicBezTo>
                        <a:pt x="21987" y="383294"/>
                        <a:pt x="10000" y="346719"/>
                        <a:pt x="0" y="310485"/>
                      </a:cubicBezTo>
                      <a:cubicBezTo>
                        <a:pt x="83495" y="305280"/>
                        <a:pt x="221785" y="254114"/>
                        <a:pt x="314663" y="0"/>
                      </a:cubicBezTo>
                      <a:close/>
                    </a:path>
                  </a:pathLst>
                </a:custGeom>
                <a:solidFill>
                  <a:srgbClr val="F0E0C7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1" name="Google Shape;171;p14"/>
                <p:cNvSpPr/>
                <p:nvPr/>
              </p:nvSpPr>
              <p:spPr>
                <a:xfrm>
                  <a:off x="190551" y="2976457"/>
                  <a:ext cx="278498" cy="2081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8498" h="208133" extrusionOk="0">
                      <a:moveTo>
                        <a:pt x="268977" y="0"/>
                      </a:moveTo>
                      <a:cubicBezTo>
                        <a:pt x="272128" y="4041"/>
                        <a:pt x="275347" y="7877"/>
                        <a:pt x="278498" y="11713"/>
                      </a:cubicBezTo>
                      <a:cubicBezTo>
                        <a:pt x="243703" y="89522"/>
                        <a:pt x="161099" y="221785"/>
                        <a:pt x="5754" y="206990"/>
                      </a:cubicBezTo>
                      <a:cubicBezTo>
                        <a:pt x="3082" y="182812"/>
                        <a:pt x="1233" y="159044"/>
                        <a:pt x="0" y="136441"/>
                      </a:cubicBezTo>
                      <a:cubicBezTo>
                        <a:pt x="77399" y="146578"/>
                        <a:pt x="174661" y="122947"/>
                        <a:pt x="268977" y="0"/>
                      </a:cubicBezTo>
                      <a:close/>
                    </a:path>
                  </a:pathLst>
                </a:custGeom>
                <a:solidFill>
                  <a:srgbClr val="F0E0C7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2" name="Google Shape;172;p14"/>
                <p:cNvSpPr/>
                <p:nvPr/>
              </p:nvSpPr>
              <p:spPr>
                <a:xfrm>
                  <a:off x="324756" y="2881337"/>
                  <a:ext cx="606150" cy="5485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6150" h="548531" extrusionOk="0">
                      <a:moveTo>
                        <a:pt x="562383" y="373549"/>
                      </a:moveTo>
                      <a:cubicBezTo>
                        <a:pt x="584328" y="429769"/>
                        <a:pt x="599041" y="488551"/>
                        <a:pt x="606151" y="548483"/>
                      </a:cubicBezTo>
                      <a:cubicBezTo>
                        <a:pt x="336009" y="552525"/>
                        <a:pt x="41483" y="299095"/>
                        <a:pt x="3811" y="72447"/>
                      </a:cubicBezTo>
                      <a:cubicBezTo>
                        <a:pt x="-14066" y="-35089"/>
                        <a:pt x="35524" y="-3855"/>
                        <a:pt x="57921" y="44433"/>
                      </a:cubicBezTo>
                      <a:cubicBezTo>
                        <a:pt x="192170" y="333343"/>
                        <a:pt x="455052" y="356905"/>
                        <a:pt x="562383" y="373549"/>
                      </a:cubicBezTo>
                      <a:close/>
                    </a:path>
                  </a:pathLst>
                </a:custGeom>
                <a:solidFill>
                  <a:srgbClr val="FFFFFF">
                    <a:alpha val="5475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7820218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893E23D6-FDCD-D945-A883-85383F336D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5300" y="816659"/>
            <a:ext cx="4548900" cy="1159800"/>
          </a:xfrm>
        </p:spPr>
        <p:txBody>
          <a:bodyPr/>
          <a:lstStyle/>
          <a:p>
            <a:r>
              <a:rPr lang="en-US" dirty="0"/>
              <a:t>0, 1, Many</a:t>
            </a:r>
          </a:p>
        </p:txBody>
      </p:sp>
      <p:sp>
        <p:nvSpPr>
          <p:cNvPr id="11" name="Subtitle 10">
            <a:extLst>
              <a:ext uri="{FF2B5EF4-FFF2-40B4-BE49-F238E27FC236}">
                <a16:creationId xmlns:a16="http://schemas.microsoft.com/office/drawing/2014/main" id="{CE7544D7-1E46-BA46-9792-1B73D3E3C7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5299" y="2073361"/>
            <a:ext cx="4912311" cy="784800"/>
          </a:xfrm>
        </p:spPr>
        <p:txBody>
          <a:bodyPr/>
          <a:lstStyle/>
          <a:p>
            <a:r>
              <a:rPr lang="en-US" dirty="0" err="1"/>
              <a:t>printVariables</a:t>
            </a:r>
            <a:r>
              <a:rPr lang="en-US" dirty="0"/>
              <a:t>()</a:t>
            </a:r>
          </a:p>
          <a:p>
            <a:endParaRPr lang="en-US" dirty="0"/>
          </a:p>
          <a:p>
            <a:r>
              <a:rPr lang="en-US" dirty="0" err="1"/>
              <a:t>printMonster</a:t>
            </a:r>
            <a:r>
              <a:rPr lang="en-US" dirty="0"/>
              <a:t>(“</a:t>
            </a:r>
            <a:r>
              <a:rPr lang="en-US" dirty="0" err="1"/>
              <a:t>Sulley</a:t>
            </a:r>
            <a:r>
              <a:rPr lang="en-US" dirty="0"/>
              <a:t>”)</a:t>
            </a:r>
          </a:p>
          <a:p>
            <a:r>
              <a:rPr lang="en-US" dirty="0"/>
              <a:t>String name = “</a:t>
            </a:r>
            <a:r>
              <a:rPr lang="en-US" dirty="0" err="1"/>
              <a:t>Sulley</a:t>
            </a:r>
            <a:r>
              <a:rPr lang="en-US" dirty="0"/>
              <a:t>”</a:t>
            </a:r>
          </a:p>
          <a:p>
            <a:endParaRPr lang="en-US" dirty="0"/>
          </a:p>
          <a:p>
            <a:r>
              <a:rPr lang="en-US" dirty="0"/>
              <a:t>String[] team = [“</a:t>
            </a:r>
            <a:r>
              <a:rPr lang="en-US" dirty="0" err="1"/>
              <a:t>Sulley</a:t>
            </a:r>
            <a:r>
              <a:rPr lang="en-US" dirty="0"/>
              <a:t>”, “Mike”, “Boo”]</a:t>
            </a:r>
          </a:p>
          <a:p>
            <a:endParaRPr lang="en-US" dirty="0"/>
          </a:p>
        </p:txBody>
      </p:sp>
      <p:sp>
        <p:nvSpPr>
          <p:cNvPr id="77" name="Google Shape;77;p12"/>
          <p:cNvSpPr txBox="1">
            <a:spLocks noGrp="1"/>
          </p:cNvSpPr>
          <p:nvPr>
            <p:ph type="sldNum" idx="4294967295"/>
          </p:nvPr>
        </p:nvSpPr>
        <p:spPr>
          <a:xfrm>
            <a:off x="0" y="4673600"/>
            <a:ext cx="549275" cy="39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 dirty="0"/>
          </a:p>
        </p:txBody>
      </p:sp>
      <p:grpSp>
        <p:nvGrpSpPr>
          <p:cNvPr id="78" name="Google Shape;78;p12"/>
          <p:cNvGrpSpPr/>
          <p:nvPr/>
        </p:nvGrpSpPr>
        <p:grpSpPr>
          <a:xfrm>
            <a:off x="7619523" y="2008343"/>
            <a:ext cx="996898" cy="934034"/>
            <a:chOff x="175906" y="401530"/>
            <a:chExt cx="2115209" cy="1982245"/>
          </a:xfrm>
        </p:grpSpPr>
        <p:sp>
          <p:nvSpPr>
            <p:cNvPr id="79" name="Google Shape;79;p12"/>
            <p:cNvSpPr/>
            <p:nvPr/>
          </p:nvSpPr>
          <p:spPr>
            <a:xfrm>
              <a:off x="175906" y="401530"/>
              <a:ext cx="2115209" cy="1982245"/>
            </a:xfrm>
            <a:custGeom>
              <a:avLst/>
              <a:gdLst/>
              <a:ahLst/>
              <a:cxnLst/>
              <a:rect l="l" t="t" r="r" b="b"/>
              <a:pathLst>
                <a:path w="2115209" h="1982245" extrusionOk="0">
                  <a:moveTo>
                    <a:pt x="1084390" y="1982245"/>
                  </a:moveTo>
                  <a:cubicBezTo>
                    <a:pt x="797399" y="1982245"/>
                    <a:pt x="529106" y="1889709"/>
                    <a:pt x="328897" y="1721967"/>
                  </a:cubicBezTo>
                  <a:cubicBezTo>
                    <a:pt x="126839" y="1552306"/>
                    <a:pt x="10261" y="1321480"/>
                    <a:pt x="672" y="1072023"/>
                  </a:cubicBezTo>
                  <a:cubicBezTo>
                    <a:pt x="-9739" y="802772"/>
                    <a:pt x="101359" y="520575"/>
                    <a:pt x="297801" y="316119"/>
                  </a:cubicBezTo>
                  <a:cubicBezTo>
                    <a:pt x="390549" y="219263"/>
                    <a:pt x="501447" y="141599"/>
                    <a:pt x="624176" y="87554"/>
                  </a:cubicBezTo>
                  <a:cubicBezTo>
                    <a:pt x="758672" y="28980"/>
                    <a:pt x="903928" y="-836"/>
                    <a:pt x="1050622" y="18"/>
                  </a:cubicBezTo>
                  <a:cubicBezTo>
                    <a:pt x="1339737" y="18"/>
                    <a:pt x="1578920" y="75910"/>
                    <a:pt x="1761389" y="225501"/>
                  </a:cubicBezTo>
                  <a:cubicBezTo>
                    <a:pt x="1935570" y="368312"/>
                    <a:pt x="2049065" y="569754"/>
                    <a:pt x="2098449" y="824416"/>
                  </a:cubicBezTo>
                  <a:cubicBezTo>
                    <a:pt x="2125608" y="962926"/>
                    <a:pt x="2119696" y="1105894"/>
                    <a:pt x="2081189" y="1241684"/>
                  </a:cubicBezTo>
                  <a:cubicBezTo>
                    <a:pt x="2044085" y="1372426"/>
                    <a:pt x="1979968" y="1493928"/>
                    <a:pt x="1892966" y="1598334"/>
                  </a:cubicBezTo>
                  <a:cubicBezTo>
                    <a:pt x="1795930" y="1715323"/>
                    <a:pt x="1675038" y="1810249"/>
                    <a:pt x="1538371" y="1876764"/>
                  </a:cubicBezTo>
                  <a:cubicBezTo>
                    <a:pt x="1396903" y="1945628"/>
                    <a:pt x="1241722" y="1981683"/>
                    <a:pt x="1084390" y="1982245"/>
                  </a:cubicBezTo>
                  <a:close/>
                </a:path>
              </a:pathLst>
            </a:custGeom>
            <a:solidFill>
              <a:srgbClr val="09052E">
                <a:alpha val="11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12"/>
            <p:cNvSpPr/>
            <p:nvPr/>
          </p:nvSpPr>
          <p:spPr>
            <a:xfrm>
              <a:off x="298813" y="475316"/>
              <a:ext cx="1869339" cy="1736332"/>
            </a:xfrm>
            <a:custGeom>
              <a:avLst/>
              <a:gdLst/>
              <a:ahLst/>
              <a:cxnLst/>
              <a:rect l="l" t="t" r="r" b="b"/>
              <a:pathLst>
                <a:path w="1869339" h="1736332" extrusionOk="0">
                  <a:moveTo>
                    <a:pt x="927716" y="0"/>
                  </a:moveTo>
                  <a:cubicBezTo>
                    <a:pt x="337774" y="0"/>
                    <a:pt x="-16274" y="505694"/>
                    <a:pt x="576" y="943990"/>
                  </a:cubicBezTo>
                  <a:cubicBezTo>
                    <a:pt x="17425" y="1382285"/>
                    <a:pt x="422022" y="1736332"/>
                    <a:pt x="961483" y="1736332"/>
                  </a:cubicBezTo>
                  <a:cubicBezTo>
                    <a:pt x="1500945" y="1736332"/>
                    <a:pt x="1957118" y="1250776"/>
                    <a:pt x="1854924" y="724876"/>
                  </a:cubicBezTo>
                  <a:cubicBezTo>
                    <a:pt x="1769717" y="285279"/>
                    <a:pt x="1464506" y="0"/>
                    <a:pt x="9277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12"/>
            <p:cNvSpPr/>
            <p:nvPr/>
          </p:nvSpPr>
          <p:spPr>
            <a:xfrm>
              <a:off x="298819" y="1299235"/>
              <a:ext cx="1869272" cy="912413"/>
            </a:xfrm>
            <a:custGeom>
              <a:avLst/>
              <a:gdLst/>
              <a:ahLst/>
              <a:cxnLst/>
              <a:rect l="l" t="t" r="r" b="b"/>
              <a:pathLst>
                <a:path w="1869272" h="912413" extrusionOk="0">
                  <a:moveTo>
                    <a:pt x="963190" y="603915"/>
                  </a:moveTo>
                  <a:cubicBezTo>
                    <a:pt x="507291" y="603915"/>
                    <a:pt x="141942" y="366308"/>
                    <a:pt x="1940" y="34795"/>
                  </a:cubicBezTo>
                  <a:cubicBezTo>
                    <a:pt x="-54" y="63172"/>
                    <a:pt x="-511" y="91639"/>
                    <a:pt x="570" y="120071"/>
                  </a:cubicBezTo>
                  <a:cubicBezTo>
                    <a:pt x="17419" y="558435"/>
                    <a:pt x="422016" y="912414"/>
                    <a:pt x="961477" y="912414"/>
                  </a:cubicBezTo>
                  <a:cubicBezTo>
                    <a:pt x="1466829" y="912414"/>
                    <a:pt x="1899097" y="486242"/>
                    <a:pt x="1867658" y="0"/>
                  </a:cubicBezTo>
                  <a:cubicBezTo>
                    <a:pt x="1728135" y="347404"/>
                    <a:pt x="1367649" y="603915"/>
                    <a:pt x="963190" y="60391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2;p12"/>
            <p:cNvSpPr/>
            <p:nvPr/>
          </p:nvSpPr>
          <p:spPr>
            <a:xfrm>
              <a:off x="557192" y="816095"/>
              <a:ext cx="758060" cy="758156"/>
            </a:xfrm>
            <a:custGeom>
              <a:avLst/>
              <a:gdLst/>
              <a:ahLst/>
              <a:cxnLst/>
              <a:rect l="l" t="t" r="r" b="b"/>
              <a:pathLst>
                <a:path w="758060" h="758156" extrusionOk="0">
                  <a:moveTo>
                    <a:pt x="724496" y="223151"/>
                  </a:moveTo>
                  <a:cubicBezTo>
                    <a:pt x="687310" y="294289"/>
                    <a:pt x="599494" y="321817"/>
                    <a:pt x="528355" y="284631"/>
                  </a:cubicBezTo>
                  <a:cubicBezTo>
                    <a:pt x="457217" y="247446"/>
                    <a:pt x="429689" y="159629"/>
                    <a:pt x="466875" y="88491"/>
                  </a:cubicBezTo>
                  <a:cubicBezTo>
                    <a:pt x="479923" y="63532"/>
                    <a:pt x="499937" y="42901"/>
                    <a:pt x="524492" y="29106"/>
                  </a:cubicBezTo>
                  <a:cubicBezTo>
                    <a:pt x="331208" y="-51203"/>
                    <a:pt x="109416" y="40382"/>
                    <a:pt x="29107" y="233665"/>
                  </a:cubicBezTo>
                  <a:cubicBezTo>
                    <a:pt x="-51203" y="426949"/>
                    <a:pt x="40381" y="648740"/>
                    <a:pt x="233665" y="729050"/>
                  </a:cubicBezTo>
                  <a:cubicBezTo>
                    <a:pt x="426956" y="809360"/>
                    <a:pt x="648741" y="717776"/>
                    <a:pt x="729051" y="524492"/>
                  </a:cubicBezTo>
                  <a:cubicBezTo>
                    <a:pt x="769257" y="427730"/>
                    <a:pt x="767606" y="318645"/>
                    <a:pt x="724496" y="22315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83;p12"/>
            <p:cNvSpPr/>
            <p:nvPr/>
          </p:nvSpPr>
          <p:spPr>
            <a:xfrm>
              <a:off x="731068" y="988792"/>
              <a:ext cx="411706" cy="411763"/>
            </a:xfrm>
            <a:custGeom>
              <a:avLst/>
              <a:gdLst/>
              <a:ahLst/>
              <a:cxnLst/>
              <a:rect l="l" t="t" r="r" b="b"/>
              <a:pathLst>
                <a:path w="411706" h="411763" extrusionOk="0">
                  <a:moveTo>
                    <a:pt x="279862" y="13810"/>
                  </a:moveTo>
                  <a:cubicBezTo>
                    <a:pt x="173784" y="-27047"/>
                    <a:pt x="54666" y="25824"/>
                    <a:pt x="13809" y="131901"/>
                  </a:cubicBezTo>
                  <a:cubicBezTo>
                    <a:pt x="-27048" y="237978"/>
                    <a:pt x="25830" y="357097"/>
                    <a:pt x="131907" y="397954"/>
                  </a:cubicBezTo>
                  <a:cubicBezTo>
                    <a:pt x="237984" y="438811"/>
                    <a:pt x="357096" y="385940"/>
                    <a:pt x="397953" y="279863"/>
                  </a:cubicBezTo>
                  <a:cubicBezTo>
                    <a:pt x="417090" y="230170"/>
                    <a:pt x="416227" y="174998"/>
                    <a:pt x="395549" y="125935"/>
                  </a:cubicBezTo>
                  <a:cubicBezTo>
                    <a:pt x="337897" y="115325"/>
                    <a:pt x="292273" y="71105"/>
                    <a:pt x="279862" y="138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4" name="Google Shape;84;p12"/>
          <p:cNvGrpSpPr/>
          <p:nvPr/>
        </p:nvGrpSpPr>
        <p:grpSpPr>
          <a:xfrm>
            <a:off x="6111567" y="1930026"/>
            <a:ext cx="1164000" cy="1090631"/>
            <a:chOff x="175906" y="401530"/>
            <a:chExt cx="2115209" cy="1982245"/>
          </a:xfrm>
        </p:grpSpPr>
        <p:sp>
          <p:nvSpPr>
            <p:cNvPr id="85" name="Google Shape;85;p12"/>
            <p:cNvSpPr/>
            <p:nvPr/>
          </p:nvSpPr>
          <p:spPr>
            <a:xfrm>
              <a:off x="175906" y="401530"/>
              <a:ext cx="2115209" cy="1982245"/>
            </a:xfrm>
            <a:custGeom>
              <a:avLst/>
              <a:gdLst/>
              <a:ahLst/>
              <a:cxnLst/>
              <a:rect l="l" t="t" r="r" b="b"/>
              <a:pathLst>
                <a:path w="2115209" h="1982245" extrusionOk="0">
                  <a:moveTo>
                    <a:pt x="1084390" y="1982245"/>
                  </a:moveTo>
                  <a:cubicBezTo>
                    <a:pt x="797399" y="1982245"/>
                    <a:pt x="529106" y="1889709"/>
                    <a:pt x="328897" y="1721967"/>
                  </a:cubicBezTo>
                  <a:cubicBezTo>
                    <a:pt x="126839" y="1552306"/>
                    <a:pt x="10261" y="1321480"/>
                    <a:pt x="672" y="1072023"/>
                  </a:cubicBezTo>
                  <a:cubicBezTo>
                    <a:pt x="-9739" y="802772"/>
                    <a:pt x="101359" y="520575"/>
                    <a:pt x="297801" y="316119"/>
                  </a:cubicBezTo>
                  <a:cubicBezTo>
                    <a:pt x="390549" y="219263"/>
                    <a:pt x="501447" y="141599"/>
                    <a:pt x="624176" y="87554"/>
                  </a:cubicBezTo>
                  <a:cubicBezTo>
                    <a:pt x="758672" y="28980"/>
                    <a:pt x="903928" y="-836"/>
                    <a:pt x="1050622" y="18"/>
                  </a:cubicBezTo>
                  <a:cubicBezTo>
                    <a:pt x="1339737" y="18"/>
                    <a:pt x="1578920" y="75910"/>
                    <a:pt x="1761389" y="225501"/>
                  </a:cubicBezTo>
                  <a:cubicBezTo>
                    <a:pt x="1935570" y="368312"/>
                    <a:pt x="2049065" y="569754"/>
                    <a:pt x="2098449" y="824416"/>
                  </a:cubicBezTo>
                  <a:cubicBezTo>
                    <a:pt x="2125608" y="962926"/>
                    <a:pt x="2119696" y="1105894"/>
                    <a:pt x="2081189" y="1241684"/>
                  </a:cubicBezTo>
                  <a:cubicBezTo>
                    <a:pt x="2044085" y="1372426"/>
                    <a:pt x="1979968" y="1493928"/>
                    <a:pt x="1892966" y="1598334"/>
                  </a:cubicBezTo>
                  <a:cubicBezTo>
                    <a:pt x="1795930" y="1715323"/>
                    <a:pt x="1675038" y="1810249"/>
                    <a:pt x="1538371" y="1876764"/>
                  </a:cubicBezTo>
                  <a:cubicBezTo>
                    <a:pt x="1396903" y="1945628"/>
                    <a:pt x="1241722" y="1981683"/>
                    <a:pt x="1084390" y="1982245"/>
                  </a:cubicBezTo>
                  <a:close/>
                </a:path>
              </a:pathLst>
            </a:custGeom>
            <a:solidFill>
              <a:srgbClr val="09052E">
                <a:alpha val="11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12"/>
            <p:cNvSpPr/>
            <p:nvPr/>
          </p:nvSpPr>
          <p:spPr>
            <a:xfrm>
              <a:off x="298813" y="475316"/>
              <a:ext cx="1869339" cy="1736332"/>
            </a:xfrm>
            <a:custGeom>
              <a:avLst/>
              <a:gdLst/>
              <a:ahLst/>
              <a:cxnLst/>
              <a:rect l="l" t="t" r="r" b="b"/>
              <a:pathLst>
                <a:path w="1869339" h="1736332" extrusionOk="0">
                  <a:moveTo>
                    <a:pt x="927716" y="0"/>
                  </a:moveTo>
                  <a:cubicBezTo>
                    <a:pt x="337774" y="0"/>
                    <a:pt x="-16274" y="505694"/>
                    <a:pt x="576" y="943990"/>
                  </a:cubicBezTo>
                  <a:cubicBezTo>
                    <a:pt x="17425" y="1382285"/>
                    <a:pt x="422022" y="1736332"/>
                    <a:pt x="961483" y="1736332"/>
                  </a:cubicBezTo>
                  <a:cubicBezTo>
                    <a:pt x="1500945" y="1736332"/>
                    <a:pt x="1957118" y="1250776"/>
                    <a:pt x="1854924" y="724876"/>
                  </a:cubicBezTo>
                  <a:cubicBezTo>
                    <a:pt x="1769717" y="285279"/>
                    <a:pt x="1464506" y="0"/>
                    <a:pt x="9277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87;p12"/>
            <p:cNvSpPr/>
            <p:nvPr/>
          </p:nvSpPr>
          <p:spPr>
            <a:xfrm>
              <a:off x="298819" y="1299235"/>
              <a:ext cx="1869272" cy="912413"/>
            </a:xfrm>
            <a:custGeom>
              <a:avLst/>
              <a:gdLst/>
              <a:ahLst/>
              <a:cxnLst/>
              <a:rect l="l" t="t" r="r" b="b"/>
              <a:pathLst>
                <a:path w="1869272" h="912413" extrusionOk="0">
                  <a:moveTo>
                    <a:pt x="963190" y="603915"/>
                  </a:moveTo>
                  <a:cubicBezTo>
                    <a:pt x="507291" y="603915"/>
                    <a:pt x="141942" y="366308"/>
                    <a:pt x="1940" y="34795"/>
                  </a:cubicBezTo>
                  <a:cubicBezTo>
                    <a:pt x="-54" y="63172"/>
                    <a:pt x="-511" y="91639"/>
                    <a:pt x="570" y="120071"/>
                  </a:cubicBezTo>
                  <a:cubicBezTo>
                    <a:pt x="17419" y="558435"/>
                    <a:pt x="422016" y="912414"/>
                    <a:pt x="961477" y="912414"/>
                  </a:cubicBezTo>
                  <a:cubicBezTo>
                    <a:pt x="1466829" y="912414"/>
                    <a:pt x="1899097" y="486242"/>
                    <a:pt x="1867658" y="0"/>
                  </a:cubicBezTo>
                  <a:cubicBezTo>
                    <a:pt x="1728135" y="347404"/>
                    <a:pt x="1367649" y="603915"/>
                    <a:pt x="963190" y="60391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88;p12"/>
            <p:cNvSpPr/>
            <p:nvPr/>
          </p:nvSpPr>
          <p:spPr>
            <a:xfrm>
              <a:off x="599840" y="837427"/>
              <a:ext cx="758060" cy="758156"/>
            </a:xfrm>
            <a:custGeom>
              <a:avLst/>
              <a:gdLst/>
              <a:ahLst/>
              <a:cxnLst/>
              <a:rect l="l" t="t" r="r" b="b"/>
              <a:pathLst>
                <a:path w="758060" h="758156" extrusionOk="0">
                  <a:moveTo>
                    <a:pt x="724496" y="223151"/>
                  </a:moveTo>
                  <a:cubicBezTo>
                    <a:pt x="687310" y="294289"/>
                    <a:pt x="599494" y="321817"/>
                    <a:pt x="528355" y="284631"/>
                  </a:cubicBezTo>
                  <a:cubicBezTo>
                    <a:pt x="457217" y="247446"/>
                    <a:pt x="429689" y="159629"/>
                    <a:pt x="466875" y="88491"/>
                  </a:cubicBezTo>
                  <a:cubicBezTo>
                    <a:pt x="479923" y="63532"/>
                    <a:pt x="499937" y="42901"/>
                    <a:pt x="524492" y="29106"/>
                  </a:cubicBezTo>
                  <a:cubicBezTo>
                    <a:pt x="331208" y="-51203"/>
                    <a:pt x="109416" y="40382"/>
                    <a:pt x="29107" y="233665"/>
                  </a:cubicBezTo>
                  <a:cubicBezTo>
                    <a:pt x="-51203" y="426949"/>
                    <a:pt x="40381" y="648740"/>
                    <a:pt x="233665" y="729050"/>
                  </a:cubicBezTo>
                  <a:cubicBezTo>
                    <a:pt x="426956" y="809360"/>
                    <a:pt x="648741" y="717776"/>
                    <a:pt x="729051" y="524492"/>
                  </a:cubicBezTo>
                  <a:cubicBezTo>
                    <a:pt x="769257" y="427730"/>
                    <a:pt x="767606" y="318645"/>
                    <a:pt x="724496" y="22315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89;p12"/>
            <p:cNvSpPr/>
            <p:nvPr/>
          </p:nvSpPr>
          <p:spPr>
            <a:xfrm>
              <a:off x="773716" y="1010124"/>
              <a:ext cx="411706" cy="411763"/>
            </a:xfrm>
            <a:custGeom>
              <a:avLst/>
              <a:gdLst/>
              <a:ahLst/>
              <a:cxnLst/>
              <a:rect l="l" t="t" r="r" b="b"/>
              <a:pathLst>
                <a:path w="411706" h="411763" extrusionOk="0">
                  <a:moveTo>
                    <a:pt x="279862" y="13810"/>
                  </a:moveTo>
                  <a:cubicBezTo>
                    <a:pt x="173784" y="-27047"/>
                    <a:pt x="54666" y="25824"/>
                    <a:pt x="13809" y="131901"/>
                  </a:cubicBezTo>
                  <a:cubicBezTo>
                    <a:pt x="-27048" y="237978"/>
                    <a:pt x="25830" y="357097"/>
                    <a:pt x="131907" y="397954"/>
                  </a:cubicBezTo>
                  <a:cubicBezTo>
                    <a:pt x="237984" y="438811"/>
                    <a:pt x="357096" y="385940"/>
                    <a:pt x="397953" y="279863"/>
                  </a:cubicBezTo>
                  <a:cubicBezTo>
                    <a:pt x="417090" y="230170"/>
                    <a:pt x="416227" y="174998"/>
                    <a:pt x="395549" y="125935"/>
                  </a:cubicBezTo>
                  <a:cubicBezTo>
                    <a:pt x="337897" y="115325"/>
                    <a:pt x="292273" y="71105"/>
                    <a:pt x="279862" y="138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0" name="Google Shape;90;p12"/>
          <p:cNvGrpSpPr/>
          <p:nvPr/>
        </p:nvGrpSpPr>
        <p:grpSpPr>
          <a:xfrm>
            <a:off x="6246283" y="1081005"/>
            <a:ext cx="676734" cy="678124"/>
            <a:chOff x="2893887" y="2547824"/>
            <a:chExt cx="1212350" cy="1214840"/>
          </a:xfrm>
        </p:grpSpPr>
        <p:sp>
          <p:nvSpPr>
            <p:cNvPr id="91" name="Google Shape;91;p12"/>
            <p:cNvSpPr/>
            <p:nvPr/>
          </p:nvSpPr>
          <p:spPr>
            <a:xfrm>
              <a:off x="2893887" y="2547824"/>
              <a:ext cx="1212350" cy="1214840"/>
            </a:xfrm>
            <a:custGeom>
              <a:avLst/>
              <a:gdLst/>
              <a:ahLst/>
              <a:cxnLst/>
              <a:rect l="l" t="t" r="r" b="b"/>
              <a:pathLst>
                <a:path w="1212350" h="1214840" extrusionOk="0">
                  <a:moveTo>
                    <a:pt x="0" y="1070973"/>
                  </a:moveTo>
                  <a:cubicBezTo>
                    <a:pt x="0" y="1070973"/>
                    <a:pt x="650697" y="1447692"/>
                    <a:pt x="1212351" y="981930"/>
                  </a:cubicBezTo>
                  <a:lnTo>
                    <a:pt x="549325" y="40612"/>
                  </a:lnTo>
                  <a:cubicBezTo>
                    <a:pt x="518790" y="-2656"/>
                    <a:pt x="458960" y="-12985"/>
                    <a:pt x="415686" y="17550"/>
                  </a:cubicBezTo>
                  <a:cubicBezTo>
                    <a:pt x="400062" y="28578"/>
                    <a:pt x="388089" y="44030"/>
                    <a:pt x="381308" y="619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12"/>
            <p:cNvSpPr/>
            <p:nvPr/>
          </p:nvSpPr>
          <p:spPr>
            <a:xfrm>
              <a:off x="2996697" y="3186871"/>
              <a:ext cx="951250" cy="244546"/>
            </a:xfrm>
            <a:custGeom>
              <a:avLst/>
              <a:gdLst/>
              <a:ahLst/>
              <a:cxnLst/>
              <a:rect l="l" t="t" r="r" b="b"/>
              <a:pathLst>
                <a:path w="951250" h="244546" extrusionOk="0">
                  <a:moveTo>
                    <a:pt x="43357" y="45138"/>
                  </a:moveTo>
                  <a:lnTo>
                    <a:pt x="0" y="159934"/>
                  </a:lnTo>
                  <a:cubicBezTo>
                    <a:pt x="152674" y="234319"/>
                    <a:pt x="473639" y="323156"/>
                    <a:pt x="951250" y="118221"/>
                  </a:cubicBezTo>
                  <a:lnTo>
                    <a:pt x="867961" y="0"/>
                  </a:lnTo>
                  <a:cubicBezTo>
                    <a:pt x="691177" y="94111"/>
                    <a:pt x="402815" y="180483"/>
                    <a:pt x="43357" y="45138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12"/>
            <p:cNvSpPr/>
            <p:nvPr/>
          </p:nvSpPr>
          <p:spPr>
            <a:xfrm>
              <a:off x="3140056" y="2892620"/>
              <a:ext cx="568503" cy="125416"/>
            </a:xfrm>
            <a:custGeom>
              <a:avLst/>
              <a:gdLst/>
              <a:ahLst/>
              <a:cxnLst/>
              <a:rect l="l" t="t" r="r" b="b"/>
              <a:pathLst>
                <a:path w="568503" h="125416" extrusionOk="0">
                  <a:moveTo>
                    <a:pt x="27398" y="2123"/>
                  </a:moveTo>
                  <a:lnTo>
                    <a:pt x="0" y="74179"/>
                  </a:lnTo>
                  <a:cubicBezTo>
                    <a:pt x="118016" y="119317"/>
                    <a:pt x="322540" y="163222"/>
                    <a:pt x="568503" y="72261"/>
                  </a:cubicBezTo>
                  <a:lnTo>
                    <a:pt x="517544" y="0"/>
                  </a:lnTo>
                  <a:cubicBezTo>
                    <a:pt x="405281" y="47467"/>
                    <a:pt x="236717" y="79796"/>
                    <a:pt x="27398" y="2123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12"/>
            <p:cNvSpPr/>
            <p:nvPr/>
          </p:nvSpPr>
          <p:spPr>
            <a:xfrm>
              <a:off x="3404162" y="2647161"/>
              <a:ext cx="524058" cy="1084446"/>
            </a:xfrm>
            <a:custGeom>
              <a:avLst/>
              <a:gdLst/>
              <a:ahLst/>
              <a:cxnLst/>
              <a:rect l="l" t="t" r="r" b="b"/>
              <a:pathLst>
                <a:path w="524058" h="1084446" extrusionOk="0">
                  <a:moveTo>
                    <a:pt x="524059" y="1002185"/>
                  </a:moveTo>
                  <a:lnTo>
                    <a:pt x="18570" y="4084"/>
                  </a:lnTo>
                  <a:cubicBezTo>
                    <a:pt x="13844" y="-5299"/>
                    <a:pt x="-2595" y="3057"/>
                    <a:pt x="351" y="13331"/>
                  </a:cubicBezTo>
                  <a:lnTo>
                    <a:pt x="311452" y="1084446"/>
                  </a:lnTo>
                  <a:cubicBezTo>
                    <a:pt x="385337" y="1065562"/>
                    <a:pt x="456708" y="1037952"/>
                    <a:pt x="524059" y="1002185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5" name="Google Shape;95;p12"/>
          <p:cNvGrpSpPr/>
          <p:nvPr/>
        </p:nvGrpSpPr>
        <p:grpSpPr>
          <a:xfrm flipH="1">
            <a:off x="7855932" y="1081005"/>
            <a:ext cx="676734" cy="678124"/>
            <a:chOff x="2893887" y="2547824"/>
            <a:chExt cx="1212350" cy="1214840"/>
          </a:xfrm>
        </p:grpSpPr>
        <p:sp>
          <p:nvSpPr>
            <p:cNvPr id="96" name="Google Shape;96;p12"/>
            <p:cNvSpPr/>
            <p:nvPr/>
          </p:nvSpPr>
          <p:spPr>
            <a:xfrm>
              <a:off x="2893887" y="2547824"/>
              <a:ext cx="1212350" cy="1214840"/>
            </a:xfrm>
            <a:custGeom>
              <a:avLst/>
              <a:gdLst/>
              <a:ahLst/>
              <a:cxnLst/>
              <a:rect l="l" t="t" r="r" b="b"/>
              <a:pathLst>
                <a:path w="1212350" h="1214840" extrusionOk="0">
                  <a:moveTo>
                    <a:pt x="0" y="1070973"/>
                  </a:moveTo>
                  <a:cubicBezTo>
                    <a:pt x="0" y="1070973"/>
                    <a:pt x="650697" y="1447692"/>
                    <a:pt x="1212351" y="981930"/>
                  </a:cubicBezTo>
                  <a:lnTo>
                    <a:pt x="549325" y="40612"/>
                  </a:lnTo>
                  <a:cubicBezTo>
                    <a:pt x="518790" y="-2656"/>
                    <a:pt x="458960" y="-12985"/>
                    <a:pt x="415686" y="17550"/>
                  </a:cubicBezTo>
                  <a:cubicBezTo>
                    <a:pt x="400062" y="28578"/>
                    <a:pt x="388089" y="44030"/>
                    <a:pt x="381308" y="619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12"/>
            <p:cNvSpPr/>
            <p:nvPr/>
          </p:nvSpPr>
          <p:spPr>
            <a:xfrm>
              <a:off x="2996697" y="3186871"/>
              <a:ext cx="951250" cy="244546"/>
            </a:xfrm>
            <a:custGeom>
              <a:avLst/>
              <a:gdLst/>
              <a:ahLst/>
              <a:cxnLst/>
              <a:rect l="l" t="t" r="r" b="b"/>
              <a:pathLst>
                <a:path w="951250" h="244546" extrusionOk="0">
                  <a:moveTo>
                    <a:pt x="43357" y="45138"/>
                  </a:moveTo>
                  <a:lnTo>
                    <a:pt x="0" y="159934"/>
                  </a:lnTo>
                  <a:cubicBezTo>
                    <a:pt x="152674" y="234319"/>
                    <a:pt x="473639" y="323156"/>
                    <a:pt x="951250" y="118221"/>
                  </a:cubicBezTo>
                  <a:lnTo>
                    <a:pt x="867961" y="0"/>
                  </a:lnTo>
                  <a:cubicBezTo>
                    <a:pt x="691177" y="94111"/>
                    <a:pt x="402815" y="180483"/>
                    <a:pt x="43357" y="45138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12"/>
            <p:cNvSpPr/>
            <p:nvPr/>
          </p:nvSpPr>
          <p:spPr>
            <a:xfrm>
              <a:off x="3140056" y="2892620"/>
              <a:ext cx="568503" cy="125416"/>
            </a:xfrm>
            <a:custGeom>
              <a:avLst/>
              <a:gdLst/>
              <a:ahLst/>
              <a:cxnLst/>
              <a:rect l="l" t="t" r="r" b="b"/>
              <a:pathLst>
                <a:path w="568503" h="125416" extrusionOk="0">
                  <a:moveTo>
                    <a:pt x="27398" y="2123"/>
                  </a:moveTo>
                  <a:lnTo>
                    <a:pt x="0" y="74179"/>
                  </a:lnTo>
                  <a:cubicBezTo>
                    <a:pt x="118016" y="119317"/>
                    <a:pt x="322540" y="163222"/>
                    <a:pt x="568503" y="72261"/>
                  </a:cubicBezTo>
                  <a:lnTo>
                    <a:pt x="517544" y="0"/>
                  </a:lnTo>
                  <a:cubicBezTo>
                    <a:pt x="405281" y="47467"/>
                    <a:pt x="236717" y="79796"/>
                    <a:pt x="27398" y="2123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12"/>
            <p:cNvSpPr/>
            <p:nvPr/>
          </p:nvSpPr>
          <p:spPr>
            <a:xfrm>
              <a:off x="3404162" y="2647161"/>
              <a:ext cx="524058" cy="1084446"/>
            </a:xfrm>
            <a:custGeom>
              <a:avLst/>
              <a:gdLst/>
              <a:ahLst/>
              <a:cxnLst/>
              <a:rect l="l" t="t" r="r" b="b"/>
              <a:pathLst>
                <a:path w="524058" h="1084446" extrusionOk="0">
                  <a:moveTo>
                    <a:pt x="524059" y="1002185"/>
                  </a:moveTo>
                  <a:lnTo>
                    <a:pt x="18570" y="4084"/>
                  </a:lnTo>
                  <a:cubicBezTo>
                    <a:pt x="13844" y="-5299"/>
                    <a:pt x="-2595" y="3057"/>
                    <a:pt x="351" y="13331"/>
                  </a:cubicBezTo>
                  <a:lnTo>
                    <a:pt x="311452" y="1084446"/>
                  </a:lnTo>
                  <a:cubicBezTo>
                    <a:pt x="385337" y="1065562"/>
                    <a:pt x="456708" y="1037952"/>
                    <a:pt x="524059" y="1002185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0" name="Google Shape;100;p12"/>
          <p:cNvSpPr/>
          <p:nvPr/>
        </p:nvSpPr>
        <p:spPr>
          <a:xfrm>
            <a:off x="6772363" y="1358829"/>
            <a:ext cx="1196571" cy="1123538"/>
          </a:xfrm>
          <a:custGeom>
            <a:avLst/>
            <a:gdLst/>
            <a:ahLst/>
            <a:cxnLst/>
            <a:rect l="l" t="t" r="r" b="b"/>
            <a:pathLst>
              <a:path w="1256243" h="1404422" extrusionOk="0">
                <a:moveTo>
                  <a:pt x="136989" y="466050"/>
                </a:moveTo>
                <a:cubicBezTo>
                  <a:pt x="136989" y="466050"/>
                  <a:pt x="267128" y="-13411"/>
                  <a:pt x="705492" y="288"/>
                </a:cubicBezTo>
                <a:cubicBezTo>
                  <a:pt x="1198652" y="15699"/>
                  <a:pt x="1243790" y="411254"/>
                  <a:pt x="1253447" y="589340"/>
                </a:cubicBezTo>
                <a:cubicBezTo>
                  <a:pt x="1267146" y="842769"/>
                  <a:pt x="1239748" y="1020854"/>
                  <a:pt x="958921" y="1150994"/>
                </a:cubicBezTo>
                <a:cubicBezTo>
                  <a:pt x="958921" y="1150994"/>
                  <a:pt x="1137007" y="911263"/>
                  <a:pt x="1013717" y="719479"/>
                </a:cubicBezTo>
                <a:cubicBezTo>
                  <a:pt x="1013717" y="719479"/>
                  <a:pt x="965771" y="1301681"/>
                  <a:pt x="404117" y="1404423"/>
                </a:cubicBezTo>
                <a:cubicBezTo>
                  <a:pt x="404117" y="1404423"/>
                  <a:pt x="657546" y="1157843"/>
                  <a:pt x="506858" y="801672"/>
                </a:cubicBezTo>
                <a:cubicBezTo>
                  <a:pt x="506858" y="801672"/>
                  <a:pt x="520557" y="1144144"/>
                  <a:pt x="123290" y="1130445"/>
                </a:cubicBezTo>
                <a:cubicBezTo>
                  <a:pt x="123290" y="1130445"/>
                  <a:pt x="363020" y="993457"/>
                  <a:pt x="294526" y="746877"/>
                </a:cubicBezTo>
                <a:cubicBezTo>
                  <a:pt x="253429" y="842769"/>
                  <a:pt x="157537" y="904414"/>
                  <a:pt x="0" y="870167"/>
                </a:cubicBezTo>
                <a:cubicBezTo>
                  <a:pt x="116440" y="801672"/>
                  <a:pt x="116440" y="561942"/>
                  <a:pt x="136989" y="466050"/>
                </a:cubicBezTo>
                <a:close/>
              </a:path>
            </a:pathLst>
          </a:custGeom>
          <a:gradFill>
            <a:gsLst>
              <a:gs pos="0">
                <a:srgbClr val="BBFF45">
                  <a:alpha val="0"/>
                </a:srgbClr>
              </a:gs>
              <a:gs pos="65000">
                <a:srgbClr val="C2FF33"/>
              </a:gs>
              <a:gs pos="100000">
                <a:srgbClr val="C9FF20"/>
              </a:gs>
            </a:gsLst>
            <a:lin ang="5400012" scaled="0"/>
          </a:gradFill>
          <a:ln>
            <a:noFill/>
          </a:ln>
          <a:effectLst>
            <a:outerShdw blurRad="28575" dist="38100" dir="5400000" algn="bl" rotWithShape="0">
              <a:schemeClr val="dk1">
                <a:alpha val="20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1" name="Google Shape;101;p12"/>
          <p:cNvGrpSpPr/>
          <p:nvPr/>
        </p:nvGrpSpPr>
        <p:grpSpPr>
          <a:xfrm>
            <a:off x="7121043" y="3011579"/>
            <a:ext cx="660217" cy="901249"/>
            <a:chOff x="6763768" y="3011579"/>
            <a:chExt cx="660217" cy="901249"/>
          </a:xfrm>
        </p:grpSpPr>
        <p:sp>
          <p:nvSpPr>
            <p:cNvPr id="102" name="Google Shape;102;p12"/>
            <p:cNvSpPr/>
            <p:nvPr/>
          </p:nvSpPr>
          <p:spPr>
            <a:xfrm>
              <a:off x="6763768" y="3011579"/>
              <a:ext cx="660217" cy="901249"/>
            </a:xfrm>
            <a:custGeom>
              <a:avLst/>
              <a:gdLst/>
              <a:ahLst/>
              <a:cxnLst/>
              <a:rect l="l" t="t" r="r" b="b"/>
              <a:pathLst>
                <a:path w="863029" h="1178103" extrusionOk="0">
                  <a:moveTo>
                    <a:pt x="863029" y="595901"/>
                  </a:moveTo>
                  <a:cubicBezTo>
                    <a:pt x="863029" y="932551"/>
                    <a:pt x="725013" y="1178103"/>
                    <a:pt x="428090" y="1178103"/>
                  </a:cubicBezTo>
                  <a:cubicBezTo>
                    <a:pt x="131167" y="1178103"/>
                    <a:pt x="0" y="905153"/>
                    <a:pt x="0" y="568503"/>
                  </a:cubicBezTo>
                  <a:cubicBezTo>
                    <a:pt x="0" y="231853"/>
                    <a:pt x="131167" y="0"/>
                    <a:pt x="428090" y="0"/>
                  </a:cubicBezTo>
                  <a:cubicBezTo>
                    <a:pt x="725013" y="0"/>
                    <a:pt x="863029" y="259182"/>
                    <a:pt x="863029" y="595901"/>
                  </a:cubicBezTo>
                  <a:close/>
                </a:path>
              </a:pathLst>
            </a:custGeom>
            <a:solidFill>
              <a:srgbClr val="4C11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12"/>
            <p:cNvSpPr/>
            <p:nvPr/>
          </p:nvSpPr>
          <p:spPr>
            <a:xfrm>
              <a:off x="6827581" y="3655993"/>
              <a:ext cx="531684" cy="256751"/>
            </a:xfrm>
            <a:custGeom>
              <a:avLst/>
              <a:gdLst/>
              <a:ahLst/>
              <a:cxnLst/>
              <a:rect l="l" t="t" r="r" b="b"/>
              <a:pathLst>
                <a:path w="695012" h="335622" extrusionOk="0">
                  <a:moveTo>
                    <a:pt x="344664" y="0"/>
                  </a:moveTo>
                  <a:cubicBezTo>
                    <a:pt x="181716" y="0"/>
                    <a:pt x="68837" y="45891"/>
                    <a:pt x="0" y="123838"/>
                  </a:cubicBezTo>
                  <a:cubicBezTo>
                    <a:pt x="68837" y="253497"/>
                    <a:pt x="181784" y="335622"/>
                    <a:pt x="344664" y="335622"/>
                  </a:cubicBezTo>
                  <a:cubicBezTo>
                    <a:pt x="509050" y="335622"/>
                    <a:pt x="624463" y="260279"/>
                    <a:pt x="695013" y="136167"/>
                  </a:cubicBezTo>
                  <a:cubicBezTo>
                    <a:pt x="624463" y="52193"/>
                    <a:pt x="509050" y="0"/>
                    <a:pt x="344664" y="0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rgbClr val="FF6B4B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12"/>
            <p:cNvSpPr/>
            <p:nvPr/>
          </p:nvSpPr>
          <p:spPr>
            <a:xfrm>
              <a:off x="6838741" y="3028921"/>
              <a:ext cx="140218" cy="213492"/>
            </a:xfrm>
            <a:custGeom>
              <a:avLst/>
              <a:gdLst/>
              <a:ahLst/>
              <a:cxnLst/>
              <a:rect l="l" t="t" r="r" b="b"/>
              <a:pathLst>
                <a:path w="183291" h="279075" extrusionOk="0">
                  <a:moveTo>
                    <a:pt x="0" y="142331"/>
                  </a:moveTo>
                  <a:cubicBezTo>
                    <a:pt x="12329" y="212195"/>
                    <a:pt x="34247" y="273087"/>
                    <a:pt x="73700" y="278704"/>
                  </a:cubicBezTo>
                  <a:cubicBezTo>
                    <a:pt x="141235" y="288361"/>
                    <a:pt x="171442" y="107468"/>
                    <a:pt x="183291" y="0"/>
                  </a:cubicBezTo>
                  <a:cubicBezTo>
                    <a:pt x="107927" y="25487"/>
                    <a:pt x="43357" y="75631"/>
                    <a:pt x="0" y="142331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  <a:effectLst>
              <a:outerShdw blurRad="28575" dist="19050" dir="5400000" algn="bl" rotWithShape="0">
                <a:schemeClr val="dk1">
                  <a:alpha val="64999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12"/>
            <p:cNvSpPr/>
            <p:nvPr/>
          </p:nvSpPr>
          <p:spPr>
            <a:xfrm>
              <a:off x="7199927" y="3029392"/>
              <a:ext cx="134768" cy="213017"/>
            </a:xfrm>
            <a:custGeom>
              <a:avLst/>
              <a:gdLst/>
              <a:ahLst/>
              <a:cxnLst/>
              <a:rect l="l" t="t" r="r" b="b"/>
              <a:pathLst>
                <a:path w="176167" h="278454" extrusionOk="0">
                  <a:moveTo>
                    <a:pt x="0" y="0"/>
                  </a:moveTo>
                  <a:cubicBezTo>
                    <a:pt x="4315" y="101920"/>
                    <a:pt x="21507" y="268567"/>
                    <a:pt x="87810" y="278087"/>
                  </a:cubicBezTo>
                  <a:cubicBezTo>
                    <a:pt x="130687" y="284183"/>
                    <a:pt x="158496" y="213497"/>
                    <a:pt x="176167" y="133564"/>
                  </a:cubicBezTo>
                  <a:cubicBezTo>
                    <a:pt x="132516" y="72042"/>
                    <a:pt x="71022" y="25418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  <a:effectLst>
              <a:outerShdw blurRad="28575" dist="19050" dir="5400000" algn="bl" rotWithShape="0">
                <a:schemeClr val="dk1">
                  <a:alpha val="64999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52537587"/>
      </p:ext>
    </p:extLst>
  </p:cSld>
  <p:clrMapOvr>
    <a:masterClrMapping/>
  </p:clrMapOvr>
</p:sld>
</file>

<file path=ppt/theme/theme1.xml><?xml version="1.0" encoding="utf-8"?>
<a:theme xmlns:a="http://schemas.openxmlformats.org/drawingml/2006/main" name="Moth template">
  <a:themeElements>
    <a:clrScheme name="Custom 347">
      <a:dk1>
        <a:srgbClr val="00032A"/>
      </a:dk1>
      <a:lt1>
        <a:srgbClr val="FFFFFF"/>
      </a:lt1>
      <a:dk2>
        <a:srgbClr val="8B8D9E"/>
      </a:dk2>
      <a:lt2>
        <a:srgbClr val="F1F2F7"/>
      </a:lt2>
      <a:accent1>
        <a:srgbClr val="32C34B"/>
      </a:accent1>
      <a:accent2>
        <a:srgbClr val="FFCC19"/>
      </a:accent2>
      <a:accent3>
        <a:srgbClr val="F14545"/>
      </a:accent3>
      <a:accent4>
        <a:srgbClr val="C0007C"/>
      </a:accent4>
      <a:accent5>
        <a:srgbClr val="7B62D5"/>
      </a:accent5>
      <a:accent6>
        <a:srgbClr val="2EC6DD"/>
      </a:accent6>
      <a:hlink>
        <a:srgbClr val="1B249E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461</TotalTime>
  <Words>1590</Words>
  <Application>Microsoft Macintosh PowerPoint</Application>
  <PresentationFormat>On-screen Show (16:9)</PresentationFormat>
  <Paragraphs>246</Paragraphs>
  <Slides>53</Slides>
  <Notes>49</Notes>
  <HiddenSlides>1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65" baseType="lpstr">
      <vt:lpstr>Arial</vt:lpstr>
      <vt:lpstr>Arial Rounded MT Bold</vt:lpstr>
      <vt:lpstr>Atma</vt:lpstr>
      <vt:lpstr>Calibri</vt:lpstr>
      <vt:lpstr>Cooper Std Black</vt:lpstr>
      <vt:lpstr>Dosis ExtraLight</vt:lpstr>
      <vt:lpstr>Dosis-ExtraLight</vt:lpstr>
      <vt:lpstr>Montserrat</vt:lpstr>
      <vt:lpstr>Quicksand</vt:lpstr>
      <vt:lpstr>Quicksand Light</vt:lpstr>
      <vt:lpstr>Verdana</vt:lpstr>
      <vt:lpstr>Moth template</vt:lpstr>
      <vt:lpstr>Pattern: Many of One</vt:lpstr>
      <vt:lpstr>Easier, Smaller Refactoring</vt:lpstr>
      <vt:lpstr>Patterns</vt:lpstr>
      <vt:lpstr>PowerPoint Presentation</vt:lpstr>
      <vt:lpstr>People/Statues  Holding Footballs?</vt:lpstr>
      <vt:lpstr>PowerPoint Presentation</vt:lpstr>
      <vt:lpstr>PowerPoint Presentation</vt:lpstr>
      <vt:lpstr>People/Statues  Holding Footballs?</vt:lpstr>
      <vt:lpstr>0, 1, Many</vt:lpstr>
      <vt:lpstr>Pattern: Many of One</vt:lpstr>
      <vt:lpstr>PowerPoint Presentation</vt:lpstr>
      <vt:lpstr>The Value of  Small Steps</vt:lpstr>
      <vt:lpstr>Failures  in Refactoring</vt:lpstr>
      <vt:lpstr>The Value of  Small Steps</vt:lpstr>
      <vt:lpstr>Many of One: The smallest step between 1 and 2</vt:lpstr>
      <vt:lpstr>Many of One: The smallest step between 1 and 2</vt:lpstr>
      <vt:lpstr>Variable</vt:lpstr>
      <vt:lpstr>Loop</vt:lpstr>
      <vt:lpstr>Variable Parameter Array </vt:lpstr>
      <vt:lpstr>Container Parameter  with default value </vt:lpstr>
      <vt:lpstr>Container Parameter  with default value </vt:lpstr>
      <vt:lpstr>ApprovalTests</vt:lpstr>
      <vt:lpstr>ApprovalTests</vt:lpstr>
      <vt:lpstr>PowerPoint Presentation</vt:lpstr>
      <vt:lpstr>Thanks!</vt:lpstr>
      <vt:lpstr>Extra resources · Build your own monsters</vt:lpstr>
      <vt:lpstr>1. Transition Headline</vt:lpstr>
      <vt:lpstr>PowerPoint Presentation</vt:lpstr>
      <vt:lpstr>This is a slide title</vt:lpstr>
      <vt:lpstr>Big concept</vt:lpstr>
      <vt:lpstr>You can also split your content</vt:lpstr>
      <vt:lpstr>In two or three columns</vt:lpstr>
      <vt:lpstr>A picture is worth a thousand words</vt:lpstr>
      <vt:lpstr>Want big impact? Use big image.</vt:lpstr>
      <vt:lpstr>Use diagrams to explain your ideas</vt:lpstr>
      <vt:lpstr>And tables to compare data</vt:lpstr>
      <vt:lpstr>Maps</vt:lpstr>
      <vt:lpstr>89,526,124</vt:lpstr>
      <vt:lpstr>89,526,124$</vt:lpstr>
      <vt:lpstr>Our process is easy</vt:lpstr>
      <vt:lpstr>Let’s review some concepts</vt:lpstr>
      <vt:lpstr>PowerPoint Presentation</vt:lpstr>
      <vt:lpstr>PowerPoint Presentation</vt:lpstr>
      <vt:lpstr>PowerPoint Presentation</vt:lpstr>
      <vt:lpstr>PowerPoint Presentation</vt:lpstr>
      <vt:lpstr>Thanks!</vt:lpstr>
      <vt:lpstr>Credits</vt:lpstr>
      <vt:lpstr>Presentation design</vt:lpstr>
      <vt:lpstr>Extra resources · Build your own monsters</vt:lpstr>
      <vt:lpstr>PowerPoint Presentation</vt:lpstr>
      <vt:lpstr>Diagrams and infographics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Pattern: Many of One</dc:title>
  <cp:lastModifiedBy>Llewellyn Falco</cp:lastModifiedBy>
  <cp:revision>33</cp:revision>
  <dcterms:modified xsi:type="dcterms:W3CDTF">2020-08-26T23:35:44Z</dcterms:modified>
</cp:coreProperties>
</file>